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5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6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7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8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19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0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1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22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23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24.xml" ContentType="application/vnd.openxmlformats-officedocument.theme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6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4.xml" ContentType="application/vnd.openxmlformats-officedocument.themeOverr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heme/themeOverride5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3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heme/themeOverride8.xml" ContentType="application/vnd.openxmlformats-officedocument.themeOverride+xml"/>
  <Override PartName="/ppt/notesSlides/notesSlide3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heme/themeOverride9.xml" ContentType="application/vnd.openxmlformats-officedocument.themeOverr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34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35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36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4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50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51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7" r:id="rId2"/>
    <p:sldMasterId id="2147483653" r:id="rId3"/>
    <p:sldMasterId id="2147483655" r:id="rId4"/>
    <p:sldMasterId id="2147483658" r:id="rId5"/>
    <p:sldMasterId id="2147483725" r:id="rId6"/>
    <p:sldMasterId id="2147483739" r:id="rId7"/>
    <p:sldMasterId id="2147483880" r:id="rId8"/>
    <p:sldMasterId id="2147483893" r:id="rId9"/>
    <p:sldMasterId id="2147483905" r:id="rId10"/>
    <p:sldMasterId id="2147483917" r:id="rId11"/>
    <p:sldMasterId id="2147483931" r:id="rId12"/>
    <p:sldMasterId id="2147483944" r:id="rId13"/>
    <p:sldMasterId id="2147483958" r:id="rId14"/>
    <p:sldMasterId id="2147483972" r:id="rId15"/>
    <p:sldMasterId id="2147483984" r:id="rId16"/>
    <p:sldMasterId id="2147483996" r:id="rId17"/>
    <p:sldMasterId id="2147484008" r:id="rId18"/>
    <p:sldMasterId id="2147484020" r:id="rId19"/>
    <p:sldMasterId id="2147484389" r:id="rId20"/>
    <p:sldMasterId id="2147484403" r:id="rId21"/>
    <p:sldMasterId id="2147484429" r:id="rId22"/>
    <p:sldMasterId id="2147484441" r:id="rId23"/>
    <p:sldMasterId id="2147486017" r:id="rId24"/>
    <p:sldMasterId id="2147486029" r:id="rId25"/>
  </p:sldMasterIdLst>
  <p:notesMasterIdLst>
    <p:notesMasterId r:id="rId103"/>
  </p:notesMasterIdLst>
  <p:sldIdLst>
    <p:sldId id="309" r:id="rId26"/>
    <p:sldId id="329" r:id="rId27"/>
    <p:sldId id="292" r:id="rId28"/>
    <p:sldId id="263" r:id="rId29"/>
    <p:sldId id="336" r:id="rId30"/>
    <p:sldId id="415" r:id="rId31"/>
    <p:sldId id="333" r:id="rId32"/>
    <p:sldId id="334" r:id="rId33"/>
    <p:sldId id="335" r:id="rId34"/>
    <p:sldId id="337" r:id="rId35"/>
    <p:sldId id="340" r:id="rId36"/>
    <p:sldId id="276" r:id="rId37"/>
    <p:sldId id="341" r:id="rId38"/>
    <p:sldId id="258" r:id="rId39"/>
    <p:sldId id="342" r:id="rId40"/>
    <p:sldId id="343" r:id="rId41"/>
    <p:sldId id="344" r:id="rId42"/>
    <p:sldId id="345" r:id="rId43"/>
    <p:sldId id="346" r:id="rId44"/>
    <p:sldId id="347" r:id="rId45"/>
    <p:sldId id="348" r:id="rId46"/>
    <p:sldId id="349" r:id="rId47"/>
    <p:sldId id="350" r:id="rId48"/>
    <p:sldId id="351" r:id="rId49"/>
    <p:sldId id="352" r:id="rId50"/>
    <p:sldId id="353" r:id="rId51"/>
    <p:sldId id="354" r:id="rId52"/>
    <p:sldId id="355" r:id="rId53"/>
    <p:sldId id="356" r:id="rId54"/>
    <p:sldId id="357" r:id="rId55"/>
    <p:sldId id="358" r:id="rId56"/>
    <p:sldId id="359" r:id="rId57"/>
    <p:sldId id="360" r:id="rId58"/>
    <p:sldId id="361" r:id="rId59"/>
    <p:sldId id="362" r:id="rId60"/>
    <p:sldId id="363" r:id="rId61"/>
    <p:sldId id="364" r:id="rId62"/>
    <p:sldId id="365" r:id="rId63"/>
    <p:sldId id="366" r:id="rId64"/>
    <p:sldId id="413" r:id="rId65"/>
    <p:sldId id="368" r:id="rId66"/>
    <p:sldId id="369" r:id="rId67"/>
    <p:sldId id="370" r:id="rId68"/>
    <p:sldId id="371" r:id="rId69"/>
    <p:sldId id="372" r:id="rId70"/>
    <p:sldId id="373" r:id="rId71"/>
    <p:sldId id="374" r:id="rId72"/>
    <p:sldId id="375" r:id="rId73"/>
    <p:sldId id="397" r:id="rId74"/>
    <p:sldId id="398" r:id="rId75"/>
    <p:sldId id="400" r:id="rId76"/>
    <p:sldId id="323" r:id="rId77"/>
    <p:sldId id="324" r:id="rId78"/>
    <p:sldId id="326" r:id="rId79"/>
    <p:sldId id="402" r:id="rId80"/>
    <p:sldId id="403" r:id="rId81"/>
    <p:sldId id="406" r:id="rId82"/>
    <p:sldId id="407" r:id="rId83"/>
    <p:sldId id="408" r:id="rId84"/>
    <p:sldId id="328" r:id="rId85"/>
    <p:sldId id="409" r:id="rId86"/>
    <p:sldId id="321" r:id="rId87"/>
    <p:sldId id="322" r:id="rId88"/>
    <p:sldId id="410" r:id="rId89"/>
    <p:sldId id="319" r:id="rId90"/>
    <p:sldId id="411" r:id="rId91"/>
    <p:sldId id="320" r:id="rId92"/>
    <p:sldId id="277" r:id="rId93"/>
    <p:sldId id="284" r:id="rId94"/>
    <p:sldId id="285" r:id="rId95"/>
    <p:sldId id="291" r:id="rId96"/>
    <p:sldId id="286" r:id="rId97"/>
    <p:sldId id="294" r:id="rId98"/>
    <p:sldId id="279" r:id="rId99"/>
    <p:sldId id="412" r:id="rId100"/>
    <p:sldId id="327" r:id="rId101"/>
    <p:sldId id="414" r:id="rId10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336600"/>
    <a:srgbClr val="060400"/>
    <a:srgbClr val="EFE409"/>
    <a:srgbClr val="0000FF"/>
    <a:srgbClr val="FF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04" y="-13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76.xml"/><Relationship Id="rId102" Type="http://schemas.openxmlformats.org/officeDocument/2006/relationships/slide" Target="slides/slide77.xml"/><Relationship Id="rId103" Type="http://schemas.openxmlformats.org/officeDocument/2006/relationships/notesMaster" Target="notesMasters/notesMaster1.xml"/><Relationship Id="rId104" Type="http://schemas.openxmlformats.org/officeDocument/2006/relationships/printerSettings" Target="printerSettings/printerSettings1.bin"/><Relationship Id="rId105" Type="http://schemas.openxmlformats.org/officeDocument/2006/relationships/presProps" Target="presProps.xml"/><Relationship Id="rId106" Type="http://schemas.openxmlformats.org/officeDocument/2006/relationships/viewProps" Target="viewProps.xml"/><Relationship Id="rId10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" Target="slides/slide5.xml"/><Relationship Id="rId31" Type="http://schemas.openxmlformats.org/officeDocument/2006/relationships/slide" Target="slides/slide6.xml"/><Relationship Id="rId32" Type="http://schemas.openxmlformats.org/officeDocument/2006/relationships/slide" Target="slides/slide7.xml"/><Relationship Id="rId33" Type="http://schemas.openxmlformats.org/officeDocument/2006/relationships/slide" Target="slides/slide8.xml"/><Relationship Id="rId34" Type="http://schemas.openxmlformats.org/officeDocument/2006/relationships/slide" Target="slides/slide9.xml"/><Relationship Id="rId35" Type="http://schemas.openxmlformats.org/officeDocument/2006/relationships/slide" Target="slides/slide10.xml"/><Relationship Id="rId36" Type="http://schemas.openxmlformats.org/officeDocument/2006/relationships/slide" Target="slides/slide11.xml"/><Relationship Id="rId37" Type="http://schemas.openxmlformats.org/officeDocument/2006/relationships/slide" Target="slides/slide12.xml"/><Relationship Id="rId38" Type="http://schemas.openxmlformats.org/officeDocument/2006/relationships/slide" Target="slides/slide13.xml"/><Relationship Id="rId39" Type="http://schemas.openxmlformats.org/officeDocument/2006/relationships/slide" Target="slides/slide14.xml"/><Relationship Id="rId50" Type="http://schemas.openxmlformats.org/officeDocument/2006/relationships/slide" Target="slides/slide25.xml"/><Relationship Id="rId51" Type="http://schemas.openxmlformats.org/officeDocument/2006/relationships/slide" Target="slides/slide26.xml"/><Relationship Id="rId52" Type="http://schemas.openxmlformats.org/officeDocument/2006/relationships/slide" Target="slides/slide27.xml"/><Relationship Id="rId53" Type="http://schemas.openxmlformats.org/officeDocument/2006/relationships/slide" Target="slides/slide28.xml"/><Relationship Id="rId54" Type="http://schemas.openxmlformats.org/officeDocument/2006/relationships/slide" Target="slides/slide29.xml"/><Relationship Id="rId55" Type="http://schemas.openxmlformats.org/officeDocument/2006/relationships/slide" Target="slides/slide30.xml"/><Relationship Id="rId56" Type="http://schemas.openxmlformats.org/officeDocument/2006/relationships/slide" Target="slides/slide31.xml"/><Relationship Id="rId57" Type="http://schemas.openxmlformats.org/officeDocument/2006/relationships/slide" Target="slides/slide32.xml"/><Relationship Id="rId58" Type="http://schemas.openxmlformats.org/officeDocument/2006/relationships/slide" Target="slides/slide33.xml"/><Relationship Id="rId59" Type="http://schemas.openxmlformats.org/officeDocument/2006/relationships/slide" Target="slides/slide34.xml"/><Relationship Id="rId70" Type="http://schemas.openxmlformats.org/officeDocument/2006/relationships/slide" Target="slides/slide45.xml"/><Relationship Id="rId71" Type="http://schemas.openxmlformats.org/officeDocument/2006/relationships/slide" Target="slides/slide46.xml"/><Relationship Id="rId72" Type="http://schemas.openxmlformats.org/officeDocument/2006/relationships/slide" Target="slides/slide47.xml"/><Relationship Id="rId73" Type="http://schemas.openxmlformats.org/officeDocument/2006/relationships/slide" Target="slides/slide48.xml"/><Relationship Id="rId74" Type="http://schemas.openxmlformats.org/officeDocument/2006/relationships/slide" Target="slides/slide49.xml"/><Relationship Id="rId75" Type="http://schemas.openxmlformats.org/officeDocument/2006/relationships/slide" Target="slides/slide50.xml"/><Relationship Id="rId76" Type="http://schemas.openxmlformats.org/officeDocument/2006/relationships/slide" Target="slides/slide51.xml"/><Relationship Id="rId77" Type="http://schemas.openxmlformats.org/officeDocument/2006/relationships/slide" Target="slides/slide52.xml"/><Relationship Id="rId78" Type="http://schemas.openxmlformats.org/officeDocument/2006/relationships/slide" Target="slides/slide53.xml"/><Relationship Id="rId79" Type="http://schemas.openxmlformats.org/officeDocument/2006/relationships/slide" Target="slides/slide54.xml"/><Relationship Id="rId90" Type="http://schemas.openxmlformats.org/officeDocument/2006/relationships/slide" Target="slides/slide65.xml"/><Relationship Id="rId91" Type="http://schemas.openxmlformats.org/officeDocument/2006/relationships/slide" Target="slides/slide66.xml"/><Relationship Id="rId92" Type="http://schemas.openxmlformats.org/officeDocument/2006/relationships/slide" Target="slides/slide67.xml"/><Relationship Id="rId93" Type="http://schemas.openxmlformats.org/officeDocument/2006/relationships/slide" Target="slides/slide68.xml"/><Relationship Id="rId94" Type="http://schemas.openxmlformats.org/officeDocument/2006/relationships/slide" Target="slides/slide69.xml"/><Relationship Id="rId95" Type="http://schemas.openxmlformats.org/officeDocument/2006/relationships/slide" Target="slides/slide70.xml"/><Relationship Id="rId96" Type="http://schemas.openxmlformats.org/officeDocument/2006/relationships/slide" Target="slides/slide71.xml"/><Relationship Id="rId97" Type="http://schemas.openxmlformats.org/officeDocument/2006/relationships/slide" Target="slides/slide72.xml"/><Relationship Id="rId98" Type="http://schemas.openxmlformats.org/officeDocument/2006/relationships/slide" Target="slides/slide73.xml"/><Relationship Id="rId99" Type="http://schemas.openxmlformats.org/officeDocument/2006/relationships/slide" Target="slides/slide74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" Target="slides/slide1.xml"/><Relationship Id="rId27" Type="http://schemas.openxmlformats.org/officeDocument/2006/relationships/slide" Target="slides/slide2.xml"/><Relationship Id="rId28" Type="http://schemas.openxmlformats.org/officeDocument/2006/relationships/slide" Target="slides/slide3.xml"/><Relationship Id="rId29" Type="http://schemas.openxmlformats.org/officeDocument/2006/relationships/slide" Target="slides/slide4.xml"/><Relationship Id="rId40" Type="http://schemas.openxmlformats.org/officeDocument/2006/relationships/slide" Target="slides/slide15.xml"/><Relationship Id="rId41" Type="http://schemas.openxmlformats.org/officeDocument/2006/relationships/slide" Target="slides/slide16.xml"/><Relationship Id="rId42" Type="http://schemas.openxmlformats.org/officeDocument/2006/relationships/slide" Target="slides/slide17.xml"/><Relationship Id="rId43" Type="http://schemas.openxmlformats.org/officeDocument/2006/relationships/slide" Target="slides/slide18.xml"/><Relationship Id="rId44" Type="http://schemas.openxmlformats.org/officeDocument/2006/relationships/slide" Target="slides/slide19.xml"/><Relationship Id="rId45" Type="http://schemas.openxmlformats.org/officeDocument/2006/relationships/slide" Target="slides/slide20.xml"/><Relationship Id="rId46" Type="http://schemas.openxmlformats.org/officeDocument/2006/relationships/slide" Target="slides/slide21.xml"/><Relationship Id="rId47" Type="http://schemas.openxmlformats.org/officeDocument/2006/relationships/slide" Target="slides/slide22.xml"/><Relationship Id="rId48" Type="http://schemas.openxmlformats.org/officeDocument/2006/relationships/slide" Target="slides/slide23.xml"/><Relationship Id="rId49" Type="http://schemas.openxmlformats.org/officeDocument/2006/relationships/slide" Target="slides/slide24.xml"/><Relationship Id="rId60" Type="http://schemas.openxmlformats.org/officeDocument/2006/relationships/slide" Target="slides/slide35.xml"/><Relationship Id="rId61" Type="http://schemas.openxmlformats.org/officeDocument/2006/relationships/slide" Target="slides/slide36.xml"/><Relationship Id="rId62" Type="http://schemas.openxmlformats.org/officeDocument/2006/relationships/slide" Target="slides/slide37.xml"/><Relationship Id="rId63" Type="http://schemas.openxmlformats.org/officeDocument/2006/relationships/slide" Target="slides/slide38.xml"/><Relationship Id="rId64" Type="http://schemas.openxmlformats.org/officeDocument/2006/relationships/slide" Target="slides/slide39.xml"/><Relationship Id="rId65" Type="http://schemas.openxmlformats.org/officeDocument/2006/relationships/slide" Target="slides/slide40.xml"/><Relationship Id="rId66" Type="http://schemas.openxmlformats.org/officeDocument/2006/relationships/slide" Target="slides/slide41.xml"/><Relationship Id="rId67" Type="http://schemas.openxmlformats.org/officeDocument/2006/relationships/slide" Target="slides/slide42.xml"/><Relationship Id="rId68" Type="http://schemas.openxmlformats.org/officeDocument/2006/relationships/slide" Target="slides/slide43.xml"/><Relationship Id="rId69" Type="http://schemas.openxmlformats.org/officeDocument/2006/relationships/slide" Target="slides/slide44.xml"/><Relationship Id="rId100" Type="http://schemas.openxmlformats.org/officeDocument/2006/relationships/slide" Target="slides/slide75.xml"/><Relationship Id="rId80" Type="http://schemas.openxmlformats.org/officeDocument/2006/relationships/slide" Target="slides/slide55.xml"/><Relationship Id="rId81" Type="http://schemas.openxmlformats.org/officeDocument/2006/relationships/slide" Target="slides/slide56.xml"/><Relationship Id="rId82" Type="http://schemas.openxmlformats.org/officeDocument/2006/relationships/slide" Target="slides/slide57.xml"/><Relationship Id="rId83" Type="http://schemas.openxmlformats.org/officeDocument/2006/relationships/slide" Target="slides/slide58.xml"/><Relationship Id="rId84" Type="http://schemas.openxmlformats.org/officeDocument/2006/relationships/slide" Target="slides/slide59.xml"/><Relationship Id="rId85" Type="http://schemas.openxmlformats.org/officeDocument/2006/relationships/slide" Target="slides/slide60.xml"/><Relationship Id="rId86" Type="http://schemas.openxmlformats.org/officeDocument/2006/relationships/slide" Target="slides/slide61.xml"/><Relationship Id="rId87" Type="http://schemas.openxmlformats.org/officeDocument/2006/relationships/slide" Target="slides/slide62.xml"/><Relationship Id="rId88" Type="http://schemas.openxmlformats.org/officeDocument/2006/relationships/slide" Target="slides/slide63.xml"/><Relationship Id="rId89" Type="http://schemas.openxmlformats.org/officeDocument/2006/relationships/slide" Target="slides/slide6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1255C9-F847-A440-83FF-7AA254CCB896}" type="doc">
      <dgm:prSet loTypeId="urn:microsoft.com/office/officeart/2005/8/layout/cycle1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600BCB-5734-3F4B-9543-0CB09A3EC940}">
      <dgm:prSet phldrT="[Text]" custT="1"/>
      <dgm:spPr>
        <a:xfrm>
          <a:off x="4198328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尼散月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694C5870-D1B6-4749-AAAC-40AAB1DA82EA}" type="parTrans" cxnId="{24E8EE39-70FF-B84F-8DD2-74F1728207D4}">
      <dgm:prSet/>
      <dgm:spPr/>
      <dgm:t>
        <a:bodyPr/>
        <a:lstStyle/>
        <a:p>
          <a:endParaRPr lang="en-US"/>
        </a:p>
      </dgm:t>
    </dgm:pt>
    <dgm:pt modelId="{B6065800-F57E-6842-B73C-614AFBC2DE05}" type="sibTrans" cxnId="{24E8EE39-70FF-B84F-8DD2-74F1728207D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325DB5A0-FE7A-8245-9663-7B515E4DF4C8}">
      <dgm:prSet phldrT="[Text]" custT="1"/>
      <dgm:spPr>
        <a:xfrm>
          <a:off x="5496848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以珥月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4E2DDA45-C5A5-2D44-BC75-B1BB3E89C39E}" type="parTrans" cxnId="{B110A1D2-E1D2-C04C-8976-779F7F4F66C8}">
      <dgm:prSet/>
      <dgm:spPr/>
      <dgm:t>
        <a:bodyPr/>
        <a:lstStyle/>
        <a:p>
          <a:endParaRPr lang="en-US"/>
        </a:p>
      </dgm:t>
    </dgm:pt>
    <dgm:pt modelId="{54471214-3ABC-B64E-8935-4F53AC7091F5}" type="sibTrans" cxnId="{B110A1D2-E1D2-C04C-8976-779F7F4F66C8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81D20D5D-F15B-B844-BCE7-07FE2E88C5B6}">
      <dgm:prSet phldrT="[Text]" custT="1"/>
      <dgm:spPr>
        <a:xfrm>
          <a:off x="6246550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西弯月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EDD06461-C2E5-A840-A887-FEA1BC169C5B}" type="parTrans" cxnId="{59130A34-B4D6-A044-96F7-5346AB5CB5D8}">
      <dgm:prSet/>
      <dgm:spPr/>
      <dgm:t>
        <a:bodyPr/>
        <a:lstStyle/>
        <a:p>
          <a:endParaRPr lang="en-US"/>
        </a:p>
      </dgm:t>
    </dgm:pt>
    <dgm:pt modelId="{63159F5F-19C4-974F-B4D9-6A8388E3A179}" type="sibTrans" cxnId="{59130A34-B4D6-A044-96F7-5346AB5CB5D8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D548EBB6-B1A8-4E4A-94F3-38AFF917AA13}">
      <dgm:prSet phldrT="[Text]" custT="1"/>
      <dgm:spPr>
        <a:xfrm>
          <a:off x="6246550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搭模斯月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9C2C1551-390F-D644-9FE4-C7360EFD93EC}" type="parTrans" cxnId="{9D179EA7-3A49-544A-83DE-69B7A779502D}">
      <dgm:prSet/>
      <dgm:spPr/>
      <dgm:t>
        <a:bodyPr/>
        <a:lstStyle/>
        <a:p>
          <a:endParaRPr lang="en-US"/>
        </a:p>
      </dgm:t>
    </dgm:pt>
    <dgm:pt modelId="{55B5CCF6-1B65-AC49-B1EC-CD09807E71EF}" type="sibTrans" cxnId="{9D179EA7-3A49-544A-83DE-69B7A779502D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0858D728-97B0-1A41-82DA-1572CE14754F}">
      <dgm:prSet phldrT="[Text]" custT="1"/>
      <dgm:spPr>
        <a:xfrm>
          <a:off x="5496848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埃波月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01D8312-F9CD-0648-93A1-801EBB18F1C1}" type="parTrans" cxnId="{C71EFA8F-2D9D-B349-9D8F-4C4E8D5A1A88}">
      <dgm:prSet/>
      <dgm:spPr/>
      <dgm:t>
        <a:bodyPr/>
        <a:lstStyle/>
        <a:p>
          <a:endParaRPr lang="en-US"/>
        </a:p>
      </dgm:t>
    </dgm:pt>
    <dgm:pt modelId="{19401D75-4FA1-2642-9C39-67D34D8AB9EC}" type="sibTrans" cxnId="{C71EFA8F-2D9D-B349-9D8F-4C4E8D5A1A88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F73B3211-1799-3F44-92B6-7CEE57ECB2D3}">
      <dgm:prSet phldrT="[Text]" custT="1"/>
      <dgm:spPr>
        <a:xfrm>
          <a:off x="4198328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以禄月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3185974B-797D-B74A-90E5-50DD4F820E03}" type="parTrans" cxnId="{8BC02790-30A7-8E4F-A35E-2380CA591837}">
      <dgm:prSet/>
      <dgm:spPr/>
      <dgm:t>
        <a:bodyPr/>
        <a:lstStyle/>
        <a:p>
          <a:endParaRPr lang="en-US"/>
        </a:p>
      </dgm:t>
    </dgm:pt>
    <dgm:pt modelId="{580AAA11-E1E4-FC4E-A546-63E521F462A7}" type="sibTrans" cxnId="{8BC02790-30A7-8E4F-A35E-2380CA591837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A9914442-2057-0542-A0EA-F935FCA28993}">
      <dgm:prSet custT="1"/>
      <dgm:spPr>
        <a:xfrm>
          <a:off x="2698925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提斯利月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7C8B2F9C-9DC8-B341-9185-DD1FDBDEC5E5}" type="parTrans" cxnId="{43A2D624-36A7-0349-8165-2080658490D3}">
      <dgm:prSet/>
      <dgm:spPr/>
      <dgm:t>
        <a:bodyPr/>
        <a:lstStyle/>
        <a:p>
          <a:endParaRPr lang="en-US"/>
        </a:p>
      </dgm:t>
    </dgm:pt>
    <dgm:pt modelId="{D805A741-31F4-6D45-A082-4AD4C7B066F1}" type="sibTrans" cxnId="{43A2D624-36A7-0349-8165-2080658490D3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55E743FA-081E-B447-B4F2-DEEACC6857BC}">
      <dgm:prSet custT="1"/>
      <dgm:spPr>
        <a:xfrm>
          <a:off x="1400404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玛西班月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4994F5D2-F751-6249-8BC2-0DA8296759D8}" type="parTrans" cxnId="{6E0A29B9-33A3-8F4D-BBD4-672768354023}">
      <dgm:prSet/>
      <dgm:spPr/>
      <dgm:t>
        <a:bodyPr/>
        <a:lstStyle/>
        <a:p>
          <a:endParaRPr lang="en-US"/>
        </a:p>
      </dgm:t>
    </dgm:pt>
    <dgm:pt modelId="{B7792F1E-795A-8A40-9AF9-CBB036406804}" type="sibTrans" cxnId="{6E0A29B9-33A3-8F4D-BBD4-672768354023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931AD6AD-68AD-1F4D-802F-C6CD780A0CDB}">
      <dgm:prSet custT="1"/>
      <dgm:spPr>
        <a:xfrm>
          <a:off x="650703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基斯流月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C7C9849-E661-3747-A64F-D6BD82FBC8C6}" type="parTrans" cxnId="{B263D5DB-FD9A-F845-A29A-1C25305A814B}">
      <dgm:prSet/>
      <dgm:spPr/>
      <dgm:t>
        <a:bodyPr/>
        <a:lstStyle/>
        <a:p>
          <a:endParaRPr lang="en-US"/>
        </a:p>
      </dgm:t>
    </dgm:pt>
    <dgm:pt modelId="{591E9484-33B2-714C-AA5D-D47E80DA12F9}" type="sibTrans" cxnId="{B263D5DB-FD9A-F845-A29A-1C25305A814B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D7E87DE1-03EB-D748-89C5-D76845DF9F58}">
      <dgm:prSet custT="1"/>
      <dgm:spPr>
        <a:xfrm>
          <a:off x="650703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提别月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08AD16C4-82BB-C248-8EBD-2C05A46AF859}" type="parTrans" cxnId="{4C3DD547-D047-9D45-828F-C7C94046F4A6}">
      <dgm:prSet/>
      <dgm:spPr/>
      <dgm:t>
        <a:bodyPr/>
        <a:lstStyle/>
        <a:p>
          <a:endParaRPr lang="en-US"/>
        </a:p>
      </dgm:t>
    </dgm:pt>
    <dgm:pt modelId="{6533DBF9-2933-D44A-B9F0-8FC24EC06F20}" type="sibTrans" cxnId="{4C3DD547-D047-9D45-828F-C7C94046F4A6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610909C5-6334-264F-93E0-189A71FB6993}">
      <dgm:prSet custT="1"/>
      <dgm:spPr>
        <a:xfrm>
          <a:off x="1400404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细罢特月</a:t>
          </a:r>
          <a:endParaRPr lang="en-US" sz="1600" dirty="0" smtClean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BAA50C28-F269-4F4D-892E-94581FC50AB9}" type="parTrans" cxnId="{7E3437C4-CA9E-744B-A10C-AB226D685EF4}">
      <dgm:prSet/>
      <dgm:spPr/>
      <dgm:t>
        <a:bodyPr/>
        <a:lstStyle/>
        <a:p>
          <a:endParaRPr lang="en-US"/>
        </a:p>
      </dgm:t>
    </dgm:pt>
    <dgm:pt modelId="{C62D126D-D94F-0A45-AAB3-A4A2804A9AA5}" type="sibTrans" cxnId="{7E3437C4-CA9E-744B-A10C-AB226D685EF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527799A3-6798-F14C-9108-A99B044124B3}">
      <dgm:prSet custT="1"/>
      <dgm:spPr>
        <a:xfrm>
          <a:off x="2698925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亚达月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CCCC52AB-CFB4-904A-B94C-E1998826B4F9}" type="sibTrans" cxnId="{8473CCC9-3CE8-2541-BD76-1510DC4C244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4C8AC837-DBAA-5F48-BFFA-88B3F17800FA}" type="parTrans" cxnId="{8473CCC9-3CE8-2541-BD76-1510DC4C2444}">
      <dgm:prSet/>
      <dgm:spPr/>
      <dgm:t>
        <a:bodyPr/>
        <a:lstStyle/>
        <a:p>
          <a:endParaRPr lang="en-US"/>
        </a:p>
      </dgm:t>
    </dgm:pt>
    <dgm:pt modelId="{974F300E-4386-5845-9047-D2E50BE5B9DF}" type="pres">
      <dgm:prSet presAssocID="{8E1255C9-F847-A440-83FF-7AA254CCB89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F1A72C0-4F23-214E-B2C0-EC3432C35438}" type="pres">
      <dgm:prSet presAssocID="{12600BCB-5734-3F4B-9543-0CB09A3EC940}" presName="dummy" presStyleCnt="0"/>
      <dgm:spPr/>
    </dgm:pt>
    <dgm:pt modelId="{92DA8A36-05F4-4B4C-B207-6FB4CBC9688F}" type="pres">
      <dgm:prSet presAssocID="{12600BCB-5734-3F4B-9543-0CB09A3EC940}" presName="node" presStyleLbl="revTx" presStyleIdx="0" presStyleCnt="12" custScaleX="23535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990F259-A510-7044-A15A-189FB55AE5CB}" type="pres">
      <dgm:prSet presAssocID="{B6065800-F57E-6842-B73C-614AFBC2DE05}" presName="sibTrans" presStyleLbl="node1" presStyleIdx="0" presStyleCnt="12"/>
      <dgm:spPr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A7A1548F-03D0-7F43-8C4C-631804CE4126}" type="pres">
      <dgm:prSet presAssocID="{325DB5A0-FE7A-8245-9663-7B515E4DF4C8}" presName="dummy" presStyleCnt="0"/>
      <dgm:spPr/>
    </dgm:pt>
    <dgm:pt modelId="{EAEA7D1D-8D8A-4A4B-812D-D24179AFED27}" type="pres">
      <dgm:prSet presAssocID="{325DB5A0-FE7A-8245-9663-7B515E4DF4C8}" presName="node" presStyleLbl="revTx" presStyleIdx="1" presStyleCnt="12" custScaleX="19231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257407E-2335-6E46-9533-50F1A4869162}" type="pres">
      <dgm:prSet presAssocID="{54471214-3ABC-B64E-8935-4F53AC7091F5}" presName="sibTrans" presStyleLbl="node1" presStyleIdx="1" presStyleCnt="12"/>
      <dgm:spPr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3467B5D4-61EB-4C46-BB87-881C0920F2D1}" type="pres">
      <dgm:prSet presAssocID="{81D20D5D-F15B-B844-BCE7-07FE2E88C5B6}" presName="dummy" presStyleCnt="0"/>
      <dgm:spPr/>
    </dgm:pt>
    <dgm:pt modelId="{2467F156-8EB3-F044-8664-8B186FD19D40}" type="pres">
      <dgm:prSet presAssocID="{81D20D5D-F15B-B844-BCE7-07FE2E88C5B6}" presName="node" presStyleLbl="revTx" presStyleIdx="2" presStyleCnt="12" custScaleX="21680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C85BF06-3190-2C49-B38C-CC01414F9567}" type="pres">
      <dgm:prSet presAssocID="{63159F5F-19C4-974F-B4D9-6A8388E3A179}" presName="sibTrans" presStyleLbl="node1" presStyleIdx="2" presStyleCnt="12"/>
      <dgm:spPr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818521AB-CB19-3245-AC47-32330EC1D05A}" type="pres">
      <dgm:prSet presAssocID="{D548EBB6-B1A8-4E4A-94F3-38AFF917AA13}" presName="dummy" presStyleCnt="0"/>
      <dgm:spPr/>
    </dgm:pt>
    <dgm:pt modelId="{A85B6194-0CD3-0046-9C07-12EA626BEFA3}" type="pres">
      <dgm:prSet presAssocID="{D548EBB6-B1A8-4E4A-94F3-38AFF917AA13}" presName="node" presStyleLbl="revTx" presStyleIdx="3" presStyleCnt="12" custScaleX="2119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6EDA6DC-5A32-7640-86D9-A3D1F65AC2D3}" type="pres">
      <dgm:prSet presAssocID="{55B5CCF6-1B65-AC49-B1EC-CD09807E71EF}" presName="sibTrans" presStyleLbl="node1" presStyleIdx="3" presStyleCnt="12"/>
      <dgm:spPr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5FEB966B-5E78-494C-B5A1-6F18B3A362B7}" type="pres">
      <dgm:prSet presAssocID="{0858D728-97B0-1A41-82DA-1572CE14754F}" presName="dummy" presStyleCnt="0"/>
      <dgm:spPr/>
    </dgm:pt>
    <dgm:pt modelId="{9BE0E30D-6CC1-3143-BC4A-4FF2C5039316}" type="pres">
      <dgm:prSet presAssocID="{0858D728-97B0-1A41-82DA-1572CE14754F}" presName="node" presStyleLbl="revTx" presStyleIdx="4" presStyleCnt="12" custScaleX="25071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37E24780-EDFC-1D4D-B756-C90BE821441B}" type="pres">
      <dgm:prSet presAssocID="{19401D75-4FA1-2642-9C39-67D34D8AB9EC}" presName="sibTrans" presStyleLbl="node1" presStyleIdx="4" presStyleCnt="12"/>
      <dgm:spPr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788B510C-5C6F-7E4F-BD2A-4B0F37349509}" type="pres">
      <dgm:prSet presAssocID="{F73B3211-1799-3F44-92B6-7CEE57ECB2D3}" presName="dummy" presStyleCnt="0"/>
      <dgm:spPr/>
    </dgm:pt>
    <dgm:pt modelId="{BF6C208F-01F8-574D-980A-D40F886CF760}" type="pres">
      <dgm:prSet presAssocID="{F73B3211-1799-3F44-92B6-7CEE57ECB2D3}" presName="node" presStyleLbl="revTx" presStyleIdx="5" presStyleCnt="12" custScaleX="20941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AE7F6D9-575B-6C47-9F2C-6177EB4BA541}" type="pres">
      <dgm:prSet presAssocID="{580AAA11-E1E4-FC4E-A546-63E521F462A7}" presName="sibTrans" presStyleLbl="node1" presStyleIdx="5" presStyleCnt="12"/>
      <dgm:spPr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3AD74439-13B4-6B4C-A74C-96BE28333D49}" type="pres">
      <dgm:prSet presAssocID="{A9914442-2057-0542-A0EA-F935FCA28993}" presName="dummy" presStyleCnt="0"/>
      <dgm:spPr/>
    </dgm:pt>
    <dgm:pt modelId="{B4CE740F-E5F8-1040-9068-3C0CA6A81D60}" type="pres">
      <dgm:prSet presAssocID="{A9914442-2057-0542-A0EA-F935FCA28993}" presName="node" presStyleLbl="revTx" presStyleIdx="6" presStyleCnt="12" custScaleX="160431" custRadScaleRad="100876" custRadScaleInc="746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D368AA8-A897-6A44-B2ED-5420DBBF55CD}" type="pres">
      <dgm:prSet presAssocID="{D805A741-31F4-6D45-A082-4AD4C7B066F1}" presName="sibTrans" presStyleLbl="node1" presStyleIdx="6" presStyleCnt="12"/>
      <dgm:spPr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256A8A82-B1CB-EF43-AB66-A3D1C8A54B59}" type="pres">
      <dgm:prSet presAssocID="{55E743FA-081E-B447-B4F2-DEEACC6857BC}" presName="dummy" presStyleCnt="0"/>
      <dgm:spPr/>
    </dgm:pt>
    <dgm:pt modelId="{36444405-91CC-BC45-909E-8AE477F1EC7C}" type="pres">
      <dgm:prSet presAssocID="{55E743FA-081E-B447-B4F2-DEEACC6857BC}" presName="node" presStyleLbl="revTx" presStyleIdx="7" presStyleCnt="12" custScaleX="21825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0EBEA1BD-8C57-A847-A4A1-BD492A397D4A}" type="pres">
      <dgm:prSet presAssocID="{B7792F1E-795A-8A40-9AF9-CBB036406804}" presName="sibTrans" presStyleLbl="node1" presStyleIdx="7" presStyleCnt="12"/>
      <dgm:spPr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A1257670-91AA-B74E-AFCB-48382C466D43}" type="pres">
      <dgm:prSet presAssocID="{931AD6AD-68AD-1F4D-802F-C6CD780A0CDB}" presName="dummy" presStyleCnt="0"/>
      <dgm:spPr/>
    </dgm:pt>
    <dgm:pt modelId="{19DCBC3D-EF34-4444-B52C-E59D1C44CC9D}" type="pres">
      <dgm:prSet presAssocID="{931AD6AD-68AD-1F4D-802F-C6CD780A0CDB}" presName="node" presStyleLbl="revTx" presStyleIdx="8" presStyleCnt="12" custScaleX="2211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DA9BE8C-41E5-BF45-BAB4-5B91BDDEFF8D}" type="pres">
      <dgm:prSet presAssocID="{591E9484-33B2-714C-AA5D-D47E80DA12F9}" presName="sibTrans" presStyleLbl="node1" presStyleIdx="8" presStyleCnt="12"/>
      <dgm:spPr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731680F6-F070-374C-97C4-FB0156E03231}" type="pres">
      <dgm:prSet presAssocID="{D7E87DE1-03EB-D748-89C5-D76845DF9F58}" presName="dummy" presStyleCnt="0"/>
      <dgm:spPr/>
    </dgm:pt>
    <dgm:pt modelId="{12C576B8-5B2D-B04B-98C4-29D5E499FD83}" type="pres">
      <dgm:prSet presAssocID="{D7E87DE1-03EB-D748-89C5-D76845DF9F58}" presName="node" presStyleLbl="revTx" presStyleIdx="9" presStyleCnt="12" custScaleX="22383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4FE94AE-AFAE-8743-9525-171FDA850E0F}" type="pres">
      <dgm:prSet presAssocID="{6533DBF9-2933-D44A-B9F0-8FC24EC06F20}" presName="sibTrans" presStyleLbl="node1" presStyleIdx="9" presStyleCnt="12"/>
      <dgm:spPr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FBD4D212-3E98-9843-8795-297F9EDDD657}" type="pres">
      <dgm:prSet presAssocID="{610909C5-6334-264F-93E0-189A71FB6993}" presName="dummy" presStyleCnt="0"/>
      <dgm:spPr/>
    </dgm:pt>
    <dgm:pt modelId="{54CDBF4B-9D09-3242-A1D5-0506BD1712C5}" type="pres">
      <dgm:prSet presAssocID="{610909C5-6334-264F-93E0-189A71FB6993}" presName="node" presStyleLbl="revTx" presStyleIdx="10" presStyleCnt="12" custScaleX="20480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49452468-AA65-834B-B75D-72A0A7810E13}" type="pres">
      <dgm:prSet presAssocID="{C62D126D-D94F-0A45-AAB3-A4A2804A9AA5}" presName="sibTrans" presStyleLbl="node1" presStyleIdx="10" presStyleCnt="12"/>
      <dgm:spPr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B0C742D0-6463-FF41-BE88-36D0AF1ED5D5}" type="pres">
      <dgm:prSet presAssocID="{527799A3-6798-F14C-9108-A99B044124B3}" presName="dummy" presStyleCnt="0"/>
      <dgm:spPr/>
    </dgm:pt>
    <dgm:pt modelId="{CE064FAD-9527-C04A-986D-ADE7F29D4AAF}" type="pres">
      <dgm:prSet presAssocID="{527799A3-6798-F14C-9108-A99B044124B3}" presName="node" presStyleLbl="revTx" presStyleIdx="11" presStyleCnt="12" custScaleX="89195" custRadScaleRad="100461" custRadScaleInc="-950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C0589C6-43EC-854D-966B-B0C5FE9A8192}" type="pres">
      <dgm:prSet presAssocID="{CCCC52AB-CFB4-904A-B94C-E1998826B4F9}" presName="sibTrans" presStyleLbl="node1" presStyleIdx="11" presStyleCnt="12"/>
      <dgm:spPr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</dgm:spPr>
      <dgm:t>
        <a:bodyPr/>
        <a:lstStyle/>
        <a:p>
          <a:endParaRPr lang="en-US"/>
        </a:p>
      </dgm:t>
    </dgm:pt>
  </dgm:ptLst>
  <dgm:cxnLst>
    <dgm:cxn modelId="{B110A1D2-E1D2-C04C-8976-779F7F4F66C8}" srcId="{8E1255C9-F847-A440-83FF-7AA254CCB896}" destId="{325DB5A0-FE7A-8245-9663-7B515E4DF4C8}" srcOrd="1" destOrd="0" parTransId="{4E2DDA45-C5A5-2D44-BC75-B1BB3E89C39E}" sibTransId="{54471214-3ABC-B64E-8935-4F53AC7091F5}"/>
    <dgm:cxn modelId="{59E9BBF9-B7BF-0D4F-B3C8-0AC5BC2B2736}" type="presOf" srcId="{6533DBF9-2933-D44A-B9F0-8FC24EC06F20}" destId="{C4FE94AE-AFAE-8743-9525-171FDA850E0F}" srcOrd="0" destOrd="0" presId="urn:microsoft.com/office/officeart/2005/8/layout/cycle1"/>
    <dgm:cxn modelId="{D921F234-868F-614A-9C3A-5AFEB1D3E1E3}" type="presOf" srcId="{0858D728-97B0-1A41-82DA-1572CE14754F}" destId="{9BE0E30D-6CC1-3143-BC4A-4FF2C5039316}" srcOrd="0" destOrd="0" presId="urn:microsoft.com/office/officeart/2005/8/layout/cycle1"/>
    <dgm:cxn modelId="{BC350DF7-04FA-EC47-9ADF-5A953EB9A49E}" type="presOf" srcId="{931AD6AD-68AD-1F4D-802F-C6CD780A0CDB}" destId="{19DCBC3D-EF34-4444-B52C-E59D1C44CC9D}" srcOrd="0" destOrd="0" presId="urn:microsoft.com/office/officeart/2005/8/layout/cycle1"/>
    <dgm:cxn modelId="{E7E7F706-4DE0-144A-840C-04D04C08ACF9}" type="presOf" srcId="{325DB5A0-FE7A-8245-9663-7B515E4DF4C8}" destId="{EAEA7D1D-8D8A-4A4B-812D-D24179AFED27}" srcOrd="0" destOrd="0" presId="urn:microsoft.com/office/officeart/2005/8/layout/cycle1"/>
    <dgm:cxn modelId="{34082E37-007C-B24C-9236-ED1D4B076B10}" type="presOf" srcId="{A9914442-2057-0542-A0EA-F935FCA28993}" destId="{B4CE740F-E5F8-1040-9068-3C0CA6A81D60}" srcOrd="0" destOrd="0" presId="urn:microsoft.com/office/officeart/2005/8/layout/cycle1"/>
    <dgm:cxn modelId="{C15BFB54-5AD1-0348-8A12-4DF408709482}" type="presOf" srcId="{610909C5-6334-264F-93E0-189A71FB6993}" destId="{54CDBF4B-9D09-3242-A1D5-0506BD1712C5}" srcOrd="0" destOrd="0" presId="urn:microsoft.com/office/officeart/2005/8/layout/cycle1"/>
    <dgm:cxn modelId="{50698CC1-2B10-FE42-ABE5-047B82B44A59}" type="presOf" srcId="{12600BCB-5734-3F4B-9543-0CB09A3EC940}" destId="{92DA8A36-05F4-4B4C-B207-6FB4CBC9688F}" srcOrd="0" destOrd="0" presId="urn:microsoft.com/office/officeart/2005/8/layout/cycle1"/>
    <dgm:cxn modelId="{8BC02790-30A7-8E4F-A35E-2380CA591837}" srcId="{8E1255C9-F847-A440-83FF-7AA254CCB896}" destId="{F73B3211-1799-3F44-92B6-7CEE57ECB2D3}" srcOrd="5" destOrd="0" parTransId="{3185974B-797D-B74A-90E5-50DD4F820E03}" sibTransId="{580AAA11-E1E4-FC4E-A546-63E521F462A7}"/>
    <dgm:cxn modelId="{43A2D624-36A7-0349-8165-2080658490D3}" srcId="{8E1255C9-F847-A440-83FF-7AA254CCB896}" destId="{A9914442-2057-0542-A0EA-F935FCA28993}" srcOrd="6" destOrd="0" parTransId="{7C8B2F9C-9DC8-B341-9185-DD1FDBDEC5E5}" sibTransId="{D805A741-31F4-6D45-A082-4AD4C7B066F1}"/>
    <dgm:cxn modelId="{C71EFA8F-2D9D-B349-9D8F-4C4E8D5A1A88}" srcId="{8E1255C9-F847-A440-83FF-7AA254CCB896}" destId="{0858D728-97B0-1A41-82DA-1572CE14754F}" srcOrd="4" destOrd="0" parTransId="{101D8312-F9CD-0648-93A1-801EBB18F1C1}" sibTransId="{19401D75-4FA1-2642-9C39-67D34D8AB9EC}"/>
    <dgm:cxn modelId="{24E8EE39-70FF-B84F-8DD2-74F1728207D4}" srcId="{8E1255C9-F847-A440-83FF-7AA254CCB896}" destId="{12600BCB-5734-3F4B-9543-0CB09A3EC940}" srcOrd="0" destOrd="0" parTransId="{694C5870-D1B6-4749-AAAC-40AAB1DA82EA}" sibTransId="{B6065800-F57E-6842-B73C-614AFBC2DE05}"/>
    <dgm:cxn modelId="{837504A8-BA42-3B49-90E3-E21B03F94814}" type="presOf" srcId="{D548EBB6-B1A8-4E4A-94F3-38AFF917AA13}" destId="{A85B6194-0CD3-0046-9C07-12EA626BEFA3}" srcOrd="0" destOrd="0" presId="urn:microsoft.com/office/officeart/2005/8/layout/cycle1"/>
    <dgm:cxn modelId="{39FA3A91-2268-0D43-9107-16210A17FA0B}" type="presOf" srcId="{580AAA11-E1E4-FC4E-A546-63E521F462A7}" destId="{DAE7F6D9-575B-6C47-9F2C-6177EB4BA541}" srcOrd="0" destOrd="0" presId="urn:microsoft.com/office/officeart/2005/8/layout/cycle1"/>
    <dgm:cxn modelId="{4C3DD547-D047-9D45-828F-C7C94046F4A6}" srcId="{8E1255C9-F847-A440-83FF-7AA254CCB896}" destId="{D7E87DE1-03EB-D748-89C5-D76845DF9F58}" srcOrd="9" destOrd="0" parTransId="{08AD16C4-82BB-C248-8EBD-2C05A46AF859}" sibTransId="{6533DBF9-2933-D44A-B9F0-8FC24EC06F20}"/>
    <dgm:cxn modelId="{4401CDF4-4C9E-104A-8F78-85D285D4B5CA}" type="presOf" srcId="{81D20D5D-F15B-B844-BCE7-07FE2E88C5B6}" destId="{2467F156-8EB3-F044-8664-8B186FD19D40}" srcOrd="0" destOrd="0" presId="urn:microsoft.com/office/officeart/2005/8/layout/cycle1"/>
    <dgm:cxn modelId="{38DD9902-6241-CF46-BC79-C12684E4AD0B}" type="presOf" srcId="{55B5CCF6-1B65-AC49-B1EC-CD09807E71EF}" destId="{76EDA6DC-5A32-7640-86D9-A3D1F65AC2D3}" srcOrd="0" destOrd="0" presId="urn:microsoft.com/office/officeart/2005/8/layout/cycle1"/>
    <dgm:cxn modelId="{6E0A29B9-33A3-8F4D-BBD4-672768354023}" srcId="{8E1255C9-F847-A440-83FF-7AA254CCB896}" destId="{55E743FA-081E-B447-B4F2-DEEACC6857BC}" srcOrd="7" destOrd="0" parTransId="{4994F5D2-F751-6249-8BC2-0DA8296759D8}" sibTransId="{B7792F1E-795A-8A40-9AF9-CBB036406804}"/>
    <dgm:cxn modelId="{E39D0E8F-5B95-B446-AF51-1B56FA88730B}" type="presOf" srcId="{D7E87DE1-03EB-D748-89C5-D76845DF9F58}" destId="{12C576B8-5B2D-B04B-98C4-29D5E499FD83}" srcOrd="0" destOrd="0" presId="urn:microsoft.com/office/officeart/2005/8/layout/cycle1"/>
    <dgm:cxn modelId="{9F877ABE-B5BB-3E4F-ACE9-1B5F119ED3A1}" type="presOf" srcId="{63159F5F-19C4-974F-B4D9-6A8388E3A179}" destId="{DC85BF06-3190-2C49-B38C-CC01414F9567}" srcOrd="0" destOrd="0" presId="urn:microsoft.com/office/officeart/2005/8/layout/cycle1"/>
    <dgm:cxn modelId="{B3880424-E360-C74B-A67D-817AE4406FB7}" type="presOf" srcId="{527799A3-6798-F14C-9108-A99B044124B3}" destId="{CE064FAD-9527-C04A-986D-ADE7F29D4AAF}" srcOrd="0" destOrd="0" presId="urn:microsoft.com/office/officeart/2005/8/layout/cycle1"/>
    <dgm:cxn modelId="{ACAAF42C-100F-CF41-ACC0-32519F24C09F}" type="presOf" srcId="{C62D126D-D94F-0A45-AAB3-A4A2804A9AA5}" destId="{49452468-AA65-834B-B75D-72A0A7810E13}" srcOrd="0" destOrd="0" presId="urn:microsoft.com/office/officeart/2005/8/layout/cycle1"/>
    <dgm:cxn modelId="{D5E87E35-4E6E-3643-ABB2-5DD3B891E9FE}" type="presOf" srcId="{19401D75-4FA1-2642-9C39-67D34D8AB9EC}" destId="{37E24780-EDFC-1D4D-B756-C90BE821441B}" srcOrd="0" destOrd="0" presId="urn:microsoft.com/office/officeart/2005/8/layout/cycle1"/>
    <dgm:cxn modelId="{462B865C-A320-7D46-AE9D-D69E6EB74FB2}" type="presOf" srcId="{CCCC52AB-CFB4-904A-B94C-E1998826B4F9}" destId="{7C0589C6-43EC-854D-966B-B0C5FE9A8192}" srcOrd="0" destOrd="0" presId="urn:microsoft.com/office/officeart/2005/8/layout/cycle1"/>
    <dgm:cxn modelId="{A6B9E4D1-F5EF-904E-AFAF-2FF54A0A5872}" type="presOf" srcId="{F73B3211-1799-3F44-92B6-7CEE57ECB2D3}" destId="{BF6C208F-01F8-574D-980A-D40F886CF760}" srcOrd="0" destOrd="0" presId="urn:microsoft.com/office/officeart/2005/8/layout/cycle1"/>
    <dgm:cxn modelId="{DD1AC017-CA0B-0D40-B18B-001169048233}" type="presOf" srcId="{8E1255C9-F847-A440-83FF-7AA254CCB896}" destId="{974F300E-4386-5845-9047-D2E50BE5B9DF}" srcOrd="0" destOrd="0" presId="urn:microsoft.com/office/officeart/2005/8/layout/cycle1"/>
    <dgm:cxn modelId="{7F0B575F-4621-F64B-9A38-633978B85AE2}" type="presOf" srcId="{54471214-3ABC-B64E-8935-4F53AC7091F5}" destId="{2257407E-2335-6E46-9533-50F1A4869162}" srcOrd="0" destOrd="0" presId="urn:microsoft.com/office/officeart/2005/8/layout/cycle1"/>
    <dgm:cxn modelId="{7E3437C4-CA9E-744B-A10C-AB226D685EF4}" srcId="{8E1255C9-F847-A440-83FF-7AA254CCB896}" destId="{610909C5-6334-264F-93E0-189A71FB6993}" srcOrd="10" destOrd="0" parTransId="{BAA50C28-F269-4F4D-892E-94581FC50AB9}" sibTransId="{C62D126D-D94F-0A45-AAB3-A4A2804A9AA5}"/>
    <dgm:cxn modelId="{8473CCC9-3CE8-2541-BD76-1510DC4C2444}" srcId="{8E1255C9-F847-A440-83FF-7AA254CCB896}" destId="{527799A3-6798-F14C-9108-A99B044124B3}" srcOrd="11" destOrd="0" parTransId="{4C8AC837-DBAA-5F48-BFFA-88B3F17800FA}" sibTransId="{CCCC52AB-CFB4-904A-B94C-E1998826B4F9}"/>
    <dgm:cxn modelId="{A30E448C-0F96-8947-BBEC-B439168BB5F3}" type="presOf" srcId="{B6065800-F57E-6842-B73C-614AFBC2DE05}" destId="{2990F259-A510-7044-A15A-189FB55AE5CB}" srcOrd="0" destOrd="0" presId="urn:microsoft.com/office/officeart/2005/8/layout/cycle1"/>
    <dgm:cxn modelId="{BFCD5DF4-C765-B34B-9C9E-EBF77DFCA06C}" type="presOf" srcId="{B7792F1E-795A-8A40-9AF9-CBB036406804}" destId="{0EBEA1BD-8C57-A847-A4A1-BD492A397D4A}" srcOrd="0" destOrd="0" presId="urn:microsoft.com/office/officeart/2005/8/layout/cycle1"/>
    <dgm:cxn modelId="{75C2C29F-A9C5-B24C-8849-852C127A2794}" type="presOf" srcId="{55E743FA-081E-B447-B4F2-DEEACC6857BC}" destId="{36444405-91CC-BC45-909E-8AE477F1EC7C}" srcOrd="0" destOrd="0" presId="urn:microsoft.com/office/officeart/2005/8/layout/cycle1"/>
    <dgm:cxn modelId="{C196D852-7FA7-DA40-AC23-DFD3A2B6F897}" type="presOf" srcId="{591E9484-33B2-714C-AA5D-D47E80DA12F9}" destId="{CDA9BE8C-41E5-BF45-BAB4-5B91BDDEFF8D}" srcOrd="0" destOrd="0" presId="urn:microsoft.com/office/officeart/2005/8/layout/cycle1"/>
    <dgm:cxn modelId="{9D179EA7-3A49-544A-83DE-69B7A779502D}" srcId="{8E1255C9-F847-A440-83FF-7AA254CCB896}" destId="{D548EBB6-B1A8-4E4A-94F3-38AFF917AA13}" srcOrd="3" destOrd="0" parTransId="{9C2C1551-390F-D644-9FE4-C7360EFD93EC}" sibTransId="{55B5CCF6-1B65-AC49-B1EC-CD09807E71EF}"/>
    <dgm:cxn modelId="{59130A34-B4D6-A044-96F7-5346AB5CB5D8}" srcId="{8E1255C9-F847-A440-83FF-7AA254CCB896}" destId="{81D20D5D-F15B-B844-BCE7-07FE2E88C5B6}" srcOrd="2" destOrd="0" parTransId="{EDD06461-C2E5-A840-A887-FEA1BC169C5B}" sibTransId="{63159F5F-19C4-974F-B4D9-6A8388E3A179}"/>
    <dgm:cxn modelId="{B263D5DB-FD9A-F845-A29A-1C25305A814B}" srcId="{8E1255C9-F847-A440-83FF-7AA254CCB896}" destId="{931AD6AD-68AD-1F4D-802F-C6CD780A0CDB}" srcOrd="8" destOrd="0" parTransId="{1C7C9849-E661-3747-A64F-D6BD82FBC8C6}" sibTransId="{591E9484-33B2-714C-AA5D-D47E80DA12F9}"/>
    <dgm:cxn modelId="{3B921BB8-7766-524F-ACBC-1E62EB987BE8}" type="presOf" srcId="{D805A741-31F4-6D45-A082-4AD4C7B066F1}" destId="{7D368AA8-A897-6A44-B2ED-5420DBBF55CD}" srcOrd="0" destOrd="0" presId="urn:microsoft.com/office/officeart/2005/8/layout/cycle1"/>
    <dgm:cxn modelId="{19C046D4-4906-DB4B-A56D-5363E77469B8}" type="presParOf" srcId="{974F300E-4386-5845-9047-D2E50BE5B9DF}" destId="{BF1A72C0-4F23-214E-B2C0-EC3432C35438}" srcOrd="0" destOrd="0" presId="urn:microsoft.com/office/officeart/2005/8/layout/cycle1"/>
    <dgm:cxn modelId="{E4B9EAB5-3893-504E-8EAE-9644A9A47173}" type="presParOf" srcId="{974F300E-4386-5845-9047-D2E50BE5B9DF}" destId="{92DA8A36-05F4-4B4C-B207-6FB4CBC9688F}" srcOrd="1" destOrd="0" presId="urn:microsoft.com/office/officeart/2005/8/layout/cycle1"/>
    <dgm:cxn modelId="{E0ACAAAE-1371-B144-8597-BABABD5E4E20}" type="presParOf" srcId="{974F300E-4386-5845-9047-D2E50BE5B9DF}" destId="{2990F259-A510-7044-A15A-189FB55AE5CB}" srcOrd="2" destOrd="0" presId="urn:microsoft.com/office/officeart/2005/8/layout/cycle1"/>
    <dgm:cxn modelId="{E5779DAB-0BEB-FD4D-AC71-D026F7A8D9AA}" type="presParOf" srcId="{974F300E-4386-5845-9047-D2E50BE5B9DF}" destId="{A7A1548F-03D0-7F43-8C4C-631804CE4126}" srcOrd="3" destOrd="0" presId="urn:microsoft.com/office/officeart/2005/8/layout/cycle1"/>
    <dgm:cxn modelId="{9987CB0D-8FB1-3147-9D27-3EF186DDAAA5}" type="presParOf" srcId="{974F300E-4386-5845-9047-D2E50BE5B9DF}" destId="{EAEA7D1D-8D8A-4A4B-812D-D24179AFED27}" srcOrd="4" destOrd="0" presId="urn:microsoft.com/office/officeart/2005/8/layout/cycle1"/>
    <dgm:cxn modelId="{799F7218-A3C9-EC4A-9A9D-4C73BD352622}" type="presParOf" srcId="{974F300E-4386-5845-9047-D2E50BE5B9DF}" destId="{2257407E-2335-6E46-9533-50F1A4869162}" srcOrd="5" destOrd="0" presId="urn:microsoft.com/office/officeart/2005/8/layout/cycle1"/>
    <dgm:cxn modelId="{B0CE5CCA-7FCB-684A-ABEB-903801B9D300}" type="presParOf" srcId="{974F300E-4386-5845-9047-D2E50BE5B9DF}" destId="{3467B5D4-61EB-4C46-BB87-881C0920F2D1}" srcOrd="6" destOrd="0" presId="urn:microsoft.com/office/officeart/2005/8/layout/cycle1"/>
    <dgm:cxn modelId="{E0077BD7-8375-CC4D-8C3A-5EA675F13EC8}" type="presParOf" srcId="{974F300E-4386-5845-9047-D2E50BE5B9DF}" destId="{2467F156-8EB3-F044-8664-8B186FD19D40}" srcOrd="7" destOrd="0" presId="urn:microsoft.com/office/officeart/2005/8/layout/cycle1"/>
    <dgm:cxn modelId="{7E6350D5-27EF-5B4C-BDEC-E05264BD66C5}" type="presParOf" srcId="{974F300E-4386-5845-9047-D2E50BE5B9DF}" destId="{DC85BF06-3190-2C49-B38C-CC01414F9567}" srcOrd="8" destOrd="0" presId="urn:microsoft.com/office/officeart/2005/8/layout/cycle1"/>
    <dgm:cxn modelId="{02269800-9CA6-B94B-946F-654863A7A32F}" type="presParOf" srcId="{974F300E-4386-5845-9047-D2E50BE5B9DF}" destId="{818521AB-CB19-3245-AC47-32330EC1D05A}" srcOrd="9" destOrd="0" presId="urn:microsoft.com/office/officeart/2005/8/layout/cycle1"/>
    <dgm:cxn modelId="{41E87661-09B8-1844-9396-B373C0888291}" type="presParOf" srcId="{974F300E-4386-5845-9047-D2E50BE5B9DF}" destId="{A85B6194-0CD3-0046-9C07-12EA626BEFA3}" srcOrd="10" destOrd="0" presId="urn:microsoft.com/office/officeart/2005/8/layout/cycle1"/>
    <dgm:cxn modelId="{4FAF43C1-0D58-7443-9091-E5EFEB8A0B14}" type="presParOf" srcId="{974F300E-4386-5845-9047-D2E50BE5B9DF}" destId="{76EDA6DC-5A32-7640-86D9-A3D1F65AC2D3}" srcOrd="11" destOrd="0" presId="urn:microsoft.com/office/officeart/2005/8/layout/cycle1"/>
    <dgm:cxn modelId="{7E456F95-DD6B-DC49-9BBB-BFE40F5135AD}" type="presParOf" srcId="{974F300E-4386-5845-9047-D2E50BE5B9DF}" destId="{5FEB966B-5E78-494C-B5A1-6F18B3A362B7}" srcOrd="12" destOrd="0" presId="urn:microsoft.com/office/officeart/2005/8/layout/cycle1"/>
    <dgm:cxn modelId="{924BB176-DBC0-9E46-9314-B23FD2629E5C}" type="presParOf" srcId="{974F300E-4386-5845-9047-D2E50BE5B9DF}" destId="{9BE0E30D-6CC1-3143-BC4A-4FF2C5039316}" srcOrd="13" destOrd="0" presId="urn:microsoft.com/office/officeart/2005/8/layout/cycle1"/>
    <dgm:cxn modelId="{091D6890-E746-E941-A5E0-B82AD589923D}" type="presParOf" srcId="{974F300E-4386-5845-9047-D2E50BE5B9DF}" destId="{37E24780-EDFC-1D4D-B756-C90BE821441B}" srcOrd="14" destOrd="0" presId="urn:microsoft.com/office/officeart/2005/8/layout/cycle1"/>
    <dgm:cxn modelId="{CC1135DB-59C4-6C47-901F-D8A866F158A4}" type="presParOf" srcId="{974F300E-4386-5845-9047-D2E50BE5B9DF}" destId="{788B510C-5C6F-7E4F-BD2A-4B0F37349509}" srcOrd="15" destOrd="0" presId="urn:microsoft.com/office/officeart/2005/8/layout/cycle1"/>
    <dgm:cxn modelId="{65DF4ABF-F360-FC46-9811-87B1E3AC7715}" type="presParOf" srcId="{974F300E-4386-5845-9047-D2E50BE5B9DF}" destId="{BF6C208F-01F8-574D-980A-D40F886CF760}" srcOrd="16" destOrd="0" presId="urn:microsoft.com/office/officeart/2005/8/layout/cycle1"/>
    <dgm:cxn modelId="{077F11AC-BB8B-744E-AB9A-F6C81818C85E}" type="presParOf" srcId="{974F300E-4386-5845-9047-D2E50BE5B9DF}" destId="{DAE7F6D9-575B-6C47-9F2C-6177EB4BA541}" srcOrd="17" destOrd="0" presId="urn:microsoft.com/office/officeart/2005/8/layout/cycle1"/>
    <dgm:cxn modelId="{A53651E7-8035-A340-A17B-3EC8B5AA2B6C}" type="presParOf" srcId="{974F300E-4386-5845-9047-D2E50BE5B9DF}" destId="{3AD74439-13B4-6B4C-A74C-96BE28333D49}" srcOrd="18" destOrd="0" presId="urn:microsoft.com/office/officeart/2005/8/layout/cycle1"/>
    <dgm:cxn modelId="{FDDABA7A-D3E3-7C4D-A2FC-7984B55A2C5C}" type="presParOf" srcId="{974F300E-4386-5845-9047-D2E50BE5B9DF}" destId="{B4CE740F-E5F8-1040-9068-3C0CA6A81D60}" srcOrd="19" destOrd="0" presId="urn:microsoft.com/office/officeart/2005/8/layout/cycle1"/>
    <dgm:cxn modelId="{32757A2A-635F-034A-B903-C7E389241DBF}" type="presParOf" srcId="{974F300E-4386-5845-9047-D2E50BE5B9DF}" destId="{7D368AA8-A897-6A44-B2ED-5420DBBF55CD}" srcOrd="20" destOrd="0" presId="urn:microsoft.com/office/officeart/2005/8/layout/cycle1"/>
    <dgm:cxn modelId="{2082C73A-5BCC-4644-A9DC-D248EB4F2F8A}" type="presParOf" srcId="{974F300E-4386-5845-9047-D2E50BE5B9DF}" destId="{256A8A82-B1CB-EF43-AB66-A3D1C8A54B59}" srcOrd="21" destOrd="0" presId="urn:microsoft.com/office/officeart/2005/8/layout/cycle1"/>
    <dgm:cxn modelId="{B16F44D5-5CC7-5A4B-935A-7AFAD6FBADE5}" type="presParOf" srcId="{974F300E-4386-5845-9047-D2E50BE5B9DF}" destId="{36444405-91CC-BC45-909E-8AE477F1EC7C}" srcOrd="22" destOrd="0" presId="urn:microsoft.com/office/officeart/2005/8/layout/cycle1"/>
    <dgm:cxn modelId="{69170037-FA4E-C445-A1AA-F42AC635BB85}" type="presParOf" srcId="{974F300E-4386-5845-9047-D2E50BE5B9DF}" destId="{0EBEA1BD-8C57-A847-A4A1-BD492A397D4A}" srcOrd="23" destOrd="0" presId="urn:microsoft.com/office/officeart/2005/8/layout/cycle1"/>
    <dgm:cxn modelId="{C6A4F3E2-FF49-D64F-B089-E79E790EDF38}" type="presParOf" srcId="{974F300E-4386-5845-9047-D2E50BE5B9DF}" destId="{A1257670-91AA-B74E-AFCB-48382C466D43}" srcOrd="24" destOrd="0" presId="urn:microsoft.com/office/officeart/2005/8/layout/cycle1"/>
    <dgm:cxn modelId="{B1857EC4-163B-6341-94FE-70C7119D8A63}" type="presParOf" srcId="{974F300E-4386-5845-9047-D2E50BE5B9DF}" destId="{19DCBC3D-EF34-4444-B52C-E59D1C44CC9D}" srcOrd="25" destOrd="0" presId="urn:microsoft.com/office/officeart/2005/8/layout/cycle1"/>
    <dgm:cxn modelId="{892AC603-CDBD-DE4A-8BAA-E343E5864A63}" type="presParOf" srcId="{974F300E-4386-5845-9047-D2E50BE5B9DF}" destId="{CDA9BE8C-41E5-BF45-BAB4-5B91BDDEFF8D}" srcOrd="26" destOrd="0" presId="urn:microsoft.com/office/officeart/2005/8/layout/cycle1"/>
    <dgm:cxn modelId="{583AE9A7-5C98-9D4C-8573-A77417384118}" type="presParOf" srcId="{974F300E-4386-5845-9047-D2E50BE5B9DF}" destId="{731680F6-F070-374C-97C4-FB0156E03231}" srcOrd="27" destOrd="0" presId="urn:microsoft.com/office/officeart/2005/8/layout/cycle1"/>
    <dgm:cxn modelId="{FD52AAF4-5DD2-6541-B2D2-678AC4C45C2C}" type="presParOf" srcId="{974F300E-4386-5845-9047-D2E50BE5B9DF}" destId="{12C576B8-5B2D-B04B-98C4-29D5E499FD83}" srcOrd="28" destOrd="0" presId="urn:microsoft.com/office/officeart/2005/8/layout/cycle1"/>
    <dgm:cxn modelId="{E2CCED1C-42A0-8940-B3DD-4722CB38DAB9}" type="presParOf" srcId="{974F300E-4386-5845-9047-D2E50BE5B9DF}" destId="{C4FE94AE-AFAE-8743-9525-171FDA850E0F}" srcOrd="29" destOrd="0" presId="urn:microsoft.com/office/officeart/2005/8/layout/cycle1"/>
    <dgm:cxn modelId="{25C20818-D870-DB4E-AAED-72AE4ADC0F5C}" type="presParOf" srcId="{974F300E-4386-5845-9047-D2E50BE5B9DF}" destId="{FBD4D212-3E98-9843-8795-297F9EDDD657}" srcOrd="30" destOrd="0" presId="urn:microsoft.com/office/officeart/2005/8/layout/cycle1"/>
    <dgm:cxn modelId="{312D99B0-0206-2F41-95E5-D5F49FCEAD82}" type="presParOf" srcId="{974F300E-4386-5845-9047-D2E50BE5B9DF}" destId="{54CDBF4B-9D09-3242-A1D5-0506BD1712C5}" srcOrd="31" destOrd="0" presId="urn:microsoft.com/office/officeart/2005/8/layout/cycle1"/>
    <dgm:cxn modelId="{D1E27E27-7E0A-AD4A-AF6D-34C57C2D9860}" type="presParOf" srcId="{974F300E-4386-5845-9047-D2E50BE5B9DF}" destId="{49452468-AA65-834B-B75D-72A0A7810E13}" srcOrd="32" destOrd="0" presId="urn:microsoft.com/office/officeart/2005/8/layout/cycle1"/>
    <dgm:cxn modelId="{BF45BDD9-DE89-764C-A158-BC822135C75E}" type="presParOf" srcId="{974F300E-4386-5845-9047-D2E50BE5B9DF}" destId="{B0C742D0-6463-FF41-BE88-36D0AF1ED5D5}" srcOrd="33" destOrd="0" presId="urn:microsoft.com/office/officeart/2005/8/layout/cycle1"/>
    <dgm:cxn modelId="{5E6B82FC-5CF3-9549-AA3E-416EC38818C5}" type="presParOf" srcId="{974F300E-4386-5845-9047-D2E50BE5B9DF}" destId="{CE064FAD-9527-C04A-986D-ADE7F29D4AAF}" srcOrd="34" destOrd="0" presId="urn:microsoft.com/office/officeart/2005/8/layout/cycle1"/>
    <dgm:cxn modelId="{B6483094-130D-B74E-B965-EF27180B584A}" type="presParOf" srcId="{974F300E-4386-5845-9047-D2E50BE5B9DF}" destId="{7C0589C6-43EC-854D-966B-B0C5FE9A8192}" srcOrd="3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E1255C9-F847-A440-83FF-7AA254CCB896}" type="doc">
      <dgm:prSet loTypeId="urn:microsoft.com/office/officeart/2005/8/layout/cycle1" loCatId="cycle" qsTypeId="urn:microsoft.com/office/officeart/2005/8/quickstyle/simple4" qsCatId="simple" csTypeId="urn:microsoft.com/office/officeart/2005/8/colors/accent1_2" csCatId="accent1" phldr="1"/>
      <dgm:spPr/>
    </dgm:pt>
    <dgm:pt modelId="{12600BCB-5734-3F4B-9543-0CB09A3EC940}">
      <dgm:prSet phldrT="[Text]" custT="1"/>
      <dgm:spPr>
        <a:xfrm>
          <a:off x="4198328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altLang="zh-CN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尼散月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694C5870-D1B6-4749-AAAC-40AAB1DA82EA}" type="parTrans" cxnId="{24E8EE39-70FF-B84F-8DD2-74F1728207D4}">
      <dgm:prSet/>
      <dgm:spPr/>
      <dgm:t>
        <a:bodyPr/>
        <a:lstStyle/>
        <a:p>
          <a:endParaRPr lang="en-US"/>
        </a:p>
      </dgm:t>
    </dgm:pt>
    <dgm:pt modelId="{B6065800-F57E-6842-B73C-614AFBC2DE05}" type="sibTrans" cxnId="{24E8EE39-70FF-B84F-8DD2-74F1728207D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14D4E93F-049A-3C4B-AC51-98238007908B}">
      <dgm:prSet phldrT="[Text]"/>
      <dgm:spPr>
        <a:xfrm>
          <a:off x="5496848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以珥月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6492643A-926C-9143-836A-B02AA2E21F17}" type="parTrans" cxnId="{57731E1C-B4E9-964A-8E1B-0D0BA71E90DF}">
      <dgm:prSet/>
      <dgm:spPr/>
      <dgm:t>
        <a:bodyPr/>
        <a:lstStyle/>
        <a:p>
          <a:endParaRPr lang="en-US"/>
        </a:p>
      </dgm:t>
    </dgm:pt>
    <dgm:pt modelId="{5F59F7B6-41A1-5E4E-9B55-45D980CBBD04}" type="sibTrans" cxnId="{57731E1C-B4E9-964A-8E1B-0D0BA71E90DF}">
      <dgm:prSet/>
      <dgm:spPr/>
      <dgm:t>
        <a:bodyPr/>
        <a:lstStyle/>
        <a:p>
          <a:endParaRPr lang="en-US"/>
        </a:p>
      </dgm:t>
    </dgm:pt>
    <dgm:pt modelId="{C16F2B15-09EF-2641-AECC-6EB87CD786D6}">
      <dgm:prSet phldrT="[Text]"/>
      <dgm:spPr>
        <a:xfrm>
          <a:off x="6246550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西弯月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5C6B3610-30C5-0F42-8F06-11CB8839738A}" type="parTrans" cxnId="{FD994978-9C92-8B48-A0A7-81EE13FB0383}">
      <dgm:prSet/>
      <dgm:spPr/>
      <dgm:t>
        <a:bodyPr/>
        <a:lstStyle/>
        <a:p>
          <a:endParaRPr lang="en-US"/>
        </a:p>
      </dgm:t>
    </dgm:pt>
    <dgm:pt modelId="{7DD749AC-A666-F745-A030-2FAE8CB25167}" type="sibTrans" cxnId="{FD994978-9C92-8B48-A0A7-81EE13FB0383}">
      <dgm:prSet/>
      <dgm:spPr/>
      <dgm:t>
        <a:bodyPr/>
        <a:lstStyle/>
        <a:p>
          <a:endParaRPr lang="en-US"/>
        </a:p>
      </dgm:t>
    </dgm:pt>
    <dgm:pt modelId="{2FA9EF7D-C744-714A-9360-CF1CAE2B314A}">
      <dgm:prSet phldrT="[Text]"/>
      <dgm:spPr>
        <a:xfrm>
          <a:off x="6246550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搭模斯月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1B56BF4-17F7-E94D-9FB9-EE1A3AB097C0}" type="parTrans" cxnId="{C39A6F00-CC0B-164F-A405-9F406A7BB6B0}">
      <dgm:prSet/>
      <dgm:spPr/>
      <dgm:t>
        <a:bodyPr/>
        <a:lstStyle/>
        <a:p>
          <a:endParaRPr lang="en-US"/>
        </a:p>
      </dgm:t>
    </dgm:pt>
    <dgm:pt modelId="{3919AF97-A657-C24C-8FEF-CDFE69FAD766}" type="sibTrans" cxnId="{C39A6F00-CC0B-164F-A405-9F406A7BB6B0}">
      <dgm:prSet/>
      <dgm:spPr/>
      <dgm:t>
        <a:bodyPr/>
        <a:lstStyle/>
        <a:p>
          <a:endParaRPr lang="en-US"/>
        </a:p>
      </dgm:t>
    </dgm:pt>
    <dgm:pt modelId="{F3A48034-02EA-A645-9654-500D0C9BDE51}">
      <dgm:prSet phldrT="[Text]"/>
      <dgm:spPr>
        <a:xfrm>
          <a:off x="5496848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埃波月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A5D9F8BC-6D7D-B047-B69A-B59A8374FC90}" type="parTrans" cxnId="{FA25F0E3-5D5A-FB43-9DD6-78662C2884CE}">
      <dgm:prSet/>
      <dgm:spPr/>
      <dgm:t>
        <a:bodyPr/>
        <a:lstStyle/>
        <a:p>
          <a:endParaRPr lang="en-US"/>
        </a:p>
      </dgm:t>
    </dgm:pt>
    <dgm:pt modelId="{5D624582-EA17-E941-8868-4692E0260FE8}" type="sibTrans" cxnId="{FA25F0E3-5D5A-FB43-9DD6-78662C2884CE}">
      <dgm:prSet/>
      <dgm:spPr/>
      <dgm:t>
        <a:bodyPr/>
        <a:lstStyle/>
        <a:p>
          <a:endParaRPr lang="en-US"/>
        </a:p>
      </dgm:t>
    </dgm:pt>
    <dgm:pt modelId="{4584B37E-B9E6-8B4B-B617-0935A3BE700D}">
      <dgm:prSet phldrT="[Text]"/>
      <dgm:spPr>
        <a:xfrm>
          <a:off x="4198328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以禄月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DAB29195-28CC-474C-BBA8-8848194865F9}" type="parTrans" cxnId="{E65C7695-DEBF-CB43-AE8A-CCE0350281FC}">
      <dgm:prSet/>
      <dgm:spPr/>
      <dgm:t>
        <a:bodyPr/>
        <a:lstStyle/>
        <a:p>
          <a:endParaRPr lang="en-US"/>
        </a:p>
      </dgm:t>
    </dgm:pt>
    <dgm:pt modelId="{956E8FD4-551A-0A40-9B8E-75EF16785817}" type="sibTrans" cxnId="{E65C7695-DEBF-CB43-AE8A-CCE0350281FC}">
      <dgm:prSet/>
      <dgm:spPr/>
      <dgm:t>
        <a:bodyPr/>
        <a:lstStyle/>
        <a:p>
          <a:endParaRPr lang="en-US"/>
        </a:p>
      </dgm:t>
    </dgm:pt>
    <dgm:pt modelId="{7E56E222-E760-BB44-B344-1990E1501858}">
      <dgm:prSet/>
      <dgm:spPr>
        <a:xfrm>
          <a:off x="2698925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提斯利月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3AC32A6-8893-D449-8951-D536AAD2A737}" type="parTrans" cxnId="{C6891DF1-0059-CC44-A182-9979EC54C9D2}">
      <dgm:prSet/>
      <dgm:spPr/>
      <dgm:t>
        <a:bodyPr/>
        <a:lstStyle/>
        <a:p>
          <a:endParaRPr lang="en-US"/>
        </a:p>
      </dgm:t>
    </dgm:pt>
    <dgm:pt modelId="{753CC65B-9A29-7147-A2D0-98426981BDB6}" type="sibTrans" cxnId="{C6891DF1-0059-CC44-A182-9979EC54C9D2}">
      <dgm:prSet/>
      <dgm:spPr/>
      <dgm:t>
        <a:bodyPr/>
        <a:lstStyle/>
        <a:p>
          <a:endParaRPr lang="en-US"/>
        </a:p>
      </dgm:t>
    </dgm:pt>
    <dgm:pt modelId="{6782EAD5-E922-9B4C-A5FC-5915B15F009C}">
      <dgm:prSet/>
      <dgm:spPr>
        <a:xfrm>
          <a:off x="1400404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玛西班月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CC36D1B0-EED6-F543-9A2C-66BFE65E98FE}" type="parTrans" cxnId="{CB890223-8D05-A54D-9B11-07CBEFE16BBA}">
      <dgm:prSet/>
      <dgm:spPr/>
      <dgm:t>
        <a:bodyPr/>
        <a:lstStyle/>
        <a:p>
          <a:endParaRPr lang="en-US"/>
        </a:p>
      </dgm:t>
    </dgm:pt>
    <dgm:pt modelId="{F7188126-6417-5E4E-AEC3-96B93D7AF95B}" type="sibTrans" cxnId="{CB890223-8D05-A54D-9B11-07CBEFE16BBA}">
      <dgm:prSet/>
      <dgm:spPr/>
      <dgm:t>
        <a:bodyPr/>
        <a:lstStyle/>
        <a:p>
          <a:endParaRPr lang="en-US"/>
        </a:p>
      </dgm:t>
    </dgm:pt>
    <dgm:pt modelId="{C662D955-A480-8345-ACB2-6F958B5C1888}">
      <dgm:prSet/>
      <dgm:spPr>
        <a:xfrm>
          <a:off x="650703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基斯流月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FBF6ABAC-5F0F-874D-8329-1408756EB7F5}" type="parTrans" cxnId="{C4694752-06F5-C545-A5BC-49319580A088}">
      <dgm:prSet/>
      <dgm:spPr/>
      <dgm:t>
        <a:bodyPr/>
        <a:lstStyle/>
        <a:p>
          <a:endParaRPr lang="en-US"/>
        </a:p>
      </dgm:t>
    </dgm:pt>
    <dgm:pt modelId="{6F4808C3-C7D0-224B-B4C4-5DDEB9906496}" type="sibTrans" cxnId="{C4694752-06F5-C545-A5BC-49319580A088}">
      <dgm:prSet/>
      <dgm:spPr/>
      <dgm:t>
        <a:bodyPr/>
        <a:lstStyle/>
        <a:p>
          <a:endParaRPr lang="en-US"/>
        </a:p>
      </dgm:t>
    </dgm:pt>
    <dgm:pt modelId="{7F624F2B-FDF2-064E-A113-8ACD76FBB911}">
      <dgm:prSet/>
      <dgm:spPr>
        <a:xfrm>
          <a:off x="650703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提别月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363641FA-1A9F-DF42-9847-FB36427D0626}" type="parTrans" cxnId="{366B22C6-0239-8B45-A53A-36341274822B}">
      <dgm:prSet/>
      <dgm:spPr/>
      <dgm:t>
        <a:bodyPr/>
        <a:lstStyle/>
        <a:p>
          <a:endParaRPr lang="en-US"/>
        </a:p>
      </dgm:t>
    </dgm:pt>
    <dgm:pt modelId="{A150C2D3-19FD-1442-B926-76D1AF293750}" type="sibTrans" cxnId="{366B22C6-0239-8B45-A53A-36341274822B}">
      <dgm:prSet/>
      <dgm:spPr/>
      <dgm:t>
        <a:bodyPr/>
        <a:lstStyle/>
        <a:p>
          <a:endParaRPr lang="en-US"/>
        </a:p>
      </dgm:t>
    </dgm:pt>
    <dgm:pt modelId="{808C204C-6765-C247-B952-F88465CBE46F}">
      <dgm:prSet/>
      <dgm:spPr>
        <a:xfrm>
          <a:off x="1400404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细罢特月</a:t>
          </a:r>
          <a:endParaRPr lang="en-US" dirty="0" smtClean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D3C1475C-DC8A-3B43-96FA-55A783E44487}" type="parTrans" cxnId="{2486BC3B-011D-0D40-A673-E70453C48BDC}">
      <dgm:prSet/>
      <dgm:spPr/>
      <dgm:t>
        <a:bodyPr/>
        <a:lstStyle/>
        <a:p>
          <a:endParaRPr lang="en-US"/>
        </a:p>
      </dgm:t>
    </dgm:pt>
    <dgm:pt modelId="{A5AEBEE1-F539-EC40-91AD-147C5AEE6F58}" type="sibTrans" cxnId="{2486BC3B-011D-0D40-A673-E70453C48BDC}">
      <dgm:prSet/>
      <dgm:spPr/>
      <dgm:t>
        <a:bodyPr/>
        <a:lstStyle/>
        <a:p>
          <a:endParaRPr lang="en-US"/>
        </a:p>
      </dgm:t>
    </dgm:pt>
    <dgm:pt modelId="{8312C998-D541-C24F-B406-4BE6B9523883}">
      <dgm:prSet/>
      <dgm:spPr>
        <a:xfrm>
          <a:off x="2698925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亚达月</a:t>
          </a:r>
          <a:endParaRPr lang="en-US" dirty="0"/>
        </a:p>
      </dgm:t>
    </dgm:pt>
    <dgm:pt modelId="{FE4ED9FB-BC80-8B41-A8A0-80792EB00CB8}" type="parTrans" cxnId="{63CBE0BE-1A9A-7D41-81BB-DEFD29DFB94B}">
      <dgm:prSet/>
      <dgm:spPr/>
      <dgm:t>
        <a:bodyPr/>
        <a:lstStyle/>
        <a:p>
          <a:endParaRPr lang="en-US"/>
        </a:p>
      </dgm:t>
    </dgm:pt>
    <dgm:pt modelId="{2EF59C7F-52C8-E54B-AD12-02FEF44B836C}" type="sibTrans" cxnId="{63CBE0BE-1A9A-7D41-81BB-DEFD29DFB94B}">
      <dgm:prSet/>
      <dgm:spPr/>
      <dgm:t>
        <a:bodyPr/>
        <a:lstStyle/>
        <a:p>
          <a:endParaRPr lang="en-US"/>
        </a:p>
      </dgm:t>
    </dgm:pt>
    <dgm:pt modelId="{974F300E-4386-5845-9047-D2E50BE5B9DF}" type="pres">
      <dgm:prSet presAssocID="{8E1255C9-F847-A440-83FF-7AA254CCB896}" presName="cycle" presStyleCnt="0">
        <dgm:presLayoutVars>
          <dgm:dir/>
          <dgm:resizeHandles val="exact"/>
        </dgm:presLayoutVars>
      </dgm:prSet>
      <dgm:spPr/>
    </dgm:pt>
    <dgm:pt modelId="{BF1A72C0-4F23-214E-B2C0-EC3432C35438}" type="pres">
      <dgm:prSet presAssocID="{12600BCB-5734-3F4B-9543-0CB09A3EC940}" presName="dummy" presStyleCnt="0"/>
      <dgm:spPr/>
    </dgm:pt>
    <dgm:pt modelId="{92DA8A36-05F4-4B4C-B207-6FB4CBC9688F}" type="pres">
      <dgm:prSet presAssocID="{12600BCB-5734-3F4B-9543-0CB09A3EC940}" presName="node" presStyleLbl="revTx" presStyleIdx="0" presStyleCnt="12" custScaleX="23535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990F259-A510-7044-A15A-189FB55AE5CB}" type="pres">
      <dgm:prSet presAssocID="{B6065800-F57E-6842-B73C-614AFBC2DE05}" presName="sibTrans" presStyleLbl="node1" presStyleIdx="0" presStyleCnt="12"/>
      <dgm:spPr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D6373935-A2E9-A548-A33D-66E6F37911B5}" type="pres">
      <dgm:prSet presAssocID="{14D4E93F-049A-3C4B-AC51-98238007908B}" presName="dummy" presStyleCnt="0"/>
      <dgm:spPr/>
    </dgm:pt>
    <dgm:pt modelId="{D4CC7CA4-90CA-C44A-80C6-5F4700CEE084}" type="pres">
      <dgm:prSet presAssocID="{14D4E93F-049A-3C4B-AC51-98238007908B}" presName="node" presStyleLbl="revTx" presStyleIdx="1" presStyleCnt="12" custScaleX="19231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E13332C-B56D-A940-B9D8-EF62C0148D0D}" type="pres">
      <dgm:prSet presAssocID="{5F59F7B6-41A1-5E4E-9B55-45D980CBBD04}" presName="sibTrans" presStyleLbl="node1" presStyleIdx="1" presStyleCnt="12"/>
      <dgm:spPr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4897C66C-58BE-8247-B788-6E12567D356C}" type="pres">
      <dgm:prSet presAssocID="{C16F2B15-09EF-2641-AECC-6EB87CD786D6}" presName="dummy" presStyleCnt="0"/>
      <dgm:spPr/>
    </dgm:pt>
    <dgm:pt modelId="{5FCD605C-912A-4041-B996-B403716CA487}" type="pres">
      <dgm:prSet presAssocID="{C16F2B15-09EF-2641-AECC-6EB87CD786D6}" presName="node" presStyleLbl="revTx" presStyleIdx="2" presStyleCnt="12" custScaleX="21680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105699B-8FB2-A741-A50C-5CCB2285D0C7}" type="pres">
      <dgm:prSet presAssocID="{7DD749AC-A666-F745-A030-2FAE8CB25167}" presName="sibTrans" presStyleLbl="node1" presStyleIdx="2" presStyleCnt="12"/>
      <dgm:spPr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BC28773C-7834-1A42-92F8-4F4BB89DB73D}" type="pres">
      <dgm:prSet presAssocID="{2FA9EF7D-C744-714A-9360-CF1CAE2B314A}" presName="dummy" presStyleCnt="0"/>
      <dgm:spPr/>
    </dgm:pt>
    <dgm:pt modelId="{7011ABDE-921D-CC4A-A812-98D8BC216768}" type="pres">
      <dgm:prSet presAssocID="{2FA9EF7D-C744-714A-9360-CF1CAE2B314A}" presName="node" presStyleLbl="revTx" presStyleIdx="3" presStyleCnt="12" custScaleX="2119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4CDF93A6-30AC-5049-921D-2336D88B6C8C}" type="pres">
      <dgm:prSet presAssocID="{3919AF97-A657-C24C-8FEF-CDFE69FAD766}" presName="sibTrans" presStyleLbl="node1" presStyleIdx="3" presStyleCnt="12"/>
      <dgm:spPr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82609FE2-F95F-734C-AD24-6040CE4C7555}" type="pres">
      <dgm:prSet presAssocID="{F3A48034-02EA-A645-9654-500D0C9BDE51}" presName="dummy" presStyleCnt="0"/>
      <dgm:spPr/>
    </dgm:pt>
    <dgm:pt modelId="{8BE15629-E7D3-B841-AFF5-8835001D0C0D}" type="pres">
      <dgm:prSet presAssocID="{F3A48034-02EA-A645-9654-500D0C9BDE51}" presName="node" presStyleLbl="revTx" presStyleIdx="4" presStyleCnt="12" custScaleX="25071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BC2D0E1C-471D-7E42-82F1-D17C1CE939AE}" type="pres">
      <dgm:prSet presAssocID="{5D624582-EA17-E941-8868-4692E0260FE8}" presName="sibTrans" presStyleLbl="node1" presStyleIdx="4" presStyleCnt="12"/>
      <dgm:spPr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34EFA172-4ACD-5D45-8EB1-C8219C4728ED}" type="pres">
      <dgm:prSet presAssocID="{4584B37E-B9E6-8B4B-B617-0935A3BE700D}" presName="dummy" presStyleCnt="0"/>
      <dgm:spPr/>
    </dgm:pt>
    <dgm:pt modelId="{A09B53D5-F25D-3645-B6F1-7A6889DDDF8A}" type="pres">
      <dgm:prSet presAssocID="{4584B37E-B9E6-8B4B-B617-0935A3BE700D}" presName="node" presStyleLbl="revTx" presStyleIdx="5" presStyleCnt="12" custScaleX="20941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ED222A40-1059-3345-AD49-855C25E47BE8}" type="pres">
      <dgm:prSet presAssocID="{956E8FD4-551A-0A40-9B8E-75EF16785817}" presName="sibTrans" presStyleLbl="node1" presStyleIdx="5" presStyleCnt="12"/>
      <dgm:spPr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4C853683-3218-CD49-B68F-8A5D239AEE90}" type="pres">
      <dgm:prSet presAssocID="{7E56E222-E760-BB44-B344-1990E1501858}" presName="dummy" presStyleCnt="0"/>
      <dgm:spPr/>
    </dgm:pt>
    <dgm:pt modelId="{B4887613-2C8E-6048-BE4F-C6593EEA02B6}" type="pres">
      <dgm:prSet presAssocID="{7E56E222-E760-BB44-B344-1990E1501858}" presName="node" presStyleLbl="revTx" presStyleIdx="6" presStyleCnt="12" custScaleX="160431" custRadScaleRad="100876" custRadScaleInc="746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3EB43849-CDAA-6542-A0ED-A2364BFE5183}" type="pres">
      <dgm:prSet presAssocID="{753CC65B-9A29-7147-A2D0-98426981BDB6}" presName="sibTrans" presStyleLbl="node1" presStyleIdx="6" presStyleCnt="12"/>
      <dgm:spPr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67B5704C-12E6-724A-A550-BBECF16F0D67}" type="pres">
      <dgm:prSet presAssocID="{6782EAD5-E922-9B4C-A5FC-5915B15F009C}" presName="dummy" presStyleCnt="0"/>
      <dgm:spPr/>
    </dgm:pt>
    <dgm:pt modelId="{F4A0DB84-DA6F-5B42-865D-A1C9482E6477}" type="pres">
      <dgm:prSet presAssocID="{6782EAD5-E922-9B4C-A5FC-5915B15F009C}" presName="node" presStyleLbl="revTx" presStyleIdx="7" presStyleCnt="12" custScaleX="21825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A03A567C-81C1-5D48-A8D8-13AC95079D6E}" type="pres">
      <dgm:prSet presAssocID="{F7188126-6417-5E4E-AEC3-96B93D7AF95B}" presName="sibTrans" presStyleLbl="node1" presStyleIdx="7" presStyleCnt="12"/>
      <dgm:spPr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4224DD77-44E4-B542-8850-3F8188BB1E36}" type="pres">
      <dgm:prSet presAssocID="{C662D955-A480-8345-ACB2-6F958B5C1888}" presName="dummy" presStyleCnt="0"/>
      <dgm:spPr/>
    </dgm:pt>
    <dgm:pt modelId="{D1865973-AFE4-A943-BF2C-DC5AFBD39F55}" type="pres">
      <dgm:prSet presAssocID="{C662D955-A480-8345-ACB2-6F958B5C1888}" presName="node" presStyleLbl="revTx" presStyleIdx="8" presStyleCnt="12" custScaleX="2211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7C00218-34C1-5146-826D-31FE35FA5017}" type="pres">
      <dgm:prSet presAssocID="{6F4808C3-C7D0-224B-B4C4-5DDEB9906496}" presName="sibTrans" presStyleLbl="node1" presStyleIdx="8" presStyleCnt="12" custLinFactNeighborX="2605" custLinFactNeighborY="-837"/>
      <dgm:spPr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0EF7573D-5C5D-B949-B76F-5EB9457D4F36}" type="pres">
      <dgm:prSet presAssocID="{7F624F2B-FDF2-064E-A113-8ACD76FBB911}" presName="dummy" presStyleCnt="0"/>
      <dgm:spPr/>
    </dgm:pt>
    <dgm:pt modelId="{58A8FDD3-53A8-B64E-A8CF-56CB16DD1561}" type="pres">
      <dgm:prSet presAssocID="{7F624F2B-FDF2-064E-A113-8ACD76FBB911}" presName="node" presStyleLbl="revTx" presStyleIdx="9" presStyleCnt="12" custScaleX="22383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6EF3A9E6-F5F9-C84D-A088-29BA6973AC84}" type="pres">
      <dgm:prSet presAssocID="{A150C2D3-19FD-1442-B926-76D1AF293750}" presName="sibTrans" presStyleLbl="node1" presStyleIdx="9" presStyleCnt="12"/>
      <dgm:spPr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60236C4F-9E4B-C84E-9472-C140F7126C56}" type="pres">
      <dgm:prSet presAssocID="{808C204C-6765-C247-B952-F88465CBE46F}" presName="dummy" presStyleCnt="0"/>
      <dgm:spPr/>
    </dgm:pt>
    <dgm:pt modelId="{8EF6DDEE-72DC-714C-A05F-3C4CBC43E8B1}" type="pres">
      <dgm:prSet presAssocID="{808C204C-6765-C247-B952-F88465CBE46F}" presName="node" presStyleLbl="revTx" presStyleIdx="10" presStyleCnt="12" custScaleX="20480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C0B38ED-69AF-1742-B03C-44F628081988}" type="pres">
      <dgm:prSet presAssocID="{A5AEBEE1-F539-EC40-91AD-147C5AEE6F58}" presName="sibTrans" presStyleLbl="node1" presStyleIdx="10" presStyleCnt="12"/>
      <dgm:spPr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EF662A56-2D44-AC43-88FC-CC890223D94E}" type="pres">
      <dgm:prSet presAssocID="{8312C998-D541-C24F-B406-4BE6B9523883}" presName="dummy" presStyleCnt="0"/>
      <dgm:spPr/>
    </dgm:pt>
    <dgm:pt modelId="{F71C92C7-1F11-9943-86A3-AC589F620D1F}" type="pres">
      <dgm:prSet presAssocID="{8312C998-D541-C24F-B406-4BE6B9523883}" presName="node" presStyleLbl="revTx" presStyleIdx="11" presStyleCnt="12" custScaleX="89195" custRadScaleRad="100461" custRadScaleInc="-950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177A76F1-B4CA-E543-9CF3-DEF10E2A977A}" type="pres">
      <dgm:prSet presAssocID="{2EF59C7F-52C8-E54B-AD12-02FEF44B836C}" presName="sibTrans" presStyleLbl="node1" presStyleIdx="11" presStyleCnt="12"/>
      <dgm:spPr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</dgm:spPr>
      <dgm:t>
        <a:bodyPr/>
        <a:lstStyle/>
        <a:p>
          <a:endParaRPr lang="en-US"/>
        </a:p>
      </dgm:t>
    </dgm:pt>
  </dgm:ptLst>
  <dgm:cxnLst>
    <dgm:cxn modelId="{E65C7695-DEBF-CB43-AE8A-CCE0350281FC}" srcId="{8E1255C9-F847-A440-83FF-7AA254CCB896}" destId="{4584B37E-B9E6-8B4B-B617-0935A3BE700D}" srcOrd="5" destOrd="0" parTransId="{DAB29195-28CC-474C-BBA8-8848194865F9}" sibTransId="{956E8FD4-551A-0A40-9B8E-75EF16785817}"/>
    <dgm:cxn modelId="{CAE43DEA-FA81-C848-BF03-C7ED093D47DE}" type="presOf" srcId="{753CC65B-9A29-7147-A2D0-98426981BDB6}" destId="{3EB43849-CDAA-6542-A0ED-A2364BFE5183}" srcOrd="0" destOrd="0" presId="urn:microsoft.com/office/officeart/2005/8/layout/cycle1"/>
    <dgm:cxn modelId="{15676D3D-F741-3841-9090-7E618E09D941}" type="presOf" srcId="{5D624582-EA17-E941-8868-4692E0260FE8}" destId="{BC2D0E1C-471D-7E42-82F1-D17C1CE939AE}" srcOrd="0" destOrd="0" presId="urn:microsoft.com/office/officeart/2005/8/layout/cycle1"/>
    <dgm:cxn modelId="{63CBE0BE-1A9A-7D41-81BB-DEFD29DFB94B}" srcId="{8E1255C9-F847-A440-83FF-7AA254CCB896}" destId="{8312C998-D541-C24F-B406-4BE6B9523883}" srcOrd="11" destOrd="0" parTransId="{FE4ED9FB-BC80-8B41-A8A0-80792EB00CB8}" sibTransId="{2EF59C7F-52C8-E54B-AD12-02FEF44B836C}"/>
    <dgm:cxn modelId="{FA25F0E3-5D5A-FB43-9DD6-78662C2884CE}" srcId="{8E1255C9-F847-A440-83FF-7AA254CCB896}" destId="{F3A48034-02EA-A645-9654-500D0C9BDE51}" srcOrd="4" destOrd="0" parTransId="{A5D9F8BC-6D7D-B047-B69A-B59A8374FC90}" sibTransId="{5D624582-EA17-E941-8868-4692E0260FE8}"/>
    <dgm:cxn modelId="{FD994978-9C92-8B48-A0A7-81EE13FB0383}" srcId="{8E1255C9-F847-A440-83FF-7AA254CCB896}" destId="{C16F2B15-09EF-2641-AECC-6EB87CD786D6}" srcOrd="2" destOrd="0" parTransId="{5C6B3610-30C5-0F42-8F06-11CB8839738A}" sibTransId="{7DD749AC-A666-F745-A030-2FAE8CB25167}"/>
    <dgm:cxn modelId="{CB890223-8D05-A54D-9B11-07CBEFE16BBA}" srcId="{8E1255C9-F847-A440-83FF-7AA254CCB896}" destId="{6782EAD5-E922-9B4C-A5FC-5915B15F009C}" srcOrd="7" destOrd="0" parTransId="{CC36D1B0-EED6-F543-9A2C-66BFE65E98FE}" sibTransId="{F7188126-6417-5E4E-AEC3-96B93D7AF95B}"/>
    <dgm:cxn modelId="{DB692D9D-FDF0-1A41-A4FE-CB5089D1F923}" type="presOf" srcId="{7F624F2B-FDF2-064E-A113-8ACD76FBB911}" destId="{58A8FDD3-53A8-B64E-A8CF-56CB16DD1561}" srcOrd="0" destOrd="0" presId="urn:microsoft.com/office/officeart/2005/8/layout/cycle1"/>
    <dgm:cxn modelId="{F2CEC51E-D8C1-3141-9A45-349173A0EA05}" type="presOf" srcId="{A150C2D3-19FD-1442-B926-76D1AF293750}" destId="{6EF3A9E6-F5F9-C84D-A088-29BA6973AC84}" srcOrd="0" destOrd="0" presId="urn:microsoft.com/office/officeart/2005/8/layout/cycle1"/>
    <dgm:cxn modelId="{C4694752-06F5-C545-A5BC-49319580A088}" srcId="{8E1255C9-F847-A440-83FF-7AA254CCB896}" destId="{C662D955-A480-8345-ACB2-6F958B5C1888}" srcOrd="8" destOrd="0" parTransId="{FBF6ABAC-5F0F-874D-8329-1408756EB7F5}" sibTransId="{6F4808C3-C7D0-224B-B4C4-5DDEB9906496}"/>
    <dgm:cxn modelId="{6315D2CD-DFB9-A04D-9365-C7086412C950}" type="presOf" srcId="{12600BCB-5734-3F4B-9543-0CB09A3EC940}" destId="{92DA8A36-05F4-4B4C-B207-6FB4CBC9688F}" srcOrd="0" destOrd="0" presId="urn:microsoft.com/office/officeart/2005/8/layout/cycle1"/>
    <dgm:cxn modelId="{4D9C7346-D257-774D-8BFB-2E7D37498AF9}" type="presOf" srcId="{F3A48034-02EA-A645-9654-500D0C9BDE51}" destId="{8BE15629-E7D3-B841-AFF5-8835001D0C0D}" srcOrd="0" destOrd="0" presId="urn:microsoft.com/office/officeart/2005/8/layout/cycle1"/>
    <dgm:cxn modelId="{2486BC3B-011D-0D40-A673-E70453C48BDC}" srcId="{8E1255C9-F847-A440-83FF-7AA254CCB896}" destId="{808C204C-6765-C247-B952-F88465CBE46F}" srcOrd="10" destOrd="0" parTransId="{D3C1475C-DC8A-3B43-96FA-55A783E44487}" sibTransId="{A5AEBEE1-F539-EC40-91AD-147C5AEE6F58}"/>
    <dgm:cxn modelId="{D3850B41-D6D1-D64B-A6A9-8F61106AE98A}" type="presOf" srcId="{7DD749AC-A666-F745-A030-2FAE8CB25167}" destId="{C105699B-8FB2-A741-A50C-5CCB2285D0C7}" srcOrd="0" destOrd="0" presId="urn:microsoft.com/office/officeart/2005/8/layout/cycle1"/>
    <dgm:cxn modelId="{BFF805F9-7825-934B-9D50-B6554AC4E8E5}" type="presOf" srcId="{F7188126-6417-5E4E-AEC3-96B93D7AF95B}" destId="{A03A567C-81C1-5D48-A8D8-13AC95079D6E}" srcOrd="0" destOrd="0" presId="urn:microsoft.com/office/officeart/2005/8/layout/cycle1"/>
    <dgm:cxn modelId="{69D5F74D-93DA-E84F-8BBA-115A115A63B4}" type="presOf" srcId="{8E1255C9-F847-A440-83FF-7AA254CCB896}" destId="{974F300E-4386-5845-9047-D2E50BE5B9DF}" srcOrd="0" destOrd="0" presId="urn:microsoft.com/office/officeart/2005/8/layout/cycle1"/>
    <dgm:cxn modelId="{8B6CE485-333B-1B43-B713-F23F9E8D89EC}" type="presOf" srcId="{8312C998-D541-C24F-B406-4BE6B9523883}" destId="{F71C92C7-1F11-9943-86A3-AC589F620D1F}" srcOrd="0" destOrd="0" presId="urn:microsoft.com/office/officeart/2005/8/layout/cycle1"/>
    <dgm:cxn modelId="{366B22C6-0239-8B45-A53A-36341274822B}" srcId="{8E1255C9-F847-A440-83FF-7AA254CCB896}" destId="{7F624F2B-FDF2-064E-A113-8ACD76FBB911}" srcOrd="9" destOrd="0" parTransId="{363641FA-1A9F-DF42-9847-FB36427D0626}" sibTransId="{A150C2D3-19FD-1442-B926-76D1AF293750}"/>
    <dgm:cxn modelId="{D32D1900-4DEE-F444-B693-A9933C978CAD}" type="presOf" srcId="{14D4E93F-049A-3C4B-AC51-98238007908B}" destId="{D4CC7CA4-90CA-C44A-80C6-5F4700CEE084}" srcOrd="0" destOrd="0" presId="urn:microsoft.com/office/officeart/2005/8/layout/cycle1"/>
    <dgm:cxn modelId="{83B2093A-01A3-4B43-BF50-4CF951F43E0A}" type="presOf" srcId="{5F59F7B6-41A1-5E4E-9B55-45D980CBBD04}" destId="{7E13332C-B56D-A940-B9D8-EF62C0148D0D}" srcOrd="0" destOrd="0" presId="urn:microsoft.com/office/officeart/2005/8/layout/cycle1"/>
    <dgm:cxn modelId="{081215E9-6FFC-3940-811F-2207857B4582}" type="presOf" srcId="{C662D955-A480-8345-ACB2-6F958B5C1888}" destId="{D1865973-AFE4-A943-BF2C-DC5AFBD39F55}" srcOrd="0" destOrd="0" presId="urn:microsoft.com/office/officeart/2005/8/layout/cycle1"/>
    <dgm:cxn modelId="{24E8EE39-70FF-B84F-8DD2-74F1728207D4}" srcId="{8E1255C9-F847-A440-83FF-7AA254CCB896}" destId="{12600BCB-5734-3F4B-9543-0CB09A3EC940}" srcOrd="0" destOrd="0" parTransId="{694C5870-D1B6-4749-AAAC-40AAB1DA82EA}" sibTransId="{B6065800-F57E-6842-B73C-614AFBC2DE05}"/>
    <dgm:cxn modelId="{72D8243C-1E90-AF4E-B7B0-A50F2C10F704}" type="presOf" srcId="{6782EAD5-E922-9B4C-A5FC-5915B15F009C}" destId="{F4A0DB84-DA6F-5B42-865D-A1C9482E6477}" srcOrd="0" destOrd="0" presId="urn:microsoft.com/office/officeart/2005/8/layout/cycle1"/>
    <dgm:cxn modelId="{C39A6F00-CC0B-164F-A405-9F406A7BB6B0}" srcId="{8E1255C9-F847-A440-83FF-7AA254CCB896}" destId="{2FA9EF7D-C744-714A-9360-CF1CAE2B314A}" srcOrd="3" destOrd="0" parTransId="{11B56BF4-17F7-E94D-9FB9-EE1A3AB097C0}" sibTransId="{3919AF97-A657-C24C-8FEF-CDFE69FAD766}"/>
    <dgm:cxn modelId="{4F504E44-4944-674F-9F30-693EFC63BEA7}" type="presOf" srcId="{B6065800-F57E-6842-B73C-614AFBC2DE05}" destId="{2990F259-A510-7044-A15A-189FB55AE5CB}" srcOrd="0" destOrd="0" presId="urn:microsoft.com/office/officeart/2005/8/layout/cycle1"/>
    <dgm:cxn modelId="{AFBF76A3-1A57-7E4E-BCFE-3D93F56B4C8F}" type="presOf" srcId="{956E8FD4-551A-0A40-9B8E-75EF16785817}" destId="{ED222A40-1059-3345-AD49-855C25E47BE8}" srcOrd="0" destOrd="0" presId="urn:microsoft.com/office/officeart/2005/8/layout/cycle1"/>
    <dgm:cxn modelId="{C6891DF1-0059-CC44-A182-9979EC54C9D2}" srcId="{8E1255C9-F847-A440-83FF-7AA254CCB896}" destId="{7E56E222-E760-BB44-B344-1990E1501858}" srcOrd="6" destOrd="0" parTransId="{13AC32A6-8893-D449-8951-D536AAD2A737}" sibTransId="{753CC65B-9A29-7147-A2D0-98426981BDB6}"/>
    <dgm:cxn modelId="{9EA78A25-DF19-EB47-BC0D-D022045CD9B3}" type="presOf" srcId="{808C204C-6765-C247-B952-F88465CBE46F}" destId="{8EF6DDEE-72DC-714C-A05F-3C4CBC43E8B1}" srcOrd="0" destOrd="0" presId="urn:microsoft.com/office/officeart/2005/8/layout/cycle1"/>
    <dgm:cxn modelId="{54EE724B-1C76-3F42-A450-0DED5DB7242C}" type="presOf" srcId="{C16F2B15-09EF-2641-AECC-6EB87CD786D6}" destId="{5FCD605C-912A-4041-B996-B403716CA487}" srcOrd="0" destOrd="0" presId="urn:microsoft.com/office/officeart/2005/8/layout/cycle1"/>
    <dgm:cxn modelId="{57731E1C-B4E9-964A-8E1B-0D0BA71E90DF}" srcId="{8E1255C9-F847-A440-83FF-7AA254CCB896}" destId="{14D4E93F-049A-3C4B-AC51-98238007908B}" srcOrd="1" destOrd="0" parTransId="{6492643A-926C-9143-836A-B02AA2E21F17}" sibTransId="{5F59F7B6-41A1-5E4E-9B55-45D980CBBD04}"/>
    <dgm:cxn modelId="{2DC2A940-792E-3245-A7FD-46094D41E1B1}" type="presOf" srcId="{2EF59C7F-52C8-E54B-AD12-02FEF44B836C}" destId="{177A76F1-B4CA-E543-9CF3-DEF10E2A977A}" srcOrd="0" destOrd="0" presId="urn:microsoft.com/office/officeart/2005/8/layout/cycle1"/>
    <dgm:cxn modelId="{664A4E82-0D3C-D840-817E-929AB6044394}" type="presOf" srcId="{2FA9EF7D-C744-714A-9360-CF1CAE2B314A}" destId="{7011ABDE-921D-CC4A-A812-98D8BC216768}" srcOrd="0" destOrd="0" presId="urn:microsoft.com/office/officeart/2005/8/layout/cycle1"/>
    <dgm:cxn modelId="{EA99C0C2-2945-1D4F-B88C-E8FFCC598C65}" type="presOf" srcId="{6F4808C3-C7D0-224B-B4C4-5DDEB9906496}" destId="{97C00218-34C1-5146-826D-31FE35FA5017}" srcOrd="0" destOrd="0" presId="urn:microsoft.com/office/officeart/2005/8/layout/cycle1"/>
    <dgm:cxn modelId="{D3E45563-4E67-D04C-83BB-85D09E4FF22B}" type="presOf" srcId="{4584B37E-B9E6-8B4B-B617-0935A3BE700D}" destId="{A09B53D5-F25D-3645-B6F1-7A6889DDDF8A}" srcOrd="0" destOrd="0" presId="urn:microsoft.com/office/officeart/2005/8/layout/cycle1"/>
    <dgm:cxn modelId="{56D51982-AA7B-6A4F-A402-C7868901C385}" type="presOf" srcId="{A5AEBEE1-F539-EC40-91AD-147C5AEE6F58}" destId="{9C0B38ED-69AF-1742-B03C-44F628081988}" srcOrd="0" destOrd="0" presId="urn:microsoft.com/office/officeart/2005/8/layout/cycle1"/>
    <dgm:cxn modelId="{B3B3422F-43B8-0047-A0EE-0D8988B12B16}" type="presOf" srcId="{3919AF97-A657-C24C-8FEF-CDFE69FAD766}" destId="{4CDF93A6-30AC-5049-921D-2336D88B6C8C}" srcOrd="0" destOrd="0" presId="urn:microsoft.com/office/officeart/2005/8/layout/cycle1"/>
    <dgm:cxn modelId="{35A75F50-EE92-3047-B1B8-5FCA2892ADB1}" type="presOf" srcId="{7E56E222-E760-BB44-B344-1990E1501858}" destId="{B4887613-2C8E-6048-BE4F-C6593EEA02B6}" srcOrd="0" destOrd="0" presId="urn:microsoft.com/office/officeart/2005/8/layout/cycle1"/>
    <dgm:cxn modelId="{05C42356-428A-FB46-A143-6FC9D6E4F922}" type="presParOf" srcId="{974F300E-4386-5845-9047-D2E50BE5B9DF}" destId="{BF1A72C0-4F23-214E-B2C0-EC3432C35438}" srcOrd="0" destOrd="0" presId="urn:microsoft.com/office/officeart/2005/8/layout/cycle1"/>
    <dgm:cxn modelId="{F64FD5D2-1348-1D47-BB08-C4A2A2742189}" type="presParOf" srcId="{974F300E-4386-5845-9047-D2E50BE5B9DF}" destId="{92DA8A36-05F4-4B4C-B207-6FB4CBC9688F}" srcOrd="1" destOrd="0" presId="urn:microsoft.com/office/officeart/2005/8/layout/cycle1"/>
    <dgm:cxn modelId="{335980DB-3D88-3F49-B3E7-F4B23F8D8625}" type="presParOf" srcId="{974F300E-4386-5845-9047-D2E50BE5B9DF}" destId="{2990F259-A510-7044-A15A-189FB55AE5CB}" srcOrd="2" destOrd="0" presId="urn:microsoft.com/office/officeart/2005/8/layout/cycle1"/>
    <dgm:cxn modelId="{DB38A525-FAD8-B04D-B787-2F27B62D2ED0}" type="presParOf" srcId="{974F300E-4386-5845-9047-D2E50BE5B9DF}" destId="{D6373935-A2E9-A548-A33D-66E6F37911B5}" srcOrd="3" destOrd="0" presId="urn:microsoft.com/office/officeart/2005/8/layout/cycle1"/>
    <dgm:cxn modelId="{D4BC03D0-BCA5-4441-BE8C-9EF9616CFEA4}" type="presParOf" srcId="{974F300E-4386-5845-9047-D2E50BE5B9DF}" destId="{D4CC7CA4-90CA-C44A-80C6-5F4700CEE084}" srcOrd="4" destOrd="0" presId="urn:microsoft.com/office/officeart/2005/8/layout/cycle1"/>
    <dgm:cxn modelId="{821BD126-381B-344C-8A6F-64E6A2BA711F}" type="presParOf" srcId="{974F300E-4386-5845-9047-D2E50BE5B9DF}" destId="{7E13332C-B56D-A940-B9D8-EF62C0148D0D}" srcOrd="5" destOrd="0" presId="urn:microsoft.com/office/officeart/2005/8/layout/cycle1"/>
    <dgm:cxn modelId="{25F5274F-CED2-0541-AAEF-7A005E30EBAC}" type="presParOf" srcId="{974F300E-4386-5845-9047-D2E50BE5B9DF}" destId="{4897C66C-58BE-8247-B788-6E12567D356C}" srcOrd="6" destOrd="0" presId="urn:microsoft.com/office/officeart/2005/8/layout/cycle1"/>
    <dgm:cxn modelId="{1E3889CD-16C2-6D4A-BE02-6008DE4C1CEE}" type="presParOf" srcId="{974F300E-4386-5845-9047-D2E50BE5B9DF}" destId="{5FCD605C-912A-4041-B996-B403716CA487}" srcOrd="7" destOrd="0" presId="urn:microsoft.com/office/officeart/2005/8/layout/cycle1"/>
    <dgm:cxn modelId="{A9C80B97-D074-F441-A1F8-A75B5038251C}" type="presParOf" srcId="{974F300E-4386-5845-9047-D2E50BE5B9DF}" destId="{C105699B-8FB2-A741-A50C-5CCB2285D0C7}" srcOrd="8" destOrd="0" presId="urn:microsoft.com/office/officeart/2005/8/layout/cycle1"/>
    <dgm:cxn modelId="{38F16015-D2EB-6947-AA56-4AB7811F9DBA}" type="presParOf" srcId="{974F300E-4386-5845-9047-D2E50BE5B9DF}" destId="{BC28773C-7834-1A42-92F8-4F4BB89DB73D}" srcOrd="9" destOrd="0" presId="urn:microsoft.com/office/officeart/2005/8/layout/cycle1"/>
    <dgm:cxn modelId="{193A0129-FE7A-7F4B-BC21-E2DC6F1836DA}" type="presParOf" srcId="{974F300E-4386-5845-9047-D2E50BE5B9DF}" destId="{7011ABDE-921D-CC4A-A812-98D8BC216768}" srcOrd="10" destOrd="0" presId="urn:microsoft.com/office/officeart/2005/8/layout/cycle1"/>
    <dgm:cxn modelId="{6E8DAA5B-6815-8942-A0E1-D75394D06F23}" type="presParOf" srcId="{974F300E-4386-5845-9047-D2E50BE5B9DF}" destId="{4CDF93A6-30AC-5049-921D-2336D88B6C8C}" srcOrd="11" destOrd="0" presId="urn:microsoft.com/office/officeart/2005/8/layout/cycle1"/>
    <dgm:cxn modelId="{4171F75E-84C9-134E-87B4-A77CA95CC011}" type="presParOf" srcId="{974F300E-4386-5845-9047-D2E50BE5B9DF}" destId="{82609FE2-F95F-734C-AD24-6040CE4C7555}" srcOrd="12" destOrd="0" presId="urn:microsoft.com/office/officeart/2005/8/layout/cycle1"/>
    <dgm:cxn modelId="{F3D32639-26C7-7648-8A57-01F399C36E5E}" type="presParOf" srcId="{974F300E-4386-5845-9047-D2E50BE5B9DF}" destId="{8BE15629-E7D3-B841-AFF5-8835001D0C0D}" srcOrd="13" destOrd="0" presId="urn:microsoft.com/office/officeart/2005/8/layout/cycle1"/>
    <dgm:cxn modelId="{9BF2181B-2044-9948-AA9A-C9838FCE8107}" type="presParOf" srcId="{974F300E-4386-5845-9047-D2E50BE5B9DF}" destId="{BC2D0E1C-471D-7E42-82F1-D17C1CE939AE}" srcOrd="14" destOrd="0" presId="urn:microsoft.com/office/officeart/2005/8/layout/cycle1"/>
    <dgm:cxn modelId="{38288234-49F4-9042-B4E2-9B658CF49CFF}" type="presParOf" srcId="{974F300E-4386-5845-9047-D2E50BE5B9DF}" destId="{34EFA172-4ACD-5D45-8EB1-C8219C4728ED}" srcOrd="15" destOrd="0" presId="urn:microsoft.com/office/officeart/2005/8/layout/cycle1"/>
    <dgm:cxn modelId="{5D9F7DA6-3A6D-2143-8FF6-9CC0D1D747A4}" type="presParOf" srcId="{974F300E-4386-5845-9047-D2E50BE5B9DF}" destId="{A09B53D5-F25D-3645-B6F1-7A6889DDDF8A}" srcOrd="16" destOrd="0" presId="urn:microsoft.com/office/officeart/2005/8/layout/cycle1"/>
    <dgm:cxn modelId="{D3C06435-6FF0-4D48-B338-CD9E0002CFBF}" type="presParOf" srcId="{974F300E-4386-5845-9047-D2E50BE5B9DF}" destId="{ED222A40-1059-3345-AD49-855C25E47BE8}" srcOrd="17" destOrd="0" presId="urn:microsoft.com/office/officeart/2005/8/layout/cycle1"/>
    <dgm:cxn modelId="{9E600773-7B3F-3D4D-8407-5EA82981239F}" type="presParOf" srcId="{974F300E-4386-5845-9047-D2E50BE5B9DF}" destId="{4C853683-3218-CD49-B68F-8A5D239AEE90}" srcOrd="18" destOrd="0" presId="urn:microsoft.com/office/officeart/2005/8/layout/cycle1"/>
    <dgm:cxn modelId="{EA0B3928-CBA6-6C46-A1F8-4E8092DFC16F}" type="presParOf" srcId="{974F300E-4386-5845-9047-D2E50BE5B9DF}" destId="{B4887613-2C8E-6048-BE4F-C6593EEA02B6}" srcOrd="19" destOrd="0" presId="urn:microsoft.com/office/officeart/2005/8/layout/cycle1"/>
    <dgm:cxn modelId="{470F86AD-6721-8A45-BAF3-CBC69FFA563E}" type="presParOf" srcId="{974F300E-4386-5845-9047-D2E50BE5B9DF}" destId="{3EB43849-CDAA-6542-A0ED-A2364BFE5183}" srcOrd="20" destOrd="0" presId="urn:microsoft.com/office/officeart/2005/8/layout/cycle1"/>
    <dgm:cxn modelId="{623DE746-91AD-714F-9457-B880290B4EDF}" type="presParOf" srcId="{974F300E-4386-5845-9047-D2E50BE5B9DF}" destId="{67B5704C-12E6-724A-A550-BBECF16F0D67}" srcOrd="21" destOrd="0" presId="urn:microsoft.com/office/officeart/2005/8/layout/cycle1"/>
    <dgm:cxn modelId="{73FA0683-1457-E849-BD50-1F23B5486675}" type="presParOf" srcId="{974F300E-4386-5845-9047-D2E50BE5B9DF}" destId="{F4A0DB84-DA6F-5B42-865D-A1C9482E6477}" srcOrd="22" destOrd="0" presId="urn:microsoft.com/office/officeart/2005/8/layout/cycle1"/>
    <dgm:cxn modelId="{E10C3084-2890-9241-AC94-410B5E44A33F}" type="presParOf" srcId="{974F300E-4386-5845-9047-D2E50BE5B9DF}" destId="{A03A567C-81C1-5D48-A8D8-13AC95079D6E}" srcOrd="23" destOrd="0" presId="urn:microsoft.com/office/officeart/2005/8/layout/cycle1"/>
    <dgm:cxn modelId="{B167015A-D5B0-1C40-8090-517DA137CFCD}" type="presParOf" srcId="{974F300E-4386-5845-9047-D2E50BE5B9DF}" destId="{4224DD77-44E4-B542-8850-3F8188BB1E36}" srcOrd="24" destOrd="0" presId="urn:microsoft.com/office/officeart/2005/8/layout/cycle1"/>
    <dgm:cxn modelId="{93E8E2F9-85D7-584C-AF14-FF8251484A4B}" type="presParOf" srcId="{974F300E-4386-5845-9047-D2E50BE5B9DF}" destId="{D1865973-AFE4-A943-BF2C-DC5AFBD39F55}" srcOrd="25" destOrd="0" presId="urn:microsoft.com/office/officeart/2005/8/layout/cycle1"/>
    <dgm:cxn modelId="{B27EBED7-47FF-8448-8443-75470957E5DE}" type="presParOf" srcId="{974F300E-4386-5845-9047-D2E50BE5B9DF}" destId="{97C00218-34C1-5146-826D-31FE35FA5017}" srcOrd="26" destOrd="0" presId="urn:microsoft.com/office/officeart/2005/8/layout/cycle1"/>
    <dgm:cxn modelId="{C8F5DAD9-D9C5-DD42-9496-42928F53C82D}" type="presParOf" srcId="{974F300E-4386-5845-9047-D2E50BE5B9DF}" destId="{0EF7573D-5C5D-B949-B76F-5EB9457D4F36}" srcOrd="27" destOrd="0" presId="urn:microsoft.com/office/officeart/2005/8/layout/cycle1"/>
    <dgm:cxn modelId="{29A724D9-34C8-BA4B-AD88-0F9138304689}" type="presParOf" srcId="{974F300E-4386-5845-9047-D2E50BE5B9DF}" destId="{58A8FDD3-53A8-B64E-A8CF-56CB16DD1561}" srcOrd="28" destOrd="0" presId="urn:microsoft.com/office/officeart/2005/8/layout/cycle1"/>
    <dgm:cxn modelId="{1A73814E-016D-904E-9ECE-D51FD7358D19}" type="presParOf" srcId="{974F300E-4386-5845-9047-D2E50BE5B9DF}" destId="{6EF3A9E6-F5F9-C84D-A088-29BA6973AC84}" srcOrd="29" destOrd="0" presId="urn:microsoft.com/office/officeart/2005/8/layout/cycle1"/>
    <dgm:cxn modelId="{4D488268-403F-C541-B021-7B9964127ADA}" type="presParOf" srcId="{974F300E-4386-5845-9047-D2E50BE5B9DF}" destId="{60236C4F-9E4B-C84E-9472-C140F7126C56}" srcOrd="30" destOrd="0" presId="urn:microsoft.com/office/officeart/2005/8/layout/cycle1"/>
    <dgm:cxn modelId="{2B339DE7-FCF7-B246-B53D-6EE6DAA62FBE}" type="presParOf" srcId="{974F300E-4386-5845-9047-D2E50BE5B9DF}" destId="{8EF6DDEE-72DC-714C-A05F-3C4CBC43E8B1}" srcOrd="31" destOrd="0" presId="urn:microsoft.com/office/officeart/2005/8/layout/cycle1"/>
    <dgm:cxn modelId="{BDE422A6-18A5-7147-BAD2-24CA4098B94B}" type="presParOf" srcId="{974F300E-4386-5845-9047-D2E50BE5B9DF}" destId="{9C0B38ED-69AF-1742-B03C-44F628081988}" srcOrd="32" destOrd="0" presId="urn:microsoft.com/office/officeart/2005/8/layout/cycle1"/>
    <dgm:cxn modelId="{657F0A59-0A14-C248-BB06-9C2A27161DBB}" type="presParOf" srcId="{974F300E-4386-5845-9047-D2E50BE5B9DF}" destId="{EF662A56-2D44-AC43-88FC-CC890223D94E}" srcOrd="33" destOrd="0" presId="urn:microsoft.com/office/officeart/2005/8/layout/cycle1"/>
    <dgm:cxn modelId="{D5205B99-D356-EB45-85E3-58CE40847F77}" type="presParOf" srcId="{974F300E-4386-5845-9047-D2E50BE5B9DF}" destId="{F71C92C7-1F11-9943-86A3-AC589F620D1F}" srcOrd="34" destOrd="0" presId="urn:microsoft.com/office/officeart/2005/8/layout/cycle1"/>
    <dgm:cxn modelId="{AAC67493-8F29-9C43-8A24-831EDEF97E79}" type="presParOf" srcId="{974F300E-4386-5845-9047-D2E50BE5B9DF}" destId="{177A76F1-B4CA-E543-9CF3-DEF10E2A977A}" srcOrd="3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E1255C9-F847-A440-83FF-7AA254CCB896}" type="doc">
      <dgm:prSet loTypeId="urn:microsoft.com/office/officeart/2005/8/layout/cycle1" loCatId="cycle" qsTypeId="urn:microsoft.com/office/officeart/2005/8/quickstyle/simple4" qsCatId="simple" csTypeId="urn:microsoft.com/office/officeart/2005/8/colors/accent1_2" csCatId="accent1" phldr="1"/>
      <dgm:spPr/>
    </dgm:pt>
    <dgm:pt modelId="{12600BCB-5734-3F4B-9543-0CB09A3EC940}">
      <dgm:prSet phldrT="[Text]" custT="1"/>
      <dgm:spPr>
        <a:xfrm>
          <a:off x="4198328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altLang="zh-CN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尼散月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694C5870-D1B6-4749-AAAC-40AAB1DA82EA}" type="parTrans" cxnId="{24E8EE39-70FF-B84F-8DD2-74F1728207D4}">
      <dgm:prSet/>
      <dgm:spPr/>
      <dgm:t>
        <a:bodyPr/>
        <a:lstStyle/>
        <a:p>
          <a:endParaRPr lang="en-US"/>
        </a:p>
      </dgm:t>
    </dgm:pt>
    <dgm:pt modelId="{B6065800-F57E-6842-B73C-614AFBC2DE05}" type="sibTrans" cxnId="{24E8EE39-70FF-B84F-8DD2-74F1728207D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14D4E93F-049A-3C4B-AC51-98238007908B}">
      <dgm:prSet phldrT="[Text]"/>
      <dgm:spPr>
        <a:xfrm>
          <a:off x="5496848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以珥月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6492643A-926C-9143-836A-B02AA2E21F17}" type="parTrans" cxnId="{57731E1C-B4E9-964A-8E1B-0D0BA71E90DF}">
      <dgm:prSet/>
      <dgm:spPr/>
      <dgm:t>
        <a:bodyPr/>
        <a:lstStyle/>
        <a:p>
          <a:endParaRPr lang="en-US"/>
        </a:p>
      </dgm:t>
    </dgm:pt>
    <dgm:pt modelId="{5F59F7B6-41A1-5E4E-9B55-45D980CBBD04}" type="sibTrans" cxnId="{57731E1C-B4E9-964A-8E1B-0D0BA71E90DF}">
      <dgm:prSet/>
      <dgm:spPr/>
      <dgm:t>
        <a:bodyPr/>
        <a:lstStyle/>
        <a:p>
          <a:endParaRPr lang="en-US"/>
        </a:p>
      </dgm:t>
    </dgm:pt>
    <dgm:pt modelId="{C16F2B15-09EF-2641-AECC-6EB87CD786D6}">
      <dgm:prSet phldrT="[Text]"/>
      <dgm:spPr>
        <a:xfrm>
          <a:off x="6246550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西弯月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5C6B3610-30C5-0F42-8F06-11CB8839738A}" type="parTrans" cxnId="{FD994978-9C92-8B48-A0A7-81EE13FB0383}">
      <dgm:prSet/>
      <dgm:spPr/>
      <dgm:t>
        <a:bodyPr/>
        <a:lstStyle/>
        <a:p>
          <a:endParaRPr lang="en-US"/>
        </a:p>
      </dgm:t>
    </dgm:pt>
    <dgm:pt modelId="{7DD749AC-A666-F745-A030-2FAE8CB25167}" type="sibTrans" cxnId="{FD994978-9C92-8B48-A0A7-81EE13FB0383}">
      <dgm:prSet/>
      <dgm:spPr/>
      <dgm:t>
        <a:bodyPr/>
        <a:lstStyle/>
        <a:p>
          <a:endParaRPr lang="en-US"/>
        </a:p>
      </dgm:t>
    </dgm:pt>
    <dgm:pt modelId="{2FA9EF7D-C744-714A-9360-CF1CAE2B314A}">
      <dgm:prSet phldrT="[Text]"/>
      <dgm:spPr>
        <a:xfrm>
          <a:off x="6246550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搭模斯月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1B56BF4-17F7-E94D-9FB9-EE1A3AB097C0}" type="parTrans" cxnId="{C39A6F00-CC0B-164F-A405-9F406A7BB6B0}">
      <dgm:prSet/>
      <dgm:spPr/>
      <dgm:t>
        <a:bodyPr/>
        <a:lstStyle/>
        <a:p>
          <a:endParaRPr lang="en-US"/>
        </a:p>
      </dgm:t>
    </dgm:pt>
    <dgm:pt modelId="{3919AF97-A657-C24C-8FEF-CDFE69FAD766}" type="sibTrans" cxnId="{C39A6F00-CC0B-164F-A405-9F406A7BB6B0}">
      <dgm:prSet/>
      <dgm:spPr/>
      <dgm:t>
        <a:bodyPr/>
        <a:lstStyle/>
        <a:p>
          <a:endParaRPr lang="en-US"/>
        </a:p>
      </dgm:t>
    </dgm:pt>
    <dgm:pt modelId="{F3A48034-02EA-A645-9654-500D0C9BDE51}">
      <dgm:prSet phldrT="[Text]"/>
      <dgm:spPr>
        <a:xfrm>
          <a:off x="5496848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埃波月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A5D9F8BC-6D7D-B047-B69A-B59A8374FC90}" type="parTrans" cxnId="{FA25F0E3-5D5A-FB43-9DD6-78662C2884CE}">
      <dgm:prSet/>
      <dgm:spPr/>
      <dgm:t>
        <a:bodyPr/>
        <a:lstStyle/>
        <a:p>
          <a:endParaRPr lang="en-US"/>
        </a:p>
      </dgm:t>
    </dgm:pt>
    <dgm:pt modelId="{5D624582-EA17-E941-8868-4692E0260FE8}" type="sibTrans" cxnId="{FA25F0E3-5D5A-FB43-9DD6-78662C2884CE}">
      <dgm:prSet/>
      <dgm:spPr/>
      <dgm:t>
        <a:bodyPr/>
        <a:lstStyle/>
        <a:p>
          <a:endParaRPr lang="en-US"/>
        </a:p>
      </dgm:t>
    </dgm:pt>
    <dgm:pt modelId="{4584B37E-B9E6-8B4B-B617-0935A3BE700D}">
      <dgm:prSet phldrT="[Text]"/>
      <dgm:spPr>
        <a:xfrm>
          <a:off x="4198328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以禄月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DAB29195-28CC-474C-BBA8-8848194865F9}" type="parTrans" cxnId="{E65C7695-DEBF-CB43-AE8A-CCE0350281FC}">
      <dgm:prSet/>
      <dgm:spPr/>
      <dgm:t>
        <a:bodyPr/>
        <a:lstStyle/>
        <a:p>
          <a:endParaRPr lang="en-US"/>
        </a:p>
      </dgm:t>
    </dgm:pt>
    <dgm:pt modelId="{956E8FD4-551A-0A40-9B8E-75EF16785817}" type="sibTrans" cxnId="{E65C7695-DEBF-CB43-AE8A-CCE0350281FC}">
      <dgm:prSet/>
      <dgm:spPr/>
      <dgm:t>
        <a:bodyPr/>
        <a:lstStyle/>
        <a:p>
          <a:endParaRPr lang="en-US"/>
        </a:p>
      </dgm:t>
    </dgm:pt>
    <dgm:pt modelId="{7E56E222-E760-BB44-B344-1990E1501858}">
      <dgm:prSet/>
      <dgm:spPr>
        <a:xfrm>
          <a:off x="2698925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提斯利月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3AC32A6-8893-D449-8951-D536AAD2A737}" type="parTrans" cxnId="{C6891DF1-0059-CC44-A182-9979EC54C9D2}">
      <dgm:prSet/>
      <dgm:spPr/>
      <dgm:t>
        <a:bodyPr/>
        <a:lstStyle/>
        <a:p>
          <a:endParaRPr lang="en-US"/>
        </a:p>
      </dgm:t>
    </dgm:pt>
    <dgm:pt modelId="{753CC65B-9A29-7147-A2D0-98426981BDB6}" type="sibTrans" cxnId="{C6891DF1-0059-CC44-A182-9979EC54C9D2}">
      <dgm:prSet/>
      <dgm:spPr/>
      <dgm:t>
        <a:bodyPr/>
        <a:lstStyle/>
        <a:p>
          <a:endParaRPr lang="en-US"/>
        </a:p>
      </dgm:t>
    </dgm:pt>
    <dgm:pt modelId="{6782EAD5-E922-9B4C-A5FC-5915B15F009C}">
      <dgm:prSet/>
      <dgm:spPr>
        <a:xfrm>
          <a:off x="1400404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玛西班月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CC36D1B0-EED6-F543-9A2C-66BFE65E98FE}" type="parTrans" cxnId="{CB890223-8D05-A54D-9B11-07CBEFE16BBA}">
      <dgm:prSet/>
      <dgm:spPr/>
      <dgm:t>
        <a:bodyPr/>
        <a:lstStyle/>
        <a:p>
          <a:endParaRPr lang="en-US"/>
        </a:p>
      </dgm:t>
    </dgm:pt>
    <dgm:pt modelId="{F7188126-6417-5E4E-AEC3-96B93D7AF95B}" type="sibTrans" cxnId="{CB890223-8D05-A54D-9B11-07CBEFE16BBA}">
      <dgm:prSet/>
      <dgm:spPr/>
      <dgm:t>
        <a:bodyPr/>
        <a:lstStyle/>
        <a:p>
          <a:endParaRPr lang="en-US"/>
        </a:p>
      </dgm:t>
    </dgm:pt>
    <dgm:pt modelId="{C662D955-A480-8345-ACB2-6F958B5C1888}">
      <dgm:prSet/>
      <dgm:spPr>
        <a:xfrm>
          <a:off x="650703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基斯流月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FBF6ABAC-5F0F-874D-8329-1408756EB7F5}" type="parTrans" cxnId="{C4694752-06F5-C545-A5BC-49319580A088}">
      <dgm:prSet/>
      <dgm:spPr/>
      <dgm:t>
        <a:bodyPr/>
        <a:lstStyle/>
        <a:p>
          <a:endParaRPr lang="en-US"/>
        </a:p>
      </dgm:t>
    </dgm:pt>
    <dgm:pt modelId="{6F4808C3-C7D0-224B-B4C4-5DDEB9906496}" type="sibTrans" cxnId="{C4694752-06F5-C545-A5BC-49319580A088}">
      <dgm:prSet/>
      <dgm:spPr/>
      <dgm:t>
        <a:bodyPr/>
        <a:lstStyle/>
        <a:p>
          <a:endParaRPr lang="en-US"/>
        </a:p>
      </dgm:t>
    </dgm:pt>
    <dgm:pt modelId="{7F624F2B-FDF2-064E-A113-8ACD76FBB911}">
      <dgm:prSet/>
      <dgm:spPr>
        <a:xfrm>
          <a:off x="650703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提别月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363641FA-1A9F-DF42-9847-FB36427D0626}" type="parTrans" cxnId="{366B22C6-0239-8B45-A53A-36341274822B}">
      <dgm:prSet/>
      <dgm:spPr/>
      <dgm:t>
        <a:bodyPr/>
        <a:lstStyle/>
        <a:p>
          <a:endParaRPr lang="en-US"/>
        </a:p>
      </dgm:t>
    </dgm:pt>
    <dgm:pt modelId="{A150C2D3-19FD-1442-B926-76D1AF293750}" type="sibTrans" cxnId="{366B22C6-0239-8B45-A53A-36341274822B}">
      <dgm:prSet/>
      <dgm:spPr/>
      <dgm:t>
        <a:bodyPr/>
        <a:lstStyle/>
        <a:p>
          <a:endParaRPr lang="en-US"/>
        </a:p>
      </dgm:t>
    </dgm:pt>
    <dgm:pt modelId="{808C204C-6765-C247-B952-F88465CBE46F}">
      <dgm:prSet/>
      <dgm:spPr>
        <a:xfrm>
          <a:off x="1400404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细罢特月</a:t>
          </a:r>
          <a:endParaRPr lang="en-US" dirty="0" smtClean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D3C1475C-DC8A-3B43-96FA-55A783E44487}" type="parTrans" cxnId="{2486BC3B-011D-0D40-A673-E70453C48BDC}">
      <dgm:prSet/>
      <dgm:spPr/>
      <dgm:t>
        <a:bodyPr/>
        <a:lstStyle/>
        <a:p>
          <a:endParaRPr lang="en-US"/>
        </a:p>
      </dgm:t>
    </dgm:pt>
    <dgm:pt modelId="{A5AEBEE1-F539-EC40-91AD-147C5AEE6F58}" type="sibTrans" cxnId="{2486BC3B-011D-0D40-A673-E70453C48BDC}">
      <dgm:prSet/>
      <dgm:spPr/>
      <dgm:t>
        <a:bodyPr/>
        <a:lstStyle/>
        <a:p>
          <a:endParaRPr lang="en-US"/>
        </a:p>
      </dgm:t>
    </dgm:pt>
    <dgm:pt modelId="{8312C998-D541-C24F-B406-4BE6B9523883}">
      <dgm:prSet/>
      <dgm:spPr>
        <a:xfrm>
          <a:off x="2698925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亚达月</a:t>
          </a:r>
          <a:endParaRPr lang="en-US" dirty="0"/>
        </a:p>
      </dgm:t>
    </dgm:pt>
    <dgm:pt modelId="{FE4ED9FB-BC80-8B41-A8A0-80792EB00CB8}" type="parTrans" cxnId="{63CBE0BE-1A9A-7D41-81BB-DEFD29DFB94B}">
      <dgm:prSet/>
      <dgm:spPr/>
      <dgm:t>
        <a:bodyPr/>
        <a:lstStyle/>
        <a:p>
          <a:endParaRPr lang="en-US"/>
        </a:p>
      </dgm:t>
    </dgm:pt>
    <dgm:pt modelId="{2EF59C7F-52C8-E54B-AD12-02FEF44B836C}" type="sibTrans" cxnId="{63CBE0BE-1A9A-7D41-81BB-DEFD29DFB94B}">
      <dgm:prSet/>
      <dgm:spPr/>
      <dgm:t>
        <a:bodyPr/>
        <a:lstStyle/>
        <a:p>
          <a:endParaRPr lang="en-US"/>
        </a:p>
      </dgm:t>
    </dgm:pt>
    <dgm:pt modelId="{974F300E-4386-5845-9047-D2E50BE5B9DF}" type="pres">
      <dgm:prSet presAssocID="{8E1255C9-F847-A440-83FF-7AA254CCB896}" presName="cycle" presStyleCnt="0">
        <dgm:presLayoutVars>
          <dgm:dir/>
          <dgm:resizeHandles val="exact"/>
        </dgm:presLayoutVars>
      </dgm:prSet>
      <dgm:spPr/>
    </dgm:pt>
    <dgm:pt modelId="{BF1A72C0-4F23-214E-B2C0-EC3432C35438}" type="pres">
      <dgm:prSet presAssocID="{12600BCB-5734-3F4B-9543-0CB09A3EC940}" presName="dummy" presStyleCnt="0"/>
      <dgm:spPr/>
    </dgm:pt>
    <dgm:pt modelId="{92DA8A36-05F4-4B4C-B207-6FB4CBC9688F}" type="pres">
      <dgm:prSet presAssocID="{12600BCB-5734-3F4B-9543-0CB09A3EC940}" presName="node" presStyleLbl="revTx" presStyleIdx="0" presStyleCnt="12" custScaleX="23535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990F259-A510-7044-A15A-189FB55AE5CB}" type="pres">
      <dgm:prSet presAssocID="{B6065800-F57E-6842-B73C-614AFBC2DE05}" presName="sibTrans" presStyleLbl="node1" presStyleIdx="0" presStyleCnt="12"/>
      <dgm:spPr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D6373935-A2E9-A548-A33D-66E6F37911B5}" type="pres">
      <dgm:prSet presAssocID="{14D4E93F-049A-3C4B-AC51-98238007908B}" presName="dummy" presStyleCnt="0"/>
      <dgm:spPr/>
    </dgm:pt>
    <dgm:pt modelId="{D4CC7CA4-90CA-C44A-80C6-5F4700CEE084}" type="pres">
      <dgm:prSet presAssocID="{14D4E93F-049A-3C4B-AC51-98238007908B}" presName="node" presStyleLbl="revTx" presStyleIdx="1" presStyleCnt="12" custScaleX="19231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E13332C-B56D-A940-B9D8-EF62C0148D0D}" type="pres">
      <dgm:prSet presAssocID="{5F59F7B6-41A1-5E4E-9B55-45D980CBBD04}" presName="sibTrans" presStyleLbl="node1" presStyleIdx="1" presStyleCnt="12"/>
      <dgm:spPr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4897C66C-58BE-8247-B788-6E12567D356C}" type="pres">
      <dgm:prSet presAssocID="{C16F2B15-09EF-2641-AECC-6EB87CD786D6}" presName="dummy" presStyleCnt="0"/>
      <dgm:spPr/>
    </dgm:pt>
    <dgm:pt modelId="{5FCD605C-912A-4041-B996-B403716CA487}" type="pres">
      <dgm:prSet presAssocID="{C16F2B15-09EF-2641-AECC-6EB87CD786D6}" presName="node" presStyleLbl="revTx" presStyleIdx="2" presStyleCnt="12" custScaleX="21680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105699B-8FB2-A741-A50C-5CCB2285D0C7}" type="pres">
      <dgm:prSet presAssocID="{7DD749AC-A666-F745-A030-2FAE8CB25167}" presName="sibTrans" presStyleLbl="node1" presStyleIdx="2" presStyleCnt="12"/>
      <dgm:spPr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BC28773C-7834-1A42-92F8-4F4BB89DB73D}" type="pres">
      <dgm:prSet presAssocID="{2FA9EF7D-C744-714A-9360-CF1CAE2B314A}" presName="dummy" presStyleCnt="0"/>
      <dgm:spPr/>
    </dgm:pt>
    <dgm:pt modelId="{7011ABDE-921D-CC4A-A812-98D8BC216768}" type="pres">
      <dgm:prSet presAssocID="{2FA9EF7D-C744-714A-9360-CF1CAE2B314A}" presName="node" presStyleLbl="revTx" presStyleIdx="3" presStyleCnt="12" custScaleX="2119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4CDF93A6-30AC-5049-921D-2336D88B6C8C}" type="pres">
      <dgm:prSet presAssocID="{3919AF97-A657-C24C-8FEF-CDFE69FAD766}" presName="sibTrans" presStyleLbl="node1" presStyleIdx="3" presStyleCnt="12"/>
      <dgm:spPr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82609FE2-F95F-734C-AD24-6040CE4C7555}" type="pres">
      <dgm:prSet presAssocID="{F3A48034-02EA-A645-9654-500D0C9BDE51}" presName="dummy" presStyleCnt="0"/>
      <dgm:spPr/>
    </dgm:pt>
    <dgm:pt modelId="{8BE15629-E7D3-B841-AFF5-8835001D0C0D}" type="pres">
      <dgm:prSet presAssocID="{F3A48034-02EA-A645-9654-500D0C9BDE51}" presName="node" presStyleLbl="revTx" presStyleIdx="4" presStyleCnt="12" custScaleX="25071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BC2D0E1C-471D-7E42-82F1-D17C1CE939AE}" type="pres">
      <dgm:prSet presAssocID="{5D624582-EA17-E941-8868-4692E0260FE8}" presName="sibTrans" presStyleLbl="node1" presStyleIdx="4" presStyleCnt="12"/>
      <dgm:spPr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34EFA172-4ACD-5D45-8EB1-C8219C4728ED}" type="pres">
      <dgm:prSet presAssocID="{4584B37E-B9E6-8B4B-B617-0935A3BE700D}" presName="dummy" presStyleCnt="0"/>
      <dgm:spPr/>
    </dgm:pt>
    <dgm:pt modelId="{A09B53D5-F25D-3645-B6F1-7A6889DDDF8A}" type="pres">
      <dgm:prSet presAssocID="{4584B37E-B9E6-8B4B-B617-0935A3BE700D}" presName="node" presStyleLbl="revTx" presStyleIdx="5" presStyleCnt="12" custScaleX="20941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ED222A40-1059-3345-AD49-855C25E47BE8}" type="pres">
      <dgm:prSet presAssocID="{956E8FD4-551A-0A40-9B8E-75EF16785817}" presName="sibTrans" presStyleLbl="node1" presStyleIdx="5" presStyleCnt="12"/>
      <dgm:spPr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4C853683-3218-CD49-B68F-8A5D239AEE90}" type="pres">
      <dgm:prSet presAssocID="{7E56E222-E760-BB44-B344-1990E1501858}" presName="dummy" presStyleCnt="0"/>
      <dgm:spPr/>
    </dgm:pt>
    <dgm:pt modelId="{B4887613-2C8E-6048-BE4F-C6593EEA02B6}" type="pres">
      <dgm:prSet presAssocID="{7E56E222-E760-BB44-B344-1990E1501858}" presName="node" presStyleLbl="revTx" presStyleIdx="6" presStyleCnt="12" custScaleX="160431" custRadScaleRad="100876" custRadScaleInc="746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3EB43849-CDAA-6542-A0ED-A2364BFE5183}" type="pres">
      <dgm:prSet presAssocID="{753CC65B-9A29-7147-A2D0-98426981BDB6}" presName="sibTrans" presStyleLbl="node1" presStyleIdx="6" presStyleCnt="12"/>
      <dgm:spPr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67B5704C-12E6-724A-A550-BBECF16F0D67}" type="pres">
      <dgm:prSet presAssocID="{6782EAD5-E922-9B4C-A5FC-5915B15F009C}" presName="dummy" presStyleCnt="0"/>
      <dgm:spPr/>
    </dgm:pt>
    <dgm:pt modelId="{F4A0DB84-DA6F-5B42-865D-A1C9482E6477}" type="pres">
      <dgm:prSet presAssocID="{6782EAD5-E922-9B4C-A5FC-5915B15F009C}" presName="node" presStyleLbl="revTx" presStyleIdx="7" presStyleCnt="12" custScaleX="21825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A03A567C-81C1-5D48-A8D8-13AC95079D6E}" type="pres">
      <dgm:prSet presAssocID="{F7188126-6417-5E4E-AEC3-96B93D7AF95B}" presName="sibTrans" presStyleLbl="node1" presStyleIdx="7" presStyleCnt="12"/>
      <dgm:spPr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4224DD77-44E4-B542-8850-3F8188BB1E36}" type="pres">
      <dgm:prSet presAssocID="{C662D955-A480-8345-ACB2-6F958B5C1888}" presName="dummy" presStyleCnt="0"/>
      <dgm:spPr/>
    </dgm:pt>
    <dgm:pt modelId="{D1865973-AFE4-A943-BF2C-DC5AFBD39F55}" type="pres">
      <dgm:prSet presAssocID="{C662D955-A480-8345-ACB2-6F958B5C1888}" presName="node" presStyleLbl="revTx" presStyleIdx="8" presStyleCnt="12" custScaleX="2211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7C00218-34C1-5146-826D-31FE35FA5017}" type="pres">
      <dgm:prSet presAssocID="{6F4808C3-C7D0-224B-B4C4-5DDEB9906496}" presName="sibTrans" presStyleLbl="node1" presStyleIdx="8" presStyleCnt="12" custLinFactNeighborX="2605" custLinFactNeighborY="-837"/>
      <dgm:spPr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0EF7573D-5C5D-B949-B76F-5EB9457D4F36}" type="pres">
      <dgm:prSet presAssocID="{7F624F2B-FDF2-064E-A113-8ACD76FBB911}" presName="dummy" presStyleCnt="0"/>
      <dgm:spPr/>
    </dgm:pt>
    <dgm:pt modelId="{58A8FDD3-53A8-B64E-A8CF-56CB16DD1561}" type="pres">
      <dgm:prSet presAssocID="{7F624F2B-FDF2-064E-A113-8ACD76FBB911}" presName="node" presStyleLbl="revTx" presStyleIdx="9" presStyleCnt="12" custScaleX="22383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6EF3A9E6-F5F9-C84D-A088-29BA6973AC84}" type="pres">
      <dgm:prSet presAssocID="{A150C2D3-19FD-1442-B926-76D1AF293750}" presName="sibTrans" presStyleLbl="node1" presStyleIdx="9" presStyleCnt="12"/>
      <dgm:spPr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60236C4F-9E4B-C84E-9472-C140F7126C56}" type="pres">
      <dgm:prSet presAssocID="{808C204C-6765-C247-B952-F88465CBE46F}" presName="dummy" presStyleCnt="0"/>
      <dgm:spPr/>
    </dgm:pt>
    <dgm:pt modelId="{8EF6DDEE-72DC-714C-A05F-3C4CBC43E8B1}" type="pres">
      <dgm:prSet presAssocID="{808C204C-6765-C247-B952-F88465CBE46F}" presName="node" presStyleLbl="revTx" presStyleIdx="10" presStyleCnt="12" custScaleX="20480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C0B38ED-69AF-1742-B03C-44F628081988}" type="pres">
      <dgm:prSet presAssocID="{A5AEBEE1-F539-EC40-91AD-147C5AEE6F58}" presName="sibTrans" presStyleLbl="node1" presStyleIdx="10" presStyleCnt="12"/>
      <dgm:spPr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EF662A56-2D44-AC43-88FC-CC890223D94E}" type="pres">
      <dgm:prSet presAssocID="{8312C998-D541-C24F-B406-4BE6B9523883}" presName="dummy" presStyleCnt="0"/>
      <dgm:spPr/>
    </dgm:pt>
    <dgm:pt modelId="{F71C92C7-1F11-9943-86A3-AC589F620D1F}" type="pres">
      <dgm:prSet presAssocID="{8312C998-D541-C24F-B406-4BE6B9523883}" presName="node" presStyleLbl="revTx" presStyleIdx="11" presStyleCnt="12" custScaleX="89195" custRadScaleRad="100461" custRadScaleInc="-950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177A76F1-B4CA-E543-9CF3-DEF10E2A977A}" type="pres">
      <dgm:prSet presAssocID="{2EF59C7F-52C8-E54B-AD12-02FEF44B836C}" presName="sibTrans" presStyleLbl="node1" presStyleIdx="11" presStyleCnt="12"/>
      <dgm:spPr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</dgm:spPr>
      <dgm:t>
        <a:bodyPr/>
        <a:lstStyle/>
        <a:p>
          <a:endParaRPr lang="en-US"/>
        </a:p>
      </dgm:t>
    </dgm:pt>
  </dgm:ptLst>
  <dgm:cxnLst>
    <dgm:cxn modelId="{E65C7695-DEBF-CB43-AE8A-CCE0350281FC}" srcId="{8E1255C9-F847-A440-83FF-7AA254CCB896}" destId="{4584B37E-B9E6-8B4B-B617-0935A3BE700D}" srcOrd="5" destOrd="0" parTransId="{DAB29195-28CC-474C-BBA8-8848194865F9}" sibTransId="{956E8FD4-551A-0A40-9B8E-75EF16785817}"/>
    <dgm:cxn modelId="{63CBE0BE-1A9A-7D41-81BB-DEFD29DFB94B}" srcId="{8E1255C9-F847-A440-83FF-7AA254CCB896}" destId="{8312C998-D541-C24F-B406-4BE6B9523883}" srcOrd="11" destOrd="0" parTransId="{FE4ED9FB-BC80-8B41-A8A0-80792EB00CB8}" sibTransId="{2EF59C7F-52C8-E54B-AD12-02FEF44B836C}"/>
    <dgm:cxn modelId="{FA25F0E3-5D5A-FB43-9DD6-78662C2884CE}" srcId="{8E1255C9-F847-A440-83FF-7AA254CCB896}" destId="{F3A48034-02EA-A645-9654-500D0C9BDE51}" srcOrd="4" destOrd="0" parTransId="{A5D9F8BC-6D7D-B047-B69A-B59A8374FC90}" sibTransId="{5D624582-EA17-E941-8868-4692E0260FE8}"/>
    <dgm:cxn modelId="{643CAE3D-E8F2-9048-9A6F-4774C96B6499}" type="presOf" srcId="{8312C998-D541-C24F-B406-4BE6B9523883}" destId="{F71C92C7-1F11-9943-86A3-AC589F620D1F}" srcOrd="0" destOrd="0" presId="urn:microsoft.com/office/officeart/2005/8/layout/cycle1"/>
    <dgm:cxn modelId="{4D45F33D-7B97-974D-91B6-80654FF0C5F1}" type="presOf" srcId="{4584B37E-B9E6-8B4B-B617-0935A3BE700D}" destId="{A09B53D5-F25D-3645-B6F1-7A6889DDDF8A}" srcOrd="0" destOrd="0" presId="urn:microsoft.com/office/officeart/2005/8/layout/cycle1"/>
    <dgm:cxn modelId="{FD994978-9C92-8B48-A0A7-81EE13FB0383}" srcId="{8E1255C9-F847-A440-83FF-7AA254CCB896}" destId="{C16F2B15-09EF-2641-AECC-6EB87CD786D6}" srcOrd="2" destOrd="0" parTransId="{5C6B3610-30C5-0F42-8F06-11CB8839738A}" sibTransId="{7DD749AC-A666-F745-A030-2FAE8CB25167}"/>
    <dgm:cxn modelId="{45AF8C55-FCA6-9544-A7D9-656B2890CA80}" type="presOf" srcId="{14D4E93F-049A-3C4B-AC51-98238007908B}" destId="{D4CC7CA4-90CA-C44A-80C6-5F4700CEE084}" srcOrd="0" destOrd="0" presId="urn:microsoft.com/office/officeart/2005/8/layout/cycle1"/>
    <dgm:cxn modelId="{CB890223-8D05-A54D-9B11-07CBEFE16BBA}" srcId="{8E1255C9-F847-A440-83FF-7AA254CCB896}" destId="{6782EAD5-E922-9B4C-A5FC-5915B15F009C}" srcOrd="7" destOrd="0" parTransId="{CC36D1B0-EED6-F543-9A2C-66BFE65E98FE}" sibTransId="{F7188126-6417-5E4E-AEC3-96B93D7AF95B}"/>
    <dgm:cxn modelId="{E5337A26-AA0A-3D4F-8D83-09337A3DD3A2}" type="presOf" srcId="{808C204C-6765-C247-B952-F88465CBE46F}" destId="{8EF6DDEE-72DC-714C-A05F-3C4CBC43E8B1}" srcOrd="0" destOrd="0" presId="urn:microsoft.com/office/officeart/2005/8/layout/cycle1"/>
    <dgm:cxn modelId="{4CBF7D76-1FC4-634B-9E20-F7C5186060B2}" type="presOf" srcId="{A5AEBEE1-F539-EC40-91AD-147C5AEE6F58}" destId="{9C0B38ED-69AF-1742-B03C-44F628081988}" srcOrd="0" destOrd="0" presId="urn:microsoft.com/office/officeart/2005/8/layout/cycle1"/>
    <dgm:cxn modelId="{C4694752-06F5-C545-A5BC-49319580A088}" srcId="{8E1255C9-F847-A440-83FF-7AA254CCB896}" destId="{C662D955-A480-8345-ACB2-6F958B5C1888}" srcOrd="8" destOrd="0" parTransId="{FBF6ABAC-5F0F-874D-8329-1408756EB7F5}" sibTransId="{6F4808C3-C7D0-224B-B4C4-5DDEB9906496}"/>
    <dgm:cxn modelId="{2486BC3B-011D-0D40-A673-E70453C48BDC}" srcId="{8E1255C9-F847-A440-83FF-7AA254CCB896}" destId="{808C204C-6765-C247-B952-F88465CBE46F}" srcOrd="10" destOrd="0" parTransId="{D3C1475C-DC8A-3B43-96FA-55A783E44487}" sibTransId="{A5AEBEE1-F539-EC40-91AD-147C5AEE6F58}"/>
    <dgm:cxn modelId="{3DD0D2B7-3E58-5044-BD49-F0A019BD4733}" type="presOf" srcId="{5F59F7B6-41A1-5E4E-9B55-45D980CBBD04}" destId="{7E13332C-B56D-A940-B9D8-EF62C0148D0D}" srcOrd="0" destOrd="0" presId="urn:microsoft.com/office/officeart/2005/8/layout/cycle1"/>
    <dgm:cxn modelId="{7073E249-FA18-164C-A949-F43715EA4AC0}" type="presOf" srcId="{F7188126-6417-5E4E-AEC3-96B93D7AF95B}" destId="{A03A567C-81C1-5D48-A8D8-13AC95079D6E}" srcOrd="0" destOrd="0" presId="urn:microsoft.com/office/officeart/2005/8/layout/cycle1"/>
    <dgm:cxn modelId="{2FB68BDB-210F-704C-A22E-8C15E9D248AB}" type="presOf" srcId="{A150C2D3-19FD-1442-B926-76D1AF293750}" destId="{6EF3A9E6-F5F9-C84D-A088-29BA6973AC84}" srcOrd="0" destOrd="0" presId="urn:microsoft.com/office/officeart/2005/8/layout/cycle1"/>
    <dgm:cxn modelId="{C4261DD0-72C8-0743-84DC-F21353B2DB4C}" type="presOf" srcId="{F3A48034-02EA-A645-9654-500D0C9BDE51}" destId="{8BE15629-E7D3-B841-AFF5-8835001D0C0D}" srcOrd="0" destOrd="0" presId="urn:microsoft.com/office/officeart/2005/8/layout/cycle1"/>
    <dgm:cxn modelId="{366B22C6-0239-8B45-A53A-36341274822B}" srcId="{8E1255C9-F847-A440-83FF-7AA254CCB896}" destId="{7F624F2B-FDF2-064E-A113-8ACD76FBB911}" srcOrd="9" destOrd="0" parTransId="{363641FA-1A9F-DF42-9847-FB36427D0626}" sibTransId="{A150C2D3-19FD-1442-B926-76D1AF293750}"/>
    <dgm:cxn modelId="{65BDF347-D145-F549-BD59-A4430F6BE914}" type="presOf" srcId="{2FA9EF7D-C744-714A-9360-CF1CAE2B314A}" destId="{7011ABDE-921D-CC4A-A812-98D8BC216768}" srcOrd="0" destOrd="0" presId="urn:microsoft.com/office/officeart/2005/8/layout/cycle1"/>
    <dgm:cxn modelId="{76E71EC9-C835-F442-97E7-D5714D95CBC5}" type="presOf" srcId="{7DD749AC-A666-F745-A030-2FAE8CB25167}" destId="{C105699B-8FB2-A741-A50C-5CCB2285D0C7}" srcOrd="0" destOrd="0" presId="urn:microsoft.com/office/officeart/2005/8/layout/cycle1"/>
    <dgm:cxn modelId="{970CFCAB-C463-E445-B16F-E0E45791CAE8}" type="presOf" srcId="{C16F2B15-09EF-2641-AECC-6EB87CD786D6}" destId="{5FCD605C-912A-4041-B996-B403716CA487}" srcOrd="0" destOrd="0" presId="urn:microsoft.com/office/officeart/2005/8/layout/cycle1"/>
    <dgm:cxn modelId="{A458185B-2304-FC44-9120-A25E0DD4A3B8}" type="presOf" srcId="{C662D955-A480-8345-ACB2-6F958B5C1888}" destId="{D1865973-AFE4-A943-BF2C-DC5AFBD39F55}" srcOrd="0" destOrd="0" presId="urn:microsoft.com/office/officeart/2005/8/layout/cycle1"/>
    <dgm:cxn modelId="{24E8EE39-70FF-B84F-8DD2-74F1728207D4}" srcId="{8E1255C9-F847-A440-83FF-7AA254CCB896}" destId="{12600BCB-5734-3F4B-9543-0CB09A3EC940}" srcOrd="0" destOrd="0" parTransId="{694C5870-D1B6-4749-AAAC-40AAB1DA82EA}" sibTransId="{B6065800-F57E-6842-B73C-614AFBC2DE05}"/>
    <dgm:cxn modelId="{65FBDD8C-6407-344C-8653-A1A432ED5AB3}" type="presOf" srcId="{3919AF97-A657-C24C-8FEF-CDFE69FAD766}" destId="{4CDF93A6-30AC-5049-921D-2336D88B6C8C}" srcOrd="0" destOrd="0" presId="urn:microsoft.com/office/officeart/2005/8/layout/cycle1"/>
    <dgm:cxn modelId="{714EC9F7-CE7C-144F-84EC-C873184D92AD}" type="presOf" srcId="{12600BCB-5734-3F4B-9543-0CB09A3EC940}" destId="{92DA8A36-05F4-4B4C-B207-6FB4CBC9688F}" srcOrd="0" destOrd="0" presId="urn:microsoft.com/office/officeart/2005/8/layout/cycle1"/>
    <dgm:cxn modelId="{C39A6F00-CC0B-164F-A405-9F406A7BB6B0}" srcId="{8E1255C9-F847-A440-83FF-7AA254CCB896}" destId="{2FA9EF7D-C744-714A-9360-CF1CAE2B314A}" srcOrd="3" destOrd="0" parTransId="{11B56BF4-17F7-E94D-9FB9-EE1A3AB097C0}" sibTransId="{3919AF97-A657-C24C-8FEF-CDFE69FAD766}"/>
    <dgm:cxn modelId="{C6891DF1-0059-CC44-A182-9979EC54C9D2}" srcId="{8E1255C9-F847-A440-83FF-7AA254CCB896}" destId="{7E56E222-E760-BB44-B344-1990E1501858}" srcOrd="6" destOrd="0" parTransId="{13AC32A6-8893-D449-8951-D536AAD2A737}" sibTransId="{753CC65B-9A29-7147-A2D0-98426981BDB6}"/>
    <dgm:cxn modelId="{360B12D9-4E97-A745-A6F4-E46731579BD4}" type="presOf" srcId="{7E56E222-E760-BB44-B344-1990E1501858}" destId="{B4887613-2C8E-6048-BE4F-C6593EEA02B6}" srcOrd="0" destOrd="0" presId="urn:microsoft.com/office/officeart/2005/8/layout/cycle1"/>
    <dgm:cxn modelId="{4D1E3400-79CC-D343-A816-0F5DB3DB9943}" type="presOf" srcId="{753CC65B-9A29-7147-A2D0-98426981BDB6}" destId="{3EB43849-CDAA-6542-A0ED-A2364BFE5183}" srcOrd="0" destOrd="0" presId="urn:microsoft.com/office/officeart/2005/8/layout/cycle1"/>
    <dgm:cxn modelId="{3C26C72B-0C9A-2D42-BD96-3155FA039E98}" type="presOf" srcId="{B6065800-F57E-6842-B73C-614AFBC2DE05}" destId="{2990F259-A510-7044-A15A-189FB55AE5CB}" srcOrd="0" destOrd="0" presId="urn:microsoft.com/office/officeart/2005/8/layout/cycle1"/>
    <dgm:cxn modelId="{EF23DE19-7639-4B49-83DA-8FC074D53E82}" type="presOf" srcId="{956E8FD4-551A-0A40-9B8E-75EF16785817}" destId="{ED222A40-1059-3345-AD49-855C25E47BE8}" srcOrd="0" destOrd="0" presId="urn:microsoft.com/office/officeart/2005/8/layout/cycle1"/>
    <dgm:cxn modelId="{09DF98CE-CBCE-D148-8477-C9CFE0E4DC8C}" type="presOf" srcId="{7F624F2B-FDF2-064E-A113-8ACD76FBB911}" destId="{58A8FDD3-53A8-B64E-A8CF-56CB16DD1561}" srcOrd="0" destOrd="0" presId="urn:microsoft.com/office/officeart/2005/8/layout/cycle1"/>
    <dgm:cxn modelId="{DF9670E5-CF62-E84E-AD08-04EF9E0B9358}" type="presOf" srcId="{2EF59C7F-52C8-E54B-AD12-02FEF44B836C}" destId="{177A76F1-B4CA-E543-9CF3-DEF10E2A977A}" srcOrd="0" destOrd="0" presId="urn:microsoft.com/office/officeart/2005/8/layout/cycle1"/>
    <dgm:cxn modelId="{57731E1C-B4E9-964A-8E1B-0D0BA71E90DF}" srcId="{8E1255C9-F847-A440-83FF-7AA254CCB896}" destId="{14D4E93F-049A-3C4B-AC51-98238007908B}" srcOrd="1" destOrd="0" parTransId="{6492643A-926C-9143-836A-B02AA2E21F17}" sibTransId="{5F59F7B6-41A1-5E4E-9B55-45D980CBBD04}"/>
    <dgm:cxn modelId="{A44F0C14-FA6F-304E-AC25-0DBF7C7F7D49}" type="presOf" srcId="{5D624582-EA17-E941-8868-4692E0260FE8}" destId="{BC2D0E1C-471D-7E42-82F1-D17C1CE939AE}" srcOrd="0" destOrd="0" presId="urn:microsoft.com/office/officeart/2005/8/layout/cycle1"/>
    <dgm:cxn modelId="{C2836191-CEC4-E243-A8D3-A73844BD805D}" type="presOf" srcId="{8E1255C9-F847-A440-83FF-7AA254CCB896}" destId="{974F300E-4386-5845-9047-D2E50BE5B9DF}" srcOrd="0" destOrd="0" presId="urn:microsoft.com/office/officeart/2005/8/layout/cycle1"/>
    <dgm:cxn modelId="{8BE5ED9D-C0FB-1044-AE6F-749C42E23421}" type="presOf" srcId="{6F4808C3-C7D0-224B-B4C4-5DDEB9906496}" destId="{97C00218-34C1-5146-826D-31FE35FA5017}" srcOrd="0" destOrd="0" presId="urn:microsoft.com/office/officeart/2005/8/layout/cycle1"/>
    <dgm:cxn modelId="{DC8D3F1B-D791-534E-8B8E-21BAF254C2A8}" type="presOf" srcId="{6782EAD5-E922-9B4C-A5FC-5915B15F009C}" destId="{F4A0DB84-DA6F-5B42-865D-A1C9482E6477}" srcOrd="0" destOrd="0" presId="urn:microsoft.com/office/officeart/2005/8/layout/cycle1"/>
    <dgm:cxn modelId="{79AFF0EA-77C7-F648-9D51-836DF5D4D2A4}" type="presParOf" srcId="{974F300E-4386-5845-9047-D2E50BE5B9DF}" destId="{BF1A72C0-4F23-214E-B2C0-EC3432C35438}" srcOrd="0" destOrd="0" presId="urn:microsoft.com/office/officeart/2005/8/layout/cycle1"/>
    <dgm:cxn modelId="{0424C308-AFF7-0844-9FE8-A6B65E4BA8FF}" type="presParOf" srcId="{974F300E-4386-5845-9047-D2E50BE5B9DF}" destId="{92DA8A36-05F4-4B4C-B207-6FB4CBC9688F}" srcOrd="1" destOrd="0" presId="urn:microsoft.com/office/officeart/2005/8/layout/cycle1"/>
    <dgm:cxn modelId="{8E3F6FD9-8173-474A-87F8-657B77749D56}" type="presParOf" srcId="{974F300E-4386-5845-9047-D2E50BE5B9DF}" destId="{2990F259-A510-7044-A15A-189FB55AE5CB}" srcOrd="2" destOrd="0" presId="urn:microsoft.com/office/officeart/2005/8/layout/cycle1"/>
    <dgm:cxn modelId="{3BBF174E-A293-EB40-A20D-D6FC0F64BCA8}" type="presParOf" srcId="{974F300E-4386-5845-9047-D2E50BE5B9DF}" destId="{D6373935-A2E9-A548-A33D-66E6F37911B5}" srcOrd="3" destOrd="0" presId="urn:microsoft.com/office/officeart/2005/8/layout/cycle1"/>
    <dgm:cxn modelId="{9ADDCE97-415F-4B48-8BD8-A736D177C221}" type="presParOf" srcId="{974F300E-4386-5845-9047-D2E50BE5B9DF}" destId="{D4CC7CA4-90CA-C44A-80C6-5F4700CEE084}" srcOrd="4" destOrd="0" presId="urn:microsoft.com/office/officeart/2005/8/layout/cycle1"/>
    <dgm:cxn modelId="{00D830C5-B021-6542-B817-988E9E6D59A0}" type="presParOf" srcId="{974F300E-4386-5845-9047-D2E50BE5B9DF}" destId="{7E13332C-B56D-A940-B9D8-EF62C0148D0D}" srcOrd="5" destOrd="0" presId="urn:microsoft.com/office/officeart/2005/8/layout/cycle1"/>
    <dgm:cxn modelId="{9279D3A2-DF7F-824E-9EA3-9944A792E31A}" type="presParOf" srcId="{974F300E-4386-5845-9047-D2E50BE5B9DF}" destId="{4897C66C-58BE-8247-B788-6E12567D356C}" srcOrd="6" destOrd="0" presId="urn:microsoft.com/office/officeart/2005/8/layout/cycle1"/>
    <dgm:cxn modelId="{840B558E-3DC4-7044-85AA-C929D5783C7B}" type="presParOf" srcId="{974F300E-4386-5845-9047-D2E50BE5B9DF}" destId="{5FCD605C-912A-4041-B996-B403716CA487}" srcOrd="7" destOrd="0" presId="urn:microsoft.com/office/officeart/2005/8/layout/cycle1"/>
    <dgm:cxn modelId="{7E8E2239-E871-FF4C-8E86-32F7AD238B5C}" type="presParOf" srcId="{974F300E-4386-5845-9047-D2E50BE5B9DF}" destId="{C105699B-8FB2-A741-A50C-5CCB2285D0C7}" srcOrd="8" destOrd="0" presId="urn:microsoft.com/office/officeart/2005/8/layout/cycle1"/>
    <dgm:cxn modelId="{162AD6B7-CF2A-B84A-9731-3EE105FCF714}" type="presParOf" srcId="{974F300E-4386-5845-9047-D2E50BE5B9DF}" destId="{BC28773C-7834-1A42-92F8-4F4BB89DB73D}" srcOrd="9" destOrd="0" presId="urn:microsoft.com/office/officeart/2005/8/layout/cycle1"/>
    <dgm:cxn modelId="{B8E07D7B-C12B-5B48-90B7-CAC723010D67}" type="presParOf" srcId="{974F300E-4386-5845-9047-D2E50BE5B9DF}" destId="{7011ABDE-921D-CC4A-A812-98D8BC216768}" srcOrd="10" destOrd="0" presId="urn:microsoft.com/office/officeart/2005/8/layout/cycle1"/>
    <dgm:cxn modelId="{AC3025D7-AC84-B047-9B5F-D5653134EC25}" type="presParOf" srcId="{974F300E-4386-5845-9047-D2E50BE5B9DF}" destId="{4CDF93A6-30AC-5049-921D-2336D88B6C8C}" srcOrd="11" destOrd="0" presId="urn:microsoft.com/office/officeart/2005/8/layout/cycle1"/>
    <dgm:cxn modelId="{98A652F8-4B07-5F4A-A1D6-38248BBE2953}" type="presParOf" srcId="{974F300E-4386-5845-9047-D2E50BE5B9DF}" destId="{82609FE2-F95F-734C-AD24-6040CE4C7555}" srcOrd="12" destOrd="0" presId="urn:microsoft.com/office/officeart/2005/8/layout/cycle1"/>
    <dgm:cxn modelId="{56828336-8526-B242-BE40-CA4B6E23DBA7}" type="presParOf" srcId="{974F300E-4386-5845-9047-D2E50BE5B9DF}" destId="{8BE15629-E7D3-B841-AFF5-8835001D0C0D}" srcOrd="13" destOrd="0" presId="urn:microsoft.com/office/officeart/2005/8/layout/cycle1"/>
    <dgm:cxn modelId="{0429944C-3FE4-6C4B-AF54-3AF9E475EBA9}" type="presParOf" srcId="{974F300E-4386-5845-9047-D2E50BE5B9DF}" destId="{BC2D0E1C-471D-7E42-82F1-D17C1CE939AE}" srcOrd="14" destOrd="0" presId="urn:microsoft.com/office/officeart/2005/8/layout/cycle1"/>
    <dgm:cxn modelId="{70771264-2794-6747-91E9-82B7B906CE5C}" type="presParOf" srcId="{974F300E-4386-5845-9047-D2E50BE5B9DF}" destId="{34EFA172-4ACD-5D45-8EB1-C8219C4728ED}" srcOrd="15" destOrd="0" presId="urn:microsoft.com/office/officeart/2005/8/layout/cycle1"/>
    <dgm:cxn modelId="{B1C26C38-3111-D148-B52A-92CEE2857A32}" type="presParOf" srcId="{974F300E-4386-5845-9047-D2E50BE5B9DF}" destId="{A09B53D5-F25D-3645-B6F1-7A6889DDDF8A}" srcOrd="16" destOrd="0" presId="urn:microsoft.com/office/officeart/2005/8/layout/cycle1"/>
    <dgm:cxn modelId="{1DE4D7A9-5E55-8F4B-96C4-629E2FC28C89}" type="presParOf" srcId="{974F300E-4386-5845-9047-D2E50BE5B9DF}" destId="{ED222A40-1059-3345-AD49-855C25E47BE8}" srcOrd="17" destOrd="0" presId="urn:microsoft.com/office/officeart/2005/8/layout/cycle1"/>
    <dgm:cxn modelId="{7208FBA6-98C8-4D43-877E-CD87540BC8F5}" type="presParOf" srcId="{974F300E-4386-5845-9047-D2E50BE5B9DF}" destId="{4C853683-3218-CD49-B68F-8A5D239AEE90}" srcOrd="18" destOrd="0" presId="urn:microsoft.com/office/officeart/2005/8/layout/cycle1"/>
    <dgm:cxn modelId="{092AF82A-7F44-2D42-948E-C348BFA09CA3}" type="presParOf" srcId="{974F300E-4386-5845-9047-D2E50BE5B9DF}" destId="{B4887613-2C8E-6048-BE4F-C6593EEA02B6}" srcOrd="19" destOrd="0" presId="urn:microsoft.com/office/officeart/2005/8/layout/cycle1"/>
    <dgm:cxn modelId="{C6E21A99-2D64-EC41-BE44-236938E9F692}" type="presParOf" srcId="{974F300E-4386-5845-9047-D2E50BE5B9DF}" destId="{3EB43849-CDAA-6542-A0ED-A2364BFE5183}" srcOrd="20" destOrd="0" presId="urn:microsoft.com/office/officeart/2005/8/layout/cycle1"/>
    <dgm:cxn modelId="{B558A2BF-0939-DF40-B2CB-6004DEBAA2D0}" type="presParOf" srcId="{974F300E-4386-5845-9047-D2E50BE5B9DF}" destId="{67B5704C-12E6-724A-A550-BBECF16F0D67}" srcOrd="21" destOrd="0" presId="urn:microsoft.com/office/officeart/2005/8/layout/cycle1"/>
    <dgm:cxn modelId="{62C8874D-D47B-E646-8C57-45207081CEE8}" type="presParOf" srcId="{974F300E-4386-5845-9047-D2E50BE5B9DF}" destId="{F4A0DB84-DA6F-5B42-865D-A1C9482E6477}" srcOrd="22" destOrd="0" presId="urn:microsoft.com/office/officeart/2005/8/layout/cycle1"/>
    <dgm:cxn modelId="{6E1C4E37-F2C1-8A4F-8822-396C54FFD04E}" type="presParOf" srcId="{974F300E-4386-5845-9047-D2E50BE5B9DF}" destId="{A03A567C-81C1-5D48-A8D8-13AC95079D6E}" srcOrd="23" destOrd="0" presId="urn:microsoft.com/office/officeart/2005/8/layout/cycle1"/>
    <dgm:cxn modelId="{39220AEE-457C-3A43-9A6C-25D0E93B6244}" type="presParOf" srcId="{974F300E-4386-5845-9047-D2E50BE5B9DF}" destId="{4224DD77-44E4-B542-8850-3F8188BB1E36}" srcOrd="24" destOrd="0" presId="urn:microsoft.com/office/officeart/2005/8/layout/cycle1"/>
    <dgm:cxn modelId="{73DEA1CE-4543-6A43-81BA-6A1BF55CED2C}" type="presParOf" srcId="{974F300E-4386-5845-9047-D2E50BE5B9DF}" destId="{D1865973-AFE4-A943-BF2C-DC5AFBD39F55}" srcOrd="25" destOrd="0" presId="urn:microsoft.com/office/officeart/2005/8/layout/cycle1"/>
    <dgm:cxn modelId="{896D8722-657A-AA43-8C58-19D157068A32}" type="presParOf" srcId="{974F300E-4386-5845-9047-D2E50BE5B9DF}" destId="{97C00218-34C1-5146-826D-31FE35FA5017}" srcOrd="26" destOrd="0" presId="urn:microsoft.com/office/officeart/2005/8/layout/cycle1"/>
    <dgm:cxn modelId="{66054ED7-442F-4A48-A2BE-18F99BE2E644}" type="presParOf" srcId="{974F300E-4386-5845-9047-D2E50BE5B9DF}" destId="{0EF7573D-5C5D-B949-B76F-5EB9457D4F36}" srcOrd="27" destOrd="0" presId="urn:microsoft.com/office/officeart/2005/8/layout/cycle1"/>
    <dgm:cxn modelId="{2FB259B1-D114-2847-BE7B-CD224B62FB62}" type="presParOf" srcId="{974F300E-4386-5845-9047-D2E50BE5B9DF}" destId="{58A8FDD3-53A8-B64E-A8CF-56CB16DD1561}" srcOrd="28" destOrd="0" presId="urn:microsoft.com/office/officeart/2005/8/layout/cycle1"/>
    <dgm:cxn modelId="{79F064D6-1A44-5A47-A1BD-54DB6BD9E1A7}" type="presParOf" srcId="{974F300E-4386-5845-9047-D2E50BE5B9DF}" destId="{6EF3A9E6-F5F9-C84D-A088-29BA6973AC84}" srcOrd="29" destOrd="0" presId="urn:microsoft.com/office/officeart/2005/8/layout/cycle1"/>
    <dgm:cxn modelId="{94F2A442-3863-6143-8B81-969CFF12CB1C}" type="presParOf" srcId="{974F300E-4386-5845-9047-D2E50BE5B9DF}" destId="{60236C4F-9E4B-C84E-9472-C140F7126C56}" srcOrd="30" destOrd="0" presId="urn:microsoft.com/office/officeart/2005/8/layout/cycle1"/>
    <dgm:cxn modelId="{464B7831-185C-AC46-9E0B-82E5C170D590}" type="presParOf" srcId="{974F300E-4386-5845-9047-D2E50BE5B9DF}" destId="{8EF6DDEE-72DC-714C-A05F-3C4CBC43E8B1}" srcOrd="31" destOrd="0" presId="urn:microsoft.com/office/officeart/2005/8/layout/cycle1"/>
    <dgm:cxn modelId="{19A1B63D-4A00-3A40-8D28-B1C9A7B07E23}" type="presParOf" srcId="{974F300E-4386-5845-9047-D2E50BE5B9DF}" destId="{9C0B38ED-69AF-1742-B03C-44F628081988}" srcOrd="32" destOrd="0" presId="urn:microsoft.com/office/officeart/2005/8/layout/cycle1"/>
    <dgm:cxn modelId="{32275D4B-2D30-B94B-902D-013692B18FFA}" type="presParOf" srcId="{974F300E-4386-5845-9047-D2E50BE5B9DF}" destId="{EF662A56-2D44-AC43-88FC-CC890223D94E}" srcOrd="33" destOrd="0" presId="urn:microsoft.com/office/officeart/2005/8/layout/cycle1"/>
    <dgm:cxn modelId="{0E363314-D232-1A47-8FD4-1D1CF907208F}" type="presParOf" srcId="{974F300E-4386-5845-9047-D2E50BE5B9DF}" destId="{F71C92C7-1F11-9943-86A3-AC589F620D1F}" srcOrd="34" destOrd="0" presId="urn:microsoft.com/office/officeart/2005/8/layout/cycle1"/>
    <dgm:cxn modelId="{E4B83835-C40D-424C-BF31-21A438D499A6}" type="presParOf" srcId="{974F300E-4386-5845-9047-D2E50BE5B9DF}" destId="{177A76F1-B4CA-E543-9CF3-DEF10E2A977A}" srcOrd="3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E1255C9-F847-A440-83FF-7AA254CCB896}" type="doc">
      <dgm:prSet loTypeId="urn:microsoft.com/office/officeart/2005/8/layout/cycle1" loCatId="cycle" qsTypeId="urn:microsoft.com/office/officeart/2005/8/quickstyle/simple4" qsCatId="simple" csTypeId="urn:microsoft.com/office/officeart/2005/8/colors/accent1_2" csCatId="accent1" phldr="1"/>
      <dgm:spPr/>
    </dgm:pt>
    <dgm:pt modelId="{12600BCB-5734-3F4B-9543-0CB09A3EC940}">
      <dgm:prSet phldrT="[Text]" custT="1"/>
      <dgm:spPr>
        <a:xfrm>
          <a:off x="4198328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altLang="zh-CN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尼散月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694C5870-D1B6-4749-AAAC-40AAB1DA82EA}" type="parTrans" cxnId="{24E8EE39-70FF-B84F-8DD2-74F1728207D4}">
      <dgm:prSet/>
      <dgm:spPr/>
      <dgm:t>
        <a:bodyPr/>
        <a:lstStyle/>
        <a:p>
          <a:endParaRPr lang="en-US"/>
        </a:p>
      </dgm:t>
    </dgm:pt>
    <dgm:pt modelId="{B6065800-F57E-6842-B73C-614AFBC2DE05}" type="sibTrans" cxnId="{24E8EE39-70FF-B84F-8DD2-74F1728207D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14D4E93F-049A-3C4B-AC51-98238007908B}">
      <dgm:prSet phldrT="[Text]"/>
      <dgm:spPr>
        <a:xfrm>
          <a:off x="5496848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以珥月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6492643A-926C-9143-836A-B02AA2E21F17}" type="parTrans" cxnId="{57731E1C-B4E9-964A-8E1B-0D0BA71E90DF}">
      <dgm:prSet/>
      <dgm:spPr/>
      <dgm:t>
        <a:bodyPr/>
        <a:lstStyle/>
        <a:p>
          <a:endParaRPr lang="en-US"/>
        </a:p>
      </dgm:t>
    </dgm:pt>
    <dgm:pt modelId="{5F59F7B6-41A1-5E4E-9B55-45D980CBBD04}" type="sibTrans" cxnId="{57731E1C-B4E9-964A-8E1B-0D0BA71E90DF}">
      <dgm:prSet/>
      <dgm:spPr/>
      <dgm:t>
        <a:bodyPr/>
        <a:lstStyle/>
        <a:p>
          <a:endParaRPr lang="en-US"/>
        </a:p>
      </dgm:t>
    </dgm:pt>
    <dgm:pt modelId="{C16F2B15-09EF-2641-AECC-6EB87CD786D6}">
      <dgm:prSet phldrT="[Text]"/>
      <dgm:spPr>
        <a:xfrm>
          <a:off x="6246550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西弯月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5C6B3610-30C5-0F42-8F06-11CB8839738A}" type="parTrans" cxnId="{FD994978-9C92-8B48-A0A7-81EE13FB0383}">
      <dgm:prSet/>
      <dgm:spPr/>
      <dgm:t>
        <a:bodyPr/>
        <a:lstStyle/>
        <a:p>
          <a:endParaRPr lang="en-US"/>
        </a:p>
      </dgm:t>
    </dgm:pt>
    <dgm:pt modelId="{7DD749AC-A666-F745-A030-2FAE8CB25167}" type="sibTrans" cxnId="{FD994978-9C92-8B48-A0A7-81EE13FB0383}">
      <dgm:prSet/>
      <dgm:spPr/>
      <dgm:t>
        <a:bodyPr/>
        <a:lstStyle/>
        <a:p>
          <a:endParaRPr lang="en-US"/>
        </a:p>
      </dgm:t>
    </dgm:pt>
    <dgm:pt modelId="{2FA9EF7D-C744-714A-9360-CF1CAE2B314A}">
      <dgm:prSet phldrT="[Text]"/>
      <dgm:spPr>
        <a:xfrm>
          <a:off x="6246550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搭模斯月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1B56BF4-17F7-E94D-9FB9-EE1A3AB097C0}" type="parTrans" cxnId="{C39A6F00-CC0B-164F-A405-9F406A7BB6B0}">
      <dgm:prSet/>
      <dgm:spPr/>
      <dgm:t>
        <a:bodyPr/>
        <a:lstStyle/>
        <a:p>
          <a:endParaRPr lang="en-US"/>
        </a:p>
      </dgm:t>
    </dgm:pt>
    <dgm:pt modelId="{3919AF97-A657-C24C-8FEF-CDFE69FAD766}" type="sibTrans" cxnId="{C39A6F00-CC0B-164F-A405-9F406A7BB6B0}">
      <dgm:prSet/>
      <dgm:spPr/>
      <dgm:t>
        <a:bodyPr/>
        <a:lstStyle/>
        <a:p>
          <a:endParaRPr lang="en-US"/>
        </a:p>
      </dgm:t>
    </dgm:pt>
    <dgm:pt modelId="{F3A48034-02EA-A645-9654-500D0C9BDE51}">
      <dgm:prSet phldrT="[Text]"/>
      <dgm:spPr>
        <a:xfrm>
          <a:off x="5496848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埃波月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A5D9F8BC-6D7D-B047-B69A-B59A8374FC90}" type="parTrans" cxnId="{FA25F0E3-5D5A-FB43-9DD6-78662C2884CE}">
      <dgm:prSet/>
      <dgm:spPr/>
      <dgm:t>
        <a:bodyPr/>
        <a:lstStyle/>
        <a:p>
          <a:endParaRPr lang="en-US"/>
        </a:p>
      </dgm:t>
    </dgm:pt>
    <dgm:pt modelId="{5D624582-EA17-E941-8868-4692E0260FE8}" type="sibTrans" cxnId="{FA25F0E3-5D5A-FB43-9DD6-78662C2884CE}">
      <dgm:prSet/>
      <dgm:spPr/>
      <dgm:t>
        <a:bodyPr/>
        <a:lstStyle/>
        <a:p>
          <a:endParaRPr lang="en-US"/>
        </a:p>
      </dgm:t>
    </dgm:pt>
    <dgm:pt modelId="{4584B37E-B9E6-8B4B-B617-0935A3BE700D}">
      <dgm:prSet phldrT="[Text]"/>
      <dgm:spPr>
        <a:xfrm>
          <a:off x="4198328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以禄月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DAB29195-28CC-474C-BBA8-8848194865F9}" type="parTrans" cxnId="{E65C7695-DEBF-CB43-AE8A-CCE0350281FC}">
      <dgm:prSet/>
      <dgm:spPr/>
      <dgm:t>
        <a:bodyPr/>
        <a:lstStyle/>
        <a:p>
          <a:endParaRPr lang="en-US"/>
        </a:p>
      </dgm:t>
    </dgm:pt>
    <dgm:pt modelId="{956E8FD4-551A-0A40-9B8E-75EF16785817}" type="sibTrans" cxnId="{E65C7695-DEBF-CB43-AE8A-CCE0350281FC}">
      <dgm:prSet/>
      <dgm:spPr/>
      <dgm:t>
        <a:bodyPr/>
        <a:lstStyle/>
        <a:p>
          <a:endParaRPr lang="en-US"/>
        </a:p>
      </dgm:t>
    </dgm:pt>
    <dgm:pt modelId="{7E56E222-E760-BB44-B344-1990E1501858}">
      <dgm:prSet/>
      <dgm:spPr>
        <a:xfrm>
          <a:off x="2698925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提斯利月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3AC32A6-8893-D449-8951-D536AAD2A737}" type="parTrans" cxnId="{C6891DF1-0059-CC44-A182-9979EC54C9D2}">
      <dgm:prSet/>
      <dgm:spPr/>
      <dgm:t>
        <a:bodyPr/>
        <a:lstStyle/>
        <a:p>
          <a:endParaRPr lang="en-US"/>
        </a:p>
      </dgm:t>
    </dgm:pt>
    <dgm:pt modelId="{753CC65B-9A29-7147-A2D0-98426981BDB6}" type="sibTrans" cxnId="{C6891DF1-0059-CC44-A182-9979EC54C9D2}">
      <dgm:prSet/>
      <dgm:spPr/>
      <dgm:t>
        <a:bodyPr/>
        <a:lstStyle/>
        <a:p>
          <a:endParaRPr lang="en-US"/>
        </a:p>
      </dgm:t>
    </dgm:pt>
    <dgm:pt modelId="{6782EAD5-E922-9B4C-A5FC-5915B15F009C}">
      <dgm:prSet/>
      <dgm:spPr>
        <a:xfrm>
          <a:off x="1400404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玛西班月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CC36D1B0-EED6-F543-9A2C-66BFE65E98FE}" type="parTrans" cxnId="{CB890223-8D05-A54D-9B11-07CBEFE16BBA}">
      <dgm:prSet/>
      <dgm:spPr/>
      <dgm:t>
        <a:bodyPr/>
        <a:lstStyle/>
        <a:p>
          <a:endParaRPr lang="en-US"/>
        </a:p>
      </dgm:t>
    </dgm:pt>
    <dgm:pt modelId="{F7188126-6417-5E4E-AEC3-96B93D7AF95B}" type="sibTrans" cxnId="{CB890223-8D05-A54D-9B11-07CBEFE16BBA}">
      <dgm:prSet/>
      <dgm:spPr/>
      <dgm:t>
        <a:bodyPr/>
        <a:lstStyle/>
        <a:p>
          <a:endParaRPr lang="en-US"/>
        </a:p>
      </dgm:t>
    </dgm:pt>
    <dgm:pt modelId="{C662D955-A480-8345-ACB2-6F958B5C1888}">
      <dgm:prSet/>
      <dgm:spPr>
        <a:xfrm>
          <a:off x="650703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基斯流月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FBF6ABAC-5F0F-874D-8329-1408756EB7F5}" type="parTrans" cxnId="{C4694752-06F5-C545-A5BC-49319580A088}">
      <dgm:prSet/>
      <dgm:spPr/>
      <dgm:t>
        <a:bodyPr/>
        <a:lstStyle/>
        <a:p>
          <a:endParaRPr lang="en-US"/>
        </a:p>
      </dgm:t>
    </dgm:pt>
    <dgm:pt modelId="{6F4808C3-C7D0-224B-B4C4-5DDEB9906496}" type="sibTrans" cxnId="{C4694752-06F5-C545-A5BC-49319580A088}">
      <dgm:prSet/>
      <dgm:spPr/>
      <dgm:t>
        <a:bodyPr/>
        <a:lstStyle/>
        <a:p>
          <a:endParaRPr lang="en-US"/>
        </a:p>
      </dgm:t>
    </dgm:pt>
    <dgm:pt modelId="{7F624F2B-FDF2-064E-A113-8ACD76FBB911}">
      <dgm:prSet/>
      <dgm:spPr>
        <a:xfrm>
          <a:off x="650703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提别月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363641FA-1A9F-DF42-9847-FB36427D0626}" type="parTrans" cxnId="{366B22C6-0239-8B45-A53A-36341274822B}">
      <dgm:prSet/>
      <dgm:spPr/>
      <dgm:t>
        <a:bodyPr/>
        <a:lstStyle/>
        <a:p>
          <a:endParaRPr lang="en-US"/>
        </a:p>
      </dgm:t>
    </dgm:pt>
    <dgm:pt modelId="{A150C2D3-19FD-1442-B926-76D1AF293750}" type="sibTrans" cxnId="{366B22C6-0239-8B45-A53A-36341274822B}">
      <dgm:prSet/>
      <dgm:spPr/>
      <dgm:t>
        <a:bodyPr/>
        <a:lstStyle/>
        <a:p>
          <a:endParaRPr lang="en-US"/>
        </a:p>
      </dgm:t>
    </dgm:pt>
    <dgm:pt modelId="{808C204C-6765-C247-B952-F88465CBE46F}">
      <dgm:prSet/>
      <dgm:spPr>
        <a:xfrm>
          <a:off x="1400404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细罢特月</a:t>
          </a:r>
          <a:endParaRPr lang="en-US" dirty="0" smtClean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D3C1475C-DC8A-3B43-96FA-55A783E44487}" type="parTrans" cxnId="{2486BC3B-011D-0D40-A673-E70453C48BDC}">
      <dgm:prSet/>
      <dgm:spPr/>
      <dgm:t>
        <a:bodyPr/>
        <a:lstStyle/>
        <a:p>
          <a:endParaRPr lang="en-US"/>
        </a:p>
      </dgm:t>
    </dgm:pt>
    <dgm:pt modelId="{A5AEBEE1-F539-EC40-91AD-147C5AEE6F58}" type="sibTrans" cxnId="{2486BC3B-011D-0D40-A673-E70453C48BDC}">
      <dgm:prSet/>
      <dgm:spPr/>
      <dgm:t>
        <a:bodyPr/>
        <a:lstStyle/>
        <a:p>
          <a:endParaRPr lang="en-US"/>
        </a:p>
      </dgm:t>
    </dgm:pt>
    <dgm:pt modelId="{8312C998-D541-C24F-B406-4BE6B9523883}">
      <dgm:prSet/>
      <dgm:spPr>
        <a:xfrm>
          <a:off x="2698925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亚达月</a:t>
          </a:r>
          <a:endParaRPr lang="en-US" dirty="0"/>
        </a:p>
      </dgm:t>
    </dgm:pt>
    <dgm:pt modelId="{FE4ED9FB-BC80-8B41-A8A0-80792EB00CB8}" type="parTrans" cxnId="{63CBE0BE-1A9A-7D41-81BB-DEFD29DFB94B}">
      <dgm:prSet/>
      <dgm:spPr/>
      <dgm:t>
        <a:bodyPr/>
        <a:lstStyle/>
        <a:p>
          <a:endParaRPr lang="en-US"/>
        </a:p>
      </dgm:t>
    </dgm:pt>
    <dgm:pt modelId="{2EF59C7F-52C8-E54B-AD12-02FEF44B836C}" type="sibTrans" cxnId="{63CBE0BE-1A9A-7D41-81BB-DEFD29DFB94B}">
      <dgm:prSet/>
      <dgm:spPr/>
      <dgm:t>
        <a:bodyPr/>
        <a:lstStyle/>
        <a:p>
          <a:endParaRPr lang="en-US"/>
        </a:p>
      </dgm:t>
    </dgm:pt>
    <dgm:pt modelId="{974F300E-4386-5845-9047-D2E50BE5B9DF}" type="pres">
      <dgm:prSet presAssocID="{8E1255C9-F847-A440-83FF-7AA254CCB896}" presName="cycle" presStyleCnt="0">
        <dgm:presLayoutVars>
          <dgm:dir/>
          <dgm:resizeHandles val="exact"/>
        </dgm:presLayoutVars>
      </dgm:prSet>
      <dgm:spPr/>
    </dgm:pt>
    <dgm:pt modelId="{BF1A72C0-4F23-214E-B2C0-EC3432C35438}" type="pres">
      <dgm:prSet presAssocID="{12600BCB-5734-3F4B-9543-0CB09A3EC940}" presName="dummy" presStyleCnt="0"/>
      <dgm:spPr/>
    </dgm:pt>
    <dgm:pt modelId="{92DA8A36-05F4-4B4C-B207-6FB4CBC9688F}" type="pres">
      <dgm:prSet presAssocID="{12600BCB-5734-3F4B-9543-0CB09A3EC940}" presName="node" presStyleLbl="revTx" presStyleIdx="0" presStyleCnt="12" custScaleX="23535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990F259-A510-7044-A15A-189FB55AE5CB}" type="pres">
      <dgm:prSet presAssocID="{B6065800-F57E-6842-B73C-614AFBC2DE05}" presName="sibTrans" presStyleLbl="node1" presStyleIdx="0" presStyleCnt="12"/>
      <dgm:spPr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D6373935-A2E9-A548-A33D-66E6F37911B5}" type="pres">
      <dgm:prSet presAssocID="{14D4E93F-049A-3C4B-AC51-98238007908B}" presName="dummy" presStyleCnt="0"/>
      <dgm:spPr/>
    </dgm:pt>
    <dgm:pt modelId="{D4CC7CA4-90CA-C44A-80C6-5F4700CEE084}" type="pres">
      <dgm:prSet presAssocID="{14D4E93F-049A-3C4B-AC51-98238007908B}" presName="node" presStyleLbl="revTx" presStyleIdx="1" presStyleCnt="12" custScaleX="19231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E13332C-B56D-A940-B9D8-EF62C0148D0D}" type="pres">
      <dgm:prSet presAssocID="{5F59F7B6-41A1-5E4E-9B55-45D980CBBD04}" presName="sibTrans" presStyleLbl="node1" presStyleIdx="1" presStyleCnt="12"/>
      <dgm:spPr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4897C66C-58BE-8247-B788-6E12567D356C}" type="pres">
      <dgm:prSet presAssocID="{C16F2B15-09EF-2641-AECC-6EB87CD786D6}" presName="dummy" presStyleCnt="0"/>
      <dgm:spPr/>
    </dgm:pt>
    <dgm:pt modelId="{5FCD605C-912A-4041-B996-B403716CA487}" type="pres">
      <dgm:prSet presAssocID="{C16F2B15-09EF-2641-AECC-6EB87CD786D6}" presName="node" presStyleLbl="revTx" presStyleIdx="2" presStyleCnt="12" custScaleX="21680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105699B-8FB2-A741-A50C-5CCB2285D0C7}" type="pres">
      <dgm:prSet presAssocID="{7DD749AC-A666-F745-A030-2FAE8CB25167}" presName="sibTrans" presStyleLbl="node1" presStyleIdx="2" presStyleCnt="12"/>
      <dgm:spPr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BC28773C-7834-1A42-92F8-4F4BB89DB73D}" type="pres">
      <dgm:prSet presAssocID="{2FA9EF7D-C744-714A-9360-CF1CAE2B314A}" presName="dummy" presStyleCnt="0"/>
      <dgm:spPr/>
    </dgm:pt>
    <dgm:pt modelId="{7011ABDE-921D-CC4A-A812-98D8BC216768}" type="pres">
      <dgm:prSet presAssocID="{2FA9EF7D-C744-714A-9360-CF1CAE2B314A}" presName="node" presStyleLbl="revTx" presStyleIdx="3" presStyleCnt="12" custScaleX="2119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4CDF93A6-30AC-5049-921D-2336D88B6C8C}" type="pres">
      <dgm:prSet presAssocID="{3919AF97-A657-C24C-8FEF-CDFE69FAD766}" presName="sibTrans" presStyleLbl="node1" presStyleIdx="3" presStyleCnt="12"/>
      <dgm:spPr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82609FE2-F95F-734C-AD24-6040CE4C7555}" type="pres">
      <dgm:prSet presAssocID="{F3A48034-02EA-A645-9654-500D0C9BDE51}" presName="dummy" presStyleCnt="0"/>
      <dgm:spPr/>
    </dgm:pt>
    <dgm:pt modelId="{8BE15629-E7D3-B841-AFF5-8835001D0C0D}" type="pres">
      <dgm:prSet presAssocID="{F3A48034-02EA-A645-9654-500D0C9BDE51}" presName="node" presStyleLbl="revTx" presStyleIdx="4" presStyleCnt="12" custScaleX="25071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BC2D0E1C-471D-7E42-82F1-D17C1CE939AE}" type="pres">
      <dgm:prSet presAssocID="{5D624582-EA17-E941-8868-4692E0260FE8}" presName="sibTrans" presStyleLbl="node1" presStyleIdx="4" presStyleCnt="12"/>
      <dgm:spPr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34EFA172-4ACD-5D45-8EB1-C8219C4728ED}" type="pres">
      <dgm:prSet presAssocID="{4584B37E-B9E6-8B4B-B617-0935A3BE700D}" presName="dummy" presStyleCnt="0"/>
      <dgm:spPr/>
    </dgm:pt>
    <dgm:pt modelId="{A09B53D5-F25D-3645-B6F1-7A6889DDDF8A}" type="pres">
      <dgm:prSet presAssocID="{4584B37E-B9E6-8B4B-B617-0935A3BE700D}" presName="node" presStyleLbl="revTx" presStyleIdx="5" presStyleCnt="12" custScaleX="20941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ED222A40-1059-3345-AD49-855C25E47BE8}" type="pres">
      <dgm:prSet presAssocID="{956E8FD4-551A-0A40-9B8E-75EF16785817}" presName="sibTrans" presStyleLbl="node1" presStyleIdx="5" presStyleCnt="12"/>
      <dgm:spPr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4C853683-3218-CD49-B68F-8A5D239AEE90}" type="pres">
      <dgm:prSet presAssocID="{7E56E222-E760-BB44-B344-1990E1501858}" presName="dummy" presStyleCnt="0"/>
      <dgm:spPr/>
    </dgm:pt>
    <dgm:pt modelId="{B4887613-2C8E-6048-BE4F-C6593EEA02B6}" type="pres">
      <dgm:prSet presAssocID="{7E56E222-E760-BB44-B344-1990E1501858}" presName="node" presStyleLbl="revTx" presStyleIdx="6" presStyleCnt="12" custScaleX="160431" custRadScaleRad="100876" custRadScaleInc="746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3EB43849-CDAA-6542-A0ED-A2364BFE5183}" type="pres">
      <dgm:prSet presAssocID="{753CC65B-9A29-7147-A2D0-98426981BDB6}" presName="sibTrans" presStyleLbl="node1" presStyleIdx="6" presStyleCnt="12"/>
      <dgm:spPr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67B5704C-12E6-724A-A550-BBECF16F0D67}" type="pres">
      <dgm:prSet presAssocID="{6782EAD5-E922-9B4C-A5FC-5915B15F009C}" presName="dummy" presStyleCnt="0"/>
      <dgm:spPr/>
    </dgm:pt>
    <dgm:pt modelId="{F4A0DB84-DA6F-5B42-865D-A1C9482E6477}" type="pres">
      <dgm:prSet presAssocID="{6782EAD5-E922-9B4C-A5FC-5915B15F009C}" presName="node" presStyleLbl="revTx" presStyleIdx="7" presStyleCnt="12" custScaleX="21825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A03A567C-81C1-5D48-A8D8-13AC95079D6E}" type="pres">
      <dgm:prSet presAssocID="{F7188126-6417-5E4E-AEC3-96B93D7AF95B}" presName="sibTrans" presStyleLbl="node1" presStyleIdx="7" presStyleCnt="12"/>
      <dgm:spPr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4224DD77-44E4-B542-8850-3F8188BB1E36}" type="pres">
      <dgm:prSet presAssocID="{C662D955-A480-8345-ACB2-6F958B5C1888}" presName="dummy" presStyleCnt="0"/>
      <dgm:spPr/>
    </dgm:pt>
    <dgm:pt modelId="{D1865973-AFE4-A943-BF2C-DC5AFBD39F55}" type="pres">
      <dgm:prSet presAssocID="{C662D955-A480-8345-ACB2-6F958B5C1888}" presName="node" presStyleLbl="revTx" presStyleIdx="8" presStyleCnt="12" custScaleX="2211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7C00218-34C1-5146-826D-31FE35FA5017}" type="pres">
      <dgm:prSet presAssocID="{6F4808C3-C7D0-224B-B4C4-5DDEB9906496}" presName="sibTrans" presStyleLbl="node1" presStyleIdx="8" presStyleCnt="12" custLinFactNeighborX="2605" custLinFactNeighborY="-837"/>
      <dgm:spPr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0EF7573D-5C5D-B949-B76F-5EB9457D4F36}" type="pres">
      <dgm:prSet presAssocID="{7F624F2B-FDF2-064E-A113-8ACD76FBB911}" presName="dummy" presStyleCnt="0"/>
      <dgm:spPr/>
    </dgm:pt>
    <dgm:pt modelId="{58A8FDD3-53A8-B64E-A8CF-56CB16DD1561}" type="pres">
      <dgm:prSet presAssocID="{7F624F2B-FDF2-064E-A113-8ACD76FBB911}" presName="node" presStyleLbl="revTx" presStyleIdx="9" presStyleCnt="12" custScaleX="22383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6EF3A9E6-F5F9-C84D-A088-29BA6973AC84}" type="pres">
      <dgm:prSet presAssocID="{A150C2D3-19FD-1442-B926-76D1AF293750}" presName="sibTrans" presStyleLbl="node1" presStyleIdx="9" presStyleCnt="12"/>
      <dgm:spPr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60236C4F-9E4B-C84E-9472-C140F7126C56}" type="pres">
      <dgm:prSet presAssocID="{808C204C-6765-C247-B952-F88465CBE46F}" presName="dummy" presStyleCnt="0"/>
      <dgm:spPr/>
    </dgm:pt>
    <dgm:pt modelId="{8EF6DDEE-72DC-714C-A05F-3C4CBC43E8B1}" type="pres">
      <dgm:prSet presAssocID="{808C204C-6765-C247-B952-F88465CBE46F}" presName="node" presStyleLbl="revTx" presStyleIdx="10" presStyleCnt="12" custScaleX="20480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C0B38ED-69AF-1742-B03C-44F628081988}" type="pres">
      <dgm:prSet presAssocID="{A5AEBEE1-F539-EC40-91AD-147C5AEE6F58}" presName="sibTrans" presStyleLbl="node1" presStyleIdx="10" presStyleCnt="12"/>
      <dgm:spPr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EF662A56-2D44-AC43-88FC-CC890223D94E}" type="pres">
      <dgm:prSet presAssocID="{8312C998-D541-C24F-B406-4BE6B9523883}" presName="dummy" presStyleCnt="0"/>
      <dgm:spPr/>
    </dgm:pt>
    <dgm:pt modelId="{F71C92C7-1F11-9943-86A3-AC589F620D1F}" type="pres">
      <dgm:prSet presAssocID="{8312C998-D541-C24F-B406-4BE6B9523883}" presName="node" presStyleLbl="revTx" presStyleIdx="11" presStyleCnt="12" custScaleX="89195" custRadScaleRad="100461" custRadScaleInc="-950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177A76F1-B4CA-E543-9CF3-DEF10E2A977A}" type="pres">
      <dgm:prSet presAssocID="{2EF59C7F-52C8-E54B-AD12-02FEF44B836C}" presName="sibTrans" presStyleLbl="node1" presStyleIdx="11" presStyleCnt="12"/>
      <dgm:spPr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</dgm:spPr>
      <dgm:t>
        <a:bodyPr/>
        <a:lstStyle/>
        <a:p>
          <a:endParaRPr lang="en-US"/>
        </a:p>
      </dgm:t>
    </dgm:pt>
  </dgm:ptLst>
  <dgm:cxnLst>
    <dgm:cxn modelId="{E65C7695-DEBF-CB43-AE8A-CCE0350281FC}" srcId="{8E1255C9-F847-A440-83FF-7AA254CCB896}" destId="{4584B37E-B9E6-8B4B-B617-0935A3BE700D}" srcOrd="5" destOrd="0" parTransId="{DAB29195-28CC-474C-BBA8-8848194865F9}" sibTransId="{956E8FD4-551A-0A40-9B8E-75EF16785817}"/>
    <dgm:cxn modelId="{63CBE0BE-1A9A-7D41-81BB-DEFD29DFB94B}" srcId="{8E1255C9-F847-A440-83FF-7AA254CCB896}" destId="{8312C998-D541-C24F-B406-4BE6B9523883}" srcOrd="11" destOrd="0" parTransId="{FE4ED9FB-BC80-8B41-A8A0-80792EB00CB8}" sibTransId="{2EF59C7F-52C8-E54B-AD12-02FEF44B836C}"/>
    <dgm:cxn modelId="{FA25F0E3-5D5A-FB43-9DD6-78662C2884CE}" srcId="{8E1255C9-F847-A440-83FF-7AA254CCB896}" destId="{F3A48034-02EA-A645-9654-500D0C9BDE51}" srcOrd="4" destOrd="0" parTransId="{A5D9F8BC-6D7D-B047-B69A-B59A8374FC90}" sibTransId="{5D624582-EA17-E941-8868-4692E0260FE8}"/>
    <dgm:cxn modelId="{FF6A7056-8F0A-894B-8F00-53E22760E1A5}" type="presOf" srcId="{5F59F7B6-41A1-5E4E-9B55-45D980CBBD04}" destId="{7E13332C-B56D-A940-B9D8-EF62C0148D0D}" srcOrd="0" destOrd="0" presId="urn:microsoft.com/office/officeart/2005/8/layout/cycle1"/>
    <dgm:cxn modelId="{2C0842F3-2B69-DF42-937F-09E7BE95BD1A}" type="presOf" srcId="{A150C2D3-19FD-1442-B926-76D1AF293750}" destId="{6EF3A9E6-F5F9-C84D-A088-29BA6973AC84}" srcOrd="0" destOrd="0" presId="urn:microsoft.com/office/officeart/2005/8/layout/cycle1"/>
    <dgm:cxn modelId="{FD994978-9C92-8B48-A0A7-81EE13FB0383}" srcId="{8E1255C9-F847-A440-83FF-7AA254CCB896}" destId="{C16F2B15-09EF-2641-AECC-6EB87CD786D6}" srcOrd="2" destOrd="0" parTransId="{5C6B3610-30C5-0F42-8F06-11CB8839738A}" sibTransId="{7DD749AC-A666-F745-A030-2FAE8CB25167}"/>
    <dgm:cxn modelId="{38429BEE-464D-8E4F-B660-0611EEC620EB}" type="presOf" srcId="{B6065800-F57E-6842-B73C-614AFBC2DE05}" destId="{2990F259-A510-7044-A15A-189FB55AE5CB}" srcOrd="0" destOrd="0" presId="urn:microsoft.com/office/officeart/2005/8/layout/cycle1"/>
    <dgm:cxn modelId="{CB890223-8D05-A54D-9B11-07CBEFE16BBA}" srcId="{8E1255C9-F847-A440-83FF-7AA254CCB896}" destId="{6782EAD5-E922-9B4C-A5FC-5915B15F009C}" srcOrd="7" destOrd="0" parTransId="{CC36D1B0-EED6-F543-9A2C-66BFE65E98FE}" sibTransId="{F7188126-6417-5E4E-AEC3-96B93D7AF95B}"/>
    <dgm:cxn modelId="{98288357-5201-C54F-A130-BAABFEF928A6}" type="presOf" srcId="{753CC65B-9A29-7147-A2D0-98426981BDB6}" destId="{3EB43849-CDAA-6542-A0ED-A2364BFE5183}" srcOrd="0" destOrd="0" presId="urn:microsoft.com/office/officeart/2005/8/layout/cycle1"/>
    <dgm:cxn modelId="{429BCCB1-58CF-E74D-980B-2710236486D9}" type="presOf" srcId="{5D624582-EA17-E941-8868-4692E0260FE8}" destId="{BC2D0E1C-471D-7E42-82F1-D17C1CE939AE}" srcOrd="0" destOrd="0" presId="urn:microsoft.com/office/officeart/2005/8/layout/cycle1"/>
    <dgm:cxn modelId="{BFDF6117-8943-3642-A191-653406E41307}" type="presOf" srcId="{F3A48034-02EA-A645-9654-500D0C9BDE51}" destId="{8BE15629-E7D3-B841-AFF5-8835001D0C0D}" srcOrd="0" destOrd="0" presId="urn:microsoft.com/office/officeart/2005/8/layout/cycle1"/>
    <dgm:cxn modelId="{466BB7AB-F074-6143-A81D-AF05C0996AC2}" type="presOf" srcId="{2EF59C7F-52C8-E54B-AD12-02FEF44B836C}" destId="{177A76F1-B4CA-E543-9CF3-DEF10E2A977A}" srcOrd="0" destOrd="0" presId="urn:microsoft.com/office/officeart/2005/8/layout/cycle1"/>
    <dgm:cxn modelId="{B4FF331D-3528-314E-87D2-1A868F0FAB5E}" type="presOf" srcId="{6782EAD5-E922-9B4C-A5FC-5915B15F009C}" destId="{F4A0DB84-DA6F-5B42-865D-A1C9482E6477}" srcOrd="0" destOrd="0" presId="urn:microsoft.com/office/officeart/2005/8/layout/cycle1"/>
    <dgm:cxn modelId="{C4694752-06F5-C545-A5BC-49319580A088}" srcId="{8E1255C9-F847-A440-83FF-7AA254CCB896}" destId="{C662D955-A480-8345-ACB2-6F958B5C1888}" srcOrd="8" destOrd="0" parTransId="{FBF6ABAC-5F0F-874D-8329-1408756EB7F5}" sibTransId="{6F4808C3-C7D0-224B-B4C4-5DDEB9906496}"/>
    <dgm:cxn modelId="{2486BC3B-011D-0D40-A673-E70453C48BDC}" srcId="{8E1255C9-F847-A440-83FF-7AA254CCB896}" destId="{808C204C-6765-C247-B952-F88465CBE46F}" srcOrd="10" destOrd="0" parTransId="{D3C1475C-DC8A-3B43-96FA-55A783E44487}" sibTransId="{A5AEBEE1-F539-EC40-91AD-147C5AEE6F58}"/>
    <dgm:cxn modelId="{937DC4E9-F2F7-D84D-BE70-88145BD638A8}" type="presOf" srcId="{3919AF97-A657-C24C-8FEF-CDFE69FAD766}" destId="{4CDF93A6-30AC-5049-921D-2336D88B6C8C}" srcOrd="0" destOrd="0" presId="urn:microsoft.com/office/officeart/2005/8/layout/cycle1"/>
    <dgm:cxn modelId="{95B22002-8C9E-1B49-810F-3F2792F498DB}" type="presOf" srcId="{F7188126-6417-5E4E-AEC3-96B93D7AF95B}" destId="{A03A567C-81C1-5D48-A8D8-13AC95079D6E}" srcOrd="0" destOrd="0" presId="urn:microsoft.com/office/officeart/2005/8/layout/cycle1"/>
    <dgm:cxn modelId="{DB84ECA4-1AAD-244A-9C94-6052AC6579D8}" type="presOf" srcId="{956E8FD4-551A-0A40-9B8E-75EF16785817}" destId="{ED222A40-1059-3345-AD49-855C25E47BE8}" srcOrd="0" destOrd="0" presId="urn:microsoft.com/office/officeart/2005/8/layout/cycle1"/>
    <dgm:cxn modelId="{7982738D-95ED-BF4C-A36E-731161484F35}" type="presOf" srcId="{C16F2B15-09EF-2641-AECC-6EB87CD786D6}" destId="{5FCD605C-912A-4041-B996-B403716CA487}" srcOrd="0" destOrd="0" presId="urn:microsoft.com/office/officeart/2005/8/layout/cycle1"/>
    <dgm:cxn modelId="{366B22C6-0239-8B45-A53A-36341274822B}" srcId="{8E1255C9-F847-A440-83FF-7AA254CCB896}" destId="{7F624F2B-FDF2-064E-A113-8ACD76FBB911}" srcOrd="9" destOrd="0" parTransId="{363641FA-1A9F-DF42-9847-FB36427D0626}" sibTransId="{A150C2D3-19FD-1442-B926-76D1AF293750}"/>
    <dgm:cxn modelId="{370315DF-AB20-F646-8956-F2BE5F7C7CFF}" type="presOf" srcId="{8312C998-D541-C24F-B406-4BE6B9523883}" destId="{F71C92C7-1F11-9943-86A3-AC589F620D1F}" srcOrd="0" destOrd="0" presId="urn:microsoft.com/office/officeart/2005/8/layout/cycle1"/>
    <dgm:cxn modelId="{B7216D8F-971A-9D4F-99F1-8C374F1AE901}" type="presOf" srcId="{4584B37E-B9E6-8B4B-B617-0935A3BE700D}" destId="{A09B53D5-F25D-3645-B6F1-7A6889DDDF8A}" srcOrd="0" destOrd="0" presId="urn:microsoft.com/office/officeart/2005/8/layout/cycle1"/>
    <dgm:cxn modelId="{A5F2C61C-2872-5943-A099-B53C57CF920A}" type="presOf" srcId="{7DD749AC-A666-F745-A030-2FAE8CB25167}" destId="{C105699B-8FB2-A741-A50C-5CCB2285D0C7}" srcOrd="0" destOrd="0" presId="urn:microsoft.com/office/officeart/2005/8/layout/cycle1"/>
    <dgm:cxn modelId="{8883ECEE-C601-E84C-890E-28AD17F5D600}" type="presOf" srcId="{6F4808C3-C7D0-224B-B4C4-5DDEB9906496}" destId="{97C00218-34C1-5146-826D-31FE35FA5017}" srcOrd="0" destOrd="0" presId="urn:microsoft.com/office/officeart/2005/8/layout/cycle1"/>
    <dgm:cxn modelId="{19B13742-0A1E-9B45-A720-48B9672F80D6}" type="presOf" srcId="{C662D955-A480-8345-ACB2-6F958B5C1888}" destId="{D1865973-AFE4-A943-BF2C-DC5AFBD39F55}" srcOrd="0" destOrd="0" presId="urn:microsoft.com/office/officeart/2005/8/layout/cycle1"/>
    <dgm:cxn modelId="{24E8EE39-70FF-B84F-8DD2-74F1728207D4}" srcId="{8E1255C9-F847-A440-83FF-7AA254CCB896}" destId="{12600BCB-5734-3F4B-9543-0CB09A3EC940}" srcOrd="0" destOrd="0" parTransId="{694C5870-D1B6-4749-AAAC-40AAB1DA82EA}" sibTransId="{B6065800-F57E-6842-B73C-614AFBC2DE05}"/>
    <dgm:cxn modelId="{C39A6F00-CC0B-164F-A405-9F406A7BB6B0}" srcId="{8E1255C9-F847-A440-83FF-7AA254CCB896}" destId="{2FA9EF7D-C744-714A-9360-CF1CAE2B314A}" srcOrd="3" destOrd="0" parTransId="{11B56BF4-17F7-E94D-9FB9-EE1A3AB097C0}" sibTransId="{3919AF97-A657-C24C-8FEF-CDFE69FAD766}"/>
    <dgm:cxn modelId="{5094BF56-034D-8143-B435-CCD90E88F1CA}" type="presOf" srcId="{7E56E222-E760-BB44-B344-1990E1501858}" destId="{B4887613-2C8E-6048-BE4F-C6593EEA02B6}" srcOrd="0" destOrd="0" presId="urn:microsoft.com/office/officeart/2005/8/layout/cycle1"/>
    <dgm:cxn modelId="{C6891DF1-0059-CC44-A182-9979EC54C9D2}" srcId="{8E1255C9-F847-A440-83FF-7AA254CCB896}" destId="{7E56E222-E760-BB44-B344-1990E1501858}" srcOrd="6" destOrd="0" parTransId="{13AC32A6-8893-D449-8951-D536AAD2A737}" sibTransId="{753CC65B-9A29-7147-A2D0-98426981BDB6}"/>
    <dgm:cxn modelId="{8FC449CF-456A-8F40-A7D3-90F454E75AC0}" type="presOf" srcId="{A5AEBEE1-F539-EC40-91AD-147C5AEE6F58}" destId="{9C0B38ED-69AF-1742-B03C-44F628081988}" srcOrd="0" destOrd="0" presId="urn:microsoft.com/office/officeart/2005/8/layout/cycle1"/>
    <dgm:cxn modelId="{57731E1C-B4E9-964A-8E1B-0D0BA71E90DF}" srcId="{8E1255C9-F847-A440-83FF-7AA254CCB896}" destId="{14D4E93F-049A-3C4B-AC51-98238007908B}" srcOrd="1" destOrd="0" parTransId="{6492643A-926C-9143-836A-B02AA2E21F17}" sibTransId="{5F59F7B6-41A1-5E4E-9B55-45D980CBBD04}"/>
    <dgm:cxn modelId="{C5E32FCF-3D5C-ED40-918D-3636A7728AA7}" type="presOf" srcId="{808C204C-6765-C247-B952-F88465CBE46F}" destId="{8EF6DDEE-72DC-714C-A05F-3C4CBC43E8B1}" srcOrd="0" destOrd="0" presId="urn:microsoft.com/office/officeart/2005/8/layout/cycle1"/>
    <dgm:cxn modelId="{84220C89-0F3C-3B45-AC97-4A5C7C259C85}" type="presOf" srcId="{12600BCB-5734-3F4B-9543-0CB09A3EC940}" destId="{92DA8A36-05F4-4B4C-B207-6FB4CBC9688F}" srcOrd="0" destOrd="0" presId="urn:microsoft.com/office/officeart/2005/8/layout/cycle1"/>
    <dgm:cxn modelId="{7C0635E2-CEAE-4B41-9B1C-7EDFBB778F89}" type="presOf" srcId="{14D4E93F-049A-3C4B-AC51-98238007908B}" destId="{D4CC7CA4-90CA-C44A-80C6-5F4700CEE084}" srcOrd="0" destOrd="0" presId="urn:microsoft.com/office/officeart/2005/8/layout/cycle1"/>
    <dgm:cxn modelId="{018514CF-F6EB-1843-B742-99486623F841}" type="presOf" srcId="{8E1255C9-F847-A440-83FF-7AA254CCB896}" destId="{974F300E-4386-5845-9047-D2E50BE5B9DF}" srcOrd="0" destOrd="0" presId="urn:microsoft.com/office/officeart/2005/8/layout/cycle1"/>
    <dgm:cxn modelId="{1ED7C2CA-ECA4-BC41-BD89-0F185A191FB7}" type="presOf" srcId="{2FA9EF7D-C744-714A-9360-CF1CAE2B314A}" destId="{7011ABDE-921D-CC4A-A812-98D8BC216768}" srcOrd="0" destOrd="0" presId="urn:microsoft.com/office/officeart/2005/8/layout/cycle1"/>
    <dgm:cxn modelId="{9CA2B8C0-89F2-5042-97BC-02FE8622E86F}" type="presOf" srcId="{7F624F2B-FDF2-064E-A113-8ACD76FBB911}" destId="{58A8FDD3-53A8-B64E-A8CF-56CB16DD1561}" srcOrd="0" destOrd="0" presId="urn:microsoft.com/office/officeart/2005/8/layout/cycle1"/>
    <dgm:cxn modelId="{C973A852-FD4F-DA41-8D09-01394C04E2CC}" type="presParOf" srcId="{974F300E-4386-5845-9047-D2E50BE5B9DF}" destId="{BF1A72C0-4F23-214E-B2C0-EC3432C35438}" srcOrd="0" destOrd="0" presId="urn:microsoft.com/office/officeart/2005/8/layout/cycle1"/>
    <dgm:cxn modelId="{C73F765D-91D1-2D48-8778-1A650108C6E3}" type="presParOf" srcId="{974F300E-4386-5845-9047-D2E50BE5B9DF}" destId="{92DA8A36-05F4-4B4C-B207-6FB4CBC9688F}" srcOrd="1" destOrd="0" presId="urn:microsoft.com/office/officeart/2005/8/layout/cycle1"/>
    <dgm:cxn modelId="{A57215D8-35AA-254A-B197-223CD8DB17FC}" type="presParOf" srcId="{974F300E-4386-5845-9047-D2E50BE5B9DF}" destId="{2990F259-A510-7044-A15A-189FB55AE5CB}" srcOrd="2" destOrd="0" presId="urn:microsoft.com/office/officeart/2005/8/layout/cycle1"/>
    <dgm:cxn modelId="{5DB7F19A-AA39-AF45-9D8E-B167E57DE810}" type="presParOf" srcId="{974F300E-4386-5845-9047-D2E50BE5B9DF}" destId="{D6373935-A2E9-A548-A33D-66E6F37911B5}" srcOrd="3" destOrd="0" presId="urn:microsoft.com/office/officeart/2005/8/layout/cycle1"/>
    <dgm:cxn modelId="{4788D1C4-35AC-1C42-A983-CF1434BB7E45}" type="presParOf" srcId="{974F300E-4386-5845-9047-D2E50BE5B9DF}" destId="{D4CC7CA4-90CA-C44A-80C6-5F4700CEE084}" srcOrd="4" destOrd="0" presId="urn:microsoft.com/office/officeart/2005/8/layout/cycle1"/>
    <dgm:cxn modelId="{3E9C364C-2790-D044-A001-1710C96EBA02}" type="presParOf" srcId="{974F300E-4386-5845-9047-D2E50BE5B9DF}" destId="{7E13332C-B56D-A940-B9D8-EF62C0148D0D}" srcOrd="5" destOrd="0" presId="urn:microsoft.com/office/officeart/2005/8/layout/cycle1"/>
    <dgm:cxn modelId="{E145B8E7-CBD2-0C4A-83FC-DD825233937A}" type="presParOf" srcId="{974F300E-4386-5845-9047-D2E50BE5B9DF}" destId="{4897C66C-58BE-8247-B788-6E12567D356C}" srcOrd="6" destOrd="0" presId="urn:microsoft.com/office/officeart/2005/8/layout/cycle1"/>
    <dgm:cxn modelId="{7CA2FE20-1C8E-144B-B5E0-5EA6DC346863}" type="presParOf" srcId="{974F300E-4386-5845-9047-D2E50BE5B9DF}" destId="{5FCD605C-912A-4041-B996-B403716CA487}" srcOrd="7" destOrd="0" presId="urn:microsoft.com/office/officeart/2005/8/layout/cycle1"/>
    <dgm:cxn modelId="{50FDB698-F5E2-D04A-AB28-94957393FA36}" type="presParOf" srcId="{974F300E-4386-5845-9047-D2E50BE5B9DF}" destId="{C105699B-8FB2-A741-A50C-5CCB2285D0C7}" srcOrd="8" destOrd="0" presId="urn:microsoft.com/office/officeart/2005/8/layout/cycle1"/>
    <dgm:cxn modelId="{3714663C-4AE2-A74F-9946-68407EE2C6EF}" type="presParOf" srcId="{974F300E-4386-5845-9047-D2E50BE5B9DF}" destId="{BC28773C-7834-1A42-92F8-4F4BB89DB73D}" srcOrd="9" destOrd="0" presId="urn:microsoft.com/office/officeart/2005/8/layout/cycle1"/>
    <dgm:cxn modelId="{10EAD4B4-F62E-004A-A447-0088A72ACFDC}" type="presParOf" srcId="{974F300E-4386-5845-9047-D2E50BE5B9DF}" destId="{7011ABDE-921D-CC4A-A812-98D8BC216768}" srcOrd="10" destOrd="0" presId="urn:microsoft.com/office/officeart/2005/8/layout/cycle1"/>
    <dgm:cxn modelId="{7F94B444-A61B-5042-840A-D5F122FC1745}" type="presParOf" srcId="{974F300E-4386-5845-9047-D2E50BE5B9DF}" destId="{4CDF93A6-30AC-5049-921D-2336D88B6C8C}" srcOrd="11" destOrd="0" presId="urn:microsoft.com/office/officeart/2005/8/layout/cycle1"/>
    <dgm:cxn modelId="{22D04FA1-C609-8B43-914E-6268B8C7B696}" type="presParOf" srcId="{974F300E-4386-5845-9047-D2E50BE5B9DF}" destId="{82609FE2-F95F-734C-AD24-6040CE4C7555}" srcOrd="12" destOrd="0" presId="urn:microsoft.com/office/officeart/2005/8/layout/cycle1"/>
    <dgm:cxn modelId="{C7BD641C-456E-3449-8E89-E63F61441FDA}" type="presParOf" srcId="{974F300E-4386-5845-9047-D2E50BE5B9DF}" destId="{8BE15629-E7D3-B841-AFF5-8835001D0C0D}" srcOrd="13" destOrd="0" presId="urn:microsoft.com/office/officeart/2005/8/layout/cycle1"/>
    <dgm:cxn modelId="{CCCA3618-05CE-9B4C-9818-70483A77353B}" type="presParOf" srcId="{974F300E-4386-5845-9047-D2E50BE5B9DF}" destId="{BC2D0E1C-471D-7E42-82F1-D17C1CE939AE}" srcOrd="14" destOrd="0" presId="urn:microsoft.com/office/officeart/2005/8/layout/cycle1"/>
    <dgm:cxn modelId="{729F2E76-28A5-3647-951B-9E30B5A35579}" type="presParOf" srcId="{974F300E-4386-5845-9047-D2E50BE5B9DF}" destId="{34EFA172-4ACD-5D45-8EB1-C8219C4728ED}" srcOrd="15" destOrd="0" presId="urn:microsoft.com/office/officeart/2005/8/layout/cycle1"/>
    <dgm:cxn modelId="{859AFDBC-2047-4A4C-8B3B-FAE3FF1808D3}" type="presParOf" srcId="{974F300E-4386-5845-9047-D2E50BE5B9DF}" destId="{A09B53D5-F25D-3645-B6F1-7A6889DDDF8A}" srcOrd="16" destOrd="0" presId="urn:microsoft.com/office/officeart/2005/8/layout/cycle1"/>
    <dgm:cxn modelId="{7BE9DD16-8F24-3A40-9B6B-38AC983FFA25}" type="presParOf" srcId="{974F300E-4386-5845-9047-D2E50BE5B9DF}" destId="{ED222A40-1059-3345-AD49-855C25E47BE8}" srcOrd="17" destOrd="0" presId="urn:microsoft.com/office/officeart/2005/8/layout/cycle1"/>
    <dgm:cxn modelId="{5A053BD1-5A7A-D449-BE9A-37F91219C6A1}" type="presParOf" srcId="{974F300E-4386-5845-9047-D2E50BE5B9DF}" destId="{4C853683-3218-CD49-B68F-8A5D239AEE90}" srcOrd="18" destOrd="0" presId="urn:microsoft.com/office/officeart/2005/8/layout/cycle1"/>
    <dgm:cxn modelId="{8FD1C838-7464-1C4C-A1E4-31D054C9DD8F}" type="presParOf" srcId="{974F300E-4386-5845-9047-D2E50BE5B9DF}" destId="{B4887613-2C8E-6048-BE4F-C6593EEA02B6}" srcOrd="19" destOrd="0" presId="urn:microsoft.com/office/officeart/2005/8/layout/cycle1"/>
    <dgm:cxn modelId="{8444EAD8-C7A2-AE4B-BC9B-23A162F902CD}" type="presParOf" srcId="{974F300E-4386-5845-9047-D2E50BE5B9DF}" destId="{3EB43849-CDAA-6542-A0ED-A2364BFE5183}" srcOrd="20" destOrd="0" presId="urn:microsoft.com/office/officeart/2005/8/layout/cycle1"/>
    <dgm:cxn modelId="{DB347F16-EF45-5241-95A1-0F259A3EE2E4}" type="presParOf" srcId="{974F300E-4386-5845-9047-D2E50BE5B9DF}" destId="{67B5704C-12E6-724A-A550-BBECF16F0D67}" srcOrd="21" destOrd="0" presId="urn:microsoft.com/office/officeart/2005/8/layout/cycle1"/>
    <dgm:cxn modelId="{B20C68A5-CDE5-434D-B663-0F9453A4ABF8}" type="presParOf" srcId="{974F300E-4386-5845-9047-D2E50BE5B9DF}" destId="{F4A0DB84-DA6F-5B42-865D-A1C9482E6477}" srcOrd="22" destOrd="0" presId="urn:microsoft.com/office/officeart/2005/8/layout/cycle1"/>
    <dgm:cxn modelId="{08329429-8EB2-6C47-ADF7-0ECDDEEB5DD5}" type="presParOf" srcId="{974F300E-4386-5845-9047-D2E50BE5B9DF}" destId="{A03A567C-81C1-5D48-A8D8-13AC95079D6E}" srcOrd="23" destOrd="0" presId="urn:microsoft.com/office/officeart/2005/8/layout/cycle1"/>
    <dgm:cxn modelId="{59D68A52-764B-104F-B4CF-178BB6033F09}" type="presParOf" srcId="{974F300E-4386-5845-9047-D2E50BE5B9DF}" destId="{4224DD77-44E4-B542-8850-3F8188BB1E36}" srcOrd="24" destOrd="0" presId="urn:microsoft.com/office/officeart/2005/8/layout/cycle1"/>
    <dgm:cxn modelId="{34B1376F-3DE5-C84F-8C78-FCD5E565BF15}" type="presParOf" srcId="{974F300E-4386-5845-9047-D2E50BE5B9DF}" destId="{D1865973-AFE4-A943-BF2C-DC5AFBD39F55}" srcOrd="25" destOrd="0" presId="urn:microsoft.com/office/officeart/2005/8/layout/cycle1"/>
    <dgm:cxn modelId="{6363AF8B-21D6-D44E-85EE-6B8B2AB4EA6C}" type="presParOf" srcId="{974F300E-4386-5845-9047-D2E50BE5B9DF}" destId="{97C00218-34C1-5146-826D-31FE35FA5017}" srcOrd="26" destOrd="0" presId="urn:microsoft.com/office/officeart/2005/8/layout/cycle1"/>
    <dgm:cxn modelId="{D6FEFB34-46F6-2048-9175-D00884EC651C}" type="presParOf" srcId="{974F300E-4386-5845-9047-D2E50BE5B9DF}" destId="{0EF7573D-5C5D-B949-B76F-5EB9457D4F36}" srcOrd="27" destOrd="0" presId="urn:microsoft.com/office/officeart/2005/8/layout/cycle1"/>
    <dgm:cxn modelId="{976D5624-84AD-734B-A0FF-2E27A2925859}" type="presParOf" srcId="{974F300E-4386-5845-9047-D2E50BE5B9DF}" destId="{58A8FDD3-53A8-B64E-A8CF-56CB16DD1561}" srcOrd="28" destOrd="0" presId="urn:microsoft.com/office/officeart/2005/8/layout/cycle1"/>
    <dgm:cxn modelId="{16BF534C-DAEE-D545-8A6A-2C8D0549025D}" type="presParOf" srcId="{974F300E-4386-5845-9047-D2E50BE5B9DF}" destId="{6EF3A9E6-F5F9-C84D-A088-29BA6973AC84}" srcOrd="29" destOrd="0" presId="urn:microsoft.com/office/officeart/2005/8/layout/cycle1"/>
    <dgm:cxn modelId="{9FFC2BDA-B0B1-704A-821F-2B4C5D71EF7D}" type="presParOf" srcId="{974F300E-4386-5845-9047-D2E50BE5B9DF}" destId="{60236C4F-9E4B-C84E-9472-C140F7126C56}" srcOrd="30" destOrd="0" presId="urn:microsoft.com/office/officeart/2005/8/layout/cycle1"/>
    <dgm:cxn modelId="{DF6BBBDF-6FDA-4A42-9DAD-7F3705ADEAF4}" type="presParOf" srcId="{974F300E-4386-5845-9047-D2E50BE5B9DF}" destId="{8EF6DDEE-72DC-714C-A05F-3C4CBC43E8B1}" srcOrd="31" destOrd="0" presId="urn:microsoft.com/office/officeart/2005/8/layout/cycle1"/>
    <dgm:cxn modelId="{165E66CA-510A-5D4F-B684-1D58A0F945DD}" type="presParOf" srcId="{974F300E-4386-5845-9047-D2E50BE5B9DF}" destId="{9C0B38ED-69AF-1742-B03C-44F628081988}" srcOrd="32" destOrd="0" presId="urn:microsoft.com/office/officeart/2005/8/layout/cycle1"/>
    <dgm:cxn modelId="{043B808B-5017-8340-8B75-0A82145A3A82}" type="presParOf" srcId="{974F300E-4386-5845-9047-D2E50BE5B9DF}" destId="{EF662A56-2D44-AC43-88FC-CC890223D94E}" srcOrd="33" destOrd="0" presId="urn:microsoft.com/office/officeart/2005/8/layout/cycle1"/>
    <dgm:cxn modelId="{CC8D13B5-16FF-CA45-94CF-B0C280AA4256}" type="presParOf" srcId="{974F300E-4386-5845-9047-D2E50BE5B9DF}" destId="{F71C92C7-1F11-9943-86A3-AC589F620D1F}" srcOrd="34" destOrd="0" presId="urn:microsoft.com/office/officeart/2005/8/layout/cycle1"/>
    <dgm:cxn modelId="{0787C565-FFC5-6B42-A9DC-4B084F458279}" type="presParOf" srcId="{974F300E-4386-5845-9047-D2E50BE5B9DF}" destId="{177A76F1-B4CA-E543-9CF3-DEF10E2A977A}" srcOrd="3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E1255C9-F847-A440-83FF-7AA254CCB896}" type="doc">
      <dgm:prSet loTypeId="urn:microsoft.com/office/officeart/2005/8/layout/cycle1" loCatId="cycle" qsTypeId="urn:microsoft.com/office/officeart/2005/8/quickstyle/simple4" qsCatId="simple" csTypeId="urn:microsoft.com/office/officeart/2005/8/colors/accent1_2" csCatId="accent1" phldr="1"/>
      <dgm:spPr/>
    </dgm:pt>
    <dgm:pt modelId="{12600BCB-5734-3F4B-9543-0CB09A3EC940}">
      <dgm:prSet phldrT="[Text]" custT="1"/>
      <dgm:spPr>
        <a:xfrm>
          <a:off x="4198328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altLang="zh-CN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尼散月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694C5870-D1B6-4749-AAAC-40AAB1DA82EA}" type="parTrans" cxnId="{24E8EE39-70FF-B84F-8DD2-74F1728207D4}">
      <dgm:prSet/>
      <dgm:spPr/>
      <dgm:t>
        <a:bodyPr/>
        <a:lstStyle/>
        <a:p>
          <a:endParaRPr lang="en-US"/>
        </a:p>
      </dgm:t>
    </dgm:pt>
    <dgm:pt modelId="{B6065800-F57E-6842-B73C-614AFBC2DE05}" type="sibTrans" cxnId="{24E8EE39-70FF-B84F-8DD2-74F1728207D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14D4E93F-049A-3C4B-AC51-98238007908B}">
      <dgm:prSet phldrT="[Text]"/>
      <dgm:spPr>
        <a:xfrm>
          <a:off x="5496848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以珥月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6492643A-926C-9143-836A-B02AA2E21F17}" type="parTrans" cxnId="{57731E1C-B4E9-964A-8E1B-0D0BA71E90DF}">
      <dgm:prSet/>
      <dgm:spPr/>
      <dgm:t>
        <a:bodyPr/>
        <a:lstStyle/>
        <a:p>
          <a:endParaRPr lang="en-US"/>
        </a:p>
      </dgm:t>
    </dgm:pt>
    <dgm:pt modelId="{5F59F7B6-41A1-5E4E-9B55-45D980CBBD04}" type="sibTrans" cxnId="{57731E1C-B4E9-964A-8E1B-0D0BA71E90DF}">
      <dgm:prSet/>
      <dgm:spPr/>
      <dgm:t>
        <a:bodyPr/>
        <a:lstStyle/>
        <a:p>
          <a:endParaRPr lang="en-US"/>
        </a:p>
      </dgm:t>
    </dgm:pt>
    <dgm:pt modelId="{C16F2B15-09EF-2641-AECC-6EB87CD786D6}">
      <dgm:prSet phldrT="[Text]"/>
      <dgm:spPr>
        <a:xfrm>
          <a:off x="6246550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西弯月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5C6B3610-30C5-0F42-8F06-11CB8839738A}" type="parTrans" cxnId="{FD994978-9C92-8B48-A0A7-81EE13FB0383}">
      <dgm:prSet/>
      <dgm:spPr/>
      <dgm:t>
        <a:bodyPr/>
        <a:lstStyle/>
        <a:p>
          <a:endParaRPr lang="en-US"/>
        </a:p>
      </dgm:t>
    </dgm:pt>
    <dgm:pt modelId="{7DD749AC-A666-F745-A030-2FAE8CB25167}" type="sibTrans" cxnId="{FD994978-9C92-8B48-A0A7-81EE13FB0383}">
      <dgm:prSet/>
      <dgm:spPr/>
      <dgm:t>
        <a:bodyPr/>
        <a:lstStyle/>
        <a:p>
          <a:endParaRPr lang="en-US"/>
        </a:p>
      </dgm:t>
    </dgm:pt>
    <dgm:pt modelId="{2FA9EF7D-C744-714A-9360-CF1CAE2B314A}">
      <dgm:prSet phldrT="[Text]"/>
      <dgm:spPr>
        <a:xfrm>
          <a:off x="6246550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搭模斯月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1B56BF4-17F7-E94D-9FB9-EE1A3AB097C0}" type="parTrans" cxnId="{C39A6F00-CC0B-164F-A405-9F406A7BB6B0}">
      <dgm:prSet/>
      <dgm:spPr/>
      <dgm:t>
        <a:bodyPr/>
        <a:lstStyle/>
        <a:p>
          <a:endParaRPr lang="en-US"/>
        </a:p>
      </dgm:t>
    </dgm:pt>
    <dgm:pt modelId="{3919AF97-A657-C24C-8FEF-CDFE69FAD766}" type="sibTrans" cxnId="{C39A6F00-CC0B-164F-A405-9F406A7BB6B0}">
      <dgm:prSet/>
      <dgm:spPr/>
      <dgm:t>
        <a:bodyPr/>
        <a:lstStyle/>
        <a:p>
          <a:endParaRPr lang="en-US"/>
        </a:p>
      </dgm:t>
    </dgm:pt>
    <dgm:pt modelId="{F3A48034-02EA-A645-9654-500D0C9BDE51}">
      <dgm:prSet phldrT="[Text]"/>
      <dgm:spPr>
        <a:xfrm>
          <a:off x="5496848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埃波月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A5D9F8BC-6D7D-B047-B69A-B59A8374FC90}" type="parTrans" cxnId="{FA25F0E3-5D5A-FB43-9DD6-78662C2884CE}">
      <dgm:prSet/>
      <dgm:spPr/>
      <dgm:t>
        <a:bodyPr/>
        <a:lstStyle/>
        <a:p>
          <a:endParaRPr lang="en-US"/>
        </a:p>
      </dgm:t>
    </dgm:pt>
    <dgm:pt modelId="{5D624582-EA17-E941-8868-4692E0260FE8}" type="sibTrans" cxnId="{FA25F0E3-5D5A-FB43-9DD6-78662C2884CE}">
      <dgm:prSet/>
      <dgm:spPr/>
      <dgm:t>
        <a:bodyPr/>
        <a:lstStyle/>
        <a:p>
          <a:endParaRPr lang="en-US"/>
        </a:p>
      </dgm:t>
    </dgm:pt>
    <dgm:pt modelId="{4584B37E-B9E6-8B4B-B617-0935A3BE700D}">
      <dgm:prSet phldrT="[Text]"/>
      <dgm:spPr>
        <a:xfrm>
          <a:off x="4198328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以禄月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DAB29195-28CC-474C-BBA8-8848194865F9}" type="parTrans" cxnId="{E65C7695-DEBF-CB43-AE8A-CCE0350281FC}">
      <dgm:prSet/>
      <dgm:spPr/>
      <dgm:t>
        <a:bodyPr/>
        <a:lstStyle/>
        <a:p>
          <a:endParaRPr lang="en-US"/>
        </a:p>
      </dgm:t>
    </dgm:pt>
    <dgm:pt modelId="{956E8FD4-551A-0A40-9B8E-75EF16785817}" type="sibTrans" cxnId="{E65C7695-DEBF-CB43-AE8A-CCE0350281FC}">
      <dgm:prSet/>
      <dgm:spPr/>
      <dgm:t>
        <a:bodyPr/>
        <a:lstStyle/>
        <a:p>
          <a:endParaRPr lang="en-US"/>
        </a:p>
      </dgm:t>
    </dgm:pt>
    <dgm:pt modelId="{7E56E222-E760-BB44-B344-1990E1501858}">
      <dgm:prSet/>
      <dgm:spPr>
        <a:xfrm>
          <a:off x="2698925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提斯利月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3AC32A6-8893-D449-8951-D536AAD2A737}" type="parTrans" cxnId="{C6891DF1-0059-CC44-A182-9979EC54C9D2}">
      <dgm:prSet/>
      <dgm:spPr/>
      <dgm:t>
        <a:bodyPr/>
        <a:lstStyle/>
        <a:p>
          <a:endParaRPr lang="en-US"/>
        </a:p>
      </dgm:t>
    </dgm:pt>
    <dgm:pt modelId="{753CC65B-9A29-7147-A2D0-98426981BDB6}" type="sibTrans" cxnId="{C6891DF1-0059-CC44-A182-9979EC54C9D2}">
      <dgm:prSet/>
      <dgm:spPr/>
      <dgm:t>
        <a:bodyPr/>
        <a:lstStyle/>
        <a:p>
          <a:endParaRPr lang="en-US"/>
        </a:p>
      </dgm:t>
    </dgm:pt>
    <dgm:pt modelId="{6782EAD5-E922-9B4C-A5FC-5915B15F009C}">
      <dgm:prSet/>
      <dgm:spPr>
        <a:xfrm>
          <a:off x="1400404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玛西班月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CC36D1B0-EED6-F543-9A2C-66BFE65E98FE}" type="parTrans" cxnId="{CB890223-8D05-A54D-9B11-07CBEFE16BBA}">
      <dgm:prSet/>
      <dgm:spPr/>
      <dgm:t>
        <a:bodyPr/>
        <a:lstStyle/>
        <a:p>
          <a:endParaRPr lang="en-US"/>
        </a:p>
      </dgm:t>
    </dgm:pt>
    <dgm:pt modelId="{F7188126-6417-5E4E-AEC3-96B93D7AF95B}" type="sibTrans" cxnId="{CB890223-8D05-A54D-9B11-07CBEFE16BBA}">
      <dgm:prSet/>
      <dgm:spPr/>
      <dgm:t>
        <a:bodyPr/>
        <a:lstStyle/>
        <a:p>
          <a:endParaRPr lang="en-US"/>
        </a:p>
      </dgm:t>
    </dgm:pt>
    <dgm:pt modelId="{C662D955-A480-8345-ACB2-6F958B5C1888}">
      <dgm:prSet/>
      <dgm:spPr>
        <a:xfrm>
          <a:off x="650703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基斯流月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FBF6ABAC-5F0F-874D-8329-1408756EB7F5}" type="parTrans" cxnId="{C4694752-06F5-C545-A5BC-49319580A088}">
      <dgm:prSet/>
      <dgm:spPr/>
      <dgm:t>
        <a:bodyPr/>
        <a:lstStyle/>
        <a:p>
          <a:endParaRPr lang="en-US"/>
        </a:p>
      </dgm:t>
    </dgm:pt>
    <dgm:pt modelId="{6F4808C3-C7D0-224B-B4C4-5DDEB9906496}" type="sibTrans" cxnId="{C4694752-06F5-C545-A5BC-49319580A088}">
      <dgm:prSet/>
      <dgm:spPr/>
      <dgm:t>
        <a:bodyPr/>
        <a:lstStyle/>
        <a:p>
          <a:endParaRPr lang="en-US"/>
        </a:p>
      </dgm:t>
    </dgm:pt>
    <dgm:pt modelId="{7F624F2B-FDF2-064E-A113-8ACD76FBB911}">
      <dgm:prSet/>
      <dgm:spPr>
        <a:xfrm>
          <a:off x="650703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提别月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363641FA-1A9F-DF42-9847-FB36427D0626}" type="parTrans" cxnId="{366B22C6-0239-8B45-A53A-36341274822B}">
      <dgm:prSet/>
      <dgm:spPr/>
      <dgm:t>
        <a:bodyPr/>
        <a:lstStyle/>
        <a:p>
          <a:endParaRPr lang="en-US"/>
        </a:p>
      </dgm:t>
    </dgm:pt>
    <dgm:pt modelId="{A150C2D3-19FD-1442-B926-76D1AF293750}" type="sibTrans" cxnId="{366B22C6-0239-8B45-A53A-36341274822B}">
      <dgm:prSet/>
      <dgm:spPr/>
      <dgm:t>
        <a:bodyPr/>
        <a:lstStyle/>
        <a:p>
          <a:endParaRPr lang="en-US"/>
        </a:p>
      </dgm:t>
    </dgm:pt>
    <dgm:pt modelId="{808C204C-6765-C247-B952-F88465CBE46F}">
      <dgm:prSet/>
      <dgm:spPr>
        <a:xfrm>
          <a:off x="1400404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细罢特月</a:t>
          </a:r>
          <a:endParaRPr lang="en-US" dirty="0" smtClean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D3C1475C-DC8A-3B43-96FA-55A783E44487}" type="parTrans" cxnId="{2486BC3B-011D-0D40-A673-E70453C48BDC}">
      <dgm:prSet/>
      <dgm:spPr/>
      <dgm:t>
        <a:bodyPr/>
        <a:lstStyle/>
        <a:p>
          <a:endParaRPr lang="en-US"/>
        </a:p>
      </dgm:t>
    </dgm:pt>
    <dgm:pt modelId="{A5AEBEE1-F539-EC40-91AD-147C5AEE6F58}" type="sibTrans" cxnId="{2486BC3B-011D-0D40-A673-E70453C48BDC}">
      <dgm:prSet/>
      <dgm:spPr/>
      <dgm:t>
        <a:bodyPr/>
        <a:lstStyle/>
        <a:p>
          <a:endParaRPr lang="en-US"/>
        </a:p>
      </dgm:t>
    </dgm:pt>
    <dgm:pt modelId="{8312C998-D541-C24F-B406-4BE6B9523883}">
      <dgm:prSet/>
      <dgm:spPr>
        <a:xfrm>
          <a:off x="2698925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亚达月</a:t>
          </a:r>
          <a:endParaRPr lang="en-US" dirty="0"/>
        </a:p>
      </dgm:t>
    </dgm:pt>
    <dgm:pt modelId="{FE4ED9FB-BC80-8B41-A8A0-80792EB00CB8}" type="parTrans" cxnId="{63CBE0BE-1A9A-7D41-81BB-DEFD29DFB94B}">
      <dgm:prSet/>
      <dgm:spPr/>
      <dgm:t>
        <a:bodyPr/>
        <a:lstStyle/>
        <a:p>
          <a:endParaRPr lang="en-US"/>
        </a:p>
      </dgm:t>
    </dgm:pt>
    <dgm:pt modelId="{2EF59C7F-52C8-E54B-AD12-02FEF44B836C}" type="sibTrans" cxnId="{63CBE0BE-1A9A-7D41-81BB-DEFD29DFB94B}">
      <dgm:prSet/>
      <dgm:spPr/>
      <dgm:t>
        <a:bodyPr/>
        <a:lstStyle/>
        <a:p>
          <a:endParaRPr lang="en-US"/>
        </a:p>
      </dgm:t>
    </dgm:pt>
    <dgm:pt modelId="{974F300E-4386-5845-9047-D2E50BE5B9DF}" type="pres">
      <dgm:prSet presAssocID="{8E1255C9-F847-A440-83FF-7AA254CCB896}" presName="cycle" presStyleCnt="0">
        <dgm:presLayoutVars>
          <dgm:dir/>
          <dgm:resizeHandles val="exact"/>
        </dgm:presLayoutVars>
      </dgm:prSet>
      <dgm:spPr/>
    </dgm:pt>
    <dgm:pt modelId="{BF1A72C0-4F23-214E-B2C0-EC3432C35438}" type="pres">
      <dgm:prSet presAssocID="{12600BCB-5734-3F4B-9543-0CB09A3EC940}" presName="dummy" presStyleCnt="0"/>
      <dgm:spPr/>
    </dgm:pt>
    <dgm:pt modelId="{92DA8A36-05F4-4B4C-B207-6FB4CBC9688F}" type="pres">
      <dgm:prSet presAssocID="{12600BCB-5734-3F4B-9543-0CB09A3EC940}" presName="node" presStyleLbl="revTx" presStyleIdx="0" presStyleCnt="12" custScaleX="23535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990F259-A510-7044-A15A-189FB55AE5CB}" type="pres">
      <dgm:prSet presAssocID="{B6065800-F57E-6842-B73C-614AFBC2DE05}" presName="sibTrans" presStyleLbl="node1" presStyleIdx="0" presStyleCnt="12"/>
      <dgm:spPr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D6373935-A2E9-A548-A33D-66E6F37911B5}" type="pres">
      <dgm:prSet presAssocID="{14D4E93F-049A-3C4B-AC51-98238007908B}" presName="dummy" presStyleCnt="0"/>
      <dgm:spPr/>
    </dgm:pt>
    <dgm:pt modelId="{D4CC7CA4-90CA-C44A-80C6-5F4700CEE084}" type="pres">
      <dgm:prSet presAssocID="{14D4E93F-049A-3C4B-AC51-98238007908B}" presName="node" presStyleLbl="revTx" presStyleIdx="1" presStyleCnt="12" custScaleX="19231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E13332C-B56D-A940-B9D8-EF62C0148D0D}" type="pres">
      <dgm:prSet presAssocID="{5F59F7B6-41A1-5E4E-9B55-45D980CBBD04}" presName="sibTrans" presStyleLbl="node1" presStyleIdx="1" presStyleCnt="12"/>
      <dgm:spPr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4897C66C-58BE-8247-B788-6E12567D356C}" type="pres">
      <dgm:prSet presAssocID="{C16F2B15-09EF-2641-AECC-6EB87CD786D6}" presName="dummy" presStyleCnt="0"/>
      <dgm:spPr/>
    </dgm:pt>
    <dgm:pt modelId="{5FCD605C-912A-4041-B996-B403716CA487}" type="pres">
      <dgm:prSet presAssocID="{C16F2B15-09EF-2641-AECC-6EB87CD786D6}" presName="node" presStyleLbl="revTx" presStyleIdx="2" presStyleCnt="12" custScaleX="21680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105699B-8FB2-A741-A50C-5CCB2285D0C7}" type="pres">
      <dgm:prSet presAssocID="{7DD749AC-A666-F745-A030-2FAE8CB25167}" presName="sibTrans" presStyleLbl="node1" presStyleIdx="2" presStyleCnt="12"/>
      <dgm:spPr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BC28773C-7834-1A42-92F8-4F4BB89DB73D}" type="pres">
      <dgm:prSet presAssocID="{2FA9EF7D-C744-714A-9360-CF1CAE2B314A}" presName="dummy" presStyleCnt="0"/>
      <dgm:spPr/>
    </dgm:pt>
    <dgm:pt modelId="{7011ABDE-921D-CC4A-A812-98D8BC216768}" type="pres">
      <dgm:prSet presAssocID="{2FA9EF7D-C744-714A-9360-CF1CAE2B314A}" presName="node" presStyleLbl="revTx" presStyleIdx="3" presStyleCnt="12" custScaleX="2119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4CDF93A6-30AC-5049-921D-2336D88B6C8C}" type="pres">
      <dgm:prSet presAssocID="{3919AF97-A657-C24C-8FEF-CDFE69FAD766}" presName="sibTrans" presStyleLbl="node1" presStyleIdx="3" presStyleCnt="12"/>
      <dgm:spPr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82609FE2-F95F-734C-AD24-6040CE4C7555}" type="pres">
      <dgm:prSet presAssocID="{F3A48034-02EA-A645-9654-500D0C9BDE51}" presName="dummy" presStyleCnt="0"/>
      <dgm:spPr/>
    </dgm:pt>
    <dgm:pt modelId="{8BE15629-E7D3-B841-AFF5-8835001D0C0D}" type="pres">
      <dgm:prSet presAssocID="{F3A48034-02EA-A645-9654-500D0C9BDE51}" presName="node" presStyleLbl="revTx" presStyleIdx="4" presStyleCnt="12" custScaleX="25071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BC2D0E1C-471D-7E42-82F1-D17C1CE939AE}" type="pres">
      <dgm:prSet presAssocID="{5D624582-EA17-E941-8868-4692E0260FE8}" presName="sibTrans" presStyleLbl="node1" presStyleIdx="4" presStyleCnt="12"/>
      <dgm:spPr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34EFA172-4ACD-5D45-8EB1-C8219C4728ED}" type="pres">
      <dgm:prSet presAssocID="{4584B37E-B9E6-8B4B-B617-0935A3BE700D}" presName="dummy" presStyleCnt="0"/>
      <dgm:spPr/>
    </dgm:pt>
    <dgm:pt modelId="{A09B53D5-F25D-3645-B6F1-7A6889DDDF8A}" type="pres">
      <dgm:prSet presAssocID="{4584B37E-B9E6-8B4B-B617-0935A3BE700D}" presName="node" presStyleLbl="revTx" presStyleIdx="5" presStyleCnt="12" custScaleX="20941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ED222A40-1059-3345-AD49-855C25E47BE8}" type="pres">
      <dgm:prSet presAssocID="{956E8FD4-551A-0A40-9B8E-75EF16785817}" presName="sibTrans" presStyleLbl="node1" presStyleIdx="5" presStyleCnt="12"/>
      <dgm:spPr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4C853683-3218-CD49-B68F-8A5D239AEE90}" type="pres">
      <dgm:prSet presAssocID="{7E56E222-E760-BB44-B344-1990E1501858}" presName="dummy" presStyleCnt="0"/>
      <dgm:spPr/>
    </dgm:pt>
    <dgm:pt modelId="{B4887613-2C8E-6048-BE4F-C6593EEA02B6}" type="pres">
      <dgm:prSet presAssocID="{7E56E222-E760-BB44-B344-1990E1501858}" presName="node" presStyleLbl="revTx" presStyleIdx="6" presStyleCnt="12" custScaleX="160431" custRadScaleRad="100876" custRadScaleInc="746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3EB43849-CDAA-6542-A0ED-A2364BFE5183}" type="pres">
      <dgm:prSet presAssocID="{753CC65B-9A29-7147-A2D0-98426981BDB6}" presName="sibTrans" presStyleLbl="node1" presStyleIdx="6" presStyleCnt="12"/>
      <dgm:spPr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67B5704C-12E6-724A-A550-BBECF16F0D67}" type="pres">
      <dgm:prSet presAssocID="{6782EAD5-E922-9B4C-A5FC-5915B15F009C}" presName="dummy" presStyleCnt="0"/>
      <dgm:spPr/>
    </dgm:pt>
    <dgm:pt modelId="{F4A0DB84-DA6F-5B42-865D-A1C9482E6477}" type="pres">
      <dgm:prSet presAssocID="{6782EAD5-E922-9B4C-A5FC-5915B15F009C}" presName="node" presStyleLbl="revTx" presStyleIdx="7" presStyleCnt="12" custScaleX="21825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A03A567C-81C1-5D48-A8D8-13AC95079D6E}" type="pres">
      <dgm:prSet presAssocID="{F7188126-6417-5E4E-AEC3-96B93D7AF95B}" presName="sibTrans" presStyleLbl="node1" presStyleIdx="7" presStyleCnt="12"/>
      <dgm:spPr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4224DD77-44E4-B542-8850-3F8188BB1E36}" type="pres">
      <dgm:prSet presAssocID="{C662D955-A480-8345-ACB2-6F958B5C1888}" presName="dummy" presStyleCnt="0"/>
      <dgm:spPr/>
    </dgm:pt>
    <dgm:pt modelId="{D1865973-AFE4-A943-BF2C-DC5AFBD39F55}" type="pres">
      <dgm:prSet presAssocID="{C662D955-A480-8345-ACB2-6F958B5C1888}" presName="node" presStyleLbl="revTx" presStyleIdx="8" presStyleCnt="12" custScaleX="2211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7C00218-34C1-5146-826D-31FE35FA5017}" type="pres">
      <dgm:prSet presAssocID="{6F4808C3-C7D0-224B-B4C4-5DDEB9906496}" presName="sibTrans" presStyleLbl="node1" presStyleIdx="8" presStyleCnt="12" custLinFactNeighborX="2605" custLinFactNeighborY="-837"/>
      <dgm:spPr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0EF7573D-5C5D-B949-B76F-5EB9457D4F36}" type="pres">
      <dgm:prSet presAssocID="{7F624F2B-FDF2-064E-A113-8ACD76FBB911}" presName="dummy" presStyleCnt="0"/>
      <dgm:spPr/>
    </dgm:pt>
    <dgm:pt modelId="{58A8FDD3-53A8-B64E-A8CF-56CB16DD1561}" type="pres">
      <dgm:prSet presAssocID="{7F624F2B-FDF2-064E-A113-8ACD76FBB911}" presName="node" presStyleLbl="revTx" presStyleIdx="9" presStyleCnt="12" custScaleX="22383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6EF3A9E6-F5F9-C84D-A088-29BA6973AC84}" type="pres">
      <dgm:prSet presAssocID="{A150C2D3-19FD-1442-B926-76D1AF293750}" presName="sibTrans" presStyleLbl="node1" presStyleIdx="9" presStyleCnt="12"/>
      <dgm:spPr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60236C4F-9E4B-C84E-9472-C140F7126C56}" type="pres">
      <dgm:prSet presAssocID="{808C204C-6765-C247-B952-F88465CBE46F}" presName="dummy" presStyleCnt="0"/>
      <dgm:spPr/>
    </dgm:pt>
    <dgm:pt modelId="{8EF6DDEE-72DC-714C-A05F-3C4CBC43E8B1}" type="pres">
      <dgm:prSet presAssocID="{808C204C-6765-C247-B952-F88465CBE46F}" presName="node" presStyleLbl="revTx" presStyleIdx="10" presStyleCnt="12" custScaleX="20480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C0B38ED-69AF-1742-B03C-44F628081988}" type="pres">
      <dgm:prSet presAssocID="{A5AEBEE1-F539-EC40-91AD-147C5AEE6F58}" presName="sibTrans" presStyleLbl="node1" presStyleIdx="10" presStyleCnt="12"/>
      <dgm:spPr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EF662A56-2D44-AC43-88FC-CC890223D94E}" type="pres">
      <dgm:prSet presAssocID="{8312C998-D541-C24F-B406-4BE6B9523883}" presName="dummy" presStyleCnt="0"/>
      <dgm:spPr/>
    </dgm:pt>
    <dgm:pt modelId="{F71C92C7-1F11-9943-86A3-AC589F620D1F}" type="pres">
      <dgm:prSet presAssocID="{8312C998-D541-C24F-B406-4BE6B9523883}" presName="node" presStyleLbl="revTx" presStyleIdx="11" presStyleCnt="12" custScaleX="89195" custRadScaleRad="100461" custRadScaleInc="-950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177A76F1-B4CA-E543-9CF3-DEF10E2A977A}" type="pres">
      <dgm:prSet presAssocID="{2EF59C7F-52C8-E54B-AD12-02FEF44B836C}" presName="sibTrans" presStyleLbl="node1" presStyleIdx="11" presStyleCnt="12"/>
      <dgm:spPr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</dgm:spPr>
      <dgm:t>
        <a:bodyPr/>
        <a:lstStyle/>
        <a:p>
          <a:endParaRPr lang="en-US"/>
        </a:p>
      </dgm:t>
    </dgm:pt>
  </dgm:ptLst>
  <dgm:cxnLst>
    <dgm:cxn modelId="{E65C7695-DEBF-CB43-AE8A-CCE0350281FC}" srcId="{8E1255C9-F847-A440-83FF-7AA254CCB896}" destId="{4584B37E-B9E6-8B4B-B617-0935A3BE700D}" srcOrd="5" destOrd="0" parTransId="{DAB29195-28CC-474C-BBA8-8848194865F9}" sibTransId="{956E8FD4-551A-0A40-9B8E-75EF16785817}"/>
    <dgm:cxn modelId="{632A9382-2304-4E46-980C-394568614268}" type="presOf" srcId="{808C204C-6765-C247-B952-F88465CBE46F}" destId="{8EF6DDEE-72DC-714C-A05F-3C4CBC43E8B1}" srcOrd="0" destOrd="0" presId="urn:microsoft.com/office/officeart/2005/8/layout/cycle1"/>
    <dgm:cxn modelId="{37D4F3DA-0FCE-194F-833D-295825ACFCD9}" type="presOf" srcId="{C16F2B15-09EF-2641-AECC-6EB87CD786D6}" destId="{5FCD605C-912A-4041-B996-B403716CA487}" srcOrd="0" destOrd="0" presId="urn:microsoft.com/office/officeart/2005/8/layout/cycle1"/>
    <dgm:cxn modelId="{63CBE0BE-1A9A-7D41-81BB-DEFD29DFB94B}" srcId="{8E1255C9-F847-A440-83FF-7AA254CCB896}" destId="{8312C998-D541-C24F-B406-4BE6B9523883}" srcOrd="11" destOrd="0" parTransId="{FE4ED9FB-BC80-8B41-A8A0-80792EB00CB8}" sibTransId="{2EF59C7F-52C8-E54B-AD12-02FEF44B836C}"/>
    <dgm:cxn modelId="{FA25F0E3-5D5A-FB43-9DD6-78662C2884CE}" srcId="{8E1255C9-F847-A440-83FF-7AA254CCB896}" destId="{F3A48034-02EA-A645-9654-500D0C9BDE51}" srcOrd="4" destOrd="0" parTransId="{A5D9F8BC-6D7D-B047-B69A-B59A8374FC90}" sibTransId="{5D624582-EA17-E941-8868-4692E0260FE8}"/>
    <dgm:cxn modelId="{FD994978-9C92-8B48-A0A7-81EE13FB0383}" srcId="{8E1255C9-F847-A440-83FF-7AA254CCB896}" destId="{C16F2B15-09EF-2641-AECC-6EB87CD786D6}" srcOrd="2" destOrd="0" parTransId="{5C6B3610-30C5-0F42-8F06-11CB8839738A}" sibTransId="{7DD749AC-A666-F745-A030-2FAE8CB25167}"/>
    <dgm:cxn modelId="{32381D01-7BEB-9240-BEBF-8C65DBFE944A}" type="presOf" srcId="{8E1255C9-F847-A440-83FF-7AA254CCB896}" destId="{974F300E-4386-5845-9047-D2E50BE5B9DF}" srcOrd="0" destOrd="0" presId="urn:microsoft.com/office/officeart/2005/8/layout/cycle1"/>
    <dgm:cxn modelId="{CB890223-8D05-A54D-9B11-07CBEFE16BBA}" srcId="{8E1255C9-F847-A440-83FF-7AA254CCB896}" destId="{6782EAD5-E922-9B4C-A5FC-5915B15F009C}" srcOrd="7" destOrd="0" parTransId="{CC36D1B0-EED6-F543-9A2C-66BFE65E98FE}" sibTransId="{F7188126-6417-5E4E-AEC3-96B93D7AF95B}"/>
    <dgm:cxn modelId="{CA5DA5E6-03BA-1B4B-B0C7-F9664DE5FE87}" type="presOf" srcId="{5D624582-EA17-E941-8868-4692E0260FE8}" destId="{BC2D0E1C-471D-7E42-82F1-D17C1CE939AE}" srcOrd="0" destOrd="0" presId="urn:microsoft.com/office/officeart/2005/8/layout/cycle1"/>
    <dgm:cxn modelId="{BC6C30A7-DBBF-B544-9359-EAD0909B3823}" type="presOf" srcId="{6782EAD5-E922-9B4C-A5FC-5915B15F009C}" destId="{F4A0DB84-DA6F-5B42-865D-A1C9482E6477}" srcOrd="0" destOrd="0" presId="urn:microsoft.com/office/officeart/2005/8/layout/cycle1"/>
    <dgm:cxn modelId="{68C81140-FAA9-2F4B-AA00-13C894CA13BA}" type="presOf" srcId="{5F59F7B6-41A1-5E4E-9B55-45D980CBBD04}" destId="{7E13332C-B56D-A940-B9D8-EF62C0148D0D}" srcOrd="0" destOrd="0" presId="urn:microsoft.com/office/officeart/2005/8/layout/cycle1"/>
    <dgm:cxn modelId="{AADB88A2-746F-4E4E-9EF2-4192EA2568C9}" type="presOf" srcId="{4584B37E-B9E6-8B4B-B617-0935A3BE700D}" destId="{A09B53D5-F25D-3645-B6F1-7A6889DDDF8A}" srcOrd="0" destOrd="0" presId="urn:microsoft.com/office/officeart/2005/8/layout/cycle1"/>
    <dgm:cxn modelId="{35A4E12E-D576-F744-8E7B-B7270C55EC70}" type="presOf" srcId="{A5AEBEE1-F539-EC40-91AD-147C5AEE6F58}" destId="{9C0B38ED-69AF-1742-B03C-44F628081988}" srcOrd="0" destOrd="0" presId="urn:microsoft.com/office/officeart/2005/8/layout/cycle1"/>
    <dgm:cxn modelId="{C4694752-06F5-C545-A5BC-49319580A088}" srcId="{8E1255C9-F847-A440-83FF-7AA254CCB896}" destId="{C662D955-A480-8345-ACB2-6F958B5C1888}" srcOrd="8" destOrd="0" parTransId="{FBF6ABAC-5F0F-874D-8329-1408756EB7F5}" sibTransId="{6F4808C3-C7D0-224B-B4C4-5DDEB9906496}"/>
    <dgm:cxn modelId="{2486BC3B-011D-0D40-A673-E70453C48BDC}" srcId="{8E1255C9-F847-A440-83FF-7AA254CCB896}" destId="{808C204C-6765-C247-B952-F88465CBE46F}" srcOrd="10" destOrd="0" parTransId="{D3C1475C-DC8A-3B43-96FA-55A783E44487}" sibTransId="{A5AEBEE1-F539-EC40-91AD-147C5AEE6F58}"/>
    <dgm:cxn modelId="{C5D00806-2581-F84A-BC41-736D55EA654F}" type="presOf" srcId="{7E56E222-E760-BB44-B344-1990E1501858}" destId="{B4887613-2C8E-6048-BE4F-C6593EEA02B6}" srcOrd="0" destOrd="0" presId="urn:microsoft.com/office/officeart/2005/8/layout/cycle1"/>
    <dgm:cxn modelId="{B0A2A100-B93E-2144-8429-D804B229BA66}" type="presOf" srcId="{956E8FD4-551A-0A40-9B8E-75EF16785817}" destId="{ED222A40-1059-3345-AD49-855C25E47BE8}" srcOrd="0" destOrd="0" presId="urn:microsoft.com/office/officeart/2005/8/layout/cycle1"/>
    <dgm:cxn modelId="{C4646ED1-0844-6644-94A6-B188AA64956E}" type="presOf" srcId="{B6065800-F57E-6842-B73C-614AFBC2DE05}" destId="{2990F259-A510-7044-A15A-189FB55AE5CB}" srcOrd="0" destOrd="0" presId="urn:microsoft.com/office/officeart/2005/8/layout/cycle1"/>
    <dgm:cxn modelId="{5DD32357-DC7D-6549-BE99-77957922406B}" type="presOf" srcId="{2EF59C7F-52C8-E54B-AD12-02FEF44B836C}" destId="{177A76F1-B4CA-E543-9CF3-DEF10E2A977A}" srcOrd="0" destOrd="0" presId="urn:microsoft.com/office/officeart/2005/8/layout/cycle1"/>
    <dgm:cxn modelId="{366B22C6-0239-8B45-A53A-36341274822B}" srcId="{8E1255C9-F847-A440-83FF-7AA254CCB896}" destId="{7F624F2B-FDF2-064E-A113-8ACD76FBB911}" srcOrd="9" destOrd="0" parTransId="{363641FA-1A9F-DF42-9847-FB36427D0626}" sibTransId="{A150C2D3-19FD-1442-B926-76D1AF293750}"/>
    <dgm:cxn modelId="{6EAFD2B5-F9FF-8F41-A79C-EECCCC27B840}" type="presOf" srcId="{A150C2D3-19FD-1442-B926-76D1AF293750}" destId="{6EF3A9E6-F5F9-C84D-A088-29BA6973AC84}" srcOrd="0" destOrd="0" presId="urn:microsoft.com/office/officeart/2005/8/layout/cycle1"/>
    <dgm:cxn modelId="{544D27E7-60BD-4146-9E2C-66B45619A550}" type="presOf" srcId="{6F4808C3-C7D0-224B-B4C4-5DDEB9906496}" destId="{97C00218-34C1-5146-826D-31FE35FA5017}" srcOrd="0" destOrd="0" presId="urn:microsoft.com/office/officeart/2005/8/layout/cycle1"/>
    <dgm:cxn modelId="{542B035D-2768-F048-A269-F0E8F8EC0425}" type="presOf" srcId="{3919AF97-A657-C24C-8FEF-CDFE69FAD766}" destId="{4CDF93A6-30AC-5049-921D-2336D88B6C8C}" srcOrd="0" destOrd="0" presId="urn:microsoft.com/office/officeart/2005/8/layout/cycle1"/>
    <dgm:cxn modelId="{24E8EE39-70FF-B84F-8DD2-74F1728207D4}" srcId="{8E1255C9-F847-A440-83FF-7AA254CCB896}" destId="{12600BCB-5734-3F4B-9543-0CB09A3EC940}" srcOrd="0" destOrd="0" parTransId="{694C5870-D1B6-4749-AAAC-40AAB1DA82EA}" sibTransId="{B6065800-F57E-6842-B73C-614AFBC2DE05}"/>
    <dgm:cxn modelId="{AA938A02-280A-9A4C-8F7B-F4F51DC61339}" type="presOf" srcId="{753CC65B-9A29-7147-A2D0-98426981BDB6}" destId="{3EB43849-CDAA-6542-A0ED-A2364BFE5183}" srcOrd="0" destOrd="0" presId="urn:microsoft.com/office/officeart/2005/8/layout/cycle1"/>
    <dgm:cxn modelId="{766435AD-848B-754A-993F-2A6EC7BDDA7D}" type="presOf" srcId="{7DD749AC-A666-F745-A030-2FAE8CB25167}" destId="{C105699B-8FB2-A741-A50C-5CCB2285D0C7}" srcOrd="0" destOrd="0" presId="urn:microsoft.com/office/officeart/2005/8/layout/cycle1"/>
    <dgm:cxn modelId="{9E3024E5-029B-6449-B40B-5E44B8840F1D}" type="presOf" srcId="{7F624F2B-FDF2-064E-A113-8ACD76FBB911}" destId="{58A8FDD3-53A8-B64E-A8CF-56CB16DD1561}" srcOrd="0" destOrd="0" presId="urn:microsoft.com/office/officeart/2005/8/layout/cycle1"/>
    <dgm:cxn modelId="{C39A6F00-CC0B-164F-A405-9F406A7BB6B0}" srcId="{8E1255C9-F847-A440-83FF-7AA254CCB896}" destId="{2FA9EF7D-C744-714A-9360-CF1CAE2B314A}" srcOrd="3" destOrd="0" parTransId="{11B56BF4-17F7-E94D-9FB9-EE1A3AB097C0}" sibTransId="{3919AF97-A657-C24C-8FEF-CDFE69FAD766}"/>
    <dgm:cxn modelId="{0ABF1B75-5A6F-8A44-94F8-DFBFEDF68E7C}" type="presOf" srcId="{F7188126-6417-5E4E-AEC3-96B93D7AF95B}" destId="{A03A567C-81C1-5D48-A8D8-13AC95079D6E}" srcOrd="0" destOrd="0" presId="urn:microsoft.com/office/officeart/2005/8/layout/cycle1"/>
    <dgm:cxn modelId="{C6891DF1-0059-CC44-A182-9979EC54C9D2}" srcId="{8E1255C9-F847-A440-83FF-7AA254CCB896}" destId="{7E56E222-E760-BB44-B344-1990E1501858}" srcOrd="6" destOrd="0" parTransId="{13AC32A6-8893-D449-8951-D536AAD2A737}" sibTransId="{753CC65B-9A29-7147-A2D0-98426981BDB6}"/>
    <dgm:cxn modelId="{6F280329-E11B-0643-9BC6-E811DF0BC4E5}" type="presOf" srcId="{14D4E93F-049A-3C4B-AC51-98238007908B}" destId="{D4CC7CA4-90CA-C44A-80C6-5F4700CEE084}" srcOrd="0" destOrd="0" presId="urn:microsoft.com/office/officeart/2005/8/layout/cycle1"/>
    <dgm:cxn modelId="{50AD1100-DA6D-1940-A298-699C3742A0B2}" type="presOf" srcId="{F3A48034-02EA-A645-9654-500D0C9BDE51}" destId="{8BE15629-E7D3-B841-AFF5-8835001D0C0D}" srcOrd="0" destOrd="0" presId="urn:microsoft.com/office/officeart/2005/8/layout/cycle1"/>
    <dgm:cxn modelId="{57731E1C-B4E9-964A-8E1B-0D0BA71E90DF}" srcId="{8E1255C9-F847-A440-83FF-7AA254CCB896}" destId="{14D4E93F-049A-3C4B-AC51-98238007908B}" srcOrd="1" destOrd="0" parTransId="{6492643A-926C-9143-836A-B02AA2E21F17}" sibTransId="{5F59F7B6-41A1-5E4E-9B55-45D980CBBD04}"/>
    <dgm:cxn modelId="{A9A2BA38-7EC5-7B4E-959D-1430D2BD6847}" type="presOf" srcId="{2FA9EF7D-C744-714A-9360-CF1CAE2B314A}" destId="{7011ABDE-921D-CC4A-A812-98D8BC216768}" srcOrd="0" destOrd="0" presId="urn:microsoft.com/office/officeart/2005/8/layout/cycle1"/>
    <dgm:cxn modelId="{7D8AE4C9-BB92-D143-BF8C-56AE3414B2A5}" type="presOf" srcId="{C662D955-A480-8345-ACB2-6F958B5C1888}" destId="{D1865973-AFE4-A943-BF2C-DC5AFBD39F55}" srcOrd="0" destOrd="0" presId="urn:microsoft.com/office/officeart/2005/8/layout/cycle1"/>
    <dgm:cxn modelId="{19E6AFE8-3ECD-2E4F-B843-A505D9370ADF}" type="presOf" srcId="{12600BCB-5734-3F4B-9543-0CB09A3EC940}" destId="{92DA8A36-05F4-4B4C-B207-6FB4CBC9688F}" srcOrd="0" destOrd="0" presId="urn:microsoft.com/office/officeart/2005/8/layout/cycle1"/>
    <dgm:cxn modelId="{5F6BF691-57B0-FA49-9213-2F17ED67758F}" type="presOf" srcId="{8312C998-D541-C24F-B406-4BE6B9523883}" destId="{F71C92C7-1F11-9943-86A3-AC589F620D1F}" srcOrd="0" destOrd="0" presId="urn:microsoft.com/office/officeart/2005/8/layout/cycle1"/>
    <dgm:cxn modelId="{620E25B4-0C2C-A04E-9D50-26E3B44AE18B}" type="presParOf" srcId="{974F300E-4386-5845-9047-D2E50BE5B9DF}" destId="{BF1A72C0-4F23-214E-B2C0-EC3432C35438}" srcOrd="0" destOrd="0" presId="urn:microsoft.com/office/officeart/2005/8/layout/cycle1"/>
    <dgm:cxn modelId="{462F9BE3-4E8D-0740-981C-2C5806380B89}" type="presParOf" srcId="{974F300E-4386-5845-9047-D2E50BE5B9DF}" destId="{92DA8A36-05F4-4B4C-B207-6FB4CBC9688F}" srcOrd="1" destOrd="0" presId="urn:microsoft.com/office/officeart/2005/8/layout/cycle1"/>
    <dgm:cxn modelId="{EBBB2F68-83B2-E34E-A2D6-6F4613DA67F9}" type="presParOf" srcId="{974F300E-4386-5845-9047-D2E50BE5B9DF}" destId="{2990F259-A510-7044-A15A-189FB55AE5CB}" srcOrd="2" destOrd="0" presId="urn:microsoft.com/office/officeart/2005/8/layout/cycle1"/>
    <dgm:cxn modelId="{155CAEB1-29B1-3F45-9D95-8093B1559E51}" type="presParOf" srcId="{974F300E-4386-5845-9047-D2E50BE5B9DF}" destId="{D6373935-A2E9-A548-A33D-66E6F37911B5}" srcOrd="3" destOrd="0" presId="urn:microsoft.com/office/officeart/2005/8/layout/cycle1"/>
    <dgm:cxn modelId="{A176235A-AD0A-0041-975D-76BC3E18FFEA}" type="presParOf" srcId="{974F300E-4386-5845-9047-D2E50BE5B9DF}" destId="{D4CC7CA4-90CA-C44A-80C6-5F4700CEE084}" srcOrd="4" destOrd="0" presId="urn:microsoft.com/office/officeart/2005/8/layout/cycle1"/>
    <dgm:cxn modelId="{35393DB6-994F-624A-B40F-D6487A990DBF}" type="presParOf" srcId="{974F300E-4386-5845-9047-D2E50BE5B9DF}" destId="{7E13332C-B56D-A940-B9D8-EF62C0148D0D}" srcOrd="5" destOrd="0" presId="urn:microsoft.com/office/officeart/2005/8/layout/cycle1"/>
    <dgm:cxn modelId="{7BCBC209-C7D1-C247-8543-F7560EF34848}" type="presParOf" srcId="{974F300E-4386-5845-9047-D2E50BE5B9DF}" destId="{4897C66C-58BE-8247-B788-6E12567D356C}" srcOrd="6" destOrd="0" presId="urn:microsoft.com/office/officeart/2005/8/layout/cycle1"/>
    <dgm:cxn modelId="{64D19D5E-F6BE-A846-B35D-BDD737DE782E}" type="presParOf" srcId="{974F300E-4386-5845-9047-D2E50BE5B9DF}" destId="{5FCD605C-912A-4041-B996-B403716CA487}" srcOrd="7" destOrd="0" presId="urn:microsoft.com/office/officeart/2005/8/layout/cycle1"/>
    <dgm:cxn modelId="{A4D407F7-3311-D741-B962-548CA498E08A}" type="presParOf" srcId="{974F300E-4386-5845-9047-D2E50BE5B9DF}" destId="{C105699B-8FB2-A741-A50C-5CCB2285D0C7}" srcOrd="8" destOrd="0" presId="urn:microsoft.com/office/officeart/2005/8/layout/cycle1"/>
    <dgm:cxn modelId="{47012C61-1BDE-F640-93FA-438702FBB5D0}" type="presParOf" srcId="{974F300E-4386-5845-9047-D2E50BE5B9DF}" destId="{BC28773C-7834-1A42-92F8-4F4BB89DB73D}" srcOrd="9" destOrd="0" presId="urn:microsoft.com/office/officeart/2005/8/layout/cycle1"/>
    <dgm:cxn modelId="{34F13C79-2457-2444-8AE9-274B0999F4EC}" type="presParOf" srcId="{974F300E-4386-5845-9047-D2E50BE5B9DF}" destId="{7011ABDE-921D-CC4A-A812-98D8BC216768}" srcOrd="10" destOrd="0" presId="urn:microsoft.com/office/officeart/2005/8/layout/cycle1"/>
    <dgm:cxn modelId="{999032F2-ED23-8C43-9041-E08BEC43DE1B}" type="presParOf" srcId="{974F300E-4386-5845-9047-D2E50BE5B9DF}" destId="{4CDF93A6-30AC-5049-921D-2336D88B6C8C}" srcOrd="11" destOrd="0" presId="urn:microsoft.com/office/officeart/2005/8/layout/cycle1"/>
    <dgm:cxn modelId="{3F56E48B-8818-7848-B172-7AF46FFE7C75}" type="presParOf" srcId="{974F300E-4386-5845-9047-D2E50BE5B9DF}" destId="{82609FE2-F95F-734C-AD24-6040CE4C7555}" srcOrd="12" destOrd="0" presId="urn:microsoft.com/office/officeart/2005/8/layout/cycle1"/>
    <dgm:cxn modelId="{228AEA16-71D6-3748-AA86-57B549701A17}" type="presParOf" srcId="{974F300E-4386-5845-9047-D2E50BE5B9DF}" destId="{8BE15629-E7D3-B841-AFF5-8835001D0C0D}" srcOrd="13" destOrd="0" presId="urn:microsoft.com/office/officeart/2005/8/layout/cycle1"/>
    <dgm:cxn modelId="{C0256237-2D0C-FA4C-9071-23F43814F47B}" type="presParOf" srcId="{974F300E-4386-5845-9047-D2E50BE5B9DF}" destId="{BC2D0E1C-471D-7E42-82F1-D17C1CE939AE}" srcOrd="14" destOrd="0" presId="urn:microsoft.com/office/officeart/2005/8/layout/cycle1"/>
    <dgm:cxn modelId="{236DA5FB-08D6-684F-87B9-9B5D595F9092}" type="presParOf" srcId="{974F300E-4386-5845-9047-D2E50BE5B9DF}" destId="{34EFA172-4ACD-5D45-8EB1-C8219C4728ED}" srcOrd="15" destOrd="0" presId="urn:microsoft.com/office/officeart/2005/8/layout/cycle1"/>
    <dgm:cxn modelId="{5A7B81AD-466C-A448-89F1-E8A4CF25B13F}" type="presParOf" srcId="{974F300E-4386-5845-9047-D2E50BE5B9DF}" destId="{A09B53D5-F25D-3645-B6F1-7A6889DDDF8A}" srcOrd="16" destOrd="0" presId="urn:microsoft.com/office/officeart/2005/8/layout/cycle1"/>
    <dgm:cxn modelId="{120E1EC7-ECD1-B245-9216-820DDC22A841}" type="presParOf" srcId="{974F300E-4386-5845-9047-D2E50BE5B9DF}" destId="{ED222A40-1059-3345-AD49-855C25E47BE8}" srcOrd="17" destOrd="0" presId="urn:microsoft.com/office/officeart/2005/8/layout/cycle1"/>
    <dgm:cxn modelId="{47F06E20-78EF-2F46-857C-296E3A062794}" type="presParOf" srcId="{974F300E-4386-5845-9047-D2E50BE5B9DF}" destId="{4C853683-3218-CD49-B68F-8A5D239AEE90}" srcOrd="18" destOrd="0" presId="urn:microsoft.com/office/officeart/2005/8/layout/cycle1"/>
    <dgm:cxn modelId="{2C585D77-B57E-AE4C-83EF-D25A35342E34}" type="presParOf" srcId="{974F300E-4386-5845-9047-D2E50BE5B9DF}" destId="{B4887613-2C8E-6048-BE4F-C6593EEA02B6}" srcOrd="19" destOrd="0" presId="urn:microsoft.com/office/officeart/2005/8/layout/cycle1"/>
    <dgm:cxn modelId="{A1AB208B-6485-D94D-B473-97D022162D7A}" type="presParOf" srcId="{974F300E-4386-5845-9047-D2E50BE5B9DF}" destId="{3EB43849-CDAA-6542-A0ED-A2364BFE5183}" srcOrd="20" destOrd="0" presId="urn:microsoft.com/office/officeart/2005/8/layout/cycle1"/>
    <dgm:cxn modelId="{01FEE185-F689-CD4C-A332-93D41663CECE}" type="presParOf" srcId="{974F300E-4386-5845-9047-D2E50BE5B9DF}" destId="{67B5704C-12E6-724A-A550-BBECF16F0D67}" srcOrd="21" destOrd="0" presId="urn:microsoft.com/office/officeart/2005/8/layout/cycle1"/>
    <dgm:cxn modelId="{96AD3E86-1033-4748-832A-9BABEDAD973E}" type="presParOf" srcId="{974F300E-4386-5845-9047-D2E50BE5B9DF}" destId="{F4A0DB84-DA6F-5B42-865D-A1C9482E6477}" srcOrd="22" destOrd="0" presId="urn:microsoft.com/office/officeart/2005/8/layout/cycle1"/>
    <dgm:cxn modelId="{FD77DF30-BA20-E149-8D14-2AF584C302B2}" type="presParOf" srcId="{974F300E-4386-5845-9047-D2E50BE5B9DF}" destId="{A03A567C-81C1-5D48-A8D8-13AC95079D6E}" srcOrd="23" destOrd="0" presId="urn:microsoft.com/office/officeart/2005/8/layout/cycle1"/>
    <dgm:cxn modelId="{029EE9DC-94FA-9A40-B24D-9FC8E737904F}" type="presParOf" srcId="{974F300E-4386-5845-9047-D2E50BE5B9DF}" destId="{4224DD77-44E4-B542-8850-3F8188BB1E36}" srcOrd="24" destOrd="0" presId="urn:microsoft.com/office/officeart/2005/8/layout/cycle1"/>
    <dgm:cxn modelId="{9E5F5C9A-23A4-5644-8E80-BF977F522A79}" type="presParOf" srcId="{974F300E-4386-5845-9047-D2E50BE5B9DF}" destId="{D1865973-AFE4-A943-BF2C-DC5AFBD39F55}" srcOrd="25" destOrd="0" presId="urn:microsoft.com/office/officeart/2005/8/layout/cycle1"/>
    <dgm:cxn modelId="{A36D5E37-8C8D-104E-B764-64D3A4F1EFB8}" type="presParOf" srcId="{974F300E-4386-5845-9047-D2E50BE5B9DF}" destId="{97C00218-34C1-5146-826D-31FE35FA5017}" srcOrd="26" destOrd="0" presId="urn:microsoft.com/office/officeart/2005/8/layout/cycle1"/>
    <dgm:cxn modelId="{C9AC6788-0D87-C943-B9E7-E922C3FC50EA}" type="presParOf" srcId="{974F300E-4386-5845-9047-D2E50BE5B9DF}" destId="{0EF7573D-5C5D-B949-B76F-5EB9457D4F36}" srcOrd="27" destOrd="0" presId="urn:microsoft.com/office/officeart/2005/8/layout/cycle1"/>
    <dgm:cxn modelId="{F3D0C84C-B644-854F-8FBD-5305674B2331}" type="presParOf" srcId="{974F300E-4386-5845-9047-D2E50BE5B9DF}" destId="{58A8FDD3-53A8-B64E-A8CF-56CB16DD1561}" srcOrd="28" destOrd="0" presId="urn:microsoft.com/office/officeart/2005/8/layout/cycle1"/>
    <dgm:cxn modelId="{9F6EF30B-535D-7243-AF85-DC81D4FADBFE}" type="presParOf" srcId="{974F300E-4386-5845-9047-D2E50BE5B9DF}" destId="{6EF3A9E6-F5F9-C84D-A088-29BA6973AC84}" srcOrd="29" destOrd="0" presId="urn:microsoft.com/office/officeart/2005/8/layout/cycle1"/>
    <dgm:cxn modelId="{F00AE504-0277-1148-A882-D536684B0349}" type="presParOf" srcId="{974F300E-4386-5845-9047-D2E50BE5B9DF}" destId="{60236C4F-9E4B-C84E-9472-C140F7126C56}" srcOrd="30" destOrd="0" presId="urn:microsoft.com/office/officeart/2005/8/layout/cycle1"/>
    <dgm:cxn modelId="{141C5B44-B50B-C64B-98F1-DBF7BCCED5A3}" type="presParOf" srcId="{974F300E-4386-5845-9047-D2E50BE5B9DF}" destId="{8EF6DDEE-72DC-714C-A05F-3C4CBC43E8B1}" srcOrd="31" destOrd="0" presId="urn:microsoft.com/office/officeart/2005/8/layout/cycle1"/>
    <dgm:cxn modelId="{E3984B86-D4A0-3A4F-A3EF-FBAB82A7CFD3}" type="presParOf" srcId="{974F300E-4386-5845-9047-D2E50BE5B9DF}" destId="{9C0B38ED-69AF-1742-B03C-44F628081988}" srcOrd="32" destOrd="0" presId="urn:microsoft.com/office/officeart/2005/8/layout/cycle1"/>
    <dgm:cxn modelId="{948080D9-84F5-234B-8A6B-FDFF8BCD1CD8}" type="presParOf" srcId="{974F300E-4386-5845-9047-D2E50BE5B9DF}" destId="{EF662A56-2D44-AC43-88FC-CC890223D94E}" srcOrd="33" destOrd="0" presId="urn:microsoft.com/office/officeart/2005/8/layout/cycle1"/>
    <dgm:cxn modelId="{FD544CE1-969D-2E4F-AECE-CE4DAC26A29E}" type="presParOf" srcId="{974F300E-4386-5845-9047-D2E50BE5B9DF}" destId="{F71C92C7-1F11-9943-86A3-AC589F620D1F}" srcOrd="34" destOrd="0" presId="urn:microsoft.com/office/officeart/2005/8/layout/cycle1"/>
    <dgm:cxn modelId="{B78E2CC3-8292-B44C-ADE1-377BECC86868}" type="presParOf" srcId="{974F300E-4386-5845-9047-D2E50BE5B9DF}" destId="{177A76F1-B4CA-E543-9CF3-DEF10E2A977A}" srcOrd="3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E1255C9-F847-A440-83FF-7AA254CCB896}" type="doc">
      <dgm:prSet loTypeId="urn:microsoft.com/office/officeart/2005/8/layout/cycle1" loCatId="cycle" qsTypeId="urn:microsoft.com/office/officeart/2005/8/quickstyle/simple4" qsCatId="simple" csTypeId="urn:microsoft.com/office/officeart/2005/8/colors/accent1_2" csCatId="accent1" phldr="1"/>
      <dgm:spPr/>
    </dgm:pt>
    <dgm:pt modelId="{12600BCB-5734-3F4B-9543-0CB09A3EC940}">
      <dgm:prSet phldrT="[Text]" custT="1"/>
      <dgm:spPr>
        <a:xfrm>
          <a:off x="4198328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altLang="zh-CN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尼散月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694C5870-D1B6-4749-AAAC-40AAB1DA82EA}" type="parTrans" cxnId="{24E8EE39-70FF-B84F-8DD2-74F1728207D4}">
      <dgm:prSet/>
      <dgm:spPr/>
      <dgm:t>
        <a:bodyPr/>
        <a:lstStyle/>
        <a:p>
          <a:endParaRPr lang="en-US"/>
        </a:p>
      </dgm:t>
    </dgm:pt>
    <dgm:pt modelId="{B6065800-F57E-6842-B73C-614AFBC2DE05}" type="sibTrans" cxnId="{24E8EE39-70FF-B84F-8DD2-74F1728207D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14D4E93F-049A-3C4B-AC51-98238007908B}">
      <dgm:prSet phldrT="[Text]"/>
      <dgm:spPr>
        <a:xfrm>
          <a:off x="5496848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以珥月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6492643A-926C-9143-836A-B02AA2E21F17}" type="parTrans" cxnId="{57731E1C-B4E9-964A-8E1B-0D0BA71E90DF}">
      <dgm:prSet/>
      <dgm:spPr/>
      <dgm:t>
        <a:bodyPr/>
        <a:lstStyle/>
        <a:p>
          <a:endParaRPr lang="en-US"/>
        </a:p>
      </dgm:t>
    </dgm:pt>
    <dgm:pt modelId="{5F59F7B6-41A1-5E4E-9B55-45D980CBBD04}" type="sibTrans" cxnId="{57731E1C-B4E9-964A-8E1B-0D0BA71E90DF}">
      <dgm:prSet/>
      <dgm:spPr/>
      <dgm:t>
        <a:bodyPr/>
        <a:lstStyle/>
        <a:p>
          <a:endParaRPr lang="en-US"/>
        </a:p>
      </dgm:t>
    </dgm:pt>
    <dgm:pt modelId="{C16F2B15-09EF-2641-AECC-6EB87CD786D6}">
      <dgm:prSet phldrT="[Text]"/>
      <dgm:spPr>
        <a:xfrm>
          <a:off x="6246550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西弯月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5C6B3610-30C5-0F42-8F06-11CB8839738A}" type="parTrans" cxnId="{FD994978-9C92-8B48-A0A7-81EE13FB0383}">
      <dgm:prSet/>
      <dgm:spPr/>
      <dgm:t>
        <a:bodyPr/>
        <a:lstStyle/>
        <a:p>
          <a:endParaRPr lang="en-US"/>
        </a:p>
      </dgm:t>
    </dgm:pt>
    <dgm:pt modelId="{7DD749AC-A666-F745-A030-2FAE8CB25167}" type="sibTrans" cxnId="{FD994978-9C92-8B48-A0A7-81EE13FB0383}">
      <dgm:prSet/>
      <dgm:spPr/>
      <dgm:t>
        <a:bodyPr/>
        <a:lstStyle/>
        <a:p>
          <a:endParaRPr lang="en-US"/>
        </a:p>
      </dgm:t>
    </dgm:pt>
    <dgm:pt modelId="{2FA9EF7D-C744-714A-9360-CF1CAE2B314A}">
      <dgm:prSet phldrT="[Text]"/>
      <dgm:spPr>
        <a:xfrm>
          <a:off x="6246550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搭模斯月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1B56BF4-17F7-E94D-9FB9-EE1A3AB097C0}" type="parTrans" cxnId="{C39A6F00-CC0B-164F-A405-9F406A7BB6B0}">
      <dgm:prSet/>
      <dgm:spPr/>
      <dgm:t>
        <a:bodyPr/>
        <a:lstStyle/>
        <a:p>
          <a:endParaRPr lang="en-US"/>
        </a:p>
      </dgm:t>
    </dgm:pt>
    <dgm:pt modelId="{3919AF97-A657-C24C-8FEF-CDFE69FAD766}" type="sibTrans" cxnId="{C39A6F00-CC0B-164F-A405-9F406A7BB6B0}">
      <dgm:prSet/>
      <dgm:spPr/>
      <dgm:t>
        <a:bodyPr/>
        <a:lstStyle/>
        <a:p>
          <a:endParaRPr lang="en-US"/>
        </a:p>
      </dgm:t>
    </dgm:pt>
    <dgm:pt modelId="{F3A48034-02EA-A645-9654-500D0C9BDE51}">
      <dgm:prSet phldrT="[Text]"/>
      <dgm:spPr>
        <a:xfrm>
          <a:off x="5496848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埃波月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A5D9F8BC-6D7D-B047-B69A-B59A8374FC90}" type="parTrans" cxnId="{FA25F0E3-5D5A-FB43-9DD6-78662C2884CE}">
      <dgm:prSet/>
      <dgm:spPr/>
      <dgm:t>
        <a:bodyPr/>
        <a:lstStyle/>
        <a:p>
          <a:endParaRPr lang="en-US"/>
        </a:p>
      </dgm:t>
    </dgm:pt>
    <dgm:pt modelId="{5D624582-EA17-E941-8868-4692E0260FE8}" type="sibTrans" cxnId="{FA25F0E3-5D5A-FB43-9DD6-78662C2884CE}">
      <dgm:prSet/>
      <dgm:spPr/>
      <dgm:t>
        <a:bodyPr/>
        <a:lstStyle/>
        <a:p>
          <a:endParaRPr lang="en-US"/>
        </a:p>
      </dgm:t>
    </dgm:pt>
    <dgm:pt modelId="{4584B37E-B9E6-8B4B-B617-0935A3BE700D}">
      <dgm:prSet phldrT="[Text]"/>
      <dgm:spPr>
        <a:xfrm>
          <a:off x="4198328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以禄月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DAB29195-28CC-474C-BBA8-8848194865F9}" type="parTrans" cxnId="{E65C7695-DEBF-CB43-AE8A-CCE0350281FC}">
      <dgm:prSet/>
      <dgm:spPr/>
      <dgm:t>
        <a:bodyPr/>
        <a:lstStyle/>
        <a:p>
          <a:endParaRPr lang="en-US"/>
        </a:p>
      </dgm:t>
    </dgm:pt>
    <dgm:pt modelId="{956E8FD4-551A-0A40-9B8E-75EF16785817}" type="sibTrans" cxnId="{E65C7695-DEBF-CB43-AE8A-CCE0350281FC}">
      <dgm:prSet/>
      <dgm:spPr/>
      <dgm:t>
        <a:bodyPr/>
        <a:lstStyle/>
        <a:p>
          <a:endParaRPr lang="en-US"/>
        </a:p>
      </dgm:t>
    </dgm:pt>
    <dgm:pt modelId="{7E56E222-E760-BB44-B344-1990E1501858}">
      <dgm:prSet/>
      <dgm:spPr>
        <a:xfrm>
          <a:off x="2698925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提斯利月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3AC32A6-8893-D449-8951-D536AAD2A737}" type="parTrans" cxnId="{C6891DF1-0059-CC44-A182-9979EC54C9D2}">
      <dgm:prSet/>
      <dgm:spPr/>
      <dgm:t>
        <a:bodyPr/>
        <a:lstStyle/>
        <a:p>
          <a:endParaRPr lang="en-US"/>
        </a:p>
      </dgm:t>
    </dgm:pt>
    <dgm:pt modelId="{753CC65B-9A29-7147-A2D0-98426981BDB6}" type="sibTrans" cxnId="{C6891DF1-0059-CC44-A182-9979EC54C9D2}">
      <dgm:prSet/>
      <dgm:spPr/>
      <dgm:t>
        <a:bodyPr/>
        <a:lstStyle/>
        <a:p>
          <a:endParaRPr lang="en-US"/>
        </a:p>
      </dgm:t>
    </dgm:pt>
    <dgm:pt modelId="{6782EAD5-E922-9B4C-A5FC-5915B15F009C}">
      <dgm:prSet/>
      <dgm:spPr>
        <a:xfrm>
          <a:off x="1400404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玛西班月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CC36D1B0-EED6-F543-9A2C-66BFE65E98FE}" type="parTrans" cxnId="{CB890223-8D05-A54D-9B11-07CBEFE16BBA}">
      <dgm:prSet/>
      <dgm:spPr/>
      <dgm:t>
        <a:bodyPr/>
        <a:lstStyle/>
        <a:p>
          <a:endParaRPr lang="en-US"/>
        </a:p>
      </dgm:t>
    </dgm:pt>
    <dgm:pt modelId="{F7188126-6417-5E4E-AEC3-96B93D7AF95B}" type="sibTrans" cxnId="{CB890223-8D05-A54D-9B11-07CBEFE16BBA}">
      <dgm:prSet/>
      <dgm:spPr/>
      <dgm:t>
        <a:bodyPr/>
        <a:lstStyle/>
        <a:p>
          <a:endParaRPr lang="en-US"/>
        </a:p>
      </dgm:t>
    </dgm:pt>
    <dgm:pt modelId="{C662D955-A480-8345-ACB2-6F958B5C1888}">
      <dgm:prSet/>
      <dgm:spPr>
        <a:xfrm>
          <a:off x="650703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基斯流月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FBF6ABAC-5F0F-874D-8329-1408756EB7F5}" type="parTrans" cxnId="{C4694752-06F5-C545-A5BC-49319580A088}">
      <dgm:prSet/>
      <dgm:spPr/>
      <dgm:t>
        <a:bodyPr/>
        <a:lstStyle/>
        <a:p>
          <a:endParaRPr lang="en-US"/>
        </a:p>
      </dgm:t>
    </dgm:pt>
    <dgm:pt modelId="{6F4808C3-C7D0-224B-B4C4-5DDEB9906496}" type="sibTrans" cxnId="{C4694752-06F5-C545-A5BC-49319580A088}">
      <dgm:prSet/>
      <dgm:spPr/>
      <dgm:t>
        <a:bodyPr/>
        <a:lstStyle/>
        <a:p>
          <a:endParaRPr lang="en-US"/>
        </a:p>
      </dgm:t>
    </dgm:pt>
    <dgm:pt modelId="{7F624F2B-FDF2-064E-A113-8ACD76FBB911}">
      <dgm:prSet/>
      <dgm:spPr>
        <a:xfrm>
          <a:off x="650703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提别月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363641FA-1A9F-DF42-9847-FB36427D0626}" type="parTrans" cxnId="{366B22C6-0239-8B45-A53A-36341274822B}">
      <dgm:prSet/>
      <dgm:spPr/>
      <dgm:t>
        <a:bodyPr/>
        <a:lstStyle/>
        <a:p>
          <a:endParaRPr lang="en-US"/>
        </a:p>
      </dgm:t>
    </dgm:pt>
    <dgm:pt modelId="{A150C2D3-19FD-1442-B926-76D1AF293750}" type="sibTrans" cxnId="{366B22C6-0239-8B45-A53A-36341274822B}">
      <dgm:prSet/>
      <dgm:spPr/>
      <dgm:t>
        <a:bodyPr/>
        <a:lstStyle/>
        <a:p>
          <a:endParaRPr lang="en-US"/>
        </a:p>
      </dgm:t>
    </dgm:pt>
    <dgm:pt modelId="{808C204C-6765-C247-B952-F88465CBE46F}">
      <dgm:prSet/>
      <dgm:spPr>
        <a:xfrm>
          <a:off x="1400404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细罢特月</a:t>
          </a:r>
          <a:endParaRPr lang="en-US" dirty="0" smtClean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D3C1475C-DC8A-3B43-96FA-55A783E44487}" type="parTrans" cxnId="{2486BC3B-011D-0D40-A673-E70453C48BDC}">
      <dgm:prSet/>
      <dgm:spPr/>
      <dgm:t>
        <a:bodyPr/>
        <a:lstStyle/>
        <a:p>
          <a:endParaRPr lang="en-US"/>
        </a:p>
      </dgm:t>
    </dgm:pt>
    <dgm:pt modelId="{A5AEBEE1-F539-EC40-91AD-147C5AEE6F58}" type="sibTrans" cxnId="{2486BC3B-011D-0D40-A673-E70453C48BDC}">
      <dgm:prSet/>
      <dgm:spPr/>
      <dgm:t>
        <a:bodyPr/>
        <a:lstStyle/>
        <a:p>
          <a:endParaRPr lang="en-US"/>
        </a:p>
      </dgm:t>
    </dgm:pt>
    <dgm:pt modelId="{8312C998-D541-C24F-B406-4BE6B9523883}">
      <dgm:prSet/>
      <dgm:spPr>
        <a:xfrm>
          <a:off x="2698925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亚达月</a:t>
          </a:r>
          <a:endParaRPr lang="en-US" dirty="0"/>
        </a:p>
      </dgm:t>
    </dgm:pt>
    <dgm:pt modelId="{FE4ED9FB-BC80-8B41-A8A0-80792EB00CB8}" type="parTrans" cxnId="{63CBE0BE-1A9A-7D41-81BB-DEFD29DFB94B}">
      <dgm:prSet/>
      <dgm:spPr/>
      <dgm:t>
        <a:bodyPr/>
        <a:lstStyle/>
        <a:p>
          <a:endParaRPr lang="en-US"/>
        </a:p>
      </dgm:t>
    </dgm:pt>
    <dgm:pt modelId="{2EF59C7F-52C8-E54B-AD12-02FEF44B836C}" type="sibTrans" cxnId="{63CBE0BE-1A9A-7D41-81BB-DEFD29DFB94B}">
      <dgm:prSet/>
      <dgm:spPr/>
      <dgm:t>
        <a:bodyPr/>
        <a:lstStyle/>
        <a:p>
          <a:endParaRPr lang="en-US"/>
        </a:p>
      </dgm:t>
    </dgm:pt>
    <dgm:pt modelId="{974F300E-4386-5845-9047-D2E50BE5B9DF}" type="pres">
      <dgm:prSet presAssocID="{8E1255C9-F847-A440-83FF-7AA254CCB896}" presName="cycle" presStyleCnt="0">
        <dgm:presLayoutVars>
          <dgm:dir/>
          <dgm:resizeHandles val="exact"/>
        </dgm:presLayoutVars>
      </dgm:prSet>
      <dgm:spPr/>
    </dgm:pt>
    <dgm:pt modelId="{BF1A72C0-4F23-214E-B2C0-EC3432C35438}" type="pres">
      <dgm:prSet presAssocID="{12600BCB-5734-3F4B-9543-0CB09A3EC940}" presName="dummy" presStyleCnt="0"/>
      <dgm:spPr/>
    </dgm:pt>
    <dgm:pt modelId="{92DA8A36-05F4-4B4C-B207-6FB4CBC9688F}" type="pres">
      <dgm:prSet presAssocID="{12600BCB-5734-3F4B-9543-0CB09A3EC940}" presName="node" presStyleLbl="revTx" presStyleIdx="0" presStyleCnt="12" custScaleX="23535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990F259-A510-7044-A15A-189FB55AE5CB}" type="pres">
      <dgm:prSet presAssocID="{B6065800-F57E-6842-B73C-614AFBC2DE05}" presName="sibTrans" presStyleLbl="node1" presStyleIdx="0" presStyleCnt="12"/>
      <dgm:spPr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D6373935-A2E9-A548-A33D-66E6F37911B5}" type="pres">
      <dgm:prSet presAssocID="{14D4E93F-049A-3C4B-AC51-98238007908B}" presName="dummy" presStyleCnt="0"/>
      <dgm:spPr/>
    </dgm:pt>
    <dgm:pt modelId="{D4CC7CA4-90CA-C44A-80C6-5F4700CEE084}" type="pres">
      <dgm:prSet presAssocID="{14D4E93F-049A-3C4B-AC51-98238007908B}" presName="node" presStyleLbl="revTx" presStyleIdx="1" presStyleCnt="12" custScaleX="19231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E13332C-B56D-A940-B9D8-EF62C0148D0D}" type="pres">
      <dgm:prSet presAssocID="{5F59F7B6-41A1-5E4E-9B55-45D980CBBD04}" presName="sibTrans" presStyleLbl="node1" presStyleIdx="1" presStyleCnt="12"/>
      <dgm:spPr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4897C66C-58BE-8247-B788-6E12567D356C}" type="pres">
      <dgm:prSet presAssocID="{C16F2B15-09EF-2641-AECC-6EB87CD786D6}" presName="dummy" presStyleCnt="0"/>
      <dgm:spPr/>
    </dgm:pt>
    <dgm:pt modelId="{5FCD605C-912A-4041-B996-B403716CA487}" type="pres">
      <dgm:prSet presAssocID="{C16F2B15-09EF-2641-AECC-6EB87CD786D6}" presName="node" presStyleLbl="revTx" presStyleIdx="2" presStyleCnt="12" custScaleX="21680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105699B-8FB2-A741-A50C-5CCB2285D0C7}" type="pres">
      <dgm:prSet presAssocID="{7DD749AC-A666-F745-A030-2FAE8CB25167}" presName="sibTrans" presStyleLbl="node1" presStyleIdx="2" presStyleCnt="12"/>
      <dgm:spPr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BC28773C-7834-1A42-92F8-4F4BB89DB73D}" type="pres">
      <dgm:prSet presAssocID="{2FA9EF7D-C744-714A-9360-CF1CAE2B314A}" presName="dummy" presStyleCnt="0"/>
      <dgm:spPr/>
    </dgm:pt>
    <dgm:pt modelId="{7011ABDE-921D-CC4A-A812-98D8BC216768}" type="pres">
      <dgm:prSet presAssocID="{2FA9EF7D-C744-714A-9360-CF1CAE2B314A}" presName="node" presStyleLbl="revTx" presStyleIdx="3" presStyleCnt="12" custScaleX="2119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4CDF93A6-30AC-5049-921D-2336D88B6C8C}" type="pres">
      <dgm:prSet presAssocID="{3919AF97-A657-C24C-8FEF-CDFE69FAD766}" presName="sibTrans" presStyleLbl="node1" presStyleIdx="3" presStyleCnt="12"/>
      <dgm:spPr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82609FE2-F95F-734C-AD24-6040CE4C7555}" type="pres">
      <dgm:prSet presAssocID="{F3A48034-02EA-A645-9654-500D0C9BDE51}" presName="dummy" presStyleCnt="0"/>
      <dgm:spPr/>
    </dgm:pt>
    <dgm:pt modelId="{8BE15629-E7D3-B841-AFF5-8835001D0C0D}" type="pres">
      <dgm:prSet presAssocID="{F3A48034-02EA-A645-9654-500D0C9BDE51}" presName="node" presStyleLbl="revTx" presStyleIdx="4" presStyleCnt="12" custScaleX="25071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BC2D0E1C-471D-7E42-82F1-D17C1CE939AE}" type="pres">
      <dgm:prSet presAssocID="{5D624582-EA17-E941-8868-4692E0260FE8}" presName="sibTrans" presStyleLbl="node1" presStyleIdx="4" presStyleCnt="12"/>
      <dgm:spPr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34EFA172-4ACD-5D45-8EB1-C8219C4728ED}" type="pres">
      <dgm:prSet presAssocID="{4584B37E-B9E6-8B4B-B617-0935A3BE700D}" presName="dummy" presStyleCnt="0"/>
      <dgm:spPr/>
    </dgm:pt>
    <dgm:pt modelId="{A09B53D5-F25D-3645-B6F1-7A6889DDDF8A}" type="pres">
      <dgm:prSet presAssocID="{4584B37E-B9E6-8B4B-B617-0935A3BE700D}" presName="node" presStyleLbl="revTx" presStyleIdx="5" presStyleCnt="12" custScaleX="20941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ED222A40-1059-3345-AD49-855C25E47BE8}" type="pres">
      <dgm:prSet presAssocID="{956E8FD4-551A-0A40-9B8E-75EF16785817}" presName="sibTrans" presStyleLbl="node1" presStyleIdx="5" presStyleCnt="12"/>
      <dgm:spPr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4C853683-3218-CD49-B68F-8A5D239AEE90}" type="pres">
      <dgm:prSet presAssocID="{7E56E222-E760-BB44-B344-1990E1501858}" presName="dummy" presStyleCnt="0"/>
      <dgm:spPr/>
    </dgm:pt>
    <dgm:pt modelId="{B4887613-2C8E-6048-BE4F-C6593EEA02B6}" type="pres">
      <dgm:prSet presAssocID="{7E56E222-E760-BB44-B344-1990E1501858}" presName="node" presStyleLbl="revTx" presStyleIdx="6" presStyleCnt="12" custScaleX="160431" custRadScaleRad="100876" custRadScaleInc="746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3EB43849-CDAA-6542-A0ED-A2364BFE5183}" type="pres">
      <dgm:prSet presAssocID="{753CC65B-9A29-7147-A2D0-98426981BDB6}" presName="sibTrans" presStyleLbl="node1" presStyleIdx="6" presStyleCnt="12"/>
      <dgm:spPr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67B5704C-12E6-724A-A550-BBECF16F0D67}" type="pres">
      <dgm:prSet presAssocID="{6782EAD5-E922-9B4C-A5FC-5915B15F009C}" presName="dummy" presStyleCnt="0"/>
      <dgm:spPr/>
    </dgm:pt>
    <dgm:pt modelId="{F4A0DB84-DA6F-5B42-865D-A1C9482E6477}" type="pres">
      <dgm:prSet presAssocID="{6782EAD5-E922-9B4C-A5FC-5915B15F009C}" presName="node" presStyleLbl="revTx" presStyleIdx="7" presStyleCnt="12" custScaleX="21825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A03A567C-81C1-5D48-A8D8-13AC95079D6E}" type="pres">
      <dgm:prSet presAssocID="{F7188126-6417-5E4E-AEC3-96B93D7AF95B}" presName="sibTrans" presStyleLbl="node1" presStyleIdx="7" presStyleCnt="12"/>
      <dgm:spPr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4224DD77-44E4-B542-8850-3F8188BB1E36}" type="pres">
      <dgm:prSet presAssocID="{C662D955-A480-8345-ACB2-6F958B5C1888}" presName="dummy" presStyleCnt="0"/>
      <dgm:spPr/>
    </dgm:pt>
    <dgm:pt modelId="{D1865973-AFE4-A943-BF2C-DC5AFBD39F55}" type="pres">
      <dgm:prSet presAssocID="{C662D955-A480-8345-ACB2-6F958B5C1888}" presName="node" presStyleLbl="revTx" presStyleIdx="8" presStyleCnt="12" custScaleX="2211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7C00218-34C1-5146-826D-31FE35FA5017}" type="pres">
      <dgm:prSet presAssocID="{6F4808C3-C7D0-224B-B4C4-5DDEB9906496}" presName="sibTrans" presStyleLbl="node1" presStyleIdx="8" presStyleCnt="12" custLinFactNeighborX="2605" custLinFactNeighborY="-837"/>
      <dgm:spPr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0EF7573D-5C5D-B949-B76F-5EB9457D4F36}" type="pres">
      <dgm:prSet presAssocID="{7F624F2B-FDF2-064E-A113-8ACD76FBB911}" presName="dummy" presStyleCnt="0"/>
      <dgm:spPr/>
    </dgm:pt>
    <dgm:pt modelId="{58A8FDD3-53A8-B64E-A8CF-56CB16DD1561}" type="pres">
      <dgm:prSet presAssocID="{7F624F2B-FDF2-064E-A113-8ACD76FBB911}" presName="node" presStyleLbl="revTx" presStyleIdx="9" presStyleCnt="12" custScaleX="22383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6EF3A9E6-F5F9-C84D-A088-29BA6973AC84}" type="pres">
      <dgm:prSet presAssocID="{A150C2D3-19FD-1442-B926-76D1AF293750}" presName="sibTrans" presStyleLbl="node1" presStyleIdx="9" presStyleCnt="12"/>
      <dgm:spPr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60236C4F-9E4B-C84E-9472-C140F7126C56}" type="pres">
      <dgm:prSet presAssocID="{808C204C-6765-C247-B952-F88465CBE46F}" presName="dummy" presStyleCnt="0"/>
      <dgm:spPr/>
    </dgm:pt>
    <dgm:pt modelId="{8EF6DDEE-72DC-714C-A05F-3C4CBC43E8B1}" type="pres">
      <dgm:prSet presAssocID="{808C204C-6765-C247-B952-F88465CBE46F}" presName="node" presStyleLbl="revTx" presStyleIdx="10" presStyleCnt="12" custScaleX="20480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C0B38ED-69AF-1742-B03C-44F628081988}" type="pres">
      <dgm:prSet presAssocID="{A5AEBEE1-F539-EC40-91AD-147C5AEE6F58}" presName="sibTrans" presStyleLbl="node1" presStyleIdx="10" presStyleCnt="12"/>
      <dgm:spPr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EF662A56-2D44-AC43-88FC-CC890223D94E}" type="pres">
      <dgm:prSet presAssocID="{8312C998-D541-C24F-B406-4BE6B9523883}" presName="dummy" presStyleCnt="0"/>
      <dgm:spPr/>
    </dgm:pt>
    <dgm:pt modelId="{F71C92C7-1F11-9943-86A3-AC589F620D1F}" type="pres">
      <dgm:prSet presAssocID="{8312C998-D541-C24F-B406-4BE6B9523883}" presName="node" presStyleLbl="revTx" presStyleIdx="11" presStyleCnt="12" custScaleX="89195" custRadScaleRad="100461" custRadScaleInc="-950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177A76F1-B4CA-E543-9CF3-DEF10E2A977A}" type="pres">
      <dgm:prSet presAssocID="{2EF59C7F-52C8-E54B-AD12-02FEF44B836C}" presName="sibTrans" presStyleLbl="node1" presStyleIdx="11" presStyleCnt="12"/>
      <dgm:spPr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</dgm:spPr>
      <dgm:t>
        <a:bodyPr/>
        <a:lstStyle/>
        <a:p>
          <a:endParaRPr lang="en-US"/>
        </a:p>
      </dgm:t>
    </dgm:pt>
  </dgm:ptLst>
  <dgm:cxnLst>
    <dgm:cxn modelId="{366B22C6-0239-8B45-A53A-36341274822B}" srcId="{8E1255C9-F847-A440-83FF-7AA254CCB896}" destId="{7F624F2B-FDF2-064E-A113-8ACD76FBB911}" srcOrd="9" destOrd="0" parTransId="{363641FA-1A9F-DF42-9847-FB36427D0626}" sibTransId="{A150C2D3-19FD-1442-B926-76D1AF293750}"/>
    <dgm:cxn modelId="{4A245071-F69C-AE41-9CA7-E74A2DCC3C6F}" type="presOf" srcId="{7DD749AC-A666-F745-A030-2FAE8CB25167}" destId="{C105699B-8FB2-A741-A50C-5CCB2285D0C7}" srcOrd="0" destOrd="0" presId="urn:microsoft.com/office/officeart/2005/8/layout/cycle1"/>
    <dgm:cxn modelId="{C39A6F00-CC0B-164F-A405-9F406A7BB6B0}" srcId="{8E1255C9-F847-A440-83FF-7AA254CCB896}" destId="{2FA9EF7D-C744-714A-9360-CF1CAE2B314A}" srcOrd="3" destOrd="0" parTransId="{11B56BF4-17F7-E94D-9FB9-EE1A3AB097C0}" sibTransId="{3919AF97-A657-C24C-8FEF-CDFE69FAD766}"/>
    <dgm:cxn modelId="{FD994978-9C92-8B48-A0A7-81EE13FB0383}" srcId="{8E1255C9-F847-A440-83FF-7AA254CCB896}" destId="{C16F2B15-09EF-2641-AECC-6EB87CD786D6}" srcOrd="2" destOrd="0" parTransId="{5C6B3610-30C5-0F42-8F06-11CB8839738A}" sibTransId="{7DD749AC-A666-F745-A030-2FAE8CB25167}"/>
    <dgm:cxn modelId="{307FA0B7-9B90-5444-9221-9FF8A5201F19}" type="presOf" srcId="{A150C2D3-19FD-1442-B926-76D1AF293750}" destId="{6EF3A9E6-F5F9-C84D-A088-29BA6973AC84}" srcOrd="0" destOrd="0" presId="urn:microsoft.com/office/officeart/2005/8/layout/cycle1"/>
    <dgm:cxn modelId="{09EC84C8-0B6D-FF4D-BB6E-341767C5449F}" type="presOf" srcId="{B6065800-F57E-6842-B73C-614AFBC2DE05}" destId="{2990F259-A510-7044-A15A-189FB55AE5CB}" srcOrd="0" destOrd="0" presId="urn:microsoft.com/office/officeart/2005/8/layout/cycle1"/>
    <dgm:cxn modelId="{E5A3C9AD-9FAB-6D47-8EE3-C8615AD387F8}" type="presOf" srcId="{C662D955-A480-8345-ACB2-6F958B5C1888}" destId="{D1865973-AFE4-A943-BF2C-DC5AFBD39F55}" srcOrd="0" destOrd="0" presId="urn:microsoft.com/office/officeart/2005/8/layout/cycle1"/>
    <dgm:cxn modelId="{63F79646-8257-FD45-B1DF-64EB6CA61607}" type="presOf" srcId="{7F624F2B-FDF2-064E-A113-8ACD76FBB911}" destId="{58A8FDD3-53A8-B64E-A8CF-56CB16DD1561}" srcOrd="0" destOrd="0" presId="urn:microsoft.com/office/officeart/2005/8/layout/cycle1"/>
    <dgm:cxn modelId="{22D1D145-72D9-D64D-8844-8B225443924D}" type="presOf" srcId="{7E56E222-E760-BB44-B344-1990E1501858}" destId="{B4887613-2C8E-6048-BE4F-C6593EEA02B6}" srcOrd="0" destOrd="0" presId="urn:microsoft.com/office/officeart/2005/8/layout/cycle1"/>
    <dgm:cxn modelId="{24E8EE39-70FF-B84F-8DD2-74F1728207D4}" srcId="{8E1255C9-F847-A440-83FF-7AA254CCB896}" destId="{12600BCB-5734-3F4B-9543-0CB09A3EC940}" srcOrd="0" destOrd="0" parTransId="{694C5870-D1B6-4749-AAAC-40AAB1DA82EA}" sibTransId="{B6065800-F57E-6842-B73C-614AFBC2DE05}"/>
    <dgm:cxn modelId="{B2E3D4C6-ECD4-E348-BB13-234E84B76DDB}" type="presOf" srcId="{4584B37E-B9E6-8B4B-B617-0935A3BE700D}" destId="{A09B53D5-F25D-3645-B6F1-7A6889DDDF8A}" srcOrd="0" destOrd="0" presId="urn:microsoft.com/office/officeart/2005/8/layout/cycle1"/>
    <dgm:cxn modelId="{0AFD725C-81A4-C64E-A0B2-5646381A817E}" type="presOf" srcId="{2FA9EF7D-C744-714A-9360-CF1CAE2B314A}" destId="{7011ABDE-921D-CC4A-A812-98D8BC216768}" srcOrd="0" destOrd="0" presId="urn:microsoft.com/office/officeart/2005/8/layout/cycle1"/>
    <dgm:cxn modelId="{72926BDD-D33A-ED40-BC72-B4FCE1BD6532}" type="presOf" srcId="{956E8FD4-551A-0A40-9B8E-75EF16785817}" destId="{ED222A40-1059-3345-AD49-855C25E47BE8}" srcOrd="0" destOrd="0" presId="urn:microsoft.com/office/officeart/2005/8/layout/cycle1"/>
    <dgm:cxn modelId="{30B84495-64F1-7049-A776-1B8A9082ED4F}" type="presOf" srcId="{6F4808C3-C7D0-224B-B4C4-5DDEB9906496}" destId="{97C00218-34C1-5146-826D-31FE35FA5017}" srcOrd="0" destOrd="0" presId="urn:microsoft.com/office/officeart/2005/8/layout/cycle1"/>
    <dgm:cxn modelId="{1514B030-23D4-7F40-9D22-9F1B74EE983F}" type="presOf" srcId="{3919AF97-A657-C24C-8FEF-CDFE69FAD766}" destId="{4CDF93A6-30AC-5049-921D-2336D88B6C8C}" srcOrd="0" destOrd="0" presId="urn:microsoft.com/office/officeart/2005/8/layout/cycle1"/>
    <dgm:cxn modelId="{CC3E910F-4FDA-D141-AB61-A5166E778D9E}" type="presOf" srcId="{753CC65B-9A29-7147-A2D0-98426981BDB6}" destId="{3EB43849-CDAA-6542-A0ED-A2364BFE5183}" srcOrd="0" destOrd="0" presId="urn:microsoft.com/office/officeart/2005/8/layout/cycle1"/>
    <dgm:cxn modelId="{CB890223-8D05-A54D-9B11-07CBEFE16BBA}" srcId="{8E1255C9-F847-A440-83FF-7AA254CCB896}" destId="{6782EAD5-E922-9B4C-A5FC-5915B15F009C}" srcOrd="7" destOrd="0" parTransId="{CC36D1B0-EED6-F543-9A2C-66BFE65E98FE}" sibTransId="{F7188126-6417-5E4E-AEC3-96B93D7AF95B}"/>
    <dgm:cxn modelId="{FA25F0E3-5D5A-FB43-9DD6-78662C2884CE}" srcId="{8E1255C9-F847-A440-83FF-7AA254CCB896}" destId="{F3A48034-02EA-A645-9654-500D0C9BDE51}" srcOrd="4" destOrd="0" parTransId="{A5D9F8BC-6D7D-B047-B69A-B59A8374FC90}" sibTransId="{5D624582-EA17-E941-8868-4692E0260FE8}"/>
    <dgm:cxn modelId="{E65C7695-DEBF-CB43-AE8A-CCE0350281FC}" srcId="{8E1255C9-F847-A440-83FF-7AA254CCB896}" destId="{4584B37E-B9E6-8B4B-B617-0935A3BE700D}" srcOrd="5" destOrd="0" parTransId="{DAB29195-28CC-474C-BBA8-8848194865F9}" sibTransId="{956E8FD4-551A-0A40-9B8E-75EF16785817}"/>
    <dgm:cxn modelId="{EE140476-C81A-FC42-BA90-B7F627396417}" type="presOf" srcId="{8312C998-D541-C24F-B406-4BE6B9523883}" destId="{F71C92C7-1F11-9943-86A3-AC589F620D1F}" srcOrd="0" destOrd="0" presId="urn:microsoft.com/office/officeart/2005/8/layout/cycle1"/>
    <dgm:cxn modelId="{E710C194-75D1-CD4C-98B5-1E3C805ED84B}" type="presOf" srcId="{808C204C-6765-C247-B952-F88465CBE46F}" destId="{8EF6DDEE-72DC-714C-A05F-3C4CBC43E8B1}" srcOrd="0" destOrd="0" presId="urn:microsoft.com/office/officeart/2005/8/layout/cycle1"/>
    <dgm:cxn modelId="{708DABEE-04DD-F44A-B56D-30CE46FFBE29}" type="presOf" srcId="{F7188126-6417-5E4E-AEC3-96B93D7AF95B}" destId="{A03A567C-81C1-5D48-A8D8-13AC95079D6E}" srcOrd="0" destOrd="0" presId="urn:microsoft.com/office/officeart/2005/8/layout/cycle1"/>
    <dgm:cxn modelId="{C6891DF1-0059-CC44-A182-9979EC54C9D2}" srcId="{8E1255C9-F847-A440-83FF-7AA254CCB896}" destId="{7E56E222-E760-BB44-B344-1990E1501858}" srcOrd="6" destOrd="0" parTransId="{13AC32A6-8893-D449-8951-D536AAD2A737}" sibTransId="{753CC65B-9A29-7147-A2D0-98426981BDB6}"/>
    <dgm:cxn modelId="{57731E1C-B4E9-964A-8E1B-0D0BA71E90DF}" srcId="{8E1255C9-F847-A440-83FF-7AA254CCB896}" destId="{14D4E93F-049A-3C4B-AC51-98238007908B}" srcOrd="1" destOrd="0" parTransId="{6492643A-926C-9143-836A-B02AA2E21F17}" sibTransId="{5F59F7B6-41A1-5E4E-9B55-45D980CBBD04}"/>
    <dgm:cxn modelId="{001AD373-EA00-5C4C-B5D2-8DEFC1B768EB}" type="presOf" srcId="{F3A48034-02EA-A645-9654-500D0C9BDE51}" destId="{8BE15629-E7D3-B841-AFF5-8835001D0C0D}" srcOrd="0" destOrd="0" presId="urn:microsoft.com/office/officeart/2005/8/layout/cycle1"/>
    <dgm:cxn modelId="{1A81716F-1674-6542-98BF-4F2575BA05C2}" type="presOf" srcId="{12600BCB-5734-3F4B-9543-0CB09A3EC940}" destId="{92DA8A36-05F4-4B4C-B207-6FB4CBC9688F}" srcOrd="0" destOrd="0" presId="urn:microsoft.com/office/officeart/2005/8/layout/cycle1"/>
    <dgm:cxn modelId="{C4694752-06F5-C545-A5BC-49319580A088}" srcId="{8E1255C9-F847-A440-83FF-7AA254CCB896}" destId="{C662D955-A480-8345-ACB2-6F958B5C1888}" srcOrd="8" destOrd="0" parTransId="{FBF6ABAC-5F0F-874D-8329-1408756EB7F5}" sibTransId="{6F4808C3-C7D0-224B-B4C4-5DDEB9906496}"/>
    <dgm:cxn modelId="{4E3A4CFA-60ED-1C4B-AF30-DFE0342F0E8A}" type="presOf" srcId="{8E1255C9-F847-A440-83FF-7AA254CCB896}" destId="{974F300E-4386-5845-9047-D2E50BE5B9DF}" srcOrd="0" destOrd="0" presId="urn:microsoft.com/office/officeart/2005/8/layout/cycle1"/>
    <dgm:cxn modelId="{2486BC3B-011D-0D40-A673-E70453C48BDC}" srcId="{8E1255C9-F847-A440-83FF-7AA254CCB896}" destId="{808C204C-6765-C247-B952-F88465CBE46F}" srcOrd="10" destOrd="0" parTransId="{D3C1475C-DC8A-3B43-96FA-55A783E44487}" sibTransId="{A5AEBEE1-F539-EC40-91AD-147C5AEE6F58}"/>
    <dgm:cxn modelId="{72A13B4F-B4CC-1340-9953-BED97F422A36}" type="presOf" srcId="{A5AEBEE1-F539-EC40-91AD-147C5AEE6F58}" destId="{9C0B38ED-69AF-1742-B03C-44F628081988}" srcOrd="0" destOrd="0" presId="urn:microsoft.com/office/officeart/2005/8/layout/cycle1"/>
    <dgm:cxn modelId="{E990BD3F-1698-A44A-800B-2AD97FC3E181}" type="presOf" srcId="{5D624582-EA17-E941-8868-4692E0260FE8}" destId="{BC2D0E1C-471D-7E42-82F1-D17C1CE939AE}" srcOrd="0" destOrd="0" presId="urn:microsoft.com/office/officeart/2005/8/layout/cycle1"/>
    <dgm:cxn modelId="{63CBE0BE-1A9A-7D41-81BB-DEFD29DFB94B}" srcId="{8E1255C9-F847-A440-83FF-7AA254CCB896}" destId="{8312C998-D541-C24F-B406-4BE6B9523883}" srcOrd="11" destOrd="0" parTransId="{FE4ED9FB-BC80-8B41-A8A0-80792EB00CB8}" sibTransId="{2EF59C7F-52C8-E54B-AD12-02FEF44B836C}"/>
    <dgm:cxn modelId="{2D47BF65-8B9C-1E44-8295-51931C2E9C2B}" type="presOf" srcId="{C16F2B15-09EF-2641-AECC-6EB87CD786D6}" destId="{5FCD605C-912A-4041-B996-B403716CA487}" srcOrd="0" destOrd="0" presId="urn:microsoft.com/office/officeart/2005/8/layout/cycle1"/>
    <dgm:cxn modelId="{CE2FFEC6-953F-6B4C-8284-85159B6221A1}" type="presOf" srcId="{14D4E93F-049A-3C4B-AC51-98238007908B}" destId="{D4CC7CA4-90CA-C44A-80C6-5F4700CEE084}" srcOrd="0" destOrd="0" presId="urn:microsoft.com/office/officeart/2005/8/layout/cycle1"/>
    <dgm:cxn modelId="{F83CE6F7-6FF7-3147-9EFE-E2B4BACCA9E7}" type="presOf" srcId="{6782EAD5-E922-9B4C-A5FC-5915B15F009C}" destId="{F4A0DB84-DA6F-5B42-865D-A1C9482E6477}" srcOrd="0" destOrd="0" presId="urn:microsoft.com/office/officeart/2005/8/layout/cycle1"/>
    <dgm:cxn modelId="{8D22437A-EEC2-7D4B-8EFE-75C181A76F10}" type="presOf" srcId="{5F59F7B6-41A1-5E4E-9B55-45D980CBBD04}" destId="{7E13332C-B56D-A940-B9D8-EF62C0148D0D}" srcOrd="0" destOrd="0" presId="urn:microsoft.com/office/officeart/2005/8/layout/cycle1"/>
    <dgm:cxn modelId="{25C73364-CA0F-DB4D-B69E-0F25707EFC5C}" type="presOf" srcId="{2EF59C7F-52C8-E54B-AD12-02FEF44B836C}" destId="{177A76F1-B4CA-E543-9CF3-DEF10E2A977A}" srcOrd="0" destOrd="0" presId="urn:microsoft.com/office/officeart/2005/8/layout/cycle1"/>
    <dgm:cxn modelId="{AFE420D8-4C7B-4249-B854-042185EBAEF6}" type="presParOf" srcId="{974F300E-4386-5845-9047-D2E50BE5B9DF}" destId="{BF1A72C0-4F23-214E-B2C0-EC3432C35438}" srcOrd="0" destOrd="0" presId="urn:microsoft.com/office/officeart/2005/8/layout/cycle1"/>
    <dgm:cxn modelId="{0296230F-C3CA-184F-951E-7DF211CA64D7}" type="presParOf" srcId="{974F300E-4386-5845-9047-D2E50BE5B9DF}" destId="{92DA8A36-05F4-4B4C-B207-6FB4CBC9688F}" srcOrd="1" destOrd="0" presId="urn:microsoft.com/office/officeart/2005/8/layout/cycle1"/>
    <dgm:cxn modelId="{3E779CBB-FC8C-5F45-A2C6-190A4C84FC4A}" type="presParOf" srcId="{974F300E-4386-5845-9047-D2E50BE5B9DF}" destId="{2990F259-A510-7044-A15A-189FB55AE5CB}" srcOrd="2" destOrd="0" presId="urn:microsoft.com/office/officeart/2005/8/layout/cycle1"/>
    <dgm:cxn modelId="{455F5FEC-DE5B-2346-8E86-D1C927C4A84D}" type="presParOf" srcId="{974F300E-4386-5845-9047-D2E50BE5B9DF}" destId="{D6373935-A2E9-A548-A33D-66E6F37911B5}" srcOrd="3" destOrd="0" presId="urn:microsoft.com/office/officeart/2005/8/layout/cycle1"/>
    <dgm:cxn modelId="{40948B29-C4AB-0840-831B-23E8063B055D}" type="presParOf" srcId="{974F300E-4386-5845-9047-D2E50BE5B9DF}" destId="{D4CC7CA4-90CA-C44A-80C6-5F4700CEE084}" srcOrd="4" destOrd="0" presId="urn:microsoft.com/office/officeart/2005/8/layout/cycle1"/>
    <dgm:cxn modelId="{4E904049-28F2-6B40-8FDA-8D04C89F68CB}" type="presParOf" srcId="{974F300E-4386-5845-9047-D2E50BE5B9DF}" destId="{7E13332C-B56D-A940-B9D8-EF62C0148D0D}" srcOrd="5" destOrd="0" presId="urn:microsoft.com/office/officeart/2005/8/layout/cycle1"/>
    <dgm:cxn modelId="{778E43B7-2FC5-1841-8C86-04CAD987C265}" type="presParOf" srcId="{974F300E-4386-5845-9047-D2E50BE5B9DF}" destId="{4897C66C-58BE-8247-B788-6E12567D356C}" srcOrd="6" destOrd="0" presId="urn:microsoft.com/office/officeart/2005/8/layout/cycle1"/>
    <dgm:cxn modelId="{38A42939-0B5A-7F4B-A0B8-6CDB73E1D098}" type="presParOf" srcId="{974F300E-4386-5845-9047-D2E50BE5B9DF}" destId="{5FCD605C-912A-4041-B996-B403716CA487}" srcOrd="7" destOrd="0" presId="urn:microsoft.com/office/officeart/2005/8/layout/cycle1"/>
    <dgm:cxn modelId="{2E2A6E7F-02D7-1045-A632-9CDB75DE2A6F}" type="presParOf" srcId="{974F300E-4386-5845-9047-D2E50BE5B9DF}" destId="{C105699B-8FB2-A741-A50C-5CCB2285D0C7}" srcOrd="8" destOrd="0" presId="urn:microsoft.com/office/officeart/2005/8/layout/cycle1"/>
    <dgm:cxn modelId="{6E212098-3E61-3E4E-84A2-3B87482D1D29}" type="presParOf" srcId="{974F300E-4386-5845-9047-D2E50BE5B9DF}" destId="{BC28773C-7834-1A42-92F8-4F4BB89DB73D}" srcOrd="9" destOrd="0" presId="urn:microsoft.com/office/officeart/2005/8/layout/cycle1"/>
    <dgm:cxn modelId="{B3945C5C-7820-A74B-8721-287AE2FC87FD}" type="presParOf" srcId="{974F300E-4386-5845-9047-D2E50BE5B9DF}" destId="{7011ABDE-921D-CC4A-A812-98D8BC216768}" srcOrd="10" destOrd="0" presId="urn:microsoft.com/office/officeart/2005/8/layout/cycle1"/>
    <dgm:cxn modelId="{E429E47D-C586-6F4F-BD2E-AFF1ECFA6DF6}" type="presParOf" srcId="{974F300E-4386-5845-9047-D2E50BE5B9DF}" destId="{4CDF93A6-30AC-5049-921D-2336D88B6C8C}" srcOrd="11" destOrd="0" presId="urn:microsoft.com/office/officeart/2005/8/layout/cycle1"/>
    <dgm:cxn modelId="{00D231F1-0144-6649-8E03-AD36C6369683}" type="presParOf" srcId="{974F300E-4386-5845-9047-D2E50BE5B9DF}" destId="{82609FE2-F95F-734C-AD24-6040CE4C7555}" srcOrd="12" destOrd="0" presId="urn:microsoft.com/office/officeart/2005/8/layout/cycle1"/>
    <dgm:cxn modelId="{A3541963-9C74-6E48-AC4A-365BB43BD08C}" type="presParOf" srcId="{974F300E-4386-5845-9047-D2E50BE5B9DF}" destId="{8BE15629-E7D3-B841-AFF5-8835001D0C0D}" srcOrd="13" destOrd="0" presId="urn:microsoft.com/office/officeart/2005/8/layout/cycle1"/>
    <dgm:cxn modelId="{6E3F21C5-3677-584A-923B-8A64006CC265}" type="presParOf" srcId="{974F300E-4386-5845-9047-D2E50BE5B9DF}" destId="{BC2D0E1C-471D-7E42-82F1-D17C1CE939AE}" srcOrd="14" destOrd="0" presId="urn:microsoft.com/office/officeart/2005/8/layout/cycle1"/>
    <dgm:cxn modelId="{1E4C36A2-9D4B-714F-8986-BA0B97E1D401}" type="presParOf" srcId="{974F300E-4386-5845-9047-D2E50BE5B9DF}" destId="{34EFA172-4ACD-5D45-8EB1-C8219C4728ED}" srcOrd="15" destOrd="0" presId="urn:microsoft.com/office/officeart/2005/8/layout/cycle1"/>
    <dgm:cxn modelId="{B10DA839-EE3D-8043-99A8-76FCAF20936D}" type="presParOf" srcId="{974F300E-4386-5845-9047-D2E50BE5B9DF}" destId="{A09B53D5-F25D-3645-B6F1-7A6889DDDF8A}" srcOrd="16" destOrd="0" presId="urn:microsoft.com/office/officeart/2005/8/layout/cycle1"/>
    <dgm:cxn modelId="{41C2DD2A-7DB5-7748-869B-0388873F40BD}" type="presParOf" srcId="{974F300E-4386-5845-9047-D2E50BE5B9DF}" destId="{ED222A40-1059-3345-AD49-855C25E47BE8}" srcOrd="17" destOrd="0" presId="urn:microsoft.com/office/officeart/2005/8/layout/cycle1"/>
    <dgm:cxn modelId="{3155D9FA-213E-174F-BCE8-F56A06416E83}" type="presParOf" srcId="{974F300E-4386-5845-9047-D2E50BE5B9DF}" destId="{4C853683-3218-CD49-B68F-8A5D239AEE90}" srcOrd="18" destOrd="0" presId="urn:microsoft.com/office/officeart/2005/8/layout/cycle1"/>
    <dgm:cxn modelId="{89004EF0-A7E6-C14C-B373-0EB7D40C38F3}" type="presParOf" srcId="{974F300E-4386-5845-9047-D2E50BE5B9DF}" destId="{B4887613-2C8E-6048-BE4F-C6593EEA02B6}" srcOrd="19" destOrd="0" presId="urn:microsoft.com/office/officeart/2005/8/layout/cycle1"/>
    <dgm:cxn modelId="{E4140401-A13C-3148-A0D3-FCCA2E3D39AB}" type="presParOf" srcId="{974F300E-4386-5845-9047-D2E50BE5B9DF}" destId="{3EB43849-CDAA-6542-A0ED-A2364BFE5183}" srcOrd="20" destOrd="0" presId="urn:microsoft.com/office/officeart/2005/8/layout/cycle1"/>
    <dgm:cxn modelId="{3FB70339-D032-4E47-BB48-E1441E00A8AE}" type="presParOf" srcId="{974F300E-4386-5845-9047-D2E50BE5B9DF}" destId="{67B5704C-12E6-724A-A550-BBECF16F0D67}" srcOrd="21" destOrd="0" presId="urn:microsoft.com/office/officeart/2005/8/layout/cycle1"/>
    <dgm:cxn modelId="{31696DA1-C624-2542-B77B-C10897F2DD81}" type="presParOf" srcId="{974F300E-4386-5845-9047-D2E50BE5B9DF}" destId="{F4A0DB84-DA6F-5B42-865D-A1C9482E6477}" srcOrd="22" destOrd="0" presId="urn:microsoft.com/office/officeart/2005/8/layout/cycle1"/>
    <dgm:cxn modelId="{78F4530E-8AD6-3B4D-83ED-727FFF335021}" type="presParOf" srcId="{974F300E-4386-5845-9047-D2E50BE5B9DF}" destId="{A03A567C-81C1-5D48-A8D8-13AC95079D6E}" srcOrd="23" destOrd="0" presId="urn:microsoft.com/office/officeart/2005/8/layout/cycle1"/>
    <dgm:cxn modelId="{638BBC6A-E187-C840-9AA2-2FD152235E9D}" type="presParOf" srcId="{974F300E-4386-5845-9047-D2E50BE5B9DF}" destId="{4224DD77-44E4-B542-8850-3F8188BB1E36}" srcOrd="24" destOrd="0" presId="urn:microsoft.com/office/officeart/2005/8/layout/cycle1"/>
    <dgm:cxn modelId="{B474C4D7-C6D6-6D43-B4E7-53E2AF239167}" type="presParOf" srcId="{974F300E-4386-5845-9047-D2E50BE5B9DF}" destId="{D1865973-AFE4-A943-BF2C-DC5AFBD39F55}" srcOrd="25" destOrd="0" presId="urn:microsoft.com/office/officeart/2005/8/layout/cycle1"/>
    <dgm:cxn modelId="{DC093137-58AD-8641-BCAE-E10B0D921608}" type="presParOf" srcId="{974F300E-4386-5845-9047-D2E50BE5B9DF}" destId="{97C00218-34C1-5146-826D-31FE35FA5017}" srcOrd="26" destOrd="0" presId="urn:microsoft.com/office/officeart/2005/8/layout/cycle1"/>
    <dgm:cxn modelId="{E49CBB47-9A7D-DC4C-A72A-6E8C53BD4912}" type="presParOf" srcId="{974F300E-4386-5845-9047-D2E50BE5B9DF}" destId="{0EF7573D-5C5D-B949-B76F-5EB9457D4F36}" srcOrd="27" destOrd="0" presId="urn:microsoft.com/office/officeart/2005/8/layout/cycle1"/>
    <dgm:cxn modelId="{FA59F9AD-0649-4541-836B-B15566CA9851}" type="presParOf" srcId="{974F300E-4386-5845-9047-D2E50BE5B9DF}" destId="{58A8FDD3-53A8-B64E-A8CF-56CB16DD1561}" srcOrd="28" destOrd="0" presId="urn:microsoft.com/office/officeart/2005/8/layout/cycle1"/>
    <dgm:cxn modelId="{48E563E6-B39A-C840-942F-A8AA2DA8BA6D}" type="presParOf" srcId="{974F300E-4386-5845-9047-D2E50BE5B9DF}" destId="{6EF3A9E6-F5F9-C84D-A088-29BA6973AC84}" srcOrd="29" destOrd="0" presId="urn:microsoft.com/office/officeart/2005/8/layout/cycle1"/>
    <dgm:cxn modelId="{B5E861F6-300E-F94C-BEB3-28EE3CF69DD7}" type="presParOf" srcId="{974F300E-4386-5845-9047-D2E50BE5B9DF}" destId="{60236C4F-9E4B-C84E-9472-C140F7126C56}" srcOrd="30" destOrd="0" presId="urn:microsoft.com/office/officeart/2005/8/layout/cycle1"/>
    <dgm:cxn modelId="{23BF026F-1081-A149-91FE-ED3C3B53EC2C}" type="presParOf" srcId="{974F300E-4386-5845-9047-D2E50BE5B9DF}" destId="{8EF6DDEE-72DC-714C-A05F-3C4CBC43E8B1}" srcOrd="31" destOrd="0" presId="urn:microsoft.com/office/officeart/2005/8/layout/cycle1"/>
    <dgm:cxn modelId="{F1680A4C-5EED-BB4A-9C30-928BE78CB76E}" type="presParOf" srcId="{974F300E-4386-5845-9047-D2E50BE5B9DF}" destId="{9C0B38ED-69AF-1742-B03C-44F628081988}" srcOrd="32" destOrd="0" presId="urn:microsoft.com/office/officeart/2005/8/layout/cycle1"/>
    <dgm:cxn modelId="{9AA7F655-633E-F44F-93AD-D7A37A591A7B}" type="presParOf" srcId="{974F300E-4386-5845-9047-D2E50BE5B9DF}" destId="{EF662A56-2D44-AC43-88FC-CC890223D94E}" srcOrd="33" destOrd="0" presId="urn:microsoft.com/office/officeart/2005/8/layout/cycle1"/>
    <dgm:cxn modelId="{1913C1B3-014A-5248-B362-1E6CB2E0D695}" type="presParOf" srcId="{974F300E-4386-5845-9047-D2E50BE5B9DF}" destId="{F71C92C7-1F11-9943-86A3-AC589F620D1F}" srcOrd="34" destOrd="0" presId="urn:microsoft.com/office/officeart/2005/8/layout/cycle1"/>
    <dgm:cxn modelId="{46105D76-65BD-E040-B536-1738CF97CE66}" type="presParOf" srcId="{974F300E-4386-5845-9047-D2E50BE5B9DF}" destId="{177A76F1-B4CA-E543-9CF3-DEF10E2A977A}" srcOrd="3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E1255C9-F847-A440-83FF-7AA254CCB896}" type="doc">
      <dgm:prSet loTypeId="urn:microsoft.com/office/officeart/2005/8/layout/cycle1" loCatId="cycle" qsTypeId="urn:microsoft.com/office/officeart/2005/8/quickstyle/simple4" qsCatId="simple" csTypeId="urn:microsoft.com/office/officeart/2005/8/colors/accent1_2" csCatId="accent1" phldr="1"/>
      <dgm:spPr/>
    </dgm:pt>
    <dgm:pt modelId="{12600BCB-5734-3F4B-9543-0CB09A3EC940}">
      <dgm:prSet phldrT="[Text]" custT="1"/>
      <dgm:spPr>
        <a:xfrm>
          <a:off x="4198328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altLang="zh-CN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尼散月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694C5870-D1B6-4749-AAAC-40AAB1DA82EA}" type="parTrans" cxnId="{24E8EE39-70FF-B84F-8DD2-74F1728207D4}">
      <dgm:prSet/>
      <dgm:spPr/>
      <dgm:t>
        <a:bodyPr/>
        <a:lstStyle/>
        <a:p>
          <a:endParaRPr lang="en-US"/>
        </a:p>
      </dgm:t>
    </dgm:pt>
    <dgm:pt modelId="{B6065800-F57E-6842-B73C-614AFBC2DE05}" type="sibTrans" cxnId="{24E8EE39-70FF-B84F-8DD2-74F1728207D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14D4E93F-049A-3C4B-AC51-98238007908B}">
      <dgm:prSet phldrT="[Text]"/>
      <dgm:spPr>
        <a:xfrm>
          <a:off x="5496848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以珥月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6492643A-926C-9143-836A-B02AA2E21F17}" type="parTrans" cxnId="{57731E1C-B4E9-964A-8E1B-0D0BA71E90DF}">
      <dgm:prSet/>
      <dgm:spPr/>
      <dgm:t>
        <a:bodyPr/>
        <a:lstStyle/>
        <a:p>
          <a:endParaRPr lang="en-US"/>
        </a:p>
      </dgm:t>
    </dgm:pt>
    <dgm:pt modelId="{5F59F7B6-41A1-5E4E-9B55-45D980CBBD04}" type="sibTrans" cxnId="{57731E1C-B4E9-964A-8E1B-0D0BA71E90DF}">
      <dgm:prSet/>
      <dgm:spPr/>
      <dgm:t>
        <a:bodyPr/>
        <a:lstStyle/>
        <a:p>
          <a:endParaRPr lang="en-US"/>
        </a:p>
      </dgm:t>
    </dgm:pt>
    <dgm:pt modelId="{C16F2B15-09EF-2641-AECC-6EB87CD786D6}">
      <dgm:prSet phldrT="[Text]"/>
      <dgm:spPr>
        <a:xfrm>
          <a:off x="6246550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西弯月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5C6B3610-30C5-0F42-8F06-11CB8839738A}" type="parTrans" cxnId="{FD994978-9C92-8B48-A0A7-81EE13FB0383}">
      <dgm:prSet/>
      <dgm:spPr/>
      <dgm:t>
        <a:bodyPr/>
        <a:lstStyle/>
        <a:p>
          <a:endParaRPr lang="en-US"/>
        </a:p>
      </dgm:t>
    </dgm:pt>
    <dgm:pt modelId="{7DD749AC-A666-F745-A030-2FAE8CB25167}" type="sibTrans" cxnId="{FD994978-9C92-8B48-A0A7-81EE13FB0383}">
      <dgm:prSet/>
      <dgm:spPr/>
      <dgm:t>
        <a:bodyPr/>
        <a:lstStyle/>
        <a:p>
          <a:endParaRPr lang="en-US"/>
        </a:p>
      </dgm:t>
    </dgm:pt>
    <dgm:pt modelId="{2FA9EF7D-C744-714A-9360-CF1CAE2B314A}">
      <dgm:prSet phldrT="[Text]"/>
      <dgm:spPr>
        <a:xfrm>
          <a:off x="6246550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搭模斯月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1B56BF4-17F7-E94D-9FB9-EE1A3AB097C0}" type="parTrans" cxnId="{C39A6F00-CC0B-164F-A405-9F406A7BB6B0}">
      <dgm:prSet/>
      <dgm:spPr/>
      <dgm:t>
        <a:bodyPr/>
        <a:lstStyle/>
        <a:p>
          <a:endParaRPr lang="en-US"/>
        </a:p>
      </dgm:t>
    </dgm:pt>
    <dgm:pt modelId="{3919AF97-A657-C24C-8FEF-CDFE69FAD766}" type="sibTrans" cxnId="{C39A6F00-CC0B-164F-A405-9F406A7BB6B0}">
      <dgm:prSet/>
      <dgm:spPr/>
      <dgm:t>
        <a:bodyPr/>
        <a:lstStyle/>
        <a:p>
          <a:endParaRPr lang="en-US"/>
        </a:p>
      </dgm:t>
    </dgm:pt>
    <dgm:pt modelId="{F3A48034-02EA-A645-9654-500D0C9BDE51}">
      <dgm:prSet phldrT="[Text]"/>
      <dgm:spPr>
        <a:xfrm>
          <a:off x="5496848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埃波月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A5D9F8BC-6D7D-B047-B69A-B59A8374FC90}" type="parTrans" cxnId="{FA25F0E3-5D5A-FB43-9DD6-78662C2884CE}">
      <dgm:prSet/>
      <dgm:spPr/>
      <dgm:t>
        <a:bodyPr/>
        <a:lstStyle/>
        <a:p>
          <a:endParaRPr lang="en-US"/>
        </a:p>
      </dgm:t>
    </dgm:pt>
    <dgm:pt modelId="{5D624582-EA17-E941-8868-4692E0260FE8}" type="sibTrans" cxnId="{FA25F0E3-5D5A-FB43-9DD6-78662C2884CE}">
      <dgm:prSet/>
      <dgm:spPr/>
      <dgm:t>
        <a:bodyPr/>
        <a:lstStyle/>
        <a:p>
          <a:endParaRPr lang="en-US"/>
        </a:p>
      </dgm:t>
    </dgm:pt>
    <dgm:pt modelId="{4584B37E-B9E6-8B4B-B617-0935A3BE700D}">
      <dgm:prSet phldrT="[Text]"/>
      <dgm:spPr>
        <a:xfrm>
          <a:off x="4198328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以禄月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DAB29195-28CC-474C-BBA8-8848194865F9}" type="parTrans" cxnId="{E65C7695-DEBF-CB43-AE8A-CCE0350281FC}">
      <dgm:prSet/>
      <dgm:spPr/>
      <dgm:t>
        <a:bodyPr/>
        <a:lstStyle/>
        <a:p>
          <a:endParaRPr lang="en-US"/>
        </a:p>
      </dgm:t>
    </dgm:pt>
    <dgm:pt modelId="{956E8FD4-551A-0A40-9B8E-75EF16785817}" type="sibTrans" cxnId="{E65C7695-DEBF-CB43-AE8A-CCE0350281FC}">
      <dgm:prSet/>
      <dgm:spPr/>
      <dgm:t>
        <a:bodyPr/>
        <a:lstStyle/>
        <a:p>
          <a:endParaRPr lang="en-US"/>
        </a:p>
      </dgm:t>
    </dgm:pt>
    <dgm:pt modelId="{7E56E222-E760-BB44-B344-1990E1501858}">
      <dgm:prSet/>
      <dgm:spPr>
        <a:xfrm>
          <a:off x="2698925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提斯利月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3AC32A6-8893-D449-8951-D536AAD2A737}" type="parTrans" cxnId="{C6891DF1-0059-CC44-A182-9979EC54C9D2}">
      <dgm:prSet/>
      <dgm:spPr/>
      <dgm:t>
        <a:bodyPr/>
        <a:lstStyle/>
        <a:p>
          <a:endParaRPr lang="en-US"/>
        </a:p>
      </dgm:t>
    </dgm:pt>
    <dgm:pt modelId="{753CC65B-9A29-7147-A2D0-98426981BDB6}" type="sibTrans" cxnId="{C6891DF1-0059-CC44-A182-9979EC54C9D2}">
      <dgm:prSet/>
      <dgm:spPr/>
      <dgm:t>
        <a:bodyPr/>
        <a:lstStyle/>
        <a:p>
          <a:endParaRPr lang="en-US"/>
        </a:p>
      </dgm:t>
    </dgm:pt>
    <dgm:pt modelId="{6782EAD5-E922-9B4C-A5FC-5915B15F009C}">
      <dgm:prSet/>
      <dgm:spPr>
        <a:xfrm>
          <a:off x="1400404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玛西班月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CC36D1B0-EED6-F543-9A2C-66BFE65E98FE}" type="parTrans" cxnId="{CB890223-8D05-A54D-9B11-07CBEFE16BBA}">
      <dgm:prSet/>
      <dgm:spPr/>
      <dgm:t>
        <a:bodyPr/>
        <a:lstStyle/>
        <a:p>
          <a:endParaRPr lang="en-US"/>
        </a:p>
      </dgm:t>
    </dgm:pt>
    <dgm:pt modelId="{F7188126-6417-5E4E-AEC3-96B93D7AF95B}" type="sibTrans" cxnId="{CB890223-8D05-A54D-9B11-07CBEFE16BBA}">
      <dgm:prSet/>
      <dgm:spPr/>
      <dgm:t>
        <a:bodyPr/>
        <a:lstStyle/>
        <a:p>
          <a:endParaRPr lang="en-US"/>
        </a:p>
      </dgm:t>
    </dgm:pt>
    <dgm:pt modelId="{C662D955-A480-8345-ACB2-6F958B5C1888}">
      <dgm:prSet/>
      <dgm:spPr>
        <a:xfrm>
          <a:off x="650703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基斯流月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FBF6ABAC-5F0F-874D-8329-1408756EB7F5}" type="parTrans" cxnId="{C4694752-06F5-C545-A5BC-49319580A088}">
      <dgm:prSet/>
      <dgm:spPr/>
      <dgm:t>
        <a:bodyPr/>
        <a:lstStyle/>
        <a:p>
          <a:endParaRPr lang="en-US"/>
        </a:p>
      </dgm:t>
    </dgm:pt>
    <dgm:pt modelId="{6F4808C3-C7D0-224B-B4C4-5DDEB9906496}" type="sibTrans" cxnId="{C4694752-06F5-C545-A5BC-49319580A088}">
      <dgm:prSet/>
      <dgm:spPr/>
      <dgm:t>
        <a:bodyPr/>
        <a:lstStyle/>
        <a:p>
          <a:endParaRPr lang="en-US"/>
        </a:p>
      </dgm:t>
    </dgm:pt>
    <dgm:pt modelId="{7F624F2B-FDF2-064E-A113-8ACD76FBB911}">
      <dgm:prSet/>
      <dgm:spPr>
        <a:xfrm>
          <a:off x="650703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提别月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363641FA-1A9F-DF42-9847-FB36427D0626}" type="parTrans" cxnId="{366B22C6-0239-8B45-A53A-36341274822B}">
      <dgm:prSet/>
      <dgm:spPr/>
      <dgm:t>
        <a:bodyPr/>
        <a:lstStyle/>
        <a:p>
          <a:endParaRPr lang="en-US"/>
        </a:p>
      </dgm:t>
    </dgm:pt>
    <dgm:pt modelId="{A150C2D3-19FD-1442-B926-76D1AF293750}" type="sibTrans" cxnId="{366B22C6-0239-8B45-A53A-36341274822B}">
      <dgm:prSet/>
      <dgm:spPr/>
      <dgm:t>
        <a:bodyPr/>
        <a:lstStyle/>
        <a:p>
          <a:endParaRPr lang="en-US"/>
        </a:p>
      </dgm:t>
    </dgm:pt>
    <dgm:pt modelId="{808C204C-6765-C247-B952-F88465CBE46F}">
      <dgm:prSet/>
      <dgm:spPr>
        <a:xfrm>
          <a:off x="1400404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细罢特月</a:t>
          </a:r>
          <a:endParaRPr lang="en-US" dirty="0" smtClean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D3C1475C-DC8A-3B43-96FA-55A783E44487}" type="parTrans" cxnId="{2486BC3B-011D-0D40-A673-E70453C48BDC}">
      <dgm:prSet/>
      <dgm:spPr/>
      <dgm:t>
        <a:bodyPr/>
        <a:lstStyle/>
        <a:p>
          <a:endParaRPr lang="en-US"/>
        </a:p>
      </dgm:t>
    </dgm:pt>
    <dgm:pt modelId="{A5AEBEE1-F539-EC40-91AD-147C5AEE6F58}" type="sibTrans" cxnId="{2486BC3B-011D-0D40-A673-E70453C48BDC}">
      <dgm:prSet/>
      <dgm:spPr/>
      <dgm:t>
        <a:bodyPr/>
        <a:lstStyle/>
        <a:p>
          <a:endParaRPr lang="en-US"/>
        </a:p>
      </dgm:t>
    </dgm:pt>
    <dgm:pt modelId="{8312C998-D541-C24F-B406-4BE6B9523883}">
      <dgm:prSet/>
      <dgm:spPr>
        <a:xfrm>
          <a:off x="2698925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亚达月</a:t>
          </a:r>
          <a:endParaRPr lang="en-US" dirty="0"/>
        </a:p>
      </dgm:t>
    </dgm:pt>
    <dgm:pt modelId="{FE4ED9FB-BC80-8B41-A8A0-80792EB00CB8}" type="parTrans" cxnId="{63CBE0BE-1A9A-7D41-81BB-DEFD29DFB94B}">
      <dgm:prSet/>
      <dgm:spPr/>
      <dgm:t>
        <a:bodyPr/>
        <a:lstStyle/>
        <a:p>
          <a:endParaRPr lang="en-US"/>
        </a:p>
      </dgm:t>
    </dgm:pt>
    <dgm:pt modelId="{2EF59C7F-52C8-E54B-AD12-02FEF44B836C}" type="sibTrans" cxnId="{63CBE0BE-1A9A-7D41-81BB-DEFD29DFB94B}">
      <dgm:prSet/>
      <dgm:spPr/>
      <dgm:t>
        <a:bodyPr/>
        <a:lstStyle/>
        <a:p>
          <a:endParaRPr lang="en-US"/>
        </a:p>
      </dgm:t>
    </dgm:pt>
    <dgm:pt modelId="{974F300E-4386-5845-9047-D2E50BE5B9DF}" type="pres">
      <dgm:prSet presAssocID="{8E1255C9-F847-A440-83FF-7AA254CCB896}" presName="cycle" presStyleCnt="0">
        <dgm:presLayoutVars>
          <dgm:dir/>
          <dgm:resizeHandles val="exact"/>
        </dgm:presLayoutVars>
      </dgm:prSet>
      <dgm:spPr/>
    </dgm:pt>
    <dgm:pt modelId="{BF1A72C0-4F23-214E-B2C0-EC3432C35438}" type="pres">
      <dgm:prSet presAssocID="{12600BCB-5734-3F4B-9543-0CB09A3EC940}" presName="dummy" presStyleCnt="0"/>
      <dgm:spPr/>
    </dgm:pt>
    <dgm:pt modelId="{92DA8A36-05F4-4B4C-B207-6FB4CBC9688F}" type="pres">
      <dgm:prSet presAssocID="{12600BCB-5734-3F4B-9543-0CB09A3EC940}" presName="node" presStyleLbl="revTx" presStyleIdx="0" presStyleCnt="12" custScaleX="23535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990F259-A510-7044-A15A-189FB55AE5CB}" type="pres">
      <dgm:prSet presAssocID="{B6065800-F57E-6842-B73C-614AFBC2DE05}" presName="sibTrans" presStyleLbl="node1" presStyleIdx="0" presStyleCnt="12"/>
      <dgm:spPr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D6373935-A2E9-A548-A33D-66E6F37911B5}" type="pres">
      <dgm:prSet presAssocID="{14D4E93F-049A-3C4B-AC51-98238007908B}" presName="dummy" presStyleCnt="0"/>
      <dgm:spPr/>
    </dgm:pt>
    <dgm:pt modelId="{D4CC7CA4-90CA-C44A-80C6-5F4700CEE084}" type="pres">
      <dgm:prSet presAssocID="{14D4E93F-049A-3C4B-AC51-98238007908B}" presName="node" presStyleLbl="revTx" presStyleIdx="1" presStyleCnt="12" custScaleX="19231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E13332C-B56D-A940-B9D8-EF62C0148D0D}" type="pres">
      <dgm:prSet presAssocID="{5F59F7B6-41A1-5E4E-9B55-45D980CBBD04}" presName="sibTrans" presStyleLbl="node1" presStyleIdx="1" presStyleCnt="12"/>
      <dgm:spPr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4897C66C-58BE-8247-B788-6E12567D356C}" type="pres">
      <dgm:prSet presAssocID="{C16F2B15-09EF-2641-AECC-6EB87CD786D6}" presName="dummy" presStyleCnt="0"/>
      <dgm:spPr/>
    </dgm:pt>
    <dgm:pt modelId="{5FCD605C-912A-4041-B996-B403716CA487}" type="pres">
      <dgm:prSet presAssocID="{C16F2B15-09EF-2641-AECC-6EB87CD786D6}" presName="node" presStyleLbl="revTx" presStyleIdx="2" presStyleCnt="12" custScaleX="21680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105699B-8FB2-A741-A50C-5CCB2285D0C7}" type="pres">
      <dgm:prSet presAssocID="{7DD749AC-A666-F745-A030-2FAE8CB25167}" presName="sibTrans" presStyleLbl="node1" presStyleIdx="2" presStyleCnt="12"/>
      <dgm:spPr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BC28773C-7834-1A42-92F8-4F4BB89DB73D}" type="pres">
      <dgm:prSet presAssocID="{2FA9EF7D-C744-714A-9360-CF1CAE2B314A}" presName="dummy" presStyleCnt="0"/>
      <dgm:spPr/>
    </dgm:pt>
    <dgm:pt modelId="{7011ABDE-921D-CC4A-A812-98D8BC216768}" type="pres">
      <dgm:prSet presAssocID="{2FA9EF7D-C744-714A-9360-CF1CAE2B314A}" presName="node" presStyleLbl="revTx" presStyleIdx="3" presStyleCnt="12" custScaleX="2119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4CDF93A6-30AC-5049-921D-2336D88B6C8C}" type="pres">
      <dgm:prSet presAssocID="{3919AF97-A657-C24C-8FEF-CDFE69FAD766}" presName="sibTrans" presStyleLbl="node1" presStyleIdx="3" presStyleCnt="12"/>
      <dgm:spPr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82609FE2-F95F-734C-AD24-6040CE4C7555}" type="pres">
      <dgm:prSet presAssocID="{F3A48034-02EA-A645-9654-500D0C9BDE51}" presName="dummy" presStyleCnt="0"/>
      <dgm:spPr/>
    </dgm:pt>
    <dgm:pt modelId="{8BE15629-E7D3-B841-AFF5-8835001D0C0D}" type="pres">
      <dgm:prSet presAssocID="{F3A48034-02EA-A645-9654-500D0C9BDE51}" presName="node" presStyleLbl="revTx" presStyleIdx="4" presStyleCnt="12" custScaleX="25071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BC2D0E1C-471D-7E42-82F1-D17C1CE939AE}" type="pres">
      <dgm:prSet presAssocID="{5D624582-EA17-E941-8868-4692E0260FE8}" presName="sibTrans" presStyleLbl="node1" presStyleIdx="4" presStyleCnt="12"/>
      <dgm:spPr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34EFA172-4ACD-5D45-8EB1-C8219C4728ED}" type="pres">
      <dgm:prSet presAssocID="{4584B37E-B9E6-8B4B-B617-0935A3BE700D}" presName="dummy" presStyleCnt="0"/>
      <dgm:spPr/>
    </dgm:pt>
    <dgm:pt modelId="{A09B53D5-F25D-3645-B6F1-7A6889DDDF8A}" type="pres">
      <dgm:prSet presAssocID="{4584B37E-B9E6-8B4B-B617-0935A3BE700D}" presName="node" presStyleLbl="revTx" presStyleIdx="5" presStyleCnt="12" custScaleX="20941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ED222A40-1059-3345-AD49-855C25E47BE8}" type="pres">
      <dgm:prSet presAssocID="{956E8FD4-551A-0A40-9B8E-75EF16785817}" presName="sibTrans" presStyleLbl="node1" presStyleIdx="5" presStyleCnt="12"/>
      <dgm:spPr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4C853683-3218-CD49-B68F-8A5D239AEE90}" type="pres">
      <dgm:prSet presAssocID="{7E56E222-E760-BB44-B344-1990E1501858}" presName="dummy" presStyleCnt="0"/>
      <dgm:spPr/>
    </dgm:pt>
    <dgm:pt modelId="{B4887613-2C8E-6048-BE4F-C6593EEA02B6}" type="pres">
      <dgm:prSet presAssocID="{7E56E222-E760-BB44-B344-1990E1501858}" presName="node" presStyleLbl="revTx" presStyleIdx="6" presStyleCnt="12" custScaleX="160431" custRadScaleRad="100876" custRadScaleInc="746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3EB43849-CDAA-6542-A0ED-A2364BFE5183}" type="pres">
      <dgm:prSet presAssocID="{753CC65B-9A29-7147-A2D0-98426981BDB6}" presName="sibTrans" presStyleLbl="node1" presStyleIdx="6" presStyleCnt="12"/>
      <dgm:spPr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67B5704C-12E6-724A-A550-BBECF16F0D67}" type="pres">
      <dgm:prSet presAssocID="{6782EAD5-E922-9B4C-A5FC-5915B15F009C}" presName="dummy" presStyleCnt="0"/>
      <dgm:spPr/>
    </dgm:pt>
    <dgm:pt modelId="{F4A0DB84-DA6F-5B42-865D-A1C9482E6477}" type="pres">
      <dgm:prSet presAssocID="{6782EAD5-E922-9B4C-A5FC-5915B15F009C}" presName="node" presStyleLbl="revTx" presStyleIdx="7" presStyleCnt="12" custScaleX="21825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A03A567C-81C1-5D48-A8D8-13AC95079D6E}" type="pres">
      <dgm:prSet presAssocID="{F7188126-6417-5E4E-AEC3-96B93D7AF95B}" presName="sibTrans" presStyleLbl="node1" presStyleIdx="7" presStyleCnt="12"/>
      <dgm:spPr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4224DD77-44E4-B542-8850-3F8188BB1E36}" type="pres">
      <dgm:prSet presAssocID="{C662D955-A480-8345-ACB2-6F958B5C1888}" presName="dummy" presStyleCnt="0"/>
      <dgm:spPr/>
    </dgm:pt>
    <dgm:pt modelId="{D1865973-AFE4-A943-BF2C-DC5AFBD39F55}" type="pres">
      <dgm:prSet presAssocID="{C662D955-A480-8345-ACB2-6F958B5C1888}" presName="node" presStyleLbl="revTx" presStyleIdx="8" presStyleCnt="12" custScaleX="2211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7C00218-34C1-5146-826D-31FE35FA5017}" type="pres">
      <dgm:prSet presAssocID="{6F4808C3-C7D0-224B-B4C4-5DDEB9906496}" presName="sibTrans" presStyleLbl="node1" presStyleIdx="8" presStyleCnt="12" custLinFactNeighborX="2605" custLinFactNeighborY="-837"/>
      <dgm:spPr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0EF7573D-5C5D-B949-B76F-5EB9457D4F36}" type="pres">
      <dgm:prSet presAssocID="{7F624F2B-FDF2-064E-A113-8ACD76FBB911}" presName="dummy" presStyleCnt="0"/>
      <dgm:spPr/>
    </dgm:pt>
    <dgm:pt modelId="{58A8FDD3-53A8-B64E-A8CF-56CB16DD1561}" type="pres">
      <dgm:prSet presAssocID="{7F624F2B-FDF2-064E-A113-8ACD76FBB911}" presName="node" presStyleLbl="revTx" presStyleIdx="9" presStyleCnt="12" custScaleX="22383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6EF3A9E6-F5F9-C84D-A088-29BA6973AC84}" type="pres">
      <dgm:prSet presAssocID="{A150C2D3-19FD-1442-B926-76D1AF293750}" presName="sibTrans" presStyleLbl="node1" presStyleIdx="9" presStyleCnt="12"/>
      <dgm:spPr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60236C4F-9E4B-C84E-9472-C140F7126C56}" type="pres">
      <dgm:prSet presAssocID="{808C204C-6765-C247-B952-F88465CBE46F}" presName="dummy" presStyleCnt="0"/>
      <dgm:spPr/>
    </dgm:pt>
    <dgm:pt modelId="{8EF6DDEE-72DC-714C-A05F-3C4CBC43E8B1}" type="pres">
      <dgm:prSet presAssocID="{808C204C-6765-C247-B952-F88465CBE46F}" presName="node" presStyleLbl="revTx" presStyleIdx="10" presStyleCnt="12" custScaleX="20480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C0B38ED-69AF-1742-B03C-44F628081988}" type="pres">
      <dgm:prSet presAssocID="{A5AEBEE1-F539-EC40-91AD-147C5AEE6F58}" presName="sibTrans" presStyleLbl="node1" presStyleIdx="10" presStyleCnt="12"/>
      <dgm:spPr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EF662A56-2D44-AC43-88FC-CC890223D94E}" type="pres">
      <dgm:prSet presAssocID="{8312C998-D541-C24F-B406-4BE6B9523883}" presName="dummy" presStyleCnt="0"/>
      <dgm:spPr/>
    </dgm:pt>
    <dgm:pt modelId="{F71C92C7-1F11-9943-86A3-AC589F620D1F}" type="pres">
      <dgm:prSet presAssocID="{8312C998-D541-C24F-B406-4BE6B9523883}" presName="node" presStyleLbl="revTx" presStyleIdx="11" presStyleCnt="12" custScaleX="89195" custRadScaleRad="100461" custRadScaleInc="-950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177A76F1-B4CA-E543-9CF3-DEF10E2A977A}" type="pres">
      <dgm:prSet presAssocID="{2EF59C7F-52C8-E54B-AD12-02FEF44B836C}" presName="sibTrans" presStyleLbl="node1" presStyleIdx="11" presStyleCnt="12"/>
      <dgm:spPr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</dgm:spPr>
      <dgm:t>
        <a:bodyPr/>
        <a:lstStyle/>
        <a:p>
          <a:endParaRPr lang="en-US"/>
        </a:p>
      </dgm:t>
    </dgm:pt>
  </dgm:ptLst>
  <dgm:cxnLst>
    <dgm:cxn modelId="{57FBC094-814C-454B-9D8E-710F9F1AC73E}" type="presOf" srcId="{6782EAD5-E922-9B4C-A5FC-5915B15F009C}" destId="{F4A0DB84-DA6F-5B42-865D-A1C9482E6477}" srcOrd="0" destOrd="0" presId="urn:microsoft.com/office/officeart/2005/8/layout/cycle1"/>
    <dgm:cxn modelId="{38921AC7-3D6D-0440-B5E5-8BE069742627}" type="presOf" srcId="{753CC65B-9A29-7147-A2D0-98426981BDB6}" destId="{3EB43849-CDAA-6542-A0ED-A2364BFE5183}" srcOrd="0" destOrd="0" presId="urn:microsoft.com/office/officeart/2005/8/layout/cycle1"/>
    <dgm:cxn modelId="{E4ADF8A2-5438-1849-8C25-019E084E4042}" type="presOf" srcId="{956E8FD4-551A-0A40-9B8E-75EF16785817}" destId="{ED222A40-1059-3345-AD49-855C25E47BE8}" srcOrd="0" destOrd="0" presId="urn:microsoft.com/office/officeart/2005/8/layout/cycle1"/>
    <dgm:cxn modelId="{EFD9A8E2-868E-1B4A-B211-3422BFAFAC40}" type="presOf" srcId="{A5AEBEE1-F539-EC40-91AD-147C5AEE6F58}" destId="{9C0B38ED-69AF-1742-B03C-44F628081988}" srcOrd="0" destOrd="0" presId="urn:microsoft.com/office/officeart/2005/8/layout/cycle1"/>
    <dgm:cxn modelId="{5CE5E827-67AB-C545-835E-9F09DFC9AE26}" type="presOf" srcId="{808C204C-6765-C247-B952-F88465CBE46F}" destId="{8EF6DDEE-72DC-714C-A05F-3C4CBC43E8B1}" srcOrd="0" destOrd="0" presId="urn:microsoft.com/office/officeart/2005/8/layout/cycle1"/>
    <dgm:cxn modelId="{E65C7695-DEBF-CB43-AE8A-CCE0350281FC}" srcId="{8E1255C9-F847-A440-83FF-7AA254CCB896}" destId="{4584B37E-B9E6-8B4B-B617-0935A3BE700D}" srcOrd="5" destOrd="0" parTransId="{DAB29195-28CC-474C-BBA8-8848194865F9}" sibTransId="{956E8FD4-551A-0A40-9B8E-75EF16785817}"/>
    <dgm:cxn modelId="{E9316FD7-3182-A84F-85F4-70625B6CC099}" type="presOf" srcId="{7E56E222-E760-BB44-B344-1990E1501858}" destId="{B4887613-2C8E-6048-BE4F-C6593EEA02B6}" srcOrd="0" destOrd="0" presId="urn:microsoft.com/office/officeart/2005/8/layout/cycle1"/>
    <dgm:cxn modelId="{5E6EB4F1-A605-5E49-9965-57A1A7C70017}" type="presOf" srcId="{7DD749AC-A666-F745-A030-2FAE8CB25167}" destId="{C105699B-8FB2-A741-A50C-5CCB2285D0C7}" srcOrd="0" destOrd="0" presId="urn:microsoft.com/office/officeart/2005/8/layout/cycle1"/>
    <dgm:cxn modelId="{24E8EE39-70FF-B84F-8DD2-74F1728207D4}" srcId="{8E1255C9-F847-A440-83FF-7AA254CCB896}" destId="{12600BCB-5734-3F4B-9543-0CB09A3EC940}" srcOrd="0" destOrd="0" parTransId="{694C5870-D1B6-4749-AAAC-40AAB1DA82EA}" sibTransId="{B6065800-F57E-6842-B73C-614AFBC2DE05}"/>
    <dgm:cxn modelId="{A533B9FA-59F8-874F-A43C-728CE80FAF26}" type="presOf" srcId="{4584B37E-B9E6-8B4B-B617-0935A3BE700D}" destId="{A09B53D5-F25D-3645-B6F1-7A6889DDDF8A}" srcOrd="0" destOrd="0" presId="urn:microsoft.com/office/officeart/2005/8/layout/cycle1"/>
    <dgm:cxn modelId="{CB260D59-49F1-414D-879D-58DD9ECC6449}" type="presOf" srcId="{14D4E93F-049A-3C4B-AC51-98238007908B}" destId="{D4CC7CA4-90CA-C44A-80C6-5F4700CEE084}" srcOrd="0" destOrd="0" presId="urn:microsoft.com/office/officeart/2005/8/layout/cycle1"/>
    <dgm:cxn modelId="{EF5CE0D9-34D0-4C4E-A2A4-F8ECF648F7BD}" type="presOf" srcId="{F3A48034-02EA-A645-9654-500D0C9BDE51}" destId="{8BE15629-E7D3-B841-AFF5-8835001D0C0D}" srcOrd="0" destOrd="0" presId="urn:microsoft.com/office/officeart/2005/8/layout/cycle1"/>
    <dgm:cxn modelId="{FD994978-9C92-8B48-A0A7-81EE13FB0383}" srcId="{8E1255C9-F847-A440-83FF-7AA254CCB896}" destId="{C16F2B15-09EF-2641-AECC-6EB87CD786D6}" srcOrd="2" destOrd="0" parTransId="{5C6B3610-30C5-0F42-8F06-11CB8839738A}" sibTransId="{7DD749AC-A666-F745-A030-2FAE8CB25167}"/>
    <dgm:cxn modelId="{4849A1C1-2A38-514D-82A5-91713E07A699}" type="presOf" srcId="{C662D955-A480-8345-ACB2-6F958B5C1888}" destId="{D1865973-AFE4-A943-BF2C-DC5AFBD39F55}" srcOrd="0" destOrd="0" presId="urn:microsoft.com/office/officeart/2005/8/layout/cycle1"/>
    <dgm:cxn modelId="{3C6C79CF-6B15-8944-93FD-1DC6659F79D0}" type="presOf" srcId="{2FA9EF7D-C744-714A-9360-CF1CAE2B314A}" destId="{7011ABDE-921D-CC4A-A812-98D8BC216768}" srcOrd="0" destOrd="0" presId="urn:microsoft.com/office/officeart/2005/8/layout/cycle1"/>
    <dgm:cxn modelId="{CB890223-8D05-A54D-9B11-07CBEFE16BBA}" srcId="{8E1255C9-F847-A440-83FF-7AA254CCB896}" destId="{6782EAD5-E922-9B4C-A5FC-5915B15F009C}" srcOrd="7" destOrd="0" parTransId="{CC36D1B0-EED6-F543-9A2C-66BFE65E98FE}" sibTransId="{F7188126-6417-5E4E-AEC3-96B93D7AF95B}"/>
    <dgm:cxn modelId="{78860594-CC6F-E54F-B840-F8EA6A4A3E47}" type="presOf" srcId="{8E1255C9-F847-A440-83FF-7AA254CCB896}" destId="{974F300E-4386-5845-9047-D2E50BE5B9DF}" srcOrd="0" destOrd="0" presId="urn:microsoft.com/office/officeart/2005/8/layout/cycle1"/>
    <dgm:cxn modelId="{2486BC3B-011D-0D40-A673-E70453C48BDC}" srcId="{8E1255C9-F847-A440-83FF-7AA254CCB896}" destId="{808C204C-6765-C247-B952-F88465CBE46F}" srcOrd="10" destOrd="0" parTransId="{D3C1475C-DC8A-3B43-96FA-55A783E44487}" sibTransId="{A5AEBEE1-F539-EC40-91AD-147C5AEE6F58}"/>
    <dgm:cxn modelId="{0AA175C7-0B98-C841-B459-FF53CC63335D}" type="presOf" srcId="{F7188126-6417-5E4E-AEC3-96B93D7AF95B}" destId="{A03A567C-81C1-5D48-A8D8-13AC95079D6E}" srcOrd="0" destOrd="0" presId="urn:microsoft.com/office/officeart/2005/8/layout/cycle1"/>
    <dgm:cxn modelId="{CF8E24D5-586B-2243-8B87-0AEE41E4D772}" type="presOf" srcId="{5D624582-EA17-E941-8868-4692E0260FE8}" destId="{BC2D0E1C-471D-7E42-82F1-D17C1CE939AE}" srcOrd="0" destOrd="0" presId="urn:microsoft.com/office/officeart/2005/8/layout/cycle1"/>
    <dgm:cxn modelId="{9E113171-338B-2E46-9E04-71E0E7AEE507}" type="presOf" srcId="{5F59F7B6-41A1-5E4E-9B55-45D980CBBD04}" destId="{7E13332C-B56D-A940-B9D8-EF62C0148D0D}" srcOrd="0" destOrd="0" presId="urn:microsoft.com/office/officeart/2005/8/layout/cycle1"/>
    <dgm:cxn modelId="{366B22C6-0239-8B45-A53A-36341274822B}" srcId="{8E1255C9-F847-A440-83FF-7AA254CCB896}" destId="{7F624F2B-FDF2-064E-A113-8ACD76FBB911}" srcOrd="9" destOrd="0" parTransId="{363641FA-1A9F-DF42-9847-FB36427D0626}" sibTransId="{A150C2D3-19FD-1442-B926-76D1AF293750}"/>
    <dgm:cxn modelId="{60AC96D9-BF19-6041-A778-437958F83E0D}" type="presOf" srcId="{7F624F2B-FDF2-064E-A113-8ACD76FBB911}" destId="{58A8FDD3-53A8-B64E-A8CF-56CB16DD1561}" srcOrd="0" destOrd="0" presId="urn:microsoft.com/office/officeart/2005/8/layout/cycle1"/>
    <dgm:cxn modelId="{C4694752-06F5-C545-A5BC-49319580A088}" srcId="{8E1255C9-F847-A440-83FF-7AA254CCB896}" destId="{C662D955-A480-8345-ACB2-6F958B5C1888}" srcOrd="8" destOrd="0" parTransId="{FBF6ABAC-5F0F-874D-8329-1408756EB7F5}" sibTransId="{6F4808C3-C7D0-224B-B4C4-5DDEB9906496}"/>
    <dgm:cxn modelId="{C6891DF1-0059-CC44-A182-9979EC54C9D2}" srcId="{8E1255C9-F847-A440-83FF-7AA254CCB896}" destId="{7E56E222-E760-BB44-B344-1990E1501858}" srcOrd="6" destOrd="0" parTransId="{13AC32A6-8893-D449-8951-D536AAD2A737}" sibTransId="{753CC65B-9A29-7147-A2D0-98426981BDB6}"/>
    <dgm:cxn modelId="{57731E1C-B4E9-964A-8E1B-0D0BA71E90DF}" srcId="{8E1255C9-F847-A440-83FF-7AA254CCB896}" destId="{14D4E93F-049A-3C4B-AC51-98238007908B}" srcOrd="1" destOrd="0" parTransId="{6492643A-926C-9143-836A-B02AA2E21F17}" sibTransId="{5F59F7B6-41A1-5E4E-9B55-45D980CBBD04}"/>
    <dgm:cxn modelId="{9B4E3FA5-59A4-DB49-B1C0-36FBABC8F4C8}" type="presOf" srcId="{12600BCB-5734-3F4B-9543-0CB09A3EC940}" destId="{92DA8A36-05F4-4B4C-B207-6FB4CBC9688F}" srcOrd="0" destOrd="0" presId="urn:microsoft.com/office/officeart/2005/8/layout/cycle1"/>
    <dgm:cxn modelId="{63CBE0BE-1A9A-7D41-81BB-DEFD29DFB94B}" srcId="{8E1255C9-F847-A440-83FF-7AA254CCB896}" destId="{8312C998-D541-C24F-B406-4BE6B9523883}" srcOrd="11" destOrd="0" parTransId="{FE4ED9FB-BC80-8B41-A8A0-80792EB00CB8}" sibTransId="{2EF59C7F-52C8-E54B-AD12-02FEF44B836C}"/>
    <dgm:cxn modelId="{61C9290C-4B81-2144-B00A-C77787A657BC}" type="presOf" srcId="{6F4808C3-C7D0-224B-B4C4-5DDEB9906496}" destId="{97C00218-34C1-5146-826D-31FE35FA5017}" srcOrd="0" destOrd="0" presId="urn:microsoft.com/office/officeart/2005/8/layout/cycle1"/>
    <dgm:cxn modelId="{1BE8CEEC-4C3A-6140-9510-CDCC244A208A}" type="presOf" srcId="{2EF59C7F-52C8-E54B-AD12-02FEF44B836C}" destId="{177A76F1-B4CA-E543-9CF3-DEF10E2A977A}" srcOrd="0" destOrd="0" presId="urn:microsoft.com/office/officeart/2005/8/layout/cycle1"/>
    <dgm:cxn modelId="{68862ADD-DD02-234C-8292-4E5527F8DCA1}" type="presOf" srcId="{8312C998-D541-C24F-B406-4BE6B9523883}" destId="{F71C92C7-1F11-9943-86A3-AC589F620D1F}" srcOrd="0" destOrd="0" presId="urn:microsoft.com/office/officeart/2005/8/layout/cycle1"/>
    <dgm:cxn modelId="{30A9CCC3-B985-FC45-BD83-4AFCC8F665BD}" type="presOf" srcId="{3919AF97-A657-C24C-8FEF-CDFE69FAD766}" destId="{4CDF93A6-30AC-5049-921D-2336D88B6C8C}" srcOrd="0" destOrd="0" presId="urn:microsoft.com/office/officeart/2005/8/layout/cycle1"/>
    <dgm:cxn modelId="{FA25F0E3-5D5A-FB43-9DD6-78662C2884CE}" srcId="{8E1255C9-F847-A440-83FF-7AA254CCB896}" destId="{F3A48034-02EA-A645-9654-500D0C9BDE51}" srcOrd="4" destOrd="0" parTransId="{A5D9F8BC-6D7D-B047-B69A-B59A8374FC90}" sibTransId="{5D624582-EA17-E941-8868-4692E0260FE8}"/>
    <dgm:cxn modelId="{9BDE402E-C268-C04F-8FF4-44F0EE06EF6E}" type="presOf" srcId="{B6065800-F57E-6842-B73C-614AFBC2DE05}" destId="{2990F259-A510-7044-A15A-189FB55AE5CB}" srcOrd="0" destOrd="0" presId="urn:microsoft.com/office/officeart/2005/8/layout/cycle1"/>
    <dgm:cxn modelId="{C39A6F00-CC0B-164F-A405-9F406A7BB6B0}" srcId="{8E1255C9-F847-A440-83FF-7AA254CCB896}" destId="{2FA9EF7D-C744-714A-9360-CF1CAE2B314A}" srcOrd="3" destOrd="0" parTransId="{11B56BF4-17F7-E94D-9FB9-EE1A3AB097C0}" sibTransId="{3919AF97-A657-C24C-8FEF-CDFE69FAD766}"/>
    <dgm:cxn modelId="{56162124-3BDE-3F47-8695-8424CE826652}" type="presOf" srcId="{A150C2D3-19FD-1442-B926-76D1AF293750}" destId="{6EF3A9E6-F5F9-C84D-A088-29BA6973AC84}" srcOrd="0" destOrd="0" presId="urn:microsoft.com/office/officeart/2005/8/layout/cycle1"/>
    <dgm:cxn modelId="{E9B1F0DE-8FDC-0F4B-83A0-223CED1BD4A6}" type="presOf" srcId="{C16F2B15-09EF-2641-AECC-6EB87CD786D6}" destId="{5FCD605C-912A-4041-B996-B403716CA487}" srcOrd="0" destOrd="0" presId="urn:microsoft.com/office/officeart/2005/8/layout/cycle1"/>
    <dgm:cxn modelId="{34B596C5-63BB-3341-A21D-B3C7ACD3CC96}" type="presParOf" srcId="{974F300E-4386-5845-9047-D2E50BE5B9DF}" destId="{BF1A72C0-4F23-214E-B2C0-EC3432C35438}" srcOrd="0" destOrd="0" presId="urn:microsoft.com/office/officeart/2005/8/layout/cycle1"/>
    <dgm:cxn modelId="{ACBF27A0-540B-104E-B65B-5B0CE1AE0C27}" type="presParOf" srcId="{974F300E-4386-5845-9047-D2E50BE5B9DF}" destId="{92DA8A36-05F4-4B4C-B207-6FB4CBC9688F}" srcOrd="1" destOrd="0" presId="urn:microsoft.com/office/officeart/2005/8/layout/cycle1"/>
    <dgm:cxn modelId="{A38E07F4-B204-C543-BA8A-8A68213DB1FF}" type="presParOf" srcId="{974F300E-4386-5845-9047-D2E50BE5B9DF}" destId="{2990F259-A510-7044-A15A-189FB55AE5CB}" srcOrd="2" destOrd="0" presId="urn:microsoft.com/office/officeart/2005/8/layout/cycle1"/>
    <dgm:cxn modelId="{AE8C411B-4BEC-0E47-A1F5-85AC25CBDDE9}" type="presParOf" srcId="{974F300E-4386-5845-9047-D2E50BE5B9DF}" destId="{D6373935-A2E9-A548-A33D-66E6F37911B5}" srcOrd="3" destOrd="0" presId="urn:microsoft.com/office/officeart/2005/8/layout/cycle1"/>
    <dgm:cxn modelId="{491E202E-32B1-7F4E-B7EE-CD4D4207F5CC}" type="presParOf" srcId="{974F300E-4386-5845-9047-D2E50BE5B9DF}" destId="{D4CC7CA4-90CA-C44A-80C6-5F4700CEE084}" srcOrd="4" destOrd="0" presId="urn:microsoft.com/office/officeart/2005/8/layout/cycle1"/>
    <dgm:cxn modelId="{4AA80663-BDCC-D04E-A156-EF1DFB50BD3A}" type="presParOf" srcId="{974F300E-4386-5845-9047-D2E50BE5B9DF}" destId="{7E13332C-B56D-A940-B9D8-EF62C0148D0D}" srcOrd="5" destOrd="0" presId="urn:microsoft.com/office/officeart/2005/8/layout/cycle1"/>
    <dgm:cxn modelId="{54C9C9C9-01A7-AC43-BFD2-5B3CEC6F44E5}" type="presParOf" srcId="{974F300E-4386-5845-9047-D2E50BE5B9DF}" destId="{4897C66C-58BE-8247-B788-6E12567D356C}" srcOrd="6" destOrd="0" presId="urn:microsoft.com/office/officeart/2005/8/layout/cycle1"/>
    <dgm:cxn modelId="{29AED97C-0BE3-3047-82FF-42FCA2356518}" type="presParOf" srcId="{974F300E-4386-5845-9047-D2E50BE5B9DF}" destId="{5FCD605C-912A-4041-B996-B403716CA487}" srcOrd="7" destOrd="0" presId="urn:microsoft.com/office/officeart/2005/8/layout/cycle1"/>
    <dgm:cxn modelId="{36FA9881-B795-2041-97E1-65BA47BFA085}" type="presParOf" srcId="{974F300E-4386-5845-9047-D2E50BE5B9DF}" destId="{C105699B-8FB2-A741-A50C-5CCB2285D0C7}" srcOrd="8" destOrd="0" presId="urn:microsoft.com/office/officeart/2005/8/layout/cycle1"/>
    <dgm:cxn modelId="{CD9EE7F1-9E2E-714A-8F81-8A23D9A25502}" type="presParOf" srcId="{974F300E-4386-5845-9047-D2E50BE5B9DF}" destId="{BC28773C-7834-1A42-92F8-4F4BB89DB73D}" srcOrd="9" destOrd="0" presId="urn:microsoft.com/office/officeart/2005/8/layout/cycle1"/>
    <dgm:cxn modelId="{1306924F-2079-EA41-AFEE-F6DC9BB79C25}" type="presParOf" srcId="{974F300E-4386-5845-9047-D2E50BE5B9DF}" destId="{7011ABDE-921D-CC4A-A812-98D8BC216768}" srcOrd="10" destOrd="0" presId="urn:microsoft.com/office/officeart/2005/8/layout/cycle1"/>
    <dgm:cxn modelId="{0E5C27C3-786B-BD44-A6C7-324EC377846E}" type="presParOf" srcId="{974F300E-4386-5845-9047-D2E50BE5B9DF}" destId="{4CDF93A6-30AC-5049-921D-2336D88B6C8C}" srcOrd="11" destOrd="0" presId="urn:microsoft.com/office/officeart/2005/8/layout/cycle1"/>
    <dgm:cxn modelId="{E31208A2-DC26-0245-8965-7BC2DF4FDD5D}" type="presParOf" srcId="{974F300E-4386-5845-9047-D2E50BE5B9DF}" destId="{82609FE2-F95F-734C-AD24-6040CE4C7555}" srcOrd="12" destOrd="0" presId="urn:microsoft.com/office/officeart/2005/8/layout/cycle1"/>
    <dgm:cxn modelId="{DCB93DDF-5FB0-DB46-8E12-79BD0B0A019D}" type="presParOf" srcId="{974F300E-4386-5845-9047-D2E50BE5B9DF}" destId="{8BE15629-E7D3-B841-AFF5-8835001D0C0D}" srcOrd="13" destOrd="0" presId="urn:microsoft.com/office/officeart/2005/8/layout/cycle1"/>
    <dgm:cxn modelId="{72EAD6F6-FE40-354B-919C-1D5F33B5343C}" type="presParOf" srcId="{974F300E-4386-5845-9047-D2E50BE5B9DF}" destId="{BC2D0E1C-471D-7E42-82F1-D17C1CE939AE}" srcOrd="14" destOrd="0" presId="urn:microsoft.com/office/officeart/2005/8/layout/cycle1"/>
    <dgm:cxn modelId="{DF0FC69A-24CF-4442-9955-AD4F74B55893}" type="presParOf" srcId="{974F300E-4386-5845-9047-D2E50BE5B9DF}" destId="{34EFA172-4ACD-5D45-8EB1-C8219C4728ED}" srcOrd="15" destOrd="0" presId="urn:microsoft.com/office/officeart/2005/8/layout/cycle1"/>
    <dgm:cxn modelId="{259FAC55-AADF-0848-92E4-21925D2D3DA2}" type="presParOf" srcId="{974F300E-4386-5845-9047-D2E50BE5B9DF}" destId="{A09B53D5-F25D-3645-B6F1-7A6889DDDF8A}" srcOrd="16" destOrd="0" presId="urn:microsoft.com/office/officeart/2005/8/layout/cycle1"/>
    <dgm:cxn modelId="{C9C67766-28BC-B44C-B274-FCAEB8285FA8}" type="presParOf" srcId="{974F300E-4386-5845-9047-D2E50BE5B9DF}" destId="{ED222A40-1059-3345-AD49-855C25E47BE8}" srcOrd="17" destOrd="0" presId="urn:microsoft.com/office/officeart/2005/8/layout/cycle1"/>
    <dgm:cxn modelId="{F20D3648-23AD-0741-AC64-1F374739EB68}" type="presParOf" srcId="{974F300E-4386-5845-9047-D2E50BE5B9DF}" destId="{4C853683-3218-CD49-B68F-8A5D239AEE90}" srcOrd="18" destOrd="0" presId="urn:microsoft.com/office/officeart/2005/8/layout/cycle1"/>
    <dgm:cxn modelId="{5D6B48D5-36A4-FF41-A07C-9E817A1B24E2}" type="presParOf" srcId="{974F300E-4386-5845-9047-D2E50BE5B9DF}" destId="{B4887613-2C8E-6048-BE4F-C6593EEA02B6}" srcOrd="19" destOrd="0" presId="urn:microsoft.com/office/officeart/2005/8/layout/cycle1"/>
    <dgm:cxn modelId="{80FE2E8A-6A09-764D-BF29-A9D5280AB1BE}" type="presParOf" srcId="{974F300E-4386-5845-9047-D2E50BE5B9DF}" destId="{3EB43849-CDAA-6542-A0ED-A2364BFE5183}" srcOrd="20" destOrd="0" presId="urn:microsoft.com/office/officeart/2005/8/layout/cycle1"/>
    <dgm:cxn modelId="{E602ABC9-4368-2444-B2D4-ECFF927CD9F3}" type="presParOf" srcId="{974F300E-4386-5845-9047-D2E50BE5B9DF}" destId="{67B5704C-12E6-724A-A550-BBECF16F0D67}" srcOrd="21" destOrd="0" presId="urn:microsoft.com/office/officeart/2005/8/layout/cycle1"/>
    <dgm:cxn modelId="{09BC8F02-589C-A44C-9DA6-DCEF57E3CF7D}" type="presParOf" srcId="{974F300E-4386-5845-9047-D2E50BE5B9DF}" destId="{F4A0DB84-DA6F-5B42-865D-A1C9482E6477}" srcOrd="22" destOrd="0" presId="urn:microsoft.com/office/officeart/2005/8/layout/cycle1"/>
    <dgm:cxn modelId="{393D2001-1B28-9E40-AADC-206E2E764EDB}" type="presParOf" srcId="{974F300E-4386-5845-9047-D2E50BE5B9DF}" destId="{A03A567C-81C1-5D48-A8D8-13AC95079D6E}" srcOrd="23" destOrd="0" presId="urn:microsoft.com/office/officeart/2005/8/layout/cycle1"/>
    <dgm:cxn modelId="{BCFFEAED-29E0-044B-BF38-D2932EE44752}" type="presParOf" srcId="{974F300E-4386-5845-9047-D2E50BE5B9DF}" destId="{4224DD77-44E4-B542-8850-3F8188BB1E36}" srcOrd="24" destOrd="0" presId="urn:microsoft.com/office/officeart/2005/8/layout/cycle1"/>
    <dgm:cxn modelId="{C363476D-2B59-5A43-B5F3-B1E5E601FF83}" type="presParOf" srcId="{974F300E-4386-5845-9047-D2E50BE5B9DF}" destId="{D1865973-AFE4-A943-BF2C-DC5AFBD39F55}" srcOrd="25" destOrd="0" presId="urn:microsoft.com/office/officeart/2005/8/layout/cycle1"/>
    <dgm:cxn modelId="{16C55F0D-A053-2C49-8220-FB5A3945C7C9}" type="presParOf" srcId="{974F300E-4386-5845-9047-D2E50BE5B9DF}" destId="{97C00218-34C1-5146-826D-31FE35FA5017}" srcOrd="26" destOrd="0" presId="urn:microsoft.com/office/officeart/2005/8/layout/cycle1"/>
    <dgm:cxn modelId="{545DE6CF-C2D6-F543-A11B-DF69FA436CE3}" type="presParOf" srcId="{974F300E-4386-5845-9047-D2E50BE5B9DF}" destId="{0EF7573D-5C5D-B949-B76F-5EB9457D4F36}" srcOrd="27" destOrd="0" presId="urn:microsoft.com/office/officeart/2005/8/layout/cycle1"/>
    <dgm:cxn modelId="{3B441C97-F633-3F48-B439-8AD7A3A72317}" type="presParOf" srcId="{974F300E-4386-5845-9047-D2E50BE5B9DF}" destId="{58A8FDD3-53A8-B64E-A8CF-56CB16DD1561}" srcOrd="28" destOrd="0" presId="urn:microsoft.com/office/officeart/2005/8/layout/cycle1"/>
    <dgm:cxn modelId="{0E0ED701-8A56-3046-8B74-D77C51CE7633}" type="presParOf" srcId="{974F300E-4386-5845-9047-D2E50BE5B9DF}" destId="{6EF3A9E6-F5F9-C84D-A088-29BA6973AC84}" srcOrd="29" destOrd="0" presId="urn:microsoft.com/office/officeart/2005/8/layout/cycle1"/>
    <dgm:cxn modelId="{3B8BACC3-4BA6-BA45-89EA-C59629E8F3AB}" type="presParOf" srcId="{974F300E-4386-5845-9047-D2E50BE5B9DF}" destId="{60236C4F-9E4B-C84E-9472-C140F7126C56}" srcOrd="30" destOrd="0" presId="urn:microsoft.com/office/officeart/2005/8/layout/cycle1"/>
    <dgm:cxn modelId="{787CF470-3A78-5347-90F5-6C439E5D4FD7}" type="presParOf" srcId="{974F300E-4386-5845-9047-D2E50BE5B9DF}" destId="{8EF6DDEE-72DC-714C-A05F-3C4CBC43E8B1}" srcOrd="31" destOrd="0" presId="urn:microsoft.com/office/officeart/2005/8/layout/cycle1"/>
    <dgm:cxn modelId="{0BB4A2A4-ED94-9B4A-B124-45131186C46D}" type="presParOf" srcId="{974F300E-4386-5845-9047-D2E50BE5B9DF}" destId="{9C0B38ED-69AF-1742-B03C-44F628081988}" srcOrd="32" destOrd="0" presId="urn:microsoft.com/office/officeart/2005/8/layout/cycle1"/>
    <dgm:cxn modelId="{97500B36-8AF3-264E-AF4F-CAC619BC70D8}" type="presParOf" srcId="{974F300E-4386-5845-9047-D2E50BE5B9DF}" destId="{EF662A56-2D44-AC43-88FC-CC890223D94E}" srcOrd="33" destOrd="0" presId="urn:microsoft.com/office/officeart/2005/8/layout/cycle1"/>
    <dgm:cxn modelId="{9C92BEC4-75D4-794B-84F8-92396810D0ED}" type="presParOf" srcId="{974F300E-4386-5845-9047-D2E50BE5B9DF}" destId="{F71C92C7-1F11-9943-86A3-AC589F620D1F}" srcOrd="34" destOrd="0" presId="urn:microsoft.com/office/officeart/2005/8/layout/cycle1"/>
    <dgm:cxn modelId="{ADA83848-428A-6343-9C34-5D5D0F6DED7C}" type="presParOf" srcId="{974F300E-4386-5845-9047-D2E50BE5B9DF}" destId="{177A76F1-B4CA-E543-9CF3-DEF10E2A977A}" srcOrd="3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1255C9-F847-A440-83FF-7AA254CCB896}" type="doc">
      <dgm:prSet loTypeId="urn:microsoft.com/office/officeart/2005/8/layout/cycle1" loCatId="cycle" qsTypeId="urn:microsoft.com/office/officeart/2005/8/quickstyle/simple4" qsCatId="simple" csTypeId="urn:microsoft.com/office/officeart/2005/8/colors/accent1_2" csCatId="accent1" phldr="1"/>
      <dgm:spPr/>
    </dgm:pt>
    <dgm:pt modelId="{12600BCB-5734-3F4B-9543-0CB09A3EC940}">
      <dgm:prSet phldrT="[Text]" custT="1"/>
      <dgm:spPr>
        <a:xfrm>
          <a:off x="4198328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altLang="zh-CN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尼散月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694C5870-D1B6-4749-AAAC-40AAB1DA82EA}" type="parTrans" cxnId="{24E8EE39-70FF-B84F-8DD2-74F1728207D4}">
      <dgm:prSet/>
      <dgm:spPr/>
      <dgm:t>
        <a:bodyPr/>
        <a:lstStyle/>
        <a:p>
          <a:endParaRPr lang="en-US"/>
        </a:p>
      </dgm:t>
    </dgm:pt>
    <dgm:pt modelId="{B6065800-F57E-6842-B73C-614AFBC2DE05}" type="sibTrans" cxnId="{24E8EE39-70FF-B84F-8DD2-74F1728207D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14D4E93F-049A-3C4B-AC51-98238007908B}">
      <dgm:prSet phldrT="[Text]"/>
      <dgm:spPr>
        <a:xfrm>
          <a:off x="5496848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以珥月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6492643A-926C-9143-836A-B02AA2E21F17}" type="parTrans" cxnId="{57731E1C-B4E9-964A-8E1B-0D0BA71E90DF}">
      <dgm:prSet/>
      <dgm:spPr/>
      <dgm:t>
        <a:bodyPr/>
        <a:lstStyle/>
        <a:p>
          <a:endParaRPr lang="en-US"/>
        </a:p>
      </dgm:t>
    </dgm:pt>
    <dgm:pt modelId="{5F59F7B6-41A1-5E4E-9B55-45D980CBBD04}" type="sibTrans" cxnId="{57731E1C-B4E9-964A-8E1B-0D0BA71E90DF}">
      <dgm:prSet/>
      <dgm:spPr/>
      <dgm:t>
        <a:bodyPr/>
        <a:lstStyle/>
        <a:p>
          <a:endParaRPr lang="en-US"/>
        </a:p>
      </dgm:t>
    </dgm:pt>
    <dgm:pt modelId="{C16F2B15-09EF-2641-AECC-6EB87CD786D6}">
      <dgm:prSet phldrT="[Text]"/>
      <dgm:spPr>
        <a:xfrm>
          <a:off x="6246550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西弯月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5C6B3610-30C5-0F42-8F06-11CB8839738A}" type="parTrans" cxnId="{FD994978-9C92-8B48-A0A7-81EE13FB0383}">
      <dgm:prSet/>
      <dgm:spPr/>
      <dgm:t>
        <a:bodyPr/>
        <a:lstStyle/>
        <a:p>
          <a:endParaRPr lang="en-US"/>
        </a:p>
      </dgm:t>
    </dgm:pt>
    <dgm:pt modelId="{7DD749AC-A666-F745-A030-2FAE8CB25167}" type="sibTrans" cxnId="{FD994978-9C92-8B48-A0A7-81EE13FB0383}">
      <dgm:prSet/>
      <dgm:spPr/>
      <dgm:t>
        <a:bodyPr/>
        <a:lstStyle/>
        <a:p>
          <a:endParaRPr lang="en-US"/>
        </a:p>
      </dgm:t>
    </dgm:pt>
    <dgm:pt modelId="{2FA9EF7D-C744-714A-9360-CF1CAE2B314A}">
      <dgm:prSet phldrT="[Text]"/>
      <dgm:spPr>
        <a:xfrm>
          <a:off x="6246550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搭模斯月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1B56BF4-17F7-E94D-9FB9-EE1A3AB097C0}" type="parTrans" cxnId="{C39A6F00-CC0B-164F-A405-9F406A7BB6B0}">
      <dgm:prSet/>
      <dgm:spPr/>
      <dgm:t>
        <a:bodyPr/>
        <a:lstStyle/>
        <a:p>
          <a:endParaRPr lang="en-US"/>
        </a:p>
      </dgm:t>
    </dgm:pt>
    <dgm:pt modelId="{3919AF97-A657-C24C-8FEF-CDFE69FAD766}" type="sibTrans" cxnId="{C39A6F00-CC0B-164F-A405-9F406A7BB6B0}">
      <dgm:prSet/>
      <dgm:spPr/>
      <dgm:t>
        <a:bodyPr/>
        <a:lstStyle/>
        <a:p>
          <a:endParaRPr lang="en-US"/>
        </a:p>
      </dgm:t>
    </dgm:pt>
    <dgm:pt modelId="{F3A48034-02EA-A645-9654-500D0C9BDE51}">
      <dgm:prSet phldrT="[Text]"/>
      <dgm:spPr>
        <a:xfrm>
          <a:off x="5496848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埃波月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A5D9F8BC-6D7D-B047-B69A-B59A8374FC90}" type="parTrans" cxnId="{FA25F0E3-5D5A-FB43-9DD6-78662C2884CE}">
      <dgm:prSet/>
      <dgm:spPr/>
      <dgm:t>
        <a:bodyPr/>
        <a:lstStyle/>
        <a:p>
          <a:endParaRPr lang="en-US"/>
        </a:p>
      </dgm:t>
    </dgm:pt>
    <dgm:pt modelId="{5D624582-EA17-E941-8868-4692E0260FE8}" type="sibTrans" cxnId="{FA25F0E3-5D5A-FB43-9DD6-78662C2884CE}">
      <dgm:prSet/>
      <dgm:spPr/>
      <dgm:t>
        <a:bodyPr/>
        <a:lstStyle/>
        <a:p>
          <a:endParaRPr lang="en-US"/>
        </a:p>
      </dgm:t>
    </dgm:pt>
    <dgm:pt modelId="{4584B37E-B9E6-8B4B-B617-0935A3BE700D}">
      <dgm:prSet phldrT="[Text]"/>
      <dgm:spPr>
        <a:xfrm>
          <a:off x="4198328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以禄月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DAB29195-28CC-474C-BBA8-8848194865F9}" type="parTrans" cxnId="{E65C7695-DEBF-CB43-AE8A-CCE0350281FC}">
      <dgm:prSet/>
      <dgm:spPr/>
      <dgm:t>
        <a:bodyPr/>
        <a:lstStyle/>
        <a:p>
          <a:endParaRPr lang="en-US"/>
        </a:p>
      </dgm:t>
    </dgm:pt>
    <dgm:pt modelId="{956E8FD4-551A-0A40-9B8E-75EF16785817}" type="sibTrans" cxnId="{E65C7695-DEBF-CB43-AE8A-CCE0350281FC}">
      <dgm:prSet/>
      <dgm:spPr/>
      <dgm:t>
        <a:bodyPr/>
        <a:lstStyle/>
        <a:p>
          <a:endParaRPr lang="en-US"/>
        </a:p>
      </dgm:t>
    </dgm:pt>
    <dgm:pt modelId="{7E56E222-E760-BB44-B344-1990E1501858}">
      <dgm:prSet/>
      <dgm:spPr>
        <a:xfrm>
          <a:off x="2698925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提斯利月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3AC32A6-8893-D449-8951-D536AAD2A737}" type="parTrans" cxnId="{C6891DF1-0059-CC44-A182-9979EC54C9D2}">
      <dgm:prSet/>
      <dgm:spPr/>
      <dgm:t>
        <a:bodyPr/>
        <a:lstStyle/>
        <a:p>
          <a:endParaRPr lang="en-US"/>
        </a:p>
      </dgm:t>
    </dgm:pt>
    <dgm:pt modelId="{753CC65B-9A29-7147-A2D0-98426981BDB6}" type="sibTrans" cxnId="{C6891DF1-0059-CC44-A182-9979EC54C9D2}">
      <dgm:prSet/>
      <dgm:spPr/>
      <dgm:t>
        <a:bodyPr/>
        <a:lstStyle/>
        <a:p>
          <a:endParaRPr lang="en-US"/>
        </a:p>
      </dgm:t>
    </dgm:pt>
    <dgm:pt modelId="{6782EAD5-E922-9B4C-A5FC-5915B15F009C}">
      <dgm:prSet/>
      <dgm:spPr>
        <a:xfrm>
          <a:off x="1400404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玛西班月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CC36D1B0-EED6-F543-9A2C-66BFE65E98FE}" type="parTrans" cxnId="{CB890223-8D05-A54D-9B11-07CBEFE16BBA}">
      <dgm:prSet/>
      <dgm:spPr/>
      <dgm:t>
        <a:bodyPr/>
        <a:lstStyle/>
        <a:p>
          <a:endParaRPr lang="en-US"/>
        </a:p>
      </dgm:t>
    </dgm:pt>
    <dgm:pt modelId="{F7188126-6417-5E4E-AEC3-96B93D7AF95B}" type="sibTrans" cxnId="{CB890223-8D05-A54D-9B11-07CBEFE16BBA}">
      <dgm:prSet/>
      <dgm:spPr/>
      <dgm:t>
        <a:bodyPr/>
        <a:lstStyle/>
        <a:p>
          <a:endParaRPr lang="en-US"/>
        </a:p>
      </dgm:t>
    </dgm:pt>
    <dgm:pt modelId="{C662D955-A480-8345-ACB2-6F958B5C1888}">
      <dgm:prSet/>
      <dgm:spPr>
        <a:xfrm>
          <a:off x="650703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基斯流月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FBF6ABAC-5F0F-874D-8329-1408756EB7F5}" type="parTrans" cxnId="{C4694752-06F5-C545-A5BC-49319580A088}">
      <dgm:prSet/>
      <dgm:spPr/>
      <dgm:t>
        <a:bodyPr/>
        <a:lstStyle/>
        <a:p>
          <a:endParaRPr lang="en-US"/>
        </a:p>
      </dgm:t>
    </dgm:pt>
    <dgm:pt modelId="{6F4808C3-C7D0-224B-B4C4-5DDEB9906496}" type="sibTrans" cxnId="{C4694752-06F5-C545-A5BC-49319580A088}">
      <dgm:prSet/>
      <dgm:spPr/>
      <dgm:t>
        <a:bodyPr/>
        <a:lstStyle/>
        <a:p>
          <a:endParaRPr lang="en-US"/>
        </a:p>
      </dgm:t>
    </dgm:pt>
    <dgm:pt modelId="{7F624F2B-FDF2-064E-A113-8ACD76FBB911}">
      <dgm:prSet/>
      <dgm:spPr>
        <a:xfrm>
          <a:off x="650703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提别月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363641FA-1A9F-DF42-9847-FB36427D0626}" type="parTrans" cxnId="{366B22C6-0239-8B45-A53A-36341274822B}">
      <dgm:prSet/>
      <dgm:spPr/>
      <dgm:t>
        <a:bodyPr/>
        <a:lstStyle/>
        <a:p>
          <a:endParaRPr lang="en-US"/>
        </a:p>
      </dgm:t>
    </dgm:pt>
    <dgm:pt modelId="{A150C2D3-19FD-1442-B926-76D1AF293750}" type="sibTrans" cxnId="{366B22C6-0239-8B45-A53A-36341274822B}">
      <dgm:prSet/>
      <dgm:spPr/>
      <dgm:t>
        <a:bodyPr/>
        <a:lstStyle/>
        <a:p>
          <a:endParaRPr lang="en-US"/>
        </a:p>
      </dgm:t>
    </dgm:pt>
    <dgm:pt modelId="{808C204C-6765-C247-B952-F88465CBE46F}">
      <dgm:prSet/>
      <dgm:spPr>
        <a:xfrm>
          <a:off x="1400404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细罢特月</a:t>
          </a:r>
          <a:endParaRPr lang="en-US" dirty="0" smtClean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D3C1475C-DC8A-3B43-96FA-55A783E44487}" type="parTrans" cxnId="{2486BC3B-011D-0D40-A673-E70453C48BDC}">
      <dgm:prSet/>
      <dgm:spPr/>
      <dgm:t>
        <a:bodyPr/>
        <a:lstStyle/>
        <a:p>
          <a:endParaRPr lang="en-US"/>
        </a:p>
      </dgm:t>
    </dgm:pt>
    <dgm:pt modelId="{A5AEBEE1-F539-EC40-91AD-147C5AEE6F58}" type="sibTrans" cxnId="{2486BC3B-011D-0D40-A673-E70453C48BDC}">
      <dgm:prSet/>
      <dgm:spPr/>
      <dgm:t>
        <a:bodyPr/>
        <a:lstStyle/>
        <a:p>
          <a:endParaRPr lang="en-US"/>
        </a:p>
      </dgm:t>
    </dgm:pt>
    <dgm:pt modelId="{8312C998-D541-C24F-B406-4BE6B9523883}">
      <dgm:prSet/>
      <dgm:spPr>
        <a:xfrm>
          <a:off x="2698925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亚达月</a:t>
          </a:r>
          <a:endParaRPr lang="en-US" dirty="0"/>
        </a:p>
      </dgm:t>
    </dgm:pt>
    <dgm:pt modelId="{FE4ED9FB-BC80-8B41-A8A0-80792EB00CB8}" type="parTrans" cxnId="{63CBE0BE-1A9A-7D41-81BB-DEFD29DFB94B}">
      <dgm:prSet/>
      <dgm:spPr/>
      <dgm:t>
        <a:bodyPr/>
        <a:lstStyle/>
        <a:p>
          <a:endParaRPr lang="en-US"/>
        </a:p>
      </dgm:t>
    </dgm:pt>
    <dgm:pt modelId="{2EF59C7F-52C8-E54B-AD12-02FEF44B836C}" type="sibTrans" cxnId="{63CBE0BE-1A9A-7D41-81BB-DEFD29DFB94B}">
      <dgm:prSet/>
      <dgm:spPr/>
      <dgm:t>
        <a:bodyPr/>
        <a:lstStyle/>
        <a:p>
          <a:endParaRPr lang="en-US"/>
        </a:p>
      </dgm:t>
    </dgm:pt>
    <dgm:pt modelId="{974F300E-4386-5845-9047-D2E50BE5B9DF}" type="pres">
      <dgm:prSet presAssocID="{8E1255C9-F847-A440-83FF-7AA254CCB896}" presName="cycle" presStyleCnt="0">
        <dgm:presLayoutVars>
          <dgm:dir/>
          <dgm:resizeHandles val="exact"/>
        </dgm:presLayoutVars>
      </dgm:prSet>
      <dgm:spPr/>
    </dgm:pt>
    <dgm:pt modelId="{BF1A72C0-4F23-214E-B2C0-EC3432C35438}" type="pres">
      <dgm:prSet presAssocID="{12600BCB-5734-3F4B-9543-0CB09A3EC940}" presName="dummy" presStyleCnt="0"/>
      <dgm:spPr/>
    </dgm:pt>
    <dgm:pt modelId="{92DA8A36-05F4-4B4C-B207-6FB4CBC9688F}" type="pres">
      <dgm:prSet presAssocID="{12600BCB-5734-3F4B-9543-0CB09A3EC940}" presName="node" presStyleLbl="revTx" presStyleIdx="0" presStyleCnt="12" custScaleX="23535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990F259-A510-7044-A15A-189FB55AE5CB}" type="pres">
      <dgm:prSet presAssocID="{B6065800-F57E-6842-B73C-614AFBC2DE05}" presName="sibTrans" presStyleLbl="node1" presStyleIdx="0" presStyleCnt="12"/>
      <dgm:spPr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D6373935-A2E9-A548-A33D-66E6F37911B5}" type="pres">
      <dgm:prSet presAssocID="{14D4E93F-049A-3C4B-AC51-98238007908B}" presName="dummy" presStyleCnt="0"/>
      <dgm:spPr/>
    </dgm:pt>
    <dgm:pt modelId="{D4CC7CA4-90CA-C44A-80C6-5F4700CEE084}" type="pres">
      <dgm:prSet presAssocID="{14D4E93F-049A-3C4B-AC51-98238007908B}" presName="node" presStyleLbl="revTx" presStyleIdx="1" presStyleCnt="12" custScaleX="19231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E13332C-B56D-A940-B9D8-EF62C0148D0D}" type="pres">
      <dgm:prSet presAssocID="{5F59F7B6-41A1-5E4E-9B55-45D980CBBD04}" presName="sibTrans" presStyleLbl="node1" presStyleIdx="1" presStyleCnt="12"/>
      <dgm:spPr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4897C66C-58BE-8247-B788-6E12567D356C}" type="pres">
      <dgm:prSet presAssocID="{C16F2B15-09EF-2641-AECC-6EB87CD786D6}" presName="dummy" presStyleCnt="0"/>
      <dgm:spPr/>
    </dgm:pt>
    <dgm:pt modelId="{5FCD605C-912A-4041-B996-B403716CA487}" type="pres">
      <dgm:prSet presAssocID="{C16F2B15-09EF-2641-AECC-6EB87CD786D6}" presName="node" presStyleLbl="revTx" presStyleIdx="2" presStyleCnt="12" custScaleX="21680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105699B-8FB2-A741-A50C-5CCB2285D0C7}" type="pres">
      <dgm:prSet presAssocID="{7DD749AC-A666-F745-A030-2FAE8CB25167}" presName="sibTrans" presStyleLbl="node1" presStyleIdx="2" presStyleCnt="12"/>
      <dgm:spPr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BC28773C-7834-1A42-92F8-4F4BB89DB73D}" type="pres">
      <dgm:prSet presAssocID="{2FA9EF7D-C744-714A-9360-CF1CAE2B314A}" presName="dummy" presStyleCnt="0"/>
      <dgm:spPr/>
    </dgm:pt>
    <dgm:pt modelId="{7011ABDE-921D-CC4A-A812-98D8BC216768}" type="pres">
      <dgm:prSet presAssocID="{2FA9EF7D-C744-714A-9360-CF1CAE2B314A}" presName="node" presStyleLbl="revTx" presStyleIdx="3" presStyleCnt="12" custScaleX="2119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4CDF93A6-30AC-5049-921D-2336D88B6C8C}" type="pres">
      <dgm:prSet presAssocID="{3919AF97-A657-C24C-8FEF-CDFE69FAD766}" presName="sibTrans" presStyleLbl="node1" presStyleIdx="3" presStyleCnt="12"/>
      <dgm:spPr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82609FE2-F95F-734C-AD24-6040CE4C7555}" type="pres">
      <dgm:prSet presAssocID="{F3A48034-02EA-A645-9654-500D0C9BDE51}" presName="dummy" presStyleCnt="0"/>
      <dgm:spPr/>
    </dgm:pt>
    <dgm:pt modelId="{8BE15629-E7D3-B841-AFF5-8835001D0C0D}" type="pres">
      <dgm:prSet presAssocID="{F3A48034-02EA-A645-9654-500D0C9BDE51}" presName="node" presStyleLbl="revTx" presStyleIdx="4" presStyleCnt="12" custScaleX="25071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BC2D0E1C-471D-7E42-82F1-D17C1CE939AE}" type="pres">
      <dgm:prSet presAssocID="{5D624582-EA17-E941-8868-4692E0260FE8}" presName="sibTrans" presStyleLbl="node1" presStyleIdx="4" presStyleCnt="12"/>
      <dgm:spPr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34EFA172-4ACD-5D45-8EB1-C8219C4728ED}" type="pres">
      <dgm:prSet presAssocID="{4584B37E-B9E6-8B4B-B617-0935A3BE700D}" presName="dummy" presStyleCnt="0"/>
      <dgm:spPr/>
    </dgm:pt>
    <dgm:pt modelId="{A09B53D5-F25D-3645-B6F1-7A6889DDDF8A}" type="pres">
      <dgm:prSet presAssocID="{4584B37E-B9E6-8B4B-B617-0935A3BE700D}" presName="node" presStyleLbl="revTx" presStyleIdx="5" presStyleCnt="12" custScaleX="20941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ED222A40-1059-3345-AD49-855C25E47BE8}" type="pres">
      <dgm:prSet presAssocID="{956E8FD4-551A-0A40-9B8E-75EF16785817}" presName="sibTrans" presStyleLbl="node1" presStyleIdx="5" presStyleCnt="12"/>
      <dgm:spPr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4C853683-3218-CD49-B68F-8A5D239AEE90}" type="pres">
      <dgm:prSet presAssocID="{7E56E222-E760-BB44-B344-1990E1501858}" presName="dummy" presStyleCnt="0"/>
      <dgm:spPr/>
    </dgm:pt>
    <dgm:pt modelId="{B4887613-2C8E-6048-BE4F-C6593EEA02B6}" type="pres">
      <dgm:prSet presAssocID="{7E56E222-E760-BB44-B344-1990E1501858}" presName="node" presStyleLbl="revTx" presStyleIdx="6" presStyleCnt="12" custScaleX="160431" custRadScaleRad="100876" custRadScaleInc="746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3EB43849-CDAA-6542-A0ED-A2364BFE5183}" type="pres">
      <dgm:prSet presAssocID="{753CC65B-9A29-7147-A2D0-98426981BDB6}" presName="sibTrans" presStyleLbl="node1" presStyleIdx="6" presStyleCnt="12"/>
      <dgm:spPr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67B5704C-12E6-724A-A550-BBECF16F0D67}" type="pres">
      <dgm:prSet presAssocID="{6782EAD5-E922-9B4C-A5FC-5915B15F009C}" presName="dummy" presStyleCnt="0"/>
      <dgm:spPr/>
    </dgm:pt>
    <dgm:pt modelId="{F4A0DB84-DA6F-5B42-865D-A1C9482E6477}" type="pres">
      <dgm:prSet presAssocID="{6782EAD5-E922-9B4C-A5FC-5915B15F009C}" presName="node" presStyleLbl="revTx" presStyleIdx="7" presStyleCnt="12" custScaleX="21825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A03A567C-81C1-5D48-A8D8-13AC95079D6E}" type="pres">
      <dgm:prSet presAssocID="{F7188126-6417-5E4E-AEC3-96B93D7AF95B}" presName="sibTrans" presStyleLbl="node1" presStyleIdx="7" presStyleCnt="12"/>
      <dgm:spPr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4224DD77-44E4-B542-8850-3F8188BB1E36}" type="pres">
      <dgm:prSet presAssocID="{C662D955-A480-8345-ACB2-6F958B5C1888}" presName="dummy" presStyleCnt="0"/>
      <dgm:spPr/>
    </dgm:pt>
    <dgm:pt modelId="{D1865973-AFE4-A943-BF2C-DC5AFBD39F55}" type="pres">
      <dgm:prSet presAssocID="{C662D955-A480-8345-ACB2-6F958B5C1888}" presName="node" presStyleLbl="revTx" presStyleIdx="8" presStyleCnt="12" custScaleX="2211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7C00218-34C1-5146-826D-31FE35FA5017}" type="pres">
      <dgm:prSet presAssocID="{6F4808C3-C7D0-224B-B4C4-5DDEB9906496}" presName="sibTrans" presStyleLbl="node1" presStyleIdx="8" presStyleCnt="12" custLinFactNeighborX="2605" custLinFactNeighborY="-837"/>
      <dgm:spPr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0EF7573D-5C5D-B949-B76F-5EB9457D4F36}" type="pres">
      <dgm:prSet presAssocID="{7F624F2B-FDF2-064E-A113-8ACD76FBB911}" presName="dummy" presStyleCnt="0"/>
      <dgm:spPr/>
    </dgm:pt>
    <dgm:pt modelId="{58A8FDD3-53A8-B64E-A8CF-56CB16DD1561}" type="pres">
      <dgm:prSet presAssocID="{7F624F2B-FDF2-064E-A113-8ACD76FBB911}" presName="node" presStyleLbl="revTx" presStyleIdx="9" presStyleCnt="12" custScaleX="22383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6EF3A9E6-F5F9-C84D-A088-29BA6973AC84}" type="pres">
      <dgm:prSet presAssocID="{A150C2D3-19FD-1442-B926-76D1AF293750}" presName="sibTrans" presStyleLbl="node1" presStyleIdx="9" presStyleCnt="12"/>
      <dgm:spPr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60236C4F-9E4B-C84E-9472-C140F7126C56}" type="pres">
      <dgm:prSet presAssocID="{808C204C-6765-C247-B952-F88465CBE46F}" presName="dummy" presStyleCnt="0"/>
      <dgm:spPr/>
    </dgm:pt>
    <dgm:pt modelId="{8EF6DDEE-72DC-714C-A05F-3C4CBC43E8B1}" type="pres">
      <dgm:prSet presAssocID="{808C204C-6765-C247-B952-F88465CBE46F}" presName="node" presStyleLbl="revTx" presStyleIdx="10" presStyleCnt="12" custScaleX="20480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C0B38ED-69AF-1742-B03C-44F628081988}" type="pres">
      <dgm:prSet presAssocID="{A5AEBEE1-F539-EC40-91AD-147C5AEE6F58}" presName="sibTrans" presStyleLbl="node1" presStyleIdx="10" presStyleCnt="12"/>
      <dgm:spPr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EF662A56-2D44-AC43-88FC-CC890223D94E}" type="pres">
      <dgm:prSet presAssocID="{8312C998-D541-C24F-B406-4BE6B9523883}" presName="dummy" presStyleCnt="0"/>
      <dgm:spPr/>
    </dgm:pt>
    <dgm:pt modelId="{F71C92C7-1F11-9943-86A3-AC589F620D1F}" type="pres">
      <dgm:prSet presAssocID="{8312C998-D541-C24F-B406-4BE6B9523883}" presName="node" presStyleLbl="revTx" presStyleIdx="11" presStyleCnt="12" custScaleX="89195" custRadScaleRad="100461" custRadScaleInc="-950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177A76F1-B4CA-E543-9CF3-DEF10E2A977A}" type="pres">
      <dgm:prSet presAssocID="{2EF59C7F-52C8-E54B-AD12-02FEF44B836C}" presName="sibTrans" presStyleLbl="node1" presStyleIdx="11" presStyleCnt="12"/>
      <dgm:spPr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</dgm:spPr>
      <dgm:t>
        <a:bodyPr/>
        <a:lstStyle/>
        <a:p>
          <a:endParaRPr lang="en-US"/>
        </a:p>
      </dgm:t>
    </dgm:pt>
  </dgm:ptLst>
  <dgm:cxnLst>
    <dgm:cxn modelId="{E65C7695-DEBF-CB43-AE8A-CCE0350281FC}" srcId="{8E1255C9-F847-A440-83FF-7AA254CCB896}" destId="{4584B37E-B9E6-8B4B-B617-0935A3BE700D}" srcOrd="5" destOrd="0" parTransId="{DAB29195-28CC-474C-BBA8-8848194865F9}" sibTransId="{956E8FD4-551A-0A40-9B8E-75EF16785817}"/>
    <dgm:cxn modelId="{63CBE0BE-1A9A-7D41-81BB-DEFD29DFB94B}" srcId="{8E1255C9-F847-A440-83FF-7AA254CCB896}" destId="{8312C998-D541-C24F-B406-4BE6B9523883}" srcOrd="11" destOrd="0" parTransId="{FE4ED9FB-BC80-8B41-A8A0-80792EB00CB8}" sibTransId="{2EF59C7F-52C8-E54B-AD12-02FEF44B836C}"/>
    <dgm:cxn modelId="{B2A6BFF1-1870-B04A-BF58-DD1956B933F6}" type="presOf" srcId="{12600BCB-5734-3F4B-9543-0CB09A3EC940}" destId="{92DA8A36-05F4-4B4C-B207-6FB4CBC9688F}" srcOrd="0" destOrd="0" presId="urn:microsoft.com/office/officeart/2005/8/layout/cycle1"/>
    <dgm:cxn modelId="{67E40494-8036-134C-9AC8-5D2B28EEA0A6}" type="presOf" srcId="{7F624F2B-FDF2-064E-A113-8ACD76FBB911}" destId="{58A8FDD3-53A8-B64E-A8CF-56CB16DD1561}" srcOrd="0" destOrd="0" presId="urn:microsoft.com/office/officeart/2005/8/layout/cycle1"/>
    <dgm:cxn modelId="{FA25F0E3-5D5A-FB43-9DD6-78662C2884CE}" srcId="{8E1255C9-F847-A440-83FF-7AA254CCB896}" destId="{F3A48034-02EA-A645-9654-500D0C9BDE51}" srcOrd="4" destOrd="0" parTransId="{A5D9F8BC-6D7D-B047-B69A-B59A8374FC90}" sibTransId="{5D624582-EA17-E941-8868-4692E0260FE8}"/>
    <dgm:cxn modelId="{D1A7AD79-2B56-5843-A348-09B298F24C46}" type="presOf" srcId="{8312C998-D541-C24F-B406-4BE6B9523883}" destId="{F71C92C7-1F11-9943-86A3-AC589F620D1F}" srcOrd="0" destOrd="0" presId="urn:microsoft.com/office/officeart/2005/8/layout/cycle1"/>
    <dgm:cxn modelId="{FD994978-9C92-8B48-A0A7-81EE13FB0383}" srcId="{8E1255C9-F847-A440-83FF-7AA254CCB896}" destId="{C16F2B15-09EF-2641-AECC-6EB87CD786D6}" srcOrd="2" destOrd="0" parTransId="{5C6B3610-30C5-0F42-8F06-11CB8839738A}" sibTransId="{7DD749AC-A666-F745-A030-2FAE8CB25167}"/>
    <dgm:cxn modelId="{CB890223-8D05-A54D-9B11-07CBEFE16BBA}" srcId="{8E1255C9-F847-A440-83FF-7AA254CCB896}" destId="{6782EAD5-E922-9B4C-A5FC-5915B15F009C}" srcOrd="7" destOrd="0" parTransId="{CC36D1B0-EED6-F543-9A2C-66BFE65E98FE}" sibTransId="{F7188126-6417-5E4E-AEC3-96B93D7AF95B}"/>
    <dgm:cxn modelId="{F4E538AB-A1FE-7847-BA54-72346BB508C8}" type="presOf" srcId="{C16F2B15-09EF-2641-AECC-6EB87CD786D6}" destId="{5FCD605C-912A-4041-B996-B403716CA487}" srcOrd="0" destOrd="0" presId="urn:microsoft.com/office/officeart/2005/8/layout/cycle1"/>
    <dgm:cxn modelId="{E98AF150-B4A5-E447-ACD1-49F7018D0C1E}" type="presOf" srcId="{2EF59C7F-52C8-E54B-AD12-02FEF44B836C}" destId="{177A76F1-B4CA-E543-9CF3-DEF10E2A977A}" srcOrd="0" destOrd="0" presId="urn:microsoft.com/office/officeart/2005/8/layout/cycle1"/>
    <dgm:cxn modelId="{8FC58962-398D-5A4C-8821-CA464FBBE562}" type="presOf" srcId="{A5AEBEE1-F539-EC40-91AD-147C5AEE6F58}" destId="{9C0B38ED-69AF-1742-B03C-44F628081988}" srcOrd="0" destOrd="0" presId="urn:microsoft.com/office/officeart/2005/8/layout/cycle1"/>
    <dgm:cxn modelId="{D1580BED-2092-8A44-BB9A-654C4AA8A12F}" type="presOf" srcId="{5F59F7B6-41A1-5E4E-9B55-45D980CBBD04}" destId="{7E13332C-B56D-A940-B9D8-EF62C0148D0D}" srcOrd="0" destOrd="0" presId="urn:microsoft.com/office/officeart/2005/8/layout/cycle1"/>
    <dgm:cxn modelId="{C4694752-06F5-C545-A5BC-49319580A088}" srcId="{8E1255C9-F847-A440-83FF-7AA254CCB896}" destId="{C662D955-A480-8345-ACB2-6F958B5C1888}" srcOrd="8" destOrd="0" parTransId="{FBF6ABAC-5F0F-874D-8329-1408756EB7F5}" sibTransId="{6F4808C3-C7D0-224B-B4C4-5DDEB9906496}"/>
    <dgm:cxn modelId="{2486BC3B-011D-0D40-A673-E70453C48BDC}" srcId="{8E1255C9-F847-A440-83FF-7AA254CCB896}" destId="{808C204C-6765-C247-B952-F88465CBE46F}" srcOrd="10" destOrd="0" parTransId="{D3C1475C-DC8A-3B43-96FA-55A783E44487}" sibTransId="{A5AEBEE1-F539-EC40-91AD-147C5AEE6F58}"/>
    <dgm:cxn modelId="{47343C24-E1B2-814B-A89C-8DCFE77173D5}" type="presOf" srcId="{F3A48034-02EA-A645-9654-500D0C9BDE51}" destId="{8BE15629-E7D3-B841-AFF5-8835001D0C0D}" srcOrd="0" destOrd="0" presId="urn:microsoft.com/office/officeart/2005/8/layout/cycle1"/>
    <dgm:cxn modelId="{D7D01E77-31F8-8847-A75D-5524857D7A39}" type="presOf" srcId="{C662D955-A480-8345-ACB2-6F958B5C1888}" destId="{D1865973-AFE4-A943-BF2C-DC5AFBD39F55}" srcOrd="0" destOrd="0" presId="urn:microsoft.com/office/officeart/2005/8/layout/cycle1"/>
    <dgm:cxn modelId="{366B22C6-0239-8B45-A53A-36341274822B}" srcId="{8E1255C9-F847-A440-83FF-7AA254CCB896}" destId="{7F624F2B-FDF2-064E-A113-8ACD76FBB911}" srcOrd="9" destOrd="0" parTransId="{363641FA-1A9F-DF42-9847-FB36427D0626}" sibTransId="{A150C2D3-19FD-1442-B926-76D1AF293750}"/>
    <dgm:cxn modelId="{F0193C01-5465-0F40-B86B-6C23AC232E64}" type="presOf" srcId="{6782EAD5-E922-9B4C-A5FC-5915B15F009C}" destId="{F4A0DB84-DA6F-5B42-865D-A1C9482E6477}" srcOrd="0" destOrd="0" presId="urn:microsoft.com/office/officeart/2005/8/layout/cycle1"/>
    <dgm:cxn modelId="{8BE8BED6-C4A8-F74E-ADD6-EF7F5A9B1332}" type="presOf" srcId="{6F4808C3-C7D0-224B-B4C4-5DDEB9906496}" destId="{97C00218-34C1-5146-826D-31FE35FA5017}" srcOrd="0" destOrd="0" presId="urn:microsoft.com/office/officeart/2005/8/layout/cycle1"/>
    <dgm:cxn modelId="{24E8EE39-70FF-B84F-8DD2-74F1728207D4}" srcId="{8E1255C9-F847-A440-83FF-7AA254CCB896}" destId="{12600BCB-5734-3F4B-9543-0CB09A3EC940}" srcOrd="0" destOrd="0" parTransId="{694C5870-D1B6-4749-AAAC-40AAB1DA82EA}" sibTransId="{B6065800-F57E-6842-B73C-614AFBC2DE05}"/>
    <dgm:cxn modelId="{E90B27DB-E219-B840-AB08-21D2C8A545D1}" type="presOf" srcId="{F7188126-6417-5E4E-AEC3-96B93D7AF95B}" destId="{A03A567C-81C1-5D48-A8D8-13AC95079D6E}" srcOrd="0" destOrd="0" presId="urn:microsoft.com/office/officeart/2005/8/layout/cycle1"/>
    <dgm:cxn modelId="{77E856E2-3301-4A42-ACB1-8376FB01B734}" type="presOf" srcId="{7E56E222-E760-BB44-B344-1990E1501858}" destId="{B4887613-2C8E-6048-BE4F-C6593EEA02B6}" srcOrd="0" destOrd="0" presId="urn:microsoft.com/office/officeart/2005/8/layout/cycle1"/>
    <dgm:cxn modelId="{A9D54749-26C2-8A4A-A5F5-11DE7E936B65}" type="presOf" srcId="{808C204C-6765-C247-B952-F88465CBE46F}" destId="{8EF6DDEE-72DC-714C-A05F-3C4CBC43E8B1}" srcOrd="0" destOrd="0" presId="urn:microsoft.com/office/officeart/2005/8/layout/cycle1"/>
    <dgm:cxn modelId="{B07D5F10-A10C-114D-845B-EA9AA1148C0B}" type="presOf" srcId="{A150C2D3-19FD-1442-B926-76D1AF293750}" destId="{6EF3A9E6-F5F9-C84D-A088-29BA6973AC84}" srcOrd="0" destOrd="0" presId="urn:microsoft.com/office/officeart/2005/8/layout/cycle1"/>
    <dgm:cxn modelId="{C39A6F00-CC0B-164F-A405-9F406A7BB6B0}" srcId="{8E1255C9-F847-A440-83FF-7AA254CCB896}" destId="{2FA9EF7D-C744-714A-9360-CF1CAE2B314A}" srcOrd="3" destOrd="0" parTransId="{11B56BF4-17F7-E94D-9FB9-EE1A3AB097C0}" sibTransId="{3919AF97-A657-C24C-8FEF-CDFE69FAD766}"/>
    <dgm:cxn modelId="{2C5C53EE-3AD3-7546-8636-8A3EDEE1914B}" type="presOf" srcId="{3919AF97-A657-C24C-8FEF-CDFE69FAD766}" destId="{4CDF93A6-30AC-5049-921D-2336D88B6C8C}" srcOrd="0" destOrd="0" presId="urn:microsoft.com/office/officeart/2005/8/layout/cycle1"/>
    <dgm:cxn modelId="{C6891DF1-0059-CC44-A182-9979EC54C9D2}" srcId="{8E1255C9-F847-A440-83FF-7AA254CCB896}" destId="{7E56E222-E760-BB44-B344-1990E1501858}" srcOrd="6" destOrd="0" parTransId="{13AC32A6-8893-D449-8951-D536AAD2A737}" sibTransId="{753CC65B-9A29-7147-A2D0-98426981BDB6}"/>
    <dgm:cxn modelId="{C0A3B4C6-43D6-BE49-B49C-3EA9A5F49CF9}" type="presOf" srcId="{956E8FD4-551A-0A40-9B8E-75EF16785817}" destId="{ED222A40-1059-3345-AD49-855C25E47BE8}" srcOrd="0" destOrd="0" presId="urn:microsoft.com/office/officeart/2005/8/layout/cycle1"/>
    <dgm:cxn modelId="{91EE5A08-67FC-2744-B52B-F0E1B223C41C}" type="presOf" srcId="{8E1255C9-F847-A440-83FF-7AA254CCB896}" destId="{974F300E-4386-5845-9047-D2E50BE5B9DF}" srcOrd="0" destOrd="0" presId="urn:microsoft.com/office/officeart/2005/8/layout/cycle1"/>
    <dgm:cxn modelId="{489C5637-6C97-994C-B092-193F943B4A2D}" type="presOf" srcId="{14D4E93F-049A-3C4B-AC51-98238007908B}" destId="{D4CC7CA4-90CA-C44A-80C6-5F4700CEE084}" srcOrd="0" destOrd="0" presId="urn:microsoft.com/office/officeart/2005/8/layout/cycle1"/>
    <dgm:cxn modelId="{57731E1C-B4E9-964A-8E1B-0D0BA71E90DF}" srcId="{8E1255C9-F847-A440-83FF-7AA254CCB896}" destId="{14D4E93F-049A-3C4B-AC51-98238007908B}" srcOrd="1" destOrd="0" parTransId="{6492643A-926C-9143-836A-B02AA2E21F17}" sibTransId="{5F59F7B6-41A1-5E4E-9B55-45D980CBBD04}"/>
    <dgm:cxn modelId="{F0CD13D5-CA8C-984B-B53C-534648555ACD}" type="presOf" srcId="{4584B37E-B9E6-8B4B-B617-0935A3BE700D}" destId="{A09B53D5-F25D-3645-B6F1-7A6889DDDF8A}" srcOrd="0" destOrd="0" presId="urn:microsoft.com/office/officeart/2005/8/layout/cycle1"/>
    <dgm:cxn modelId="{A40D372F-A9FD-E944-B37E-9D86367F378E}" type="presOf" srcId="{753CC65B-9A29-7147-A2D0-98426981BDB6}" destId="{3EB43849-CDAA-6542-A0ED-A2364BFE5183}" srcOrd="0" destOrd="0" presId="urn:microsoft.com/office/officeart/2005/8/layout/cycle1"/>
    <dgm:cxn modelId="{A6E366E9-5DD1-B84F-AAD5-2791FA5F9E9C}" type="presOf" srcId="{2FA9EF7D-C744-714A-9360-CF1CAE2B314A}" destId="{7011ABDE-921D-CC4A-A812-98D8BC216768}" srcOrd="0" destOrd="0" presId="urn:microsoft.com/office/officeart/2005/8/layout/cycle1"/>
    <dgm:cxn modelId="{0B032660-3343-7E48-9BE7-DA5C51C3235F}" type="presOf" srcId="{5D624582-EA17-E941-8868-4692E0260FE8}" destId="{BC2D0E1C-471D-7E42-82F1-D17C1CE939AE}" srcOrd="0" destOrd="0" presId="urn:microsoft.com/office/officeart/2005/8/layout/cycle1"/>
    <dgm:cxn modelId="{3C6588B3-FE3F-DC47-B64F-87B108DDA68F}" type="presOf" srcId="{7DD749AC-A666-F745-A030-2FAE8CB25167}" destId="{C105699B-8FB2-A741-A50C-5CCB2285D0C7}" srcOrd="0" destOrd="0" presId="urn:microsoft.com/office/officeart/2005/8/layout/cycle1"/>
    <dgm:cxn modelId="{D888E7EE-455F-BB4D-B8EE-CD80A732AF41}" type="presOf" srcId="{B6065800-F57E-6842-B73C-614AFBC2DE05}" destId="{2990F259-A510-7044-A15A-189FB55AE5CB}" srcOrd="0" destOrd="0" presId="urn:microsoft.com/office/officeart/2005/8/layout/cycle1"/>
    <dgm:cxn modelId="{CF3349FE-DDE4-154B-BDED-B1E455E1E782}" type="presParOf" srcId="{974F300E-4386-5845-9047-D2E50BE5B9DF}" destId="{BF1A72C0-4F23-214E-B2C0-EC3432C35438}" srcOrd="0" destOrd="0" presId="urn:microsoft.com/office/officeart/2005/8/layout/cycle1"/>
    <dgm:cxn modelId="{EA1F6AD7-B359-7549-854C-6025875337DA}" type="presParOf" srcId="{974F300E-4386-5845-9047-D2E50BE5B9DF}" destId="{92DA8A36-05F4-4B4C-B207-6FB4CBC9688F}" srcOrd="1" destOrd="0" presId="urn:microsoft.com/office/officeart/2005/8/layout/cycle1"/>
    <dgm:cxn modelId="{E05098A3-8061-8D4A-BF53-E6076687A33B}" type="presParOf" srcId="{974F300E-4386-5845-9047-D2E50BE5B9DF}" destId="{2990F259-A510-7044-A15A-189FB55AE5CB}" srcOrd="2" destOrd="0" presId="urn:microsoft.com/office/officeart/2005/8/layout/cycle1"/>
    <dgm:cxn modelId="{80F2637B-28F3-3F4D-85CB-A0457684B316}" type="presParOf" srcId="{974F300E-4386-5845-9047-D2E50BE5B9DF}" destId="{D6373935-A2E9-A548-A33D-66E6F37911B5}" srcOrd="3" destOrd="0" presId="urn:microsoft.com/office/officeart/2005/8/layout/cycle1"/>
    <dgm:cxn modelId="{9CB5B366-A38E-F14B-810D-7F2A4B31D553}" type="presParOf" srcId="{974F300E-4386-5845-9047-D2E50BE5B9DF}" destId="{D4CC7CA4-90CA-C44A-80C6-5F4700CEE084}" srcOrd="4" destOrd="0" presId="urn:microsoft.com/office/officeart/2005/8/layout/cycle1"/>
    <dgm:cxn modelId="{82F06046-451E-7D4D-B400-E87B0B7B3F44}" type="presParOf" srcId="{974F300E-4386-5845-9047-D2E50BE5B9DF}" destId="{7E13332C-B56D-A940-B9D8-EF62C0148D0D}" srcOrd="5" destOrd="0" presId="urn:microsoft.com/office/officeart/2005/8/layout/cycle1"/>
    <dgm:cxn modelId="{BB94D36A-81D5-474D-AC6C-A8E3A716B773}" type="presParOf" srcId="{974F300E-4386-5845-9047-D2E50BE5B9DF}" destId="{4897C66C-58BE-8247-B788-6E12567D356C}" srcOrd="6" destOrd="0" presId="urn:microsoft.com/office/officeart/2005/8/layout/cycle1"/>
    <dgm:cxn modelId="{F2CDB563-5254-334D-A702-F55B3CDD80B0}" type="presParOf" srcId="{974F300E-4386-5845-9047-D2E50BE5B9DF}" destId="{5FCD605C-912A-4041-B996-B403716CA487}" srcOrd="7" destOrd="0" presId="urn:microsoft.com/office/officeart/2005/8/layout/cycle1"/>
    <dgm:cxn modelId="{558C667A-139E-3C49-B4DB-57C8DAB68382}" type="presParOf" srcId="{974F300E-4386-5845-9047-D2E50BE5B9DF}" destId="{C105699B-8FB2-A741-A50C-5CCB2285D0C7}" srcOrd="8" destOrd="0" presId="urn:microsoft.com/office/officeart/2005/8/layout/cycle1"/>
    <dgm:cxn modelId="{67E205FB-64EF-4043-AFCF-5CE90616E509}" type="presParOf" srcId="{974F300E-4386-5845-9047-D2E50BE5B9DF}" destId="{BC28773C-7834-1A42-92F8-4F4BB89DB73D}" srcOrd="9" destOrd="0" presId="urn:microsoft.com/office/officeart/2005/8/layout/cycle1"/>
    <dgm:cxn modelId="{080D04B7-BDC8-1444-B562-D8A35DE1C656}" type="presParOf" srcId="{974F300E-4386-5845-9047-D2E50BE5B9DF}" destId="{7011ABDE-921D-CC4A-A812-98D8BC216768}" srcOrd="10" destOrd="0" presId="urn:microsoft.com/office/officeart/2005/8/layout/cycle1"/>
    <dgm:cxn modelId="{9F57ADF9-56C2-9C4D-A998-0BC2E95C18BC}" type="presParOf" srcId="{974F300E-4386-5845-9047-D2E50BE5B9DF}" destId="{4CDF93A6-30AC-5049-921D-2336D88B6C8C}" srcOrd="11" destOrd="0" presId="urn:microsoft.com/office/officeart/2005/8/layout/cycle1"/>
    <dgm:cxn modelId="{C3A7BBE5-FEBD-CE4A-81D1-CD3697C3A643}" type="presParOf" srcId="{974F300E-4386-5845-9047-D2E50BE5B9DF}" destId="{82609FE2-F95F-734C-AD24-6040CE4C7555}" srcOrd="12" destOrd="0" presId="urn:microsoft.com/office/officeart/2005/8/layout/cycle1"/>
    <dgm:cxn modelId="{80C447A7-803E-F44E-9099-A34529D850ED}" type="presParOf" srcId="{974F300E-4386-5845-9047-D2E50BE5B9DF}" destId="{8BE15629-E7D3-B841-AFF5-8835001D0C0D}" srcOrd="13" destOrd="0" presId="urn:microsoft.com/office/officeart/2005/8/layout/cycle1"/>
    <dgm:cxn modelId="{5A69FBFD-38EC-0741-B9DB-8058148238E1}" type="presParOf" srcId="{974F300E-4386-5845-9047-D2E50BE5B9DF}" destId="{BC2D0E1C-471D-7E42-82F1-D17C1CE939AE}" srcOrd="14" destOrd="0" presId="urn:microsoft.com/office/officeart/2005/8/layout/cycle1"/>
    <dgm:cxn modelId="{2093D7ED-430F-6143-AD1A-4849C35B0625}" type="presParOf" srcId="{974F300E-4386-5845-9047-D2E50BE5B9DF}" destId="{34EFA172-4ACD-5D45-8EB1-C8219C4728ED}" srcOrd="15" destOrd="0" presId="urn:microsoft.com/office/officeart/2005/8/layout/cycle1"/>
    <dgm:cxn modelId="{C46C7DC7-0771-B343-A0C2-D8D0267C86B9}" type="presParOf" srcId="{974F300E-4386-5845-9047-D2E50BE5B9DF}" destId="{A09B53D5-F25D-3645-B6F1-7A6889DDDF8A}" srcOrd="16" destOrd="0" presId="urn:microsoft.com/office/officeart/2005/8/layout/cycle1"/>
    <dgm:cxn modelId="{F22761F6-D6E4-1E4D-B6A7-4038D12358EB}" type="presParOf" srcId="{974F300E-4386-5845-9047-D2E50BE5B9DF}" destId="{ED222A40-1059-3345-AD49-855C25E47BE8}" srcOrd="17" destOrd="0" presId="urn:microsoft.com/office/officeart/2005/8/layout/cycle1"/>
    <dgm:cxn modelId="{991EA608-DA05-E34A-87A4-47A94D5413C7}" type="presParOf" srcId="{974F300E-4386-5845-9047-D2E50BE5B9DF}" destId="{4C853683-3218-CD49-B68F-8A5D239AEE90}" srcOrd="18" destOrd="0" presId="urn:microsoft.com/office/officeart/2005/8/layout/cycle1"/>
    <dgm:cxn modelId="{6D63842C-BA95-9848-AABD-6C7AD90F2D2A}" type="presParOf" srcId="{974F300E-4386-5845-9047-D2E50BE5B9DF}" destId="{B4887613-2C8E-6048-BE4F-C6593EEA02B6}" srcOrd="19" destOrd="0" presId="urn:microsoft.com/office/officeart/2005/8/layout/cycle1"/>
    <dgm:cxn modelId="{D4BA9FA2-428D-2C48-8AF0-3F5C6D695B86}" type="presParOf" srcId="{974F300E-4386-5845-9047-D2E50BE5B9DF}" destId="{3EB43849-CDAA-6542-A0ED-A2364BFE5183}" srcOrd="20" destOrd="0" presId="urn:microsoft.com/office/officeart/2005/8/layout/cycle1"/>
    <dgm:cxn modelId="{F7CAEA69-FCD7-3E43-843F-4FFA009CF173}" type="presParOf" srcId="{974F300E-4386-5845-9047-D2E50BE5B9DF}" destId="{67B5704C-12E6-724A-A550-BBECF16F0D67}" srcOrd="21" destOrd="0" presId="urn:microsoft.com/office/officeart/2005/8/layout/cycle1"/>
    <dgm:cxn modelId="{C0ADD78F-2A94-7C40-A3D4-51E16A7F310D}" type="presParOf" srcId="{974F300E-4386-5845-9047-D2E50BE5B9DF}" destId="{F4A0DB84-DA6F-5B42-865D-A1C9482E6477}" srcOrd="22" destOrd="0" presId="urn:microsoft.com/office/officeart/2005/8/layout/cycle1"/>
    <dgm:cxn modelId="{807262B4-DB80-D149-BD14-FD6F84249361}" type="presParOf" srcId="{974F300E-4386-5845-9047-D2E50BE5B9DF}" destId="{A03A567C-81C1-5D48-A8D8-13AC95079D6E}" srcOrd="23" destOrd="0" presId="urn:microsoft.com/office/officeart/2005/8/layout/cycle1"/>
    <dgm:cxn modelId="{7FFCE10E-8664-0B41-B4AA-5EF6A9DE2906}" type="presParOf" srcId="{974F300E-4386-5845-9047-D2E50BE5B9DF}" destId="{4224DD77-44E4-B542-8850-3F8188BB1E36}" srcOrd="24" destOrd="0" presId="urn:microsoft.com/office/officeart/2005/8/layout/cycle1"/>
    <dgm:cxn modelId="{F8655658-521C-D84D-B979-05713E8A8416}" type="presParOf" srcId="{974F300E-4386-5845-9047-D2E50BE5B9DF}" destId="{D1865973-AFE4-A943-BF2C-DC5AFBD39F55}" srcOrd="25" destOrd="0" presId="urn:microsoft.com/office/officeart/2005/8/layout/cycle1"/>
    <dgm:cxn modelId="{D046DC25-9D6D-9A41-8861-79A9A160D781}" type="presParOf" srcId="{974F300E-4386-5845-9047-D2E50BE5B9DF}" destId="{97C00218-34C1-5146-826D-31FE35FA5017}" srcOrd="26" destOrd="0" presId="urn:microsoft.com/office/officeart/2005/8/layout/cycle1"/>
    <dgm:cxn modelId="{234D125E-A582-2B4D-87C6-7CA84C18C5FE}" type="presParOf" srcId="{974F300E-4386-5845-9047-D2E50BE5B9DF}" destId="{0EF7573D-5C5D-B949-B76F-5EB9457D4F36}" srcOrd="27" destOrd="0" presId="urn:microsoft.com/office/officeart/2005/8/layout/cycle1"/>
    <dgm:cxn modelId="{979BA9DD-4027-004F-8730-0F36DD6F55BD}" type="presParOf" srcId="{974F300E-4386-5845-9047-D2E50BE5B9DF}" destId="{58A8FDD3-53A8-B64E-A8CF-56CB16DD1561}" srcOrd="28" destOrd="0" presId="urn:microsoft.com/office/officeart/2005/8/layout/cycle1"/>
    <dgm:cxn modelId="{9E9FBF1E-9BB8-954F-BA2C-8772C27D1D1C}" type="presParOf" srcId="{974F300E-4386-5845-9047-D2E50BE5B9DF}" destId="{6EF3A9E6-F5F9-C84D-A088-29BA6973AC84}" srcOrd="29" destOrd="0" presId="urn:microsoft.com/office/officeart/2005/8/layout/cycle1"/>
    <dgm:cxn modelId="{CC85CC95-9CA9-1C40-8B6C-C6D729FE78D1}" type="presParOf" srcId="{974F300E-4386-5845-9047-D2E50BE5B9DF}" destId="{60236C4F-9E4B-C84E-9472-C140F7126C56}" srcOrd="30" destOrd="0" presId="urn:microsoft.com/office/officeart/2005/8/layout/cycle1"/>
    <dgm:cxn modelId="{2B7E418D-794D-1146-B17A-2925AAD73FCF}" type="presParOf" srcId="{974F300E-4386-5845-9047-D2E50BE5B9DF}" destId="{8EF6DDEE-72DC-714C-A05F-3C4CBC43E8B1}" srcOrd="31" destOrd="0" presId="urn:microsoft.com/office/officeart/2005/8/layout/cycle1"/>
    <dgm:cxn modelId="{B29B3786-6435-A345-B670-6214FF27C7E2}" type="presParOf" srcId="{974F300E-4386-5845-9047-D2E50BE5B9DF}" destId="{9C0B38ED-69AF-1742-B03C-44F628081988}" srcOrd="32" destOrd="0" presId="urn:microsoft.com/office/officeart/2005/8/layout/cycle1"/>
    <dgm:cxn modelId="{042F16C1-7E60-924F-9BE6-CB82BFC7B7DD}" type="presParOf" srcId="{974F300E-4386-5845-9047-D2E50BE5B9DF}" destId="{EF662A56-2D44-AC43-88FC-CC890223D94E}" srcOrd="33" destOrd="0" presId="urn:microsoft.com/office/officeart/2005/8/layout/cycle1"/>
    <dgm:cxn modelId="{07D8F82A-0D69-8244-9C94-C05280874EF0}" type="presParOf" srcId="{974F300E-4386-5845-9047-D2E50BE5B9DF}" destId="{F71C92C7-1F11-9943-86A3-AC589F620D1F}" srcOrd="34" destOrd="0" presId="urn:microsoft.com/office/officeart/2005/8/layout/cycle1"/>
    <dgm:cxn modelId="{12A0106E-3F63-DD44-BDB1-9697BA42FBB2}" type="presParOf" srcId="{974F300E-4386-5845-9047-D2E50BE5B9DF}" destId="{177A76F1-B4CA-E543-9CF3-DEF10E2A977A}" srcOrd="3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1255C9-F847-A440-83FF-7AA254CCB896}" type="doc">
      <dgm:prSet loTypeId="urn:microsoft.com/office/officeart/2005/8/layout/cycle1" loCatId="cycle" qsTypeId="urn:microsoft.com/office/officeart/2005/8/quickstyle/simple4" qsCatId="simple" csTypeId="urn:microsoft.com/office/officeart/2005/8/colors/accent1_2" csCatId="accent1" phldr="1"/>
      <dgm:spPr/>
    </dgm:pt>
    <dgm:pt modelId="{12600BCB-5734-3F4B-9543-0CB09A3EC940}">
      <dgm:prSet phldrT="[Text]" custT="1"/>
      <dgm:spPr>
        <a:xfrm>
          <a:off x="4198328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altLang="zh-CN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尼散月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694C5870-D1B6-4749-AAAC-40AAB1DA82EA}" type="parTrans" cxnId="{24E8EE39-70FF-B84F-8DD2-74F1728207D4}">
      <dgm:prSet/>
      <dgm:spPr/>
      <dgm:t>
        <a:bodyPr/>
        <a:lstStyle/>
        <a:p>
          <a:endParaRPr lang="en-US"/>
        </a:p>
      </dgm:t>
    </dgm:pt>
    <dgm:pt modelId="{B6065800-F57E-6842-B73C-614AFBC2DE05}" type="sibTrans" cxnId="{24E8EE39-70FF-B84F-8DD2-74F1728207D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14D4E93F-049A-3C4B-AC51-98238007908B}">
      <dgm:prSet phldrT="[Text]"/>
      <dgm:spPr>
        <a:xfrm>
          <a:off x="5496848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以珥月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6492643A-926C-9143-836A-B02AA2E21F17}" type="parTrans" cxnId="{57731E1C-B4E9-964A-8E1B-0D0BA71E90DF}">
      <dgm:prSet/>
      <dgm:spPr/>
      <dgm:t>
        <a:bodyPr/>
        <a:lstStyle/>
        <a:p>
          <a:endParaRPr lang="en-US"/>
        </a:p>
      </dgm:t>
    </dgm:pt>
    <dgm:pt modelId="{5F59F7B6-41A1-5E4E-9B55-45D980CBBD04}" type="sibTrans" cxnId="{57731E1C-B4E9-964A-8E1B-0D0BA71E90DF}">
      <dgm:prSet/>
      <dgm:spPr/>
      <dgm:t>
        <a:bodyPr/>
        <a:lstStyle/>
        <a:p>
          <a:endParaRPr lang="en-US"/>
        </a:p>
      </dgm:t>
    </dgm:pt>
    <dgm:pt modelId="{C16F2B15-09EF-2641-AECC-6EB87CD786D6}">
      <dgm:prSet phldrT="[Text]"/>
      <dgm:spPr>
        <a:xfrm>
          <a:off x="6246550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西弯月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5C6B3610-30C5-0F42-8F06-11CB8839738A}" type="parTrans" cxnId="{FD994978-9C92-8B48-A0A7-81EE13FB0383}">
      <dgm:prSet/>
      <dgm:spPr/>
      <dgm:t>
        <a:bodyPr/>
        <a:lstStyle/>
        <a:p>
          <a:endParaRPr lang="en-US"/>
        </a:p>
      </dgm:t>
    </dgm:pt>
    <dgm:pt modelId="{7DD749AC-A666-F745-A030-2FAE8CB25167}" type="sibTrans" cxnId="{FD994978-9C92-8B48-A0A7-81EE13FB0383}">
      <dgm:prSet/>
      <dgm:spPr/>
      <dgm:t>
        <a:bodyPr/>
        <a:lstStyle/>
        <a:p>
          <a:endParaRPr lang="en-US"/>
        </a:p>
      </dgm:t>
    </dgm:pt>
    <dgm:pt modelId="{2FA9EF7D-C744-714A-9360-CF1CAE2B314A}">
      <dgm:prSet phldrT="[Text]"/>
      <dgm:spPr>
        <a:xfrm>
          <a:off x="6246550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搭模斯月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1B56BF4-17F7-E94D-9FB9-EE1A3AB097C0}" type="parTrans" cxnId="{C39A6F00-CC0B-164F-A405-9F406A7BB6B0}">
      <dgm:prSet/>
      <dgm:spPr/>
      <dgm:t>
        <a:bodyPr/>
        <a:lstStyle/>
        <a:p>
          <a:endParaRPr lang="en-US"/>
        </a:p>
      </dgm:t>
    </dgm:pt>
    <dgm:pt modelId="{3919AF97-A657-C24C-8FEF-CDFE69FAD766}" type="sibTrans" cxnId="{C39A6F00-CC0B-164F-A405-9F406A7BB6B0}">
      <dgm:prSet/>
      <dgm:spPr/>
      <dgm:t>
        <a:bodyPr/>
        <a:lstStyle/>
        <a:p>
          <a:endParaRPr lang="en-US"/>
        </a:p>
      </dgm:t>
    </dgm:pt>
    <dgm:pt modelId="{F3A48034-02EA-A645-9654-500D0C9BDE51}">
      <dgm:prSet phldrT="[Text]"/>
      <dgm:spPr>
        <a:xfrm>
          <a:off x="5496848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埃波月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A5D9F8BC-6D7D-B047-B69A-B59A8374FC90}" type="parTrans" cxnId="{FA25F0E3-5D5A-FB43-9DD6-78662C2884CE}">
      <dgm:prSet/>
      <dgm:spPr/>
      <dgm:t>
        <a:bodyPr/>
        <a:lstStyle/>
        <a:p>
          <a:endParaRPr lang="en-US"/>
        </a:p>
      </dgm:t>
    </dgm:pt>
    <dgm:pt modelId="{5D624582-EA17-E941-8868-4692E0260FE8}" type="sibTrans" cxnId="{FA25F0E3-5D5A-FB43-9DD6-78662C2884CE}">
      <dgm:prSet/>
      <dgm:spPr/>
      <dgm:t>
        <a:bodyPr/>
        <a:lstStyle/>
        <a:p>
          <a:endParaRPr lang="en-US"/>
        </a:p>
      </dgm:t>
    </dgm:pt>
    <dgm:pt modelId="{4584B37E-B9E6-8B4B-B617-0935A3BE700D}">
      <dgm:prSet phldrT="[Text]"/>
      <dgm:spPr>
        <a:xfrm>
          <a:off x="4198328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以禄月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DAB29195-28CC-474C-BBA8-8848194865F9}" type="parTrans" cxnId="{E65C7695-DEBF-CB43-AE8A-CCE0350281FC}">
      <dgm:prSet/>
      <dgm:spPr/>
      <dgm:t>
        <a:bodyPr/>
        <a:lstStyle/>
        <a:p>
          <a:endParaRPr lang="en-US"/>
        </a:p>
      </dgm:t>
    </dgm:pt>
    <dgm:pt modelId="{956E8FD4-551A-0A40-9B8E-75EF16785817}" type="sibTrans" cxnId="{E65C7695-DEBF-CB43-AE8A-CCE0350281FC}">
      <dgm:prSet/>
      <dgm:spPr/>
      <dgm:t>
        <a:bodyPr/>
        <a:lstStyle/>
        <a:p>
          <a:endParaRPr lang="en-US"/>
        </a:p>
      </dgm:t>
    </dgm:pt>
    <dgm:pt modelId="{7E56E222-E760-BB44-B344-1990E1501858}">
      <dgm:prSet/>
      <dgm:spPr>
        <a:xfrm>
          <a:off x="2698925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提斯利月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3AC32A6-8893-D449-8951-D536AAD2A737}" type="parTrans" cxnId="{C6891DF1-0059-CC44-A182-9979EC54C9D2}">
      <dgm:prSet/>
      <dgm:spPr/>
      <dgm:t>
        <a:bodyPr/>
        <a:lstStyle/>
        <a:p>
          <a:endParaRPr lang="en-US"/>
        </a:p>
      </dgm:t>
    </dgm:pt>
    <dgm:pt modelId="{753CC65B-9A29-7147-A2D0-98426981BDB6}" type="sibTrans" cxnId="{C6891DF1-0059-CC44-A182-9979EC54C9D2}">
      <dgm:prSet/>
      <dgm:spPr/>
      <dgm:t>
        <a:bodyPr/>
        <a:lstStyle/>
        <a:p>
          <a:endParaRPr lang="en-US"/>
        </a:p>
      </dgm:t>
    </dgm:pt>
    <dgm:pt modelId="{6782EAD5-E922-9B4C-A5FC-5915B15F009C}">
      <dgm:prSet/>
      <dgm:spPr>
        <a:xfrm>
          <a:off x="1400404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玛西班月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CC36D1B0-EED6-F543-9A2C-66BFE65E98FE}" type="parTrans" cxnId="{CB890223-8D05-A54D-9B11-07CBEFE16BBA}">
      <dgm:prSet/>
      <dgm:spPr/>
      <dgm:t>
        <a:bodyPr/>
        <a:lstStyle/>
        <a:p>
          <a:endParaRPr lang="en-US"/>
        </a:p>
      </dgm:t>
    </dgm:pt>
    <dgm:pt modelId="{F7188126-6417-5E4E-AEC3-96B93D7AF95B}" type="sibTrans" cxnId="{CB890223-8D05-A54D-9B11-07CBEFE16BBA}">
      <dgm:prSet/>
      <dgm:spPr/>
      <dgm:t>
        <a:bodyPr/>
        <a:lstStyle/>
        <a:p>
          <a:endParaRPr lang="en-US"/>
        </a:p>
      </dgm:t>
    </dgm:pt>
    <dgm:pt modelId="{C662D955-A480-8345-ACB2-6F958B5C1888}">
      <dgm:prSet/>
      <dgm:spPr>
        <a:xfrm>
          <a:off x="650703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基斯流月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FBF6ABAC-5F0F-874D-8329-1408756EB7F5}" type="parTrans" cxnId="{C4694752-06F5-C545-A5BC-49319580A088}">
      <dgm:prSet/>
      <dgm:spPr/>
      <dgm:t>
        <a:bodyPr/>
        <a:lstStyle/>
        <a:p>
          <a:endParaRPr lang="en-US"/>
        </a:p>
      </dgm:t>
    </dgm:pt>
    <dgm:pt modelId="{6F4808C3-C7D0-224B-B4C4-5DDEB9906496}" type="sibTrans" cxnId="{C4694752-06F5-C545-A5BC-49319580A088}">
      <dgm:prSet/>
      <dgm:spPr/>
      <dgm:t>
        <a:bodyPr/>
        <a:lstStyle/>
        <a:p>
          <a:endParaRPr lang="en-US"/>
        </a:p>
      </dgm:t>
    </dgm:pt>
    <dgm:pt modelId="{7F624F2B-FDF2-064E-A113-8ACD76FBB911}">
      <dgm:prSet/>
      <dgm:spPr>
        <a:xfrm>
          <a:off x="650703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提别月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363641FA-1A9F-DF42-9847-FB36427D0626}" type="parTrans" cxnId="{366B22C6-0239-8B45-A53A-36341274822B}">
      <dgm:prSet/>
      <dgm:spPr/>
      <dgm:t>
        <a:bodyPr/>
        <a:lstStyle/>
        <a:p>
          <a:endParaRPr lang="en-US"/>
        </a:p>
      </dgm:t>
    </dgm:pt>
    <dgm:pt modelId="{A150C2D3-19FD-1442-B926-76D1AF293750}" type="sibTrans" cxnId="{366B22C6-0239-8B45-A53A-36341274822B}">
      <dgm:prSet/>
      <dgm:spPr/>
      <dgm:t>
        <a:bodyPr/>
        <a:lstStyle/>
        <a:p>
          <a:endParaRPr lang="en-US"/>
        </a:p>
      </dgm:t>
    </dgm:pt>
    <dgm:pt modelId="{808C204C-6765-C247-B952-F88465CBE46F}">
      <dgm:prSet/>
      <dgm:spPr>
        <a:xfrm>
          <a:off x="1400404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细罢特月</a:t>
          </a:r>
          <a:endParaRPr lang="en-US" dirty="0" smtClean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D3C1475C-DC8A-3B43-96FA-55A783E44487}" type="parTrans" cxnId="{2486BC3B-011D-0D40-A673-E70453C48BDC}">
      <dgm:prSet/>
      <dgm:spPr/>
      <dgm:t>
        <a:bodyPr/>
        <a:lstStyle/>
        <a:p>
          <a:endParaRPr lang="en-US"/>
        </a:p>
      </dgm:t>
    </dgm:pt>
    <dgm:pt modelId="{A5AEBEE1-F539-EC40-91AD-147C5AEE6F58}" type="sibTrans" cxnId="{2486BC3B-011D-0D40-A673-E70453C48BDC}">
      <dgm:prSet/>
      <dgm:spPr/>
      <dgm:t>
        <a:bodyPr/>
        <a:lstStyle/>
        <a:p>
          <a:endParaRPr lang="en-US"/>
        </a:p>
      </dgm:t>
    </dgm:pt>
    <dgm:pt modelId="{8312C998-D541-C24F-B406-4BE6B9523883}">
      <dgm:prSet/>
      <dgm:spPr>
        <a:xfrm>
          <a:off x="2698925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亚达月</a:t>
          </a:r>
          <a:endParaRPr lang="en-US" dirty="0"/>
        </a:p>
      </dgm:t>
    </dgm:pt>
    <dgm:pt modelId="{FE4ED9FB-BC80-8B41-A8A0-80792EB00CB8}" type="parTrans" cxnId="{63CBE0BE-1A9A-7D41-81BB-DEFD29DFB94B}">
      <dgm:prSet/>
      <dgm:spPr/>
      <dgm:t>
        <a:bodyPr/>
        <a:lstStyle/>
        <a:p>
          <a:endParaRPr lang="en-US"/>
        </a:p>
      </dgm:t>
    </dgm:pt>
    <dgm:pt modelId="{2EF59C7F-52C8-E54B-AD12-02FEF44B836C}" type="sibTrans" cxnId="{63CBE0BE-1A9A-7D41-81BB-DEFD29DFB94B}">
      <dgm:prSet/>
      <dgm:spPr/>
      <dgm:t>
        <a:bodyPr/>
        <a:lstStyle/>
        <a:p>
          <a:endParaRPr lang="en-US"/>
        </a:p>
      </dgm:t>
    </dgm:pt>
    <dgm:pt modelId="{974F300E-4386-5845-9047-D2E50BE5B9DF}" type="pres">
      <dgm:prSet presAssocID="{8E1255C9-F847-A440-83FF-7AA254CCB896}" presName="cycle" presStyleCnt="0">
        <dgm:presLayoutVars>
          <dgm:dir/>
          <dgm:resizeHandles val="exact"/>
        </dgm:presLayoutVars>
      </dgm:prSet>
      <dgm:spPr/>
    </dgm:pt>
    <dgm:pt modelId="{BF1A72C0-4F23-214E-B2C0-EC3432C35438}" type="pres">
      <dgm:prSet presAssocID="{12600BCB-5734-3F4B-9543-0CB09A3EC940}" presName="dummy" presStyleCnt="0"/>
      <dgm:spPr/>
    </dgm:pt>
    <dgm:pt modelId="{92DA8A36-05F4-4B4C-B207-6FB4CBC9688F}" type="pres">
      <dgm:prSet presAssocID="{12600BCB-5734-3F4B-9543-0CB09A3EC940}" presName="node" presStyleLbl="revTx" presStyleIdx="0" presStyleCnt="12" custScaleX="23535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990F259-A510-7044-A15A-189FB55AE5CB}" type="pres">
      <dgm:prSet presAssocID="{B6065800-F57E-6842-B73C-614AFBC2DE05}" presName="sibTrans" presStyleLbl="node1" presStyleIdx="0" presStyleCnt="12"/>
      <dgm:spPr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D6373935-A2E9-A548-A33D-66E6F37911B5}" type="pres">
      <dgm:prSet presAssocID="{14D4E93F-049A-3C4B-AC51-98238007908B}" presName="dummy" presStyleCnt="0"/>
      <dgm:spPr/>
    </dgm:pt>
    <dgm:pt modelId="{D4CC7CA4-90CA-C44A-80C6-5F4700CEE084}" type="pres">
      <dgm:prSet presAssocID="{14D4E93F-049A-3C4B-AC51-98238007908B}" presName="node" presStyleLbl="revTx" presStyleIdx="1" presStyleCnt="12" custScaleX="19231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E13332C-B56D-A940-B9D8-EF62C0148D0D}" type="pres">
      <dgm:prSet presAssocID="{5F59F7B6-41A1-5E4E-9B55-45D980CBBD04}" presName="sibTrans" presStyleLbl="node1" presStyleIdx="1" presStyleCnt="12"/>
      <dgm:spPr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4897C66C-58BE-8247-B788-6E12567D356C}" type="pres">
      <dgm:prSet presAssocID="{C16F2B15-09EF-2641-AECC-6EB87CD786D6}" presName="dummy" presStyleCnt="0"/>
      <dgm:spPr/>
    </dgm:pt>
    <dgm:pt modelId="{5FCD605C-912A-4041-B996-B403716CA487}" type="pres">
      <dgm:prSet presAssocID="{C16F2B15-09EF-2641-AECC-6EB87CD786D6}" presName="node" presStyleLbl="revTx" presStyleIdx="2" presStyleCnt="12" custScaleX="21680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105699B-8FB2-A741-A50C-5CCB2285D0C7}" type="pres">
      <dgm:prSet presAssocID="{7DD749AC-A666-F745-A030-2FAE8CB25167}" presName="sibTrans" presStyleLbl="node1" presStyleIdx="2" presStyleCnt="12"/>
      <dgm:spPr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BC28773C-7834-1A42-92F8-4F4BB89DB73D}" type="pres">
      <dgm:prSet presAssocID="{2FA9EF7D-C744-714A-9360-CF1CAE2B314A}" presName="dummy" presStyleCnt="0"/>
      <dgm:spPr/>
    </dgm:pt>
    <dgm:pt modelId="{7011ABDE-921D-CC4A-A812-98D8BC216768}" type="pres">
      <dgm:prSet presAssocID="{2FA9EF7D-C744-714A-9360-CF1CAE2B314A}" presName="node" presStyleLbl="revTx" presStyleIdx="3" presStyleCnt="12" custScaleX="2119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4CDF93A6-30AC-5049-921D-2336D88B6C8C}" type="pres">
      <dgm:prSet presAssocID="{3919AF97-A657-C24C-8FEF-CDFE69FAD766}" presName="sibTrans" presStyleLbl="node1" presStyleIdx="3" presStyleCnt="12"/>
      <dgm:spPr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82609FE2-F95F-734C-AD24-6040CE4C7555}" type="pres">
      <dgm:prSet presAssocID="{F3A48034-02EA-A645-9654-500D0C9BDE51}" presName="dummy" presStyleCnt="0"/>
      <dgm:spPr/>
    </dgm:pt>
    <dgm:pt modelId="{8BE15629-E7D3-B841-AFF5-8835001D0C0D}" type="pres">
      <dgm:prSet presAssocID="{F3A48034-02EA-A645-9654-500D0C9BDE51}" presName="node" presStyleLbl="revTx" presStyleIdx="4" presStyleCnt="12" custScaleX="25071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BC2D0E1C-471D-7E42-82F1-D17C1CE939AE}" type="pres">
      <dgm:prSet presAssocID="{5D624582-EA17-E941-8868-4692E0260FE8}" presName="sibTrans" presStyleLbl="node1" presStyleIdx="4" presStyleCnt="12"/>
      <dgm:spPr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34EFA172-4ACD-5D45-8EB1-C8219C4728ED}" type="pres">
      <dgm:prSet presAssocID="{4584B37E-B9E6-8B4B-B617-0935A3BE700D}" presName="dummy" presStyleCnt="0"/>
      <dgm:spPr/>
    </dgm:pt>
    <dgm:pt modelId="{A09B53D5-F25D-3645-B6F1-7A6889DDDF8A}" type="pres">
      <dgm:prSet presAssocID="{4584B37E-B9E6-8B4B-B617-0935A3BE700D}" presName="node" presStyleLbl="revTx" presStyleIdx="5" presStyleCnt="12" custScaleX="20941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ED222A40-1059-3345-AD49-855C25E47BE8}" type="pres">
      <dgm:prSet presAssocID="{956E8FD4-551A-0A40-9B8E-75EF16785817}" presName="sibTrans" presStyleLbl="node1" presStyleIdx="5" presStyleCnt="12"/>
      <dgm:spPr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4C853683-3218-CD49-B68F-8A5D239AEE90}" type="pres">
      <dgm:prSet presAssocID="{7E56E222-E760-BB44-B344-1990E1501858}" presName="dummy" presStyleCnt="0"/>
      <dgm:spPr/>
    </dgm:pt>
    <dgm:pt modelId="{B4887613-2C8E-6048-BE4F-C6593EEA02B6}" type="pres">
      <dgm:prSet presAssocID="{7E56E222-E760-BB44-B344-1990E1501858}" presName="node" presStyleLbl="revTx" presStyleIdx="6" presStyleCnt="12" custScaleX="160431" custRadScaleRad="100876" custRadScaleInc="746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3EB43849-CDAA-6542-A0ED-A2364BFE5183}" type="pres">
      <dgm:prSet presAssocID="{753CC65B-9A29-7147-A2D0-98426981BDB6}" presName="sibTrans" presStyleLbl="node1" presStyleIdx="6" presStyleCnt="12"/>
      <dgm:spPr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67B5704C-12E6-724A-A550-BBECF16F0D67}" type="pres">
      <dgm:prSet presAssocID="{6782EAD5-E922-9B4C-A5FC-5915B15F009C}" presName="dummy" presStyleCnt="0"/>
      <dgm:spPr/>
    </dgm:pt>
    <dgm:pt modelId="{F4A0DB84-DA6F-5B42-865D-A1C9482E6477}" type="pres">
      <dgm:prSet presAssocID="{6782EAD5-E922-9B4C-A5FC-5915B15F009C}" presName="node" presStyleLbl="revTx" presStyleIdx="7" presStyleCnt="12" custScaleX="21825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A03A567C-81C1-5D48-A8D8-13AC95079D6E}" type="pres">
      <dgm:prSet presAssocID="{F7188126-6417-5E4E-AEC3-96B93D7AF95B}" presName="sibTrans" presStyleLbl="node1" presStyleIdx="7" presStyleCnt="12"/>
      <dgm:spPr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4224DD77-44E4-B542-8850-3F8188BB1E36}" type="pres">
      <dgm:prSet presAssocID="{C662D955-A480-8345-ACB2-6F958B5C1888}" presName="dummy" presStyleCnt="0"/>
      <dgm:spPr/>
    </dgm:pt>
    <dgm:pt modelId="{D1865973-AFE4-A943-BF2C-DC5AFBD39F55}" type="pres">
      <dgm:prSet presAssocID="{C662D955-A480-8345-ACB2-6F958B5C1888}" presName="node" presStyleLbl="revTx" presStyleIdx="8" presStyleCnt="12" custScaleX="2211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7C00218-34C1-5146-826D-31FE35FA5017}" type="pres">
      <dgm:prSet presAssocID="{6F4808C3-C7D0-224B-B4C4-5DDEB9906496}" presName="sibTrans" presStyleLbl="node1" presStyleIdx="8" presStyleCnt="12" custLinFactNeighborX="2605" custLinFactNeighborY="-837"/>
      <dgm:spPr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0EF7573D-5C5D-B949-B76F-5EB9457D4F36}" type="pres">
      <dgm:prSet presAssocID="{7F624F2B-FDF2-064E-A113-8ACD76FBB911}" presName="dummy" presStyleCnt="0"/>
      <dgm:spPr/>
    </dgm:pt>
    <dgm:pt modelId="{58A8FDD3-53A8-B64E-A8CF-56CB16DD1561}" type="pres">
      <dgm:prSet presAssocID="{7F624F2B-FDF2-064E-A113-8ACD76FBB911}" presName="node" presStyleLbl="revTx" presStyleIdx="9" presStyleCnt="12" custScaleX="22383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6EF3A9E6-F5F9-C84D-A088-29BA6973AC84}" type="pres">
      <dgm:prSet presAssocID="{A150C2D3-19FD-1442-B926-76D1AF293750}" presName="sibTrans" presStyleLbl="node1" presStyleIdx="9" presStyleCnt="12"/>
      <dgm:spPr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60236C4F-9E4B-C84E-9472-C140F7126C56}" type="pres">
      <dgm:prSet presAssocID="{808C204C-6765-C247-B952-F88465CBE46F}" presName="dummy" presStyleCnt="0"/>
      <dgm:spPr/>
    </dgm:pt>
    <dgm:pt modelId="{8EF6DDEE-72DC-714C-A05F-3C4CBC43E8B1}" type="pres">
      <dgm:prSet presAssocID="{808C204C-6765-C247-B952-F88465CBE46F}" presName="node" presStyleLbl="revTx" presStyleIdx="10" presStyleCnt="12" custScaleX="20480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C0B38ED-69AF-1742-B03C-44F628081988}" type="pres">
      <dgm:prSet presAssocID="{A5AEBEE1-F539-EC40-91AD-147C5AEE6F58}" presName="sibTrans" presStyleLbl="node1" presStyleIdx="10" presStyleCnt="12"/>
      <dgm:spPr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EF662A56-2D44-AC43-88FC-CC890223D94E}" type="pres">
      <dgm:prSet presAssocID="{8312C998-D541-C24F-B406-4BE6B9523883}" presName="dummy" presStyleCnt="0"/>
      <dgm:spPr/>
    </dgm:pt>
    <dgm:pt modelId="{F71C92C7-1F11-9943-86A3-AC589F620D1F}" type="pres">
      <dgm:prSet presAssocID="{8312C998-D541-C24F-B406-4BE6B9523883}" presName="node" presStyleLbl="revTx" presStyleIdx="11" presStyleCnt="12" custScaleX="89195" custRadScaleRad="100461" custRadScaleInc="-950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177A76F1-B4CA-E543-9CF3-DEF10E2A977A}" type="pres">
      <dgm:prSet presAssocID="{2EF59C7F-52C8-E54B-AD12-02FEF44B836C}" presName="sibTrans" presStyleLbl="node1" presStyleIdx="11" presStyleCnt="12"/>
      <dgm:spPr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</dgm:spPr>
      <dgm:t>
        <a:bodyPr/>
        <a:lstStyle/>
        <a:p>
          <a:endParaRPr lang="en-US"/>
        </a:p>
      </dgm:t>
    </dgm:pt>
  </dgm:ptLst>
  <dgm:cxnLst>
    <dgm:cxn modelId="{E65C7695-DEBF-CB43-AE8A-CCE0350281FC}" srcId="{8E1255C9-F847-A440-83FF-7AA254CCB896}" destId="{4584B37E-B9E6-8B4B-B617-0935A3BE700D}" srcOrd="5" destOrd="0" parTransId="{DAB29195-28CC-474C-BBA8-8848194865F9}" sibTransId="{956E8FD4-551A-0A40-9B8E-75EF16785817}"/>
    <dgm:cxn modelId="{581E8A08-9775-7A4E-B6E1-567A1A9D0157}" type="presOf" srcId="{C662D955-A480-8345-ACB2-6F958B5C1888}" destId="{D1865973-AFE4-A943-BF2C-DC5AFBD39F55}" srcOrd="0" destOrd="0" presId="urn:microsoft.com/office/officeart/2005/8/layout/cycle1"/>
    <dgm:cxn modelId="{D8D92D09-B149-E844-88AE-1EB80788E812}" type="presOf" srcId="{F7188126-6417-5E4E-AEC3-96B93D7AF95B}" destId="{A03A567C-81C1-5D48-A8D8-13AC95079D6E}" srcOrd="0" destOrd="0" presId="urn:microsoft.com/office/officeart/2005/8/layout/cycle1"/>
    <dgm:cxn modelId="{AA8F8DF5-DA73-4E4C-AE15-D513780C2443}" type="presOf" srcId="{5D624582-EA17-E941-8868-4692E0260FE8}" destId="{BC2D0E1C-471D-7E42-82F1-D17C1CE939AE}" srcOrd="0" destOrd="0" presId="urn:microsoft.com/office/officeart/2005/8/layout/cycle1"/>
    <dgm:cxn modelId="{E8A12B39-3F23-A94A-B0A4-FAC8D9CC9322}" type="presOf" srcId="{B6065800-F57E-6842-B73C-614AFBC2DE05}" destId="{2990F259-A510-7044-A15A-189FB55AE5CB}" srcOrd="0" destOrd="0" presId="urn:microsoft.com/office/officeart/2005/8/layout/cycle1"/>
    <dgm:cxn modelId="{63CBE0BE-1A9A-7D41-81BB-DEFD29DFB94B}" srcId="{8E1255C9-F847-A440-83FF-7AA254CCB896}" destId="{8312C998-D541-C24F-B406-4BE6B9523883}" srcOrd="11" destOrd="0" parTransId="{FE4ED9FB-BC80-8B41-A8A0-80792EB00CB8}" sibTransId="{2EF59C7F-52C8-E54B-AD12-02FEF44B836C}"/>
    <dgm:cxn modelId="{D87D194C-D679-504A-8129-58887B2150DB}" type="presOf" srcId="{F3A48034-02EA-A645-9654-500D0C9BDE51}" destId="{8BE15629-E7D3-B841-AFF5-8835001D0C0D}" srcOrd="0" destOrd="0" presId="urn:microsoft.com/office/officeart/2005/8/layout/cycle1"/>
    <dgm:cxn modelId="{FA25F0E3-5D5A-FB43-9DD6-78662C2884CE}" srcId="{8E1255C9-F847-A440-83FF-7AA254CCB896}" destId="{F3A48034-02EA-A645-9654-500D0C9BDE51}" srcOrd="4" destOrd="0" parTransId="{A5D9F8BC-6D7D-B047-B69A-B59A8374FC90}" sibTransId="{5D624582-EA17-E941-8868-4692E0260FE8}"/>
    <dgm:cxn modelId="{F8078539-01BF-0949-B893-FE542F682702}" type="presOf" srcId="{808C204C-6765-C247-B952-F88465CBE46F}" destId="{8EF6DDEE-72DC-714C-A05F-3C4CBC43E8B1}" srcOrd="0" destOrd="0" presId="urn:microsoft.com/office/officeart/2005/8/layout/cycle1"/>
    <dgm:cxn modelId="{FD994978-9C92-8B48-A0A7-81EE13FB0383}" srcId="{8E1255C9-F847-A440-83FF-7AA254CCB896}" destId="{C16F2B15-09EF-2641-AECC-6EB87CD786D6}" srcOrd="2" destOrd="0" parTransId="{5C6B3610-30C5-0F42-8F06-11CB8839738A}" sibTransId="{7DD749AC-A666-F745-A030-2FAE8CB25167}"/>
    <dgm:cxn modelId="{CB890223-8D05-A54D-9B11-07CBEFE16BBA}" srcId="{8E1255C9-F847-A440-83FF-7AA254CCB896}" destId="{6782EAD5-E922-9B4C-A5FC-5915B15F009C}" srcOrd="7" destOrd="0" parTransId="{CC36D1B0-EED6-F543-9A2C-66BFE65E98FE}" sibTransId="{F7188126-6417-5E4E-AEC3-96B93D7AF95B}"/>
    <dgm:cxn modelId="{6000BE7F-0DB2-1548-A2AC-5050D0692E60}" type="presOf" srcId="{8E1255C9-F847-A440-83FF-7AA254CCB896}" destId="{974F300E-4386-5845-9047-D2E50BE5B9DF}" srcOrd="0" destOrd="0" presId="urn:microsoft.com/office/officeart/2005/8/layout/cycle1"/>
    <dgm:cxn modelId="{45333D11-A72D-9441-AF43-163CB71A607A}" type="presOf" srcId="{7DD749AC-A666-F745-A030-2FAE8CB25167}" destId="{C105699B-8FB2-A741-A50C-5CCB2285D0C7}" srcOrd="0" destOrd="0" presId="urn:microsoft.com/office/officeart/2005/8/layout/cycle1"/>
    <dgm:cxn modelId="{33B934D3-7B6A-124E-9E72-F0AFE9629483}" type="presOf" srcId="{14D4E93F-049A-3C4B-AC51-98238007908B}" destId="{D4CC7CA4-90CA-C44A-80C6-5F4700CEE084}" srcOrd="0" destOrd="0" presId="urn:microsoft.com/office/officeart/2005/8/layout/cycle1"/>
    <dgm:cxn modelId="{C4694752-06F5-C545-A5BC-49319580A088}" srcId="{8E1255C9-F847-A440-83FF-7AA254CCB896}" destId="{C662D955-A480-8345-ACB2-6F958B5C1888}" srcOrd="8" destOrd="0" parTransId="{FBF6ABAC-5F0F-874D-8329-1408756EB7F5}" sibTransId="{6F4808C3-C7D0-224B-B4C4-5DDEB9906496}"/>
    <dgm:cxn modelId="{2486BC3B-011D-0D40-A673-E70453C48BDC}" srcId="{8E1255C9-F847-A440-83FF-7AA254CCB896}" destId="{808C204C-6765-C247-B952-F88465CBE46F}" srcOrd="10" destOrd="0" parTransId="{D3C1475C-DC8A-3B43-96FA-55A783E44487}" sibTransId="{A5AEBEE1-F539-EC40-91AD-147C5AEE6F58}"/>
    <dgm:cxn modelId="{00A0397C-7CF2-0A40-AF31-2A231EB0C62C}" type="presOf" srcId="{4584B37E-B9E6-8B4B-B617-0935A3BE700D}" destId="{A09B53D5-F25D-3645-B6F1-7A6889DDDF8A}" srcOrd="0" destOrd="0" presId="urn:microsoft.com/office/officeart/2005/8/layout/cycle1"/>
    <dgm:cxn modelId="{7FE13F6B-0470-254A-984E-230E993164A2}" type="presOf" srcId="{6F4808C3-C7D0-224B-B4C4-5DDEB9906496}" destId="{97C00218-34C1-5146-826D-31FE35FA5017}" srcOrd="0" destOrd="0" presId="urn:microsoft.com/office/officeart/2005/8/layout/cycle1"/>
    <dgm:cxn modelId="{D4D77916-3B44-7A45-B795-2DCE8910BAD6}" type="presOf" srcId="{3919AF97-A657-C24C-8FEF-CDFE69FAD766}" destId="{4CDF93A6-30AC-5049-921D-2336D88B6C8C}" srcOrd="0" destOrd="0" presId="urn:microsoft.com/office/officeart/2005/8/layout/cycle1"/>
    <dgm:cxn modelId="{511E9C1C-CABA-9F45-A7D8-8980AFC9C81E}" type="presOf" srcId="{5F59F7B6-41A1-5E4E-9B55-45D980CBBD04}" destId="{7E13332C-B56D-A940-B9D8-EF62C0148D0D}" srcOrd="0" destOrd="0" presId="urn:microsoft.com/office/officeart/2005/8/layout/cycle1"/>
    <dgm:cxn modelId="{366B22C6-0239-8B45-A53A-36341274822B}" srcId="{8E1255C9-F847-A440-83FF-7AA254CCB896}" destId="{7F624F2B-FDF2-064E-A113-8ACD76FBB911}" srcOrd="9" destOrd="0" parTransId="{363641FA-1A9F-DF42-9847-FB36427D0626}" sibTransId="{A150C2D3-19FD-1442-B926-76D1AF293750}"/>
    <dgm:cxn modelId="{C6B0BFA0-8483-1742-A284-DC1F5B2A548D}" type="presOf" srcId="{A150C2D3-19FD-1442-B926-76D1AF293750}" destId="{6EF3A9E6-F5F9-C84D-A088-29BA6973AC84}" srcOrd="0" destOrd="0" presId="urn:microsoft.com/office/officeart/2005/8/layout/cycle1"/>
    <dgm:cxn modelId="{D1C5A568-E564-8344-A5A0-207AD1E594EB}" type="presOf" srcId="{956E8FD4-551A-0A40-9B8E-75EF16785817}" destId="{ED222A40-1059-3345-AD49-855C25E47BE8}" srcOrd="0" destOrd="0" presId="urn:microsoft.com/office/officeart/2005/8/layout/cycle1"/>
    <dgm:cxn modelId="{F9220D2B-C532-074F-9264-4FF3D2CC0EFC}" type="presOf" srcId="{7E56E222-E760-BB44-B344-1990E1501858}" destId="{B4887613-2C8E-6048-BE4F-C6593EEA02B6}" srcOrd="0" destOrd="0" presId="urn:microsoft.com/office/officeart/2005/8/layout/cycle1"/>
    <dgm:cxn modelId="{6167808D-F57B-044E-BC7C-3EBEBF129908}" type="presOf" srcId="{6782EAD5-E922-9B4C-A5FC-5915B15F009C}" destId="{F4A0DB84-DA6F-5B42-865D-A1C9482E6477}" srcOrd="0" destOrd="0" presId="urn:microsoft.com/office/officeart/2005/8/layout/cycle1"/>
    <dgm:cxn modelId="{24E8EE39-70FF-B84F-8DD2-74F1728207D4}" srcId="{8E1255C9-F847-A440-83FF-7AA254CCB896}" destId="{12600BCB-5734-3F4B-9543-0CB09A3EC940}" srcOrd="0" destOrd="0" parTransId="{694C5870-D1B6-4749-AAAC-40AAB1DA82EA}" sibTransId="{B6065800-F57E-6842-B73C-614AFBC2DE05}"/>
    <dgm:cxn modelId="{85AD83FF-B1DF-CE43-9092-21EA06B79874}" type="presOf" srcId="{12600BCB-5734-3F4B-9543-0CB09A3EC940}" destId="{92DA8A36-05F4-4B4C-B207-6FB4CBC9688F}" srcOrd="0" destOrd="0" presId="urn:microsoft.com/office/officeart/2005/8/layout/cycle1"/>
    <dgm:cxn modelId="{C39A6F00-CC0B-164F-A405-9F406A7BB6B0}" srcId="{8E1255C9-F847-A440-83FF-7AA254CCB896}" destId="{2FA9EF7D-C744-714A-9360-CF1CAE2B314A}" srcOrd="3" destOrd="0" parTransId="{11B56BF4-17F7-E94D-9FB9-EE1A3AB097C0}" sibTransId="{3919AF97-A657-C24C-8FEF-CDFE69FAD766}"/>
    <dgm:cxn modelId="{CD2A7354-4D5A-B148-82C0-3E0822BFE127}" type="presOf" srcId="{7F624F2B-FDF2-064E-A113-8ACD76FBB911}" destId="{58A8FDD3-53A8-B64E-A8CF-56CB16DD1561}" srcOrd="0" destOrd="0" presId="urn:microsoft.com/office/officeart/2005/8/layout/cycle1"/>
    <dgm:cxn modelId="{C6891DF1-0059-CC44-A182-9979EC54C9D2}" srcId="{8E1255C9-F847-A440-83FF-7AA254CCB896}" destId="{7E56E222-E760-BB44-B344-1990E1501858}" srcOrd="6" destOrd="0" parTransId="{13AC32A6-8893-D449-8951-D536AAD2A737}" sibTransId="{753CC65B-9A29-7147-A2D0-98426981BDB6}"/>
    <dgm:cxn modelId="{57731E1C-B4E9-964A-8E1B-0D0BA71E90DF}" srcId="{8E1255C9-F847-A440-83FF-7AA254CCB896}" destId="{14D4E93F-049A-3C4B-AC51-98238007908B}" srcOrd="1" destOrd="0" parTransId="{6492643A-926C-9143-836A-B02AA2E21F17}" sibTransId="{5F59F7B6-41A1-5E4E-9B55-45D980CBBD04}"/>
    <dgm:cxn modelId="{EBC1E02C-49CD-8340-AF3A-5300B15F9C8A}" type="presOf" srcId="{753CC65B-9A29-7147-A2D0-98426981BDB6}" destId="{3EB43849-CDAA-6542-A0ED-A2364BFE5183}" srcOrd="0" destOrd="0" presId="urn:microsoft.com/office/officeart/2005/8/layout/cycle1"/>
    <dgm:cxn modelId="{C17A3C42-3536-BC4D-8418-EF9245E8519D}" type="presOf" srcId="{C16F2B15-09EF-2641-AECC-6EB87CD786D6}" destId="{5FCD605C-912A-4041-B996-B403716CA487}" srcOrd="0" destOrd="0" presId="urn:microsoft.com/office/officeart/2005/8/layout/cycle1"/>
    <dgm:cxn modelId="{78924671-193D-FA46-839C-EC9D107C7974}" type="presOf" srcId="{8312C998-D541-C24F-B406-4BE6B9523883}" destId="{F71C92C7-1F11-9943-86A3-AC589F620D1F}" srcOrd="0" destOrd="0" presId="urn:microsoft.com/office/officeart/2005/8/layout/cycle1"/>
    <dgm:cxn modelId="{A075F356-B8E2-864E-A757-B9D05E198056}" type="presOf" srcId="{2FA9EF7D-C744-714A-9360-CF1CAE2B314A}" destId="{7011ABDE-921D-CC4A-A812-98D8BC216768}" srcOrd="0" destOrd="0" presId="urn:microsoft.com/office/officeart/2005/8/layout/cycle1"/>
    <dgm:cxn modelId="{B9D9DCD1-BB80-B84A-8FFD-B8673241BAA6}" type="presOf" srcId="{2EF59C7F-52C8-E54B-AD12-02FEF44B836C}" destId="{177A76F1-B4CA-E543-9CF3-DEF10E2A977A}" srcOrd="0" destOrd="0" presId="urn:microsoft.com/office/officeart/2005/8/layout/cycle1"/>
    <dgm:cxn modelId="{6976C5DE-40B9-144E-8199-A2820AC943DD}" type="presOf" srcId="{A5AEBEE1-F539-EC40-91AD-147C5AEE6F58}" destId="{9C0B38ED-69AF-1742-B03C-44F628081988}" srcOrd="0" destOrd="0" presId="urn:microsoft.com/office/officeart/2005/8/layout/cycle1"/>
    <dgm:cxn modelId="{128BD0C5-EA0C-4C49-B31E-92C174C37E74}" type="presParOf" srcId="{974F300E-4386-5845-9047-D2E50BE5B9DF}" destId="{BF1A72C0-4F23-214E-B2C0-EC3432C35438}" srcOrd="0" destOrd="0" presId="urn:microsoft.com/office/officeart/2005/8/layout/cycle1"/>
    <dgm:cxn modelId="{902C433B-4534-C74A-9B8F-7249891F1902}" type="presParOf" srcId="{974F300E-4386-5845-9047-D2E50BE5B9DF}" destId="{92DA8A36-05F4-4B4C-B207-6FB4CBC9688F}" srcOrd="1" destOrd="0" presId="urn:microsoft.com/office/officeart/2005/8/layout/cycle1"/>
    <dgm:cxn modelId="{7CBD3F92-6126-3543-9AA7-AD9DA0CF8623}" type="presParOf" srcId="{974F300E-4386-5845-9047-D2E50BE5B9DF}" destId="{2990F259-A510-7044-A15A-189FB55AE5CB}" srcOrd="2" destOrd="0" presId="urn:microsoft.com/office/officeart/2005/8/layout/cycle1"/>
    <dgm:cxn modelId="{E36D08CC-6CA0-8D47-80C9-0814D0C2050B}" type="presParOf" srcId="{974F300E-4386-5845-9047-D2E50BE5B9DF}" destId="{D6373935-A2E9-A548-A33D-66E6F37911B5}" srcOrd="3" destOrd="0" presId="urn:microsoft.com/office/officeart/2005/8/layout/cycle1"/>
    <dgm:cxn modelId="{DD84BE52-DACC-6448-A171-57A4466D637A}" type="presParOf" srcId="{974F300E-4386-5845-9047-D2E50BE5B9DF}" destId="{D4CC7CA4-90CA-C44A-80C6-5F4700CEE084}" srcOrd="4" destOrd="0" presId="urn:microsoft.com/office/officeart/2005/8/layout/cycle1"/>
    <dgm:cxn modelId="{E8DB695B-A30C-C943-B973-5642CFF80418}" type="presParOf" srcId="{974F300E-4386-5845-9047-D2E50BE5B9DF}" destId="{7E13332C-B56D-A940-B9D8-EF62C0148D0D}" srcOrd="5" destOrd="0" presId="urn:microsoft.com/office/officeart/2005/8/layout/cycle1"/>
    <dgm:cxn modelId="{35F1C1BC-233F-BB4F-9984-1204BBE92ABA}" type="presParOf" srcId="{974F300E-4386-5845-9047-D2E50BE5B9DF}" destId="{4897C66C-58BE-8247-B788-6E12567D356C}" srcOrd="6" destOrd="0" presId="urn:microsoft.com/office/officeart/2005/8/layout/cycle1"/>
    <dgm:cxn modelId="{2A7F1F75-3C9A-E542-8C1B-4F8E8720D625}" type="presParOf" srcId="{974F300E-4386-5845-9047-D2E50BE5B9DF}" destId="{5FCD605C-912A-4041-B996-B403716CA487}" srcOrd="7" destOrd="0" presId="urn:microsoft.com/office/officeart/2005/8/layout/cycle1"/>
    <dgm:cxn modelId="{50F8B2A8-6796-6F41-8BB8-60DAEB09EC13}" type="presParOf" srcId="{974F300E-4386-5845-9047-D2E50BE5B9DF}" destId="{C105699B-8FB2-A741-A50C-5CCB2285D0C7}" srcOrd="8" destOrd="0" presId="urn:microsoft.com/office/officeart/2005/8/layout/cycle1"/>
    <dgm:cxn modelId="{B1638D26-5FE8-C44F-B6DB-082DC1182A63}" type="presParOf" srcId="{974F300E-4386-5845-9047-D2E50BE5B9DF}" destId="{BC28773C-7834-1A42-92F8-4F4BB89DB73D}" srcOrd="9" destOrd="0" presId="urn:microsoft.com/office/officeart/2005/8/layout/cycle1"/>
    <dgm:cxn modelId="{34ED8C4D-4836-654F-A4D7-17B6EDC9F38C}" type="presParOf" srcId="{974F300E-4386-5845-9047-D2E50BE5B9DF}" destId="{7011ABDE-921D-CC4A-A812-98D8BC216768}" srcOrd="10" destOrd="0" presId="urn:microsoft.com/office/officeart/2005/8/layout/cycle1"/>
    <dgm:cxn modelId="{EDAC0990-30E9-8E42-8BAE-048F8A1451D4}" type="presParOf" srcId="{974F300E-4386-5845-9047-D2E50BE5B9DF}" destId="{4CDF93A6-30AC-5049-921D-2336D88B6C8C}" srcOrd="11" destOrd="0" presId="urn:microsoft.com/office/officeart/2005/8/layout/cycle1"/>
    <dgm:cxn modelId="{F26839B4-69EB-A045-86D7-66B9DA5432F9}" type="presParOf" srcId="{974F300E-4386-5845-9047-D2E50BE5B9DF}" destId="{82609FE2-F95F-734C-AD24-6040CE4C7555}" srcOrd="12" destOrd="0" presId="urn:microsoft.com/office/officeart/2005/8/layout/cycle1"/>
    <dgm:cxn modelId="{391247A9-C251-7D47-8B63-BBB4263C3BA8}" type="presParOf" srcId="{974F300E-4386-5845-9047-D2E50BE5B9DF}" destId="{8BE15629-E7D3-B841-AFF5-8835001D0C0D}" srcOrd="13" destOrd="0" presId="urn:microsoft.com/office/officeart/2005/8/layout/cycle1"/>
    <dgm:cxn modelId="{880A9568-AA63-D140-8D0C-A55C01C21FF1}" type="presParOf" srcId="{974F300E-4386-5845-9047-D2E50BE5B9DF}" destId="{BC2D0E1C-471D-7E42-82F1-D17C1CE939AE}" srcOrd="14" destOrd="0" presId="urn:microsoft.com/office/officeart/2005/8/layout/cycle1"/>
    <dgm:cxn modelId="{E28A3B6B-15C8-D940-8ADF-5B8BE89ADC5D}" type="presParOf" srcId="{974F300E-4386-5845-9047-D2E50BE5B9DF}" destId="{34EFA172-4ACD-5D45-8EB1-C8219C4728ED}" srcOrd="15" destOrd="0" presId="urn:microsoft.com/office/officeart/2005/8/layout/cycle1"/>
    <dgm:cxn modelId="{AF962A2F-8CBA-7841-95ED-2407B1EE0F98}" type="presParOf" srcId="{974F300E-4386-5845-9047-D2E50BE5B9DF}" destId="{A09B53D5-F25D-3645-B6F1-7A6889DDDF8A}" srcOrd="16" destOrd="0" presId="urn:microsoft.com/office/officeart/2005/8/layout/cycle1"/>
    <dgm:cxn modelId="{3D2658D8-5810-2742-AFF3-EDA4E83644E6}" type="presParOf" srcId="{974F300E-4386-5845-9047-D2E50BE5B9DF}" destId="{ED222A40-1059-3345-AD49-855C25E47BE8}" srcOrd="17" destOrd="0" presId="urn:microsoft.com/office/officeart/2005/8/layout/cycle1"/>
    <dgm:cxn modelId="{FAFE2CCA-F0B0-5543-80D9-1DF71DA7519D}" type="presParOf" srcId="{974F300E-4386-5845-9047-D2E50BE5B9DF}" destId="{4C853683-3218-CD49-B68F-8A5D239AEE90}" srcOrd="18" destOrd="0" presId="urn:microsoft.com/office/officeart/2005/8/layout/cycle1"/>
    <dgm:cxn modelId="{1F63E3C4-28BA-BC46-8C1C-CE08EBF477B1}" type="presParOf" srcId="{974F300E-4386-5845-9047-D2E50BE5B9DF}" destId="{B4887613-2C8E-6048-BE4F-C6593EEA02B6}" srcOrd="19" destOrd="0" presId="urn:microsoft.com/office/officeart/2005/8/layout/cycle1"/>
    <dgm:cxn modelId="{E02922DD-6720-E947-A143-F00B0D334AC5}" type="presParOf" srcId="{974F300E-4386-5845-9047-D2E50BE5B9DF}" destId="{3EB43849-CDAA-6542-A0ED-A2364BFE5183}" srcOrd="20" destOrd="0" presId="urn:microsoft.com/office/officeart/2005/8/layout/cycle1"/>
    <dgm:cxn modelId="{6C414002-EA7A-404E-9D75-852BB6BD9E9F}" type="presParOf" srcId="{974F300E-4386-5845-9047-D2E50BE5B9DF}" destId="{67B5704C-12E6-724A-A550-BBECF16F0D67}" srcOrd="21" destOrd="0" presId="urn:microsoft.com/office/officeart/2005/8/layout/cycle1"/>
    <dgm:cxn modelId="{E251570C-3716-6349-8594-8E58F86A8859}" type="presParOf" srcId="{974F300E-4386-5845-9047-D2E50BE5B9DF}" destId="{F4A0DB84-DA6F-5B42-865D-A1C9482E6477}" srcOrd="22" destOrd="0" presId="urn:microsoft.com/office/officeart/2005/8/layout/cycle1"/>
    <dgm:cxn modelId="{4D02C248-EA74-E34A-8C41-43E274A30E19}" type="presParOf" srcId="{974F300E-4386-5845-9047-D2E50BE5B9DF}" destId="{A03A567C-81C1-5D48-A8D8-13AC95079D6E}" srcOrd="23" destOrd="0" presId="urn:microsoft.com/office/officeart/2005/8/layout/cycle1"/>
    <dgm:cxn modelId="{F98428F4-B8EF-B64E-84E3-BF1A4937FC13}" type="presParOf" srcId="{974F300E-4386-5845-9047-D2E50BE5B9DF}" destId="{4224DD77-44E4-B542-8850-3F8188BB1E36}" srcOrd="24" destOrd="0" presId="urn:microsoft.com/office/officeart/2005/8/layout/cycle1"/>
    <dgm:cxn modelId="{1FF66A9F-632B-3946-B603-C92B12D3B1C1}" type="presParOf" srcId="{974F300E-4386-5845-9047-D2E50BE5B9DF}" destId="{D1865973-AFE4-A943-BF2C-DC5AFBD39F55}" srcOrd="25" destOrd="0" presId="urn:microsoft.com/office/officeart/2005/8/layout/cycle1"/>
    <dgm:cxn modelId="{7181E557-A5D7-FB45-8477-83B72B551B2D}" type="presParOf" srcId="{974F300E-4386-5845-9047-D2E50BE5B9DF}" destId="{97C00218-34C1-5146-826D-31FE35FA5017}" srcOrd="26" destOrd="0" presId="urn:microsoft.com/office/officeart/2005/8/layout/cycle1"/>
    <dgm:cxn modelId="{32723E93-6B14-AB4E-9659-95184D94A8F4}" type="presParOf" srcId="{974F300E-4386-5845-9047-D2E50BE5B9DF}" destId="{0EF7573D-5C5D-B949-B76F-5EB9457D4F36}" srcOrd="27" destOrd="0" presId="urn:microsoft.com/office/officeart/2005/8/layout/cycle1"/>
    <dgm:cxn modelId="{0A6EBF51-0F18-C74B-86DA-449141ABA852}" type="presParOf" srcId="{974F300E-4386-5845-9047-D2E50BE5B9DF}" destId="{58A8FDD3-53A8-B64E-A8CF-56CB16DD1561}" srcOrd="28" destOrd="0" presId="urn:microsoft.com/office/officeart/2005/8/layout/cycle1"/>
    <dgm:cxn modelId="{6B96CC3F-7425-0E4F-9858-E6A8370FB73A}" type="presParOf" srcId="{974F300E-4386-5845-9047-D2E50BE5B9DF}" destId="{6EF3A9E6-F5F9-C84D-A088-29BA6973AC84}" srcOrd="29" destOrd="0" presId="urn:microsoft.com/office/officeart/2005/8/layout/cycle1"/>
    <dgm:cxn modelId="{D01DD28E-E411-2146-9221-63026E74AB5C}" type="presParOf" srcId="{974F300E-4386-5845-9047-D2E50BE5B9DF}" destId="{60236C4F-9E4B-C84E-9472-C140F7126C56}" srcOrd="30" destOrd="0" presId="urn:microsoft.com/office/officeart/2005/8/layout/cycle1"/>
    <dgm:cxn modelId="{A3CCEDEB-B5CB-B647-A0D4-BC1F19A7B2FA}" type="presParOf" srcId="{974F300E-4386-5845-9047-D2E50BE5B9DF}" destId="{8EF6DDEE-72DC-714C-A05F-3C4CBC43E8B1}" srcOrd="31" destOrd="0" presId="urn:microsoft.com/office/officeart/2005/8/layout/cycle1"/>
    <dgm:cxn modelId="{DEA0FA01-942E-D044-AFEE-FC1080342793}" type="presParOf" srcId="{974F300E-4386-5845-9047-D2E50BE5B9DF}" destId="{9C0B38ED-69AF-1742-B03C-44F628081988}" srcOrd="32" destOrd="0" presId="urn:microsoft.com/office/officeart/2005/8/layout/cycle1"/>
    <dgm:cxn modelId="{A4F415C1-3169-754F-B219-D36635B2B35C}" type="presParOf" srcId="{974F300E-4386-5845-9047-D2E50BE5B9DF}" destId="{EF662A56-2D44-AC43-88FC-CC890223D94E}" srcOrd="33" destOrd="0" presId="urn:microsoft.com/office/officeart/2005/8/layout/cycle1"/>
    <dgm:cxn modelId="{74FC8D0D-67D0-EF41-944E-A1842FE61461}" type="presParOf" srcId="{974F300E-4386-5845-9047-D2E50BE5B9DF}" destId="{F71C92C7-1F11-9943-86A3-AC589F620D1F}" srcOrd="34" destOrd="0" presId="urn:microsoft.com/office/officeart/2005/8/layout/cycle1"/>
    <dgm:cxn modelId="{FE320FF6-7C2A-3849-8666-FE3BDD0D4941}" type="presParOf" srcId="{974F300E-4386-5845-9047-D2E50BE5B9DF}" destId="{177A76F1-B4CA-E543-9CF3-DEF10E2A977A}" srcOrd="3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1255C9-F847-A440-83FF-7AA254CCB896}" type="doc">
      <dgm:prSet loTypeId="urn:microsoft.com/office/officeart/2005/8/layout/cycle1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600BCB-5734-3F4B-9543-0CB09A3EC940}">
      <dgm:prSet phldrT="[Text]" custT="1"/>
      <dgm:spPr>
        <a:xfrm>
          <a:off x="4198328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尼散月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694C5870-D1B6-4749-AAAC-40AAB1DA82EA}" type="parTrans" cxnId="{24E8EE39-70FF-B84F-8DD2-74F1728207D4}">
      <dgm:prSet/>
      <dgm:spPr/>
      <dgm:t>
        <a:bodyPr/>
        <a:lstStyle/>
        <a:p>
          <a:endParaRPr lang="en-US"/>
        </a:p>
      </dgm:t>
    </dgm:pt>
    <dgm:pt modelId="{B6065800-F57E-6842-B73C-614AFBC2DE05}" type="sibTrans" cxnId="{24E8EE39-70FF-B84F-8DD2-74F1728207D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325DB5A0-FE7A-8245-9663-7B515E4DF4C8}">
      <dgm:prSet phldrT="[Text]" custT="1"/>
      <dgm:spPr>
        <a:xfrm>
          <a:off x="5496848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以珥月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4E2DDA45-C5A5-2D44-BC75-B1BB3E89C39E}" type="parTrans" cxnId="{B110A1D2-E1D2-C04C-8976-779F7F4F66C8}">
      <dgm:prSet/>
      <dgm:spPr/>
      <dgm:t>
        <a:bodyPr/>
        <a:lstStyle/>
        <a:p>
          <a:endParaRPr lang="en-US"/>
        </a:p>
      </dgm:t>
    </dgm:pt>
    <dgm:pt modelId="{54471214-3ABC-B64E-8935-4F53AC7091F5}" type="sibTrans" cxnId="{B110A1D2-E1D2-C04C-8976-779F7F4F66C8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81D20D5D-F15B-B844-BCE7-07FE2E88C5B6}">
      <dgm:prSet phldrT="[Text]" custT="1"/>
      <dgm:spPr>
        <a:xfrm>
          <a:off x="6246550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西弯月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EDD06461-C2E5-A840-A887-FEA1BC169C5B}" type="parTrans" cxnId="{59130A34-B4D6-A044-96F7-5346AB5CB5D8}">
      <dgm:prSet/>
      <dgm:spPr/>
      <dgm:t>
        <a:bodyPr/>
        <a:lstStyle/>
        <a:p>
          <a:endParaRPr lang="en-US"/>
        </a:p>
      </dgm:t>
    </dgm:pt>
    <dgm:pt modelId="{63159F5F-19C4-974F-B4D9-6A8388E3A179}" type="sibTrans" cxnId="{59130A34-B4D6-A044-96F7-5346AB5CB5D8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D548EBB6-B1A8-4E4A-94F3-38AFF917AA13}">
      <dgm:prSet phldrT="[Text]" custT="1"/>
      <dgm:spPr>
        <a:xfrm>
          <a:off x="6246550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搭模斯月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9C2C1551-390F-D644-9FE4-C7360EFD93EC}" type="parTrans" cxnId="{9D179EA7-3A49-544A-83DE-69B7A779502D}">
      <dgm:prSet/>
      <dgm:spPr/>
      <dgm:t>
        <a:bodyPr/>
        <a:lstStyle/>
        <a:p>
          <a:endParaRPr lang="en-US"/>
        </a:p>
      </dgm:t>
    </dgm:pt>
    <dgm:pt modelId="{55B5CCF6-1B65-AC49-B1EC-CD09807E71EF}" type="sibTrans" cxnId="{9D179EA7-3A49-544A-83DE-69B7A779502D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0858D728-97B0-1A41-82DA-1572CE14754F}">
      <dgm:prSet phldrT="[Text]" custT="1"/>
      <dgm:spPr>
        <a:xfrm>
          <a:off x="5496848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埃波月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01D8312-F9CD-0648-93A1-801EBB18F1C1}" type="parTrans" cxnId="{C71EFA8F-2D9D-B349-9D8F-4C4E8D5A1A88}">
      <dgm:prSet/>
      <dgm:spPr/>
      <dgm:t>
        <a:bodyPr/>
        <a:lstStyle/>
        <a:p>
          <a:endParaRPr lang="en-US"/>
        </a:p>
      </dgm:t>
    </dgm:pt>
    <dgm:pt modelId="{19401D75-4FA1-2642-9C39-67D34D8AB9EC}" type="sibTrans" cxnId="{C71EFA8F-2D9D-B349-9D8F-4C4E8D5A1A88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F73B3211-1799-3F44-92B6-7CEE57ECB2D3}">
      <dgm:prSet phldrT="[Text]" custT="1"/>
      <dgm:spPr>
        <a:xfrm>
          <a:off x="4198328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以禄月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3185974B-797D-B74A-90E5-50DD4F820E03}" type="parTrans" cxnId="{8BC02790-30A7-8E4F-A35E-2380CA591837}">
      <dgm:prSet/>
      <dgm:spPr/>
      <dgm:t>
        <a:bodyPr/>
        <a:lstStyle/>
        <a:p>
          <a:endParaRPr lang="en-US"/>
        </a:p>
      </dgm:t>
    </dgm:pt>
    <dgm:pt modelId="{580AAA11-E1E4-FC4E-A546-63E521F462A7}" type="sibTrans" cxnId="{8BC02790-30A7-8E4F-A35E-2380CA591837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A9914442-2057-0542-A0EA-F935FCA28993}">
      <dgm:prSet custT="1"/>
      <dgm:spPr>
        <a:xfrm>
          <a:off x="2698925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提斯利月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7C8B2F9C-9DC8-B341-9185-DD1FDBDEC5E5}" type="parTrans" cxnId="{43A2D624-36A7-0349-8165-2080658490D3}">
      <dgm:prSet/>
      <dgm:spPr/>
      <dgm:t>
        <a:bodyPr/>
        <a:lstStyle/>
        <a:p>
          <a:endParaRPr lang="en-US"/>
        </a:p>
      </dgm:t>
    </dgm:pt>
    <dgm:pt modelId="{D805A741-31F4-6D45-A082-4AD4C7B066F1}" type="sibTrans" cxnId="{43A2D624-36A7-0349-8165-2080658490D3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55E743FA-081E-B447-B4F2-DEEACC6857BC}">
      <dgm:prSet custT="1"/>
      <dgm:spPr>
        <a:xfrm>
          <a:off x="1400404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玛西班月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4994F5D2-F751-6249-8BC2-0DA8296759D8}" type="parTrans" cxnId="{6E0A29B9-33A3-8F4D-BBD4-672768354023}">
      <dgm:prSet/>
      <dgm:spPr/>
      <dgm:t>
        <a:bodyPr/>
        <a:lstStyle/>
        <a:p>
          <a:endParaRPr lang="en-US"/>
        </a:p>
      </dgm:t>
    </dgm:pt>
    <dgm:pt modelId="{B7792F1E-795A-8A40-9AF9-CBB036406804}" type="sibTrans" cxnId="{6E0A29B9-33A3-8F4D-BBD4-672768354023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931AD6AD-68AD-1F4D-802F-C6CD780A0CDB}">
      <dgm:prSet custT="1"/>
      <dgm:spPr>
        <a:xfrm>
          <a:off x="650703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基斯流月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C7C9849-E661-3747-A64F-D6BD82FBC8C6}" type="parTrans" cxnId="{B263D5DB-FD9A-F845-A29A-1C25305A814B}">
      <dgm:prSet/>
      <dgm:spPr/>
      <dgm:t>
        <a:bodyPr/>
        <a:lstStyle/>
        <a:p>
          <a:endParaRPr lang="en-US"/>
        </a:p>
      </dgm:t>
    </dgm:pt>
    <dgm:pt modelId="{591E9484-33B2-714C-AA5D-D47E80DA12F9}" type="sibTrans" cxnId="{B263D5DB-FD9A-F845-A29A-1C25305A814B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D7E87DE1-03EB-D748-89C5-D76845DF9F58}">
      <dgm:prSet custT="1"/>
      <dgm:spPr>
        <a:xfrm>
          <a:off x="650703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提别月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08AD16C4-82BB-C248-8EBD-2C05A46AF859}" type="parTrans" cxnId="{4C3DD547-D047-9D45-828F-C7C94046F4A6}">
      <dgm:prSet/>
      <dgm:spPr/>
      <dgm:t>
        <a:bodyPr/>
        <a:lstStyle/>
        <a:p>
          <a:endParaRPr lang="en-US"/>
        </a:p>
      </dgm:t>
    </dgm:pt>
    <dgm:pt modelId="{6533DBF9-2933-D44A-B9F0-8FC24EC06F20}" type="sibTrans" cxnId="{4C3DD547-D047-9D45-828F-C7C94046F4A6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610909C5-6334-264F-93E0-189A71FB6993}">
      <dgm:prSet custT="1"/>
      <dgm:spPr>
        <a:xfrm>
          <a:off x="1400404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细罢特月</a:t>
          </a:r>
          <a:endParaRPr lang="en-US" sz="1600" dirty="0" smtClean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BAA50C28-F269-4F4D-892E-94581FC50AB9}" type="parTrans" cxnId="{7E3437C4-CA9E-744B-A10C-AB226D685EF4}">
      <dgm:prSet/>
      <dgm:spPr/>
      <dgm:t>
        <a:bodyPr/>
        <a:lstStyle/>
        <a:p>
          <a:endParaRPr lang="en-US"/>
        </a:p>
      </dgm:t>
    </dgm:pt>
    <dgm:pt modelId="{C62D126D-D94F-0A45-AAB3-A4A2804A9AA5}" type="sibTrans" cxnId="{7E3437C4-CA9E-744B-A10C-AB226D685EF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527799A3-6798-F14C-9108-A99B044124B3}">
      <dgm:prSet custT="1"/>
      <dgm:spPr>
        <a:xfrm>
          <a:off x="2698925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亚达月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CCCC52AB-CFB4-904A-B94C-E1998826B4F9}" type="sibTrans" cxnId="{8473CCC9-3CE8-2541-BD76-1510DC4C244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4C8AC837-DBAA-5F48-BFFA-88B3F17800FA}" type="parTrans" cxnId="{8473CCC9-3CE8-2541-BD76-1510DC4C2444}">
      <dgm:prSet/>
      <dgm:spPr/>
      <dgm:t>
        <a:bodyPr/>
        <a:lstStyle/>
        <a:p>
          <a:endParaRPr lang="en-US"/>
        </a:p>
      </dgm:t>
    </dgm:pt>
    <dgm:pt modelId="{974F300E-4386-5845-9047-D2E50BE5B9DF}" type="pres">
      <dgm:prSet presAssocID="{8E1255C9-F847-A440-83FF-7AA254CCB89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F1A72C0-4F23-214E-B2C0-EC3432C35438}" type="pres">
      <dgm:prSet presAssocID="{12600BCB-5734-3F4B-9543-0CB09A3EC940}" presName="dummy" presStyleCnt="0"/>
      <dgm:spPr/>
    </dgm:pt>
    <dgm:pt modelId="{92DA8A36-05F4-4B4C-B207-6FB4CBC9688F}" type="pres">
      <dgm:prSet presAssocID="{12600BCB-5734-3F4B-9543-0CB09A3EC940}" presName="node" presStyleLbl="revTx" presStyleIdx="0" presStyleCnt="12" custScaleX="23535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990F259-A510-7044-A15A-189FB55AE5CB}" type="pres">
      <dgm:prSet presAssocID="{B6065800-F57E-6842-B73C-614AFBC2DE05}" presName="sibTrans" presStyleLbl="node1" presStyleIdx="0" presStyleCnt="12"/>
      <dgm:spPr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A7A1548F-03D0-7F43-8C4C-631804CE4126}" type="pres">
      <dgm:prSet presAssocID="{325DB5A0-FE7A-8245-9663-7B515E4DF4C8}" presName="dummy" presStyleCnt="0"/>
      <dgm:spPr/>
    </dgm:pt>
    <dgm:pt modelId="{EAEA7D1D-8D8A-4A4B-812D-D24179AFED27}" type="pres">
      <dgm:prSet presAssocID="{325DB5A0-FE7A-8245-9663-7B515E4DF4C8}" presName="node" presStyleLbl="revTx" presStyleIdx="1" presStyleCnt="12" custScaleX="19231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257407E-2335-6E46-9533-50F1A4869162}" type="pres">
      <dgm:prSet presAssocID="{54471214-3ABC-B64E-8935-4F53AC7091F5}" presName="sibTrans" presStyleLbl="node1" presStyleIdx="1" presStyleCnt="12"/>
      <dgm:spPr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3467B5D4-61EB-4C46-BB87-881C0920F2D1}" type="pres">
      <dgm:prSet presAssocID="{81D20D5D-F15B-B844-BCE7-07FE2E88C5B6}" presName="dummy" presStyleCnt="0"/>
      <dgm:spPr/>
    </dgm:pt>
    <dgm:pt modelId="{2467F156-8EB3-F044-8664-8B186FD19D40}" type="pres">
      <dgm:prSet presAssocID="{81D20D5D-F15B-B844-BCE7-07FE2E88C5B6}" presName="node" presStyleLbl="revTx" presStyleIdx="2" presStyleCnt="12" custScaleX="21680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C85BF06-3190-2C49-B38C-CC01414F9567}" type="pres">
      <dgm:prSet presAssocID="{63159F5F-19C4-974F-B4D9-6A8388E3A179}" presName="sibTrans" presStyleLbl="node1" presStyleIdx="2" presStyleCnt="12"/>
      <dgm:spPr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818521AB-CB19-3245-AC47-32330EC1D05A}" type="pres">
      <dgm:prSet presAssocID="{D548EBB6-B1A8-4E4A-94F3-38AFF917AA13}" presName="dummy" presStyleCnt="0"/>
      <dgm:spPr/>
    </dgm:pt>
    <dgm:pt modelId="{A85B6194-0CD3-0046-9C07-12EA626BEFA3}" type="pres">
      <dgm:prSet presAssocID="{D548EBB6-B1A8-4E4A-94F3-38AFF917AA13}" presName="node" presStyleLbl="revTx" presStyleIdx="3" presStyleCnt="12" custScaleX="2119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6EDA6DC-5A32-7640-86D9-A3D1F65AC2D3}" type="pres">
      <dgm:prSet presAssocID="{55B5CCF6-1B65-AC49-B1EC-CD09807E71EF}" presName="sibTrans" presStyleLbl="node1" presStyleIdx="3" presStyleCnt="12"/>
      <dgm:spPr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5FEB966B-5E78-494C-B5A1-6F18B3A362B7}" type="pres">
      <dgm:prSet presAssocID="{0858D728-97B0-1A41-82DA-1572CE14754F}" presName="dummy" presStyleCnt="0"/>
      <dgm:spPr/>
    </dgm:pt>
    <dgm:pt modelId="{9BE0E30D-6CC1-3143-BC4A-4FF2C5039316}" type="pres">
      <dgm:prSet presAssocID="{0858D728-97B0-1A41-82DA-1572CE14754F}" presName="node" presStyleLbl="revTx" presStyleIdx="4" presStyleCnt="12" custScaleX="25071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37E24780-EDFC-1D4D-B756-C90BE821441B}" type="pres">
      <dgm:prSet presAssocID="{19401D75-4FA1-2642-9C39-67D34D8AB9EC}" presName="sibTrans" presStyleLbl="node1" presStyleIdx="4" presStyleCnt="12"/>
      <dgm:spPr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788B510C-5C6F-7E4F-BD2A-4B0F37349509}" type="pres">
      <dgm:prSet presAssocID="{F73B3211-1799-3F44-92B6-7CEE57ECB2D3}" presName="dummy" presStyleCnt="0"/>
      <dgm:spPr/>
    </dgm:pt>
    <dgm:pt modelId="{BF6C208F-01F8-574D-980A-D40F886CF760}" type="pres">
      <dgm:prSet presAssocID="{F73B3211-1799-3F44-92B6-7CEE57ECB2D3}" presName="node" presStyleLbl="revTx" presStyleIdx="5" presStyleCnt="12" custScaleX="20941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AE7F6D9-575B-6C47-9F2C-6177EB4BA541}" type="pres">
      <dgm:prSet presAssocID="{580AAA11-E1E4-FC4E-A546-63E521F462A7}" presName="sibTrans" presStyleLbl="node1" presStyleIdx="5" presStyleCnt="12"/>
      <dgm:spPr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3AD74439-13B4-6B4C-A74C-96BE28333D49}" type="pres">
      <dgm:prSet presAssocID="{A9914442-2057-0542-A0EA-F935FCA28993}" presName="dummy" presStyleCnt="0"/>
      <dgm:spPr/>
    </dgm:pt>
    <dgm:pt modelId="{B4CE740F-E5F8-1040-9068-3C0CA6A81D60}" type="pres">
      <dgm:prSet presAssocID="{A9914442-2057-0542-A0EA-F935FCA28993}" presName="node" presStyleLbl="revTx" presStyleIdx="6" presStyleCnt="12" custScaleX="160431" custRadScaleRad="100876" custRadScaleInc="746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D368AA8-A897-6A44-B2ED-5420DBBF55CD}" type="pres">
      <dgm:prSet presAssocID="{D805A741-31F4-6D45-A082-4AD4C7B066F1}" presName="sibTrans" presStyleLbl="node1" presStyleIdx="6" presStyleCnt="12"/>
      <dgm:spPr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256A8A82-B1CB-EF43-AB66-A3D1C8A54B59}" type="pres">
      <dgm:prSet presAssocID="{55E743FA-081E-B447-B4F2-DEEACC6857BC}" presName="dummy" presStyleCnt="0"/>
      <dgm:spPr/>
    </dgm:pt>
    <dgm:pt modelId="{36444405-91CC-BC45-909E-8AE477F1EC7C}" type="pres">
      <dgm:prSet presAssocID="{55E743FA-081E-B447-B4F2-DEEACC6857BC}" presName="node" presStyleLbl="revTx" presStyleIdx="7" presStyleCnt="12" custScaleX="21825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0EBEA1BD-8C57-A847-A4A1-BD492A397D4A}" type="pres">
      <dgm:prSet presAssocID="{B7792F1E-795A-8A40-9AF9-CBB036406804}" presName="sibTrans" presStyleLbl="node1" presStyleIdx="7" presStyleCnt="12"/>
      <dgm:spPr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A1257670-91AA-B74E-AFCB-48382C466D43}" type="pres">
      <dgm:prSet presAssocID="{931AD6AD-68AD-1F4D-802F-C6CD780A0CDB}" presName="dummy" presStyleCnt="0"/>
      <dgm:spPr/>
    </dgm:pt>
    <dgm:pt modelId="{19DCBC3D-EF34-4444-B52C-E59D1C44CC9D}" type="pres">
      <dgm:prSet presAssocID="{931AD6AD-68AD-1F4D-802F-C6CD780A0CDB}" presName="node" presStyleLbl="revTx" presStyleIdx="8" presStyleCnt="12" custScaleX="2211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DA9BE8C-41E5-BF45-BAB4-5B91BDDEFF8D}" type="pres">
      <dgm:prSet presAssocID="{591E9484-33B2-714C-AA5D-D47E80DA12F9}" presName="sibTrans" presStyleLbl="node1" presStyleIdx="8" presStyleCnt="12" custLinFactNeighborX="2605" custLinFactNeighborY="-837"/>
      <dgm:spPr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731680F6-F070-374C-97C4-FB0156E03231}" type="pres">
      <dgm:prSet presAssocID="{D7E87DE1-03EB-D748-89C5-D76845DF9F58}" presName="dummy" presStyleCnt="0"/>
      <dgm:spPr/>
    </dgm:pt>
    <dgm:pt modelId="{12C576B8-5B2D-B04B-98C4-29D5E499FD83}" type="pres">
      <dgm:prSet presAssocID="{D7E87DE1-03EB-D748-89C5-D76845DF9F58}" presName="node" presStyleLbl="revTx" presStyleIdx="9" presStyleCnt="12" custScaleX="22383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4FE94AE-AFAE-8743-9525-171FDA850E0F}" type="pres">
      <dgm:prSet presAssocID="{6533DBF9-2933-D44A-B9F0-8FC24EC06F20}" presName="sibTrans" presStyleLbl="node1" presStyleIdx="9" presStyleCnt="12"/>
      <dgm:spPr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FBD4D212-3E98-9843-8795-297F9EDDD657}" type="pres">
      <dgm:prSet presAssocID="{610909C5-6334-264F-93E0-189A71FB6993}" presName="dummy" presStyleCnt="0"/>
      <dgm:spPr/>
    </dgm:pt>
    <dgm:pt modelId="{54CDBF4B-9D09-3242-A1D5-0506BD1712C5}" type="pres">
      <dgm:prSet presAssocID="{610909C5-6334-264F-93E0-189A71FB6993}" presName="node" presStyleLbl="revTx" presStyleIdx="10" presStyleCnt="12" custScaleX="20480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49452468-AA65-834B-B75D-72A0A7810E13}" type="pres">
      <dgm:prSet presAssocID="{C62D126D-D94F-0A45-AAB3-A4A2804A9AA5}" presName="sibTrans" presStyleLbl="node1" presStyleIdx="10" presStyleCnt="12"/>
      <dgm:spPr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B0C742D0-6463-FF41-BE88-36D0AF1ED5D5}" type="pres">
      <dgm:prSet presAssocID="{527799A3-6798-F14C-9108-A99B044124B3}" presName="dummy" presStyleCnt="0"/>
      <dgm:spPr/>
    </dgm:pt>
    <dgm:pt modelId="{CE064FAD-9527-C04A-986D-ADE7F29D4AAF}" type="pres">
      <dgm:prSet presAssocID="{527799A3-6798-F14C-9108-A99B044124B3}" presName="node" presStyleLbl="revTx" presStyleIdx="11" presStyleCnt="12" custScaleX="89195" custRadScaleRad="100461" custRadScaleInc="-950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C0589C6-43EC-854D-966B-B0C5FE9A8192}" type="pres">
      <dgm:prSet presAssocID="{CCCC52AB-CFB4-904A-B94C-E1998826B4F9}" presName="sibTrans" presStyleLbl="node1" presStyleIdx="11" presStyleCnt="12"/>
      <dgm:spPr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</dgm:spPr>
      <dgm:t>
        <a:bodyPr/>
        <a:lstStyle/>
        <a:p>
          <a:endParaRPr lang="en-US"/>
        </a:p>
      </dgm:t>
    </dgm:pt>
  </dgm:ptLst>
  <dgm:cxnLst>
    <dgm:cxn modelId="{783E44C4-89BB-3A46-B870-F09FECCDB75C}" type="presOf" srcId="{325DB5A0-FE7A-8245-9663-7B515E4DF4C8}" destId="{EAEA7D1D-8D8A-4A4B-812D-D24179AFED27}" srcOrd="0" destOrd="0" presId="urn:microsoft.com/office/officeart/2005/8/layout/cycle1"/>
    <dgm:cxn modelId="{178515BD-414F-2A45-A5B9-2AFF1841F7D8}" type="presOf" srcId="{D548EBB6-B1A8-4E4A-94F3-38AFF917AA13}" destId="{A85B6194-0CD3-0046-9C07-12EA626BEFA3}" srcOrd="0" destOrd="0" presId="urn:microsoft.com/office/officeart/2005/8/layout/cycle1"/>
    <dgm:cxn modelId="{3F0BB5C2-5A3A-4D4D-8A50-E0E453A43265}" type="presOf" srcId="{D805A741-31F4-6D45-A082-4AD4C7B066F1}" destId="{7D368AA8-A897-6A44-B2ED-5420DBBF55CD}" srcOrd="0" destOrd="0" presId="urn:microsoft.com/office/officeart/2005/8/layout/cycle1"/>
    <dgm:cxn modelId="{8473CCC9-3CE8-2541-BD76-1510DC4C2444}" srcId="{8E1255C9-F847-A440-83FF-7AA254CCB896}" destId="{527799A3-6798-F14C-9108-A99B044124B3}" srcOrd="11" destOrd="0" parTransId="{4C8AC837-DBAA-5F48-BFFA-88B3F17800FA}" sibTransId="{CCCC52AB-CFB4-904A-B94C-E1998826B4F9}"/>
    <dgm:cxn modelId="{8BC02790-30A7-8E4F-A35E-2380CA591837}" srcId="{8E1255C9-F847-A440-83FF-7AA254CCB896}" destId="{F73B3211-1799-3F44-92B6-7CEE57ECB2D3}" srcOrd="5" destOrd="0" parTransId="{3185974B-797D-B74A-90E5-50DD4F820E03}" sibTransId="{580AAA11-E1E4-FC4E-A546-63E521F462A7}"/>
    <dgm:cxn modelId="{4C3DD547-D047-9D45-828F-C7C94046F4A6}" srcId="{8E1255C9-F847-A440-83FF-7AA254CCB896}" destId="{D7E87DE1-03EB-D748-89C5-D76845DF9F58}" srcOrd="9" destOrd="0" parTransId="{08AD16C4-82BB-C248-8EBD-2C05A46AF859}" sibTransId="{6533DBF9-2933-D44A-B9F0-8FC24EC06F20}"/>
    <dgm:cxn modelId="{262B3EF7-2CC7-A84F-91D0-76E904BA7D09}" type="presOf" srcId="{CCCC52AB-CFB4-904A-B94C-E1998826B4F9}" destId="{7C0589C6-43EC-854D-966B-B0C5FE9A8192}" srcOrd="0" destOrd="0" presId="urn:microsoft.com/office/officeart/2005/8/layout/cycle1"/>
    <dgm:cxn modelId="{0DAEF4A0-ACA3-EB43-B524-CFDA2A0AF855}" type="presOf" srcId="{527799A3-6798-F14C-9108-A99B044124B3}" destId="{CE064FAD-9527-C04A-986D-ADE7F29D4AAF}" srcOrd="0" destOrd="0" presId="urn:microsoft.com/office/officeart/2005/8/layout/cycle1"/>
    <dgm:cxn modelId="{59130A34-B4D6-A044-96F7-5346AB5CB5D8}" srcId="{8E1255C9-F847-A440-83FF-7AA254CCB896}" destId="{81D20D5D-F15B-B844-BCE7-07FE2E88C5B6}" srcOrd="2" destOrd="0" parTransId="{EDD06461-C2E5-A840-A887-FEA1BC169C5B}" sibTransId="{63159F5F-19C4-974F-B4D9-6A8388E3A179}"/>
    <dgm:cxn modelId="{7FA4C5D8-0385-B44B-8C03-21F9A252F495}" type="presOf" srcId="{A9914442-2057-0542-A0EA-F935FCA28993}" destId="{B4CE740F-E5F8-1040-9068-3C0CA6A81D60}" srcOrd="0" destOrd="0" presId="urn:microsoft.com/office/officeart/2005/8/layout/cycle1"/>
    <dgm:cxn modelId="{748B5AB8-D694-2D48-A988-780242E42E7A}" type="presOf" srcId="{81D20D5D-F15B-B844-BCE7-07FE2E88C5B6}" destId="{2467F156-8EB3-F044-8664-8B186FD19D40}" srcOrd="0" destOrd="0" presId="urn:microsoft.com/office/officeart/2005/8/layout/cycle1"/>
    <dgm:cxn modelId="{710A10B6-8CBB-BE46-AB17-D741D8A05006}" type="presOf" srcId="{610909C5-6334-264F-93E0-189A71FB6993}" destId="{54CDBF4B-9D09-3242-A1D5-0506BD1712C5}" srcOrd="0" destOrd="0" presId="urn:microsoft.com/office/officeart/2005/8/layout/cycle1"/>
    <dgm:cxn modelId="{9D179EA7-3A49-544A-83DE-69B7A779502D}" srcId="{8E1255C9-F847-A440-83FF-7AA254CCB896}" destId="{D548EBB6-B1A8-4E4A-94F3-38AFF917AA13}" srcOrd="3" destOrd="0" parTransId="{9C2C1551-390F-D644-9FE4-C7360EFD93EC}" sibTransId="{55B5CCF6-1B65-AC49-B1EC-CD09807E71EF}"/>
    <dgm:cxn modelId="{BC6B3DDF-5D99-C44D-AEA4-3EF6040957FB}" type="presOf" srcId="{C62D126D-D94F-0A45-AAB3-A4A2804A9AA5}" destId="{49452468-AA65-834B-B75D-72A0A7810E13}" srcOrd="0" destOrd="0" presId="urn:microsoft.com/office/officeart/2005/8/layout/cycle1"/>
    <dgm:cxn modelId="{19BCCA2C-4616-D24E-9621-2E10191F9A4C}" type="presOf" srcId="{6533DBF9-2933-D44A-B9F0-8FC24EC06F20}" destId="{C4FE94AE-AFAE-8743-9525-171FDA850E0F}" srcOrd="0" destOrd="0" presId="urn:microsoft.com/office/officeart/2005/8/layout/cycle1"/>
    <dgm:cxn modelId="{943A39D2-2F27-FC4A-BEC2-A8D83635759E}" type="presOf" srcId="{55B5CCF6-1B65-AC49-B1EC-CD09807E71EF}" destId="{76EDA6DC-5A32-7640-86D9-A3D1F65AC2D3}" srcOrd="0" destOrd="0" presId="urn:microsoft.com/office/officeart/2005/8/layout/cycle1"/>
    <dgm:cxn modelId="{6DBCD25C-1AAF-A445-AE05-BDCCB5EC2329}" type="presOf" srcId="{54471214-3ABC-B64E-8935-4F53AC7091F5}" destId="{2257407E-2335-6E46-9533-50F1A4869162}" srcOrd="0" destOrd="0" presId="urn:microsoft.com/office/officeart/2005/8/layout/cycle1"/>
    <dgm:cxn modelId="{24E8EE39-70FF-B84F-8DD2-74F1728207D4}" srcId="{8E1255C9-F847-A440-83FF-7AA254CCB896}" destId="{12600BCB-5734-3F4B-9543-0CB09A3EC940}" srcOrd="0" destOrd="0" parTransId="{694C5870-D1B6-4749-AAAC-40AAB1DA82EA}" sibTransId="{B6065800-F57E-6842-B73C-614AFBC2DE05}"/>
    <dgm:cxn modelId="{FBFB6043-1413-0843-95CE-A4F25AFAFD6B}" type="presOf" srcId="{B7792F1E-795A-8A40-9AF9-CBB036406804}" destId="{0EBEA1BD-8C57-A847-A4A1-BD492A397D4A}" srcOrd="0" destOrd="0" presId="urn:microsoft.com/office/officeart/2005/8/layout/cycle1"/>
    <dgm:cxn modelId="{7E3437C4-CA9E-744B-A10C-AB226D685EF4}" srcId="{8E1255C9-F847-A440-83FF-7AA254CCB896}" destId="{610909C5-6334-264F-93E0-189A71FB6993}" srcOrd="10" destOrd="0" parTransId="{BAA50C28-F269-4F4D-892E-94581FC50AB9}" sibTransId="{C62D126D-D94F-0A45-AAB3-A4A2804A9AA5}"/>
    <dgm:cxn modelId="{B2F96045-94F0-4E4B-BD43-9EE9C84BD22E}" type="presOf" srcId="{8E1255C9-F847-A440-83FF-7AA254CCB896}" destId="{974F300E-4386-5845-9047-D2E50BE5B9DF}" srcOrd="0" destOrd="0" presId="urn:microsoft.com/office/officeart/2005/8/layout/cycle1"/>
    <dgm:cxn modelId="{E14540FD-EEC6-B844-98E0-215CAD55451D}" type="presOf" srcId="{F73B3211-1799-3F44-92B6-7CEE57ECB2D3}" destId="{BF6C208F-01F8-574D-980A-D40F886CF760}" srcOrd="0" destOrd="0" presId="urn:microsoft.com/office/officeart/2005/8/layout/cycle1"/>
    <dgm:cxn modelId="{43A2D624-36A7-0349-8165-2080658490D3}" srcId="{8E1255C9-F847-A440-83FF-7AA254CCB896}" destId="{A9914442-2057-0542-A0EA-F935FCA28993}" srcOrd="6" destOrd="0" parTransId="{7C8B2F9C-9DC8-B341-9185-DD1FDBDEC5E5}" sibTransId="{D805A741-31F4-6D45-A082-4AD4C7B066F1}"/>
    <dgm:cxn modelId="{ABCDEAC7-4B7A-9744-A4AE-CCE163E3BE23}" type="presOf" srcId="{55E743FA-081E-B447-B4F2-DEEACC6857BC}" destId="{36444405-91CC-BC45-909E-8AE477F1EC7C}" srcOrd="0" destOrd="0" presId="urn:microsoft.com/office/officeart/2005/8/layout/cycle1"/>
    <dgm:cxn modelId="{DD2F281C-C477-0D4C-A136-0E548B10DE30}" type="presOf" srcId="{63159F5F-19C4-974F-B4D9-6A8388E3A179}" destId="{DC85BF06-3190-2C49-B38C-CC01414F9567}" srcOrd="0" destOrd="0" presId="urn:microsoft.com/office/officeart/2005/8/layout/cycle1"/>
    <dgm:cxn modelId="{D731009D-2BFD-074C-BFFD-7904105C83D4}" type="presOf" srcId="{580AAA11-E1E4-FC4E-A546-63E521F462A7}" destId="{DAE7F6D9-575B-6C47-9F2C-6177EB4BA541}" srcOrd="0" destOrd="0" presId="urn:microsoft.com/office/officeart/2005/8/layout/cycle1"/>
    <dgm:cxn modelId="{391D5DB3-B7E3-CB44-A6FC-CBC900A7D16E}" type="presOf" srcId="{591E9484-33B2-714C-AA5D-D47E80DA12F9}" destId="{CDA9BE8C-41E5-BF45-BAB4-5B91BDDEFF8D}" srcOrd="0" destOrd="0" presId="urn:microsoft.com/office/officeart/2005/8/layout/cycle1"/>
    <dgm:cxn modelId="{B110A1D2-E1D2-C04C-8976-779F7F4F66C8}" srcId="{8E1255C9-F847-A440-83FF-7AA254CCB896}" destId="{325DB5A0-FE7A-8245-9663-7B515E4DF4C8}" srcOrd="1" destOrd="0" parTransId="{4E2DDA45-C5A5-2D44-BC75-B1BB3E89C39E}" sibTransId="{54471214-3ABC-B64E-8935-4F53AC7091F5}"/>
    <dgm:cxn modelId="{4AF8D6BF-A6E1-AA49-8D4B-DB68F190A9F5}" type="presOf" srcId="{12600BCB-5734-3F4B-9543-0CB09A3EC940}" destId="{92DA8A36-05F4-4B4C-B207-6FB4CBC9688F}" srcOrd="0" destOrd="0" presId="urn:microsoft.com/office/officeart/2005/8/layout/cycle1"/>
    <dgm:cxn modelId="{FC0F6150-A17E-8745-8E68-A34D6CCB97A1}" type="presOf" srcId="{19401D75-4FA1-2642-9C39-67D34D8AB9EC}" destId="{37E24780-EDFC-1D4D-B756-C90BE821441B}" srcOrd="0" destOrd="0" presId="urn:microsoft.com/office/officeart/2005/8/layout/cycle1"/>
    <dgm:cxn modelId="{3728C1CF-56E9-F240-BA20-DC6EE672AC03}" type="presOf" srcId="{D7E87DE1-03EB-D748-89C5-D76845DF9F58}" destId="{12C576B8-5B2D-B04B-98C4-29D5E499FD83}" srcOrd="0" destOrd="0" presId="urn:microsoft.com/office/officeart/2005/8/layout/cycle1"/>
    <dgm:cxn modelId="{C695245E-9A04-9E43-BE73-527FF72D21EA}" type="presOf" srcId="{931AD6AD-68AD-1F4D-802F-C6CD780A0CDB}" destId="{19DCBC3D-EF34-4444-B52C-E59D1C44CC9D}" srcOrd="0" destOrd="0" presId="urn:microsoft.com/office/officeart/2005/8/layout/cycle1"/>
    <dgm:cxn modelId="{B525B1D1-E95A-604A-A883-F6BA11AB0671}" type="presOf" srcId="{B6065800-F57E-6842-B73C-614AFBC2DE05}" destId="{2990F259-A510-7044-A15A-189FB55AE5CB}" srcOrd="0" destOrd="0" presId="urn:microsoft.com/office/officeart/2005/8/layout/cycle1"/>
    <dgm:cxn modelId="{C71EFA8F-2D9D-B349-9D8F-4C4E8D5A1A88}" srcId="{8E1255C9-F847-A440-83FF-7AA254CCB896}" destId="{0858D728-97B0-1A41-82DA-1572CE14754F}" srcOrd="4" destOrd="0" parTransId="{101D8312-F9CD-0648-93A1-801EBB18F1C1}" sibTransId="{19401D75-4FA1-2642-9C39-67D34D8AB9EC}"/>
    <dgm:cxn modelId="{6E0A29B9-33A3-8F4D-BBD4-672768354023}" srcId="{8E1255C9-F847-A440-83FF-7AA254CCB896}" destId="{55E743FA-081E-B447-B4F2-DEEACC6857BC}" srcOrd="7" destOrd="0" parTransId="{4994F5D2-F751-6249-8BC2-0DA8296759D8}" sibTransId="{B7792F1E-795A-8A40-9AF9-CBB036406804}"/>
    <dgm:cxn modelId="{197E219F-921E-D74D-83DF-E4370472C7A6}" type="presOf" srcId="{0858D728-97B0-1A41-82DA-1572CE14754F}" destId="{9BE0E30D-6CC1-3143-BC4A-4FF2C5039316}" srcOrd="0" destOrd="0" presId="urn:microsoft.com/office/officeart/2005/8/layout/cycle1"/>
    <dgm:cxn modelId="{B263D5DB-FD9A-F845-A29A-1C25305A814B}" srcId="{8E1255C9-F847-A440-83FF-7AA254CCB896}" destId="{931AD6AD-68AD-1F4D-802F-C6CD780A0CDB}" srcOrd="8" destOrd="0" parTransId="{1C7C9849-E661-3747-A64F-D6BD82FBC8C6}" sibTransId="{591E9484-33B2-714C-AA5D-D47E80DA12F9}"/>
    <dgm:cxn modelId="{C3B6079C-ABD9-9842-994C-57C358596766}" type="presParOf" srcId="{974F300E-4386-5845-9047-D2E50BE5B9DF}" destId="{BF1A72C0-4F23-214E-B2C0-EC3432C35438}" srcOrd="0" destOrd="0" presId="urn:microsoft.com/office/officeart/2005/8/layout/cycle1"/>
    <dgm:cxn modelId="{6D3226D6-0CC5-A94F-A266-7167B3EE6AE5}" type="presParOf" srcId="{974F300E-4386-5845-9047-D2E50BE5B9DF}" destId="{92DA8A36-05F4-4B4C-B207-6FB4CBC9688F}" srcOrd="1" destOrd="0" presId="urn:microsoft.com/office/officeart/2005/8/layout/cycle1"/>
    <dgm:cxn modelId="{635F3E91-48A4-ED46-B793-05EC0CEB8F0B}" type="presParOf" srcId="{974F300E-4386-5845-9047-D2E50BE5B9DF}" destId="{2990F259-A510-7044-A15A-189FB55AE5CB}" srcOrd="2" destOrd="0" presId="urn:microsoft.com/office/officeart/2005/8/layout/cycle1"/>
    <dgm:cxn modelId="{36068463-5962-3343-BB22-B4B1B838E381}" type="presParOf" srcId="{974F300E-4386-5845-9047-D2E50BE5B9DF}" destId="{A7A1548F-03D0-7F43-8C4C-631804CE4126}" srcOrd="3" destOrd="0" presId="urn:microsoft.com/office/officeart/2005/8/layout/cycle1"/>
    <dgm:cxn modelId="{6DFAC72D-8CDB-1946-9047-5B7213D7F157}" type="presParOf" srcId="{974F300E-4386-5845-9047-D2E50BE5B9DF}" destId="{EAEA7D1D-8D8A-4A4B-812D-D24179AFED27}" srcOrd="4" destOrd="0" presId="urn:microsoft.com/office/officeart/2005/8/layout/cycle1"/>
    <dgm:cxn modelId="{A3C355F2-1810-6D4F-A028-ED5958C2239B}" type="presParOf" srcId="{974F300E-4386-5845-9047-D2E50BE5B9DF}" destId="{2257407E-2335-6E46-9533-50F1A4869162}" srcOrd="5" destOrd="0" presId="urn:microsoft.com/office/officeart/2005/8/layout/cycle1"/>
    <dgm:cxn modelId="{22F19206-2B43-B246-88F5-8EB993B001D3}" type="presParOf" srcId="{974F300E-4386-5845-9047-D2E50BE5B9DF}" destId="{3467B5D4-61EB-4C46-BB87-881C0920F2D1}" srcOrd="6" destOrd="0" presId="urn:microsoft.com/office/officeart/2005/8/layout/cycle1"/>
    <dgm:cxn modelId="{405892D1-A572-CD4E-9417-721C68A978AA}" type="presParOf" srcId="{974F300E-4386-5845-9047-D2E50BE5B9DF}" destId="{2467F156-8EB3-F044-8664-8B186FD19D40}" srcOrd="7" destOrd="0" presId="urn:microsoft.com/office/officeart/2005/8/layout/cycle1"/>
    <dgm:cxn modelId="{3E3952F4-21F2-814A-911D-DC6DFBBF8496}" type="presParOf" srcId="{974F300E-4386-5845-9047-D2E50BE5B9DF}" destId="{DC85BF06-3190-2C49-B38C-CC01414F9567}" srcOrd="8" destOrd="0" presId="urn:microsoft.com/office/officeart/2005/8/layout/cycle1"/>
    <dgm:cxn modelId="{8721692C-08B7-CE4E-9536-113DEBEF294A}" type="presParOf" srcId="{974F300E-4386-5845-9047-D2E50BE5B9DF}" destId="{818521AB-CB19-3245-AC47-32330EC1D05A}" srcOrd="9" destOrd="0" presId="urn:microsoft.com/office/officeart/2005/8/layout/cycle1"/>
    <dgm:cxn modelId="{60960502-43EF-8047-9D5F-10B2AB7E89AF}" type="presParOf" srcId="{974F300E-4386-5845-9047-D2E50BE5B9DF}" destId="{A85B6194-0CD3-0046-9C07-12EA626BEFA3}" srcOrd="10" destOrd="0" presId="urn:microsoft.com/office/officeart/2005/8/layout/cycle1"/>
    <dgm:cxn modelId="{0C345A8C-3F7E-484A-9E99-69BC6A54DEB5}" type="presParOf" srcId="{974F300E-4386-5845-9047-D2E50BE5B9DF}" destId="{76EDA6DC-5A32-7640-86D9-A3D1F65AC2D3}" srcOrd="11" destOrd="0" presId="urn:microsoft.com/office/officeart/2005/8/layout/cycle1"/>
    <dgm:cxn modelId="{01BC59FC-D6D2-E149-AB3A-A1B21131041B}" type="presParOf" srcId="{974F300E-4386-5845-9047-D2E50BE5B9DF}" destId="{5FEB966B-5E78-494C-B5A1-6F18B3A362B7}" srcOrd="12" destOrd="0" presId="urn:microsoft.com/office/officeart/2005/8/layout/cycle1"/>
    <dgm:cxn modelId="{F8655411-CFD3-DA4E-B338-FF009E6B5366}" type="presParOf" srcId="{974F300E-4386-5845-9047-D2E50BE5B9DF}" destId="{9BE0E30D-6CC1-3143-BC4A-4FF2C5039316}" srcOrd="13" destOrd="0" presId="urn:microsoft.com/office/officeart/2005/8/layout/cycle1"/>
    <dgm:cxn modelId="{F5DB51C8-A455-594B-9760-D725576BAD7C}" type="presParOf" srcId="{974F300E-4386-5845-9047-D2E50BE5B9DF}" destId="{37E24780-EDFC-1D4D-B756-C90BE821441B}" srcOrd="14" destOrd="0" presId="urn:microsoft.com/office/officeart/2005/8/layout/cycle1"/>
    <dgm:cxn modelId="{CEBA0C18-0669-884B-98DE-51C154E20BCD}" type="presParOf" srcId="{974F300E-4386-5845-9047-D2E50BE5B9DF}" destId="{788B510C-5C6F-7E4F-BD2A-4B0F37349509}" srcOrd="15" destOrd="0" presId="urn:microsoft.com/office/officeart/2005/8/layout/cycle1"/>
    <dgm:cxn modelId="{F3C33D5C-89D1-C34E-8456-876D972150D4}" type="presParOf" srcId="{974F300E-4386-5845-9047-D2E50BE5B9DF}" destId="{BF6C208F-01F8-574D-980A-D40F886CF760}" srcOrd="16" destOrd="0" presId="urn:microsoft.com/office/officeart/2005/8/layout/cycle1"/>
    <dgm:cxn modelId="{E79600DE-9027-4C44-B1C3-E95178E4405E}" type="presParOf" srcId="{974F300E-4386-5845-9047-D2E50BE5B9DF}" destId="{DAE7F6D9-575B-6C47-9F2C-6177EB4BA541}" srcOrd="17" destOrd="0" presId="urn:microsoft.com/office/officeart/2005/8/layout/cycle1"/>
    <dgm:cxn modelId="{C6ABD3F8-5BD2-8140-B9EB-E995F22A1E6F}" type="presParOf" srcId="{974F300E-4386-5845-9047-D2E50BE5B9DF}" destId="{3AD74439-13B4-6B4C-A74C-96BE28333D49}" srcOrd="18" destOrd="0" presId="urn:microsoft.com/office/officeart/2005/8/layout/cycle1"/>
    <dgm:cxn modelId="{E8DDD5F4-8AE5-9447-81B8-FDBFB0B17E04}" type="presParOf" srcId="{974F300E-4386-5845-9047-D2E50BE5B9DF}" destId="{B4CE740F-E5F8-1040-9068-3C0CA6A81D60}" srcOrd="19" destOrd="0" presId="urn:microsoft.com/office/officeart/2005/8/layout/cycle1"/>
    <dgm:cxn modelId="{AADDFAFE-8FFF-C240-BE14-CF2ACDE0F0D1}" type="presParOf" srcId="{974F300E-4386-5845-9047-D2E50BE5B9DF}" destId="{7D368AA8-A897-6A44-B2ED-5420DBBF55CD}" srcOrd="20" destOrd="0" presId="urn:microsoft.com/office/officeart/2005/8/layout/cycle1"/>
    <dgm:cxn modelId="{08D46E09-2108-D843-9FC1-E25E2879DDA6}" type="presParOf" srcId="{974F300E-4386-5845-9047-D2E50BE5B9DF}" destId="{256A8A82-B1CB-EF43-AB66-A3D1C8A54B59}" srcOrd="21" destOrd="0" presId="urn:microsoft.com/office/officeart/2005/8/layout/cycle1"/>
    <dgm:cxn modelId="{0DF82BAE-DC1E-C74E-AE71-590890EB1219}" type="presParOf" srcId="{974F300E-4386-5845-9047-D2E50BE5B9DF}" destId="{36444405-91CC-BC45-909E-8AE477F1EC7C}" srcOrd="22" destOrd="0" presId="urn:microsoft.com/office/officeart/2005/8/layout/cycle1"/>
    <dgm:cxn modelId="{4CB8683A-657C-8743-B67D-B570C1928C75}" type="presParOf" srcId="{974F300E-4386-5845-9047-D2E50BE5B9DF}" destId="{0EBEA1BD-8C57-A847-A4A1-BD492A397D4A}" srcOrd="23" destOrd="0" presId="urn:microsoft.com/office/officeart/2005/8/layout/cycle1"/>
    <dgm:cxn modelId="{CA983CE5-6877-0C43-94F0-1A8EDAA43F0C}" type="presParOf" srcId="{974F300E-4386-5845-9047-D2E50BE5B9DF}" destId="{A1257670-91AA-B74E-AFCB-48382C466D43}" srcOrd="24" destOrd="0" presId="urn:microsoft.com/office/officeart/2005/8/layout/cycle1"/>
    <dgm:cxn modelId="{02C9B540-36FC-DF46-A635-4774DFDCB87F}" type="presParOf" srcId="{974F300E-4386-5845-9047-D2E50BE5B9DF}" destId="{19DCBC3D-EF34-4444-B52C-E59D1C44CC9D}" srcOrd="25" destOrd="0" presId="urn:microsoft.com/office/officeart/2005/8/layout/cycle1"/>
    <dgm:cxn modelId="{6EECCE73-044D-F14E-A3E0-751E3A3852A1}" type="presParOf" srcId="{974F300E-4386-5845-9047-D2E50BE5B9DF}" destId="{CDA9BE8C-41E5-BF45-BAB4-5B91BDDEFF8D}" srcOrd="26" destOrd="0" presId="urn:microsoft.com/office/officeart/2005/8/layout/cycle1"/>
    <dgm:cxn modelId="{F3954458-79AA-A142-AA43-539272F987F4}" type="presParOf" srcId="{974F300E-4386-5845-9047-D2E50BE5B9DF}" destId="{731680F6-F070-374C-97C4-FB0156E03231}" srcOrd="27" destOrd="0" presId="urn:microsoft.com/office/officeart/2005/8/layout/cycle1"/>
    <dgm:cxn modelId="{5D95681D-B930-1447-B069-3924477B9582}" type="presParOf" srcId="{974F300E-4386-5845-9047-D2E50BE5B9DF}" destId="{12C576B8-5B2D-B04B-98C4-29D5E499FD83}" srcOrd="28" destOrd="0" presId="urn:microsoft.com/office/officeart/2005/8/layout/cycle1"/>
    <dgm:cxn modelId="{E548BF0B-1E80-4948-B8FE-2E19ADABD320}" type="presParOf" srcId="{974F300E-4386-5845-9047-D2E50BE5B9DF}" destId="{C4FE94AE-AFAE-8743-9525-171FDA850E0F}" srcOrd="29" destOrd="0" presId="urn:microsoft.com/office/officeart/2005/8/layout/cycle1"/>
    <dgm:cxn modelId="{D77FA523-6626-7D4A-AB16-FF70EAA9CEDB}" type="presParOf" srcId="{974F300E-4386-5845-9047-D2E50BE5B9DF}" destId="{FBD4D212-3E98-9843-8795-297F9EDDD657}" srcOrd="30" destOrd="0" presId="urn:microsoft.com/office/officeart/2005/8/layout/cycle1"/>
    <dgm:cxn modelId="{ED8B47DF-6C99-D74A-A452-9ED3D644B1E9}" type="presParOf" srcId="{974F300E-4386-5845-9047-D2E50BE5B9DF}" destId="{54CDBF4B-9D09-3242-A1D5-0506BD1712C5}" srcOrd="31" destOrd="0" presId="urn:microsoft.com/office/officeart/2005/8/layout/cycle1"/>
    <dgm:cxn modelId="{6D2DBD89-1972-0949-A1BC-255709BFAF1D}" type="presParOf" srcId="{974F300E-4386-5845-9047-D2E50BE5B9DF}" destId="{49452468-AA65-834B-B75D-72A0A7810E13}" srcOrd="32" destOrd="0" presId="urn:microsoft.com/office/officeart/2005/8/layout/cycle1"/>
    <dgm:cxn modelId="{7A9B3410-91AB-4D4A-97C2-6EC4D3DDCA7C}" type="presParOf" srcId="{974F300E-4386-5845-9047-D2E50BE5B9DF}" destId="{B0C742D0-6463-FF41-BE88-36D0AF1ED5D5}" srcOrd="33" destOrd="0" presId="urn:microsoft.com/office/officeart/2005/8/layout/cycle1"/>
    <dgm:cxn modelId="{38E36CC4-5DA4-3E43-B4E3-7F9FF6099C2A}" type="presParOf" srcId="{974F300E-4386-5845-9047-D2E50BE5B9DF}" destId="{CE064FAD-9527-C04A-986D-ADE7F29D4AAF}" srcOrd="34" destOrd="0" presId="urn:microsoft.com/office/officeart/2005/8/layout/cycle1"/>
    <dgm:cxn modelId="{BFA8C786-E616-0645-84C7-EB195ECD1007}" type="presParOf" srcId="{974F300E-4386-5845-9047-D2E50BE5B9DF}" destId="{7C0589C6-43EC-854D-966B-B0C5FE9A8192}" srcOrd="3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E1255C9-F847-A440-83FF-7AA254CCB896}" type="doc">
      <dgm:prSet loTypeId="urn:microsoft.com/office/officeart/2005/8/layout/cycle1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600BCB-5734-3F4B-9543-0CB09A3EC940}">
      <dgm:prSet phldrT="[Text]" custT="1"/>
      <dgm:spPr>
        <a:xfrm>
          <a:off x="4198328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尼散月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694C5870-D1B6-4749-AAAC-40AAB1DA82EA}" type="parTrans" cxnId="{24E8EE39-70FF-B84F-8DD2-74F1728207D4}">
      <dgm:prSet/>
      <dgm:spPr/>
      <dgm:t>
        <a:bodyPr/>
        <a:lstStyle/>
        <a:p>
          <a:endParaRPr lang="en-US"/>
        </a:p>
      </dgm:t>
    </dgm:pt>
    <dgm:pt modelId="{B6065800-F57E-6842-B73C-614AFBC2DE05}" type="sibTrans" cxnId="{24E8EE39-70FF-B84F-8DD2-74F1728207D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325DB5A0-FE7A-8245-9663-7B515E4DF4C8}">
      <dgm:prSet phldrT="[Text]" custT="1"/>
      <dgm:spPr>
        <a:xfrm>
          <a:off x="5496848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以珥月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4E2DDA45-C5A5-2D44-BC75-B1BB3E89C39E}" type="parTrans" cxnId="{B110A1D2-E1D2-C04C-8976-779F7F4F66C8}">
      <dgm:prSet/>
      <dgm:spPr/>
      <dgm:t>
        <a:bodyPr/>
        <a:lstStyle/>
        <a:p>
          <a:endParaRPr lang="en-US"/>
        </a:p>
      </dgm:t>
    </dgm:pt>
    <dgm:pt modelId="{54471214-3ABC-B64E-8935-4F53AC7091F5}" type="sibTrans" cxnId="{B110A1D2-E1D2-C04C-8976-779F7F4F66C8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81D20D5D-F15B-B844-BCE7-07FE2E88C5B6}">
      <dgm:prSet phldrT="[Text]" custT="1"/>
      <dgm:spPr>
        <a:xfrm>
          <a:off x="6246550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西弯月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EDD06461-C2E5-A840-A887-FEA1BC169C5B}" type="parTrans" cxnId="{59130A34-B4D6-A044-96F7-5346AB5CB5D8}">
      <dgm:prSet/>
      <dgm:spPr/>
      <dgm:t>
        <a:bodyPr/>
        <a:lstStyle/>
        <a:p>
          <a:endParaRPr lang="en-US"/>
        </a:p>
      </dgm:t>
    </dgm:pt>
    <dgm:pt modelId="{63159F5F-19C4-974F-B4D9-6A8388E3A179}" type="sibTrans" cxnId="{59130A34-B4D6-A044-96F7-5346AB5CB5D8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D548EBB6-B1A8-4E4A-94F3-38AFF917AA13}">
      <dgm:prSet phldrT="[Text]" custT="1"/>
      <dgm:spPr>
        <a:xfrm>
          <a:off x="6246550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搭模斯月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9C2C1551-390F-D644-9FE4-C7360EFD93EC}" type="parTrans" cxnId="{9D179EA7-3A49-544A-83DE-69B7A779502D}">
      <dgm:prSet/>
      <dgm:spPr/>
      <dgm:t>
        <a:bodyPr/>
        <a:lstStyle/>
        <a:p>
          <a:endParaRPr lang="en-US"/>
        </a:p>
      </dgm:t>
    </dgm:pt>
    <dgm:pt modelId="{55B5CCF6-1B65-AC49-B1EC-CD09807E71EF}" type="sibTrans" cxnId="{9D179EA7-3A49-544A-83DE-69B7A779502D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0858D728-97B0-1A41-82DA-1572CE14754F}">
      <dgm:prSet phldrT="[Text]" custT="1"/>
      <dgm:spPr>
        <a:xfrm>
          <a:off x="5496848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埃波月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01D8312-F9CD-0648-93A1-801EBB18F1C1}" type="parTrans" cxnId="{C71EFA8F-2D9D-B349-9D8F-4C4E8D5A1A88}">
      <dgm:prSet/>
      <dgm:spPr/>
      <dgm:t>
        <a:bodyPr/>
        <a:lstStyle/>
        <a:p>
          <a:endParaRPr lang="en-US"/>
        </a:p>
      </dgm:t>
    </dgm:pt>
    <dgm:pt modelId="{19401D75-4FA1-2642-9C39-67D34D8AB9EC}" type="sibTrans" cxnId="{C71EFA8F-2D9D-B349-9D8F-4C4E8D5A1A88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F73B3211-1799-3F44-92B6-7CEE57ECB2D3}">
      <dgm:prSet phldrT="[Text]" custT="1"/>
      <dgm:spPr>
        <a:xfrm>
          <a:off x="4198328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以禄月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3185974B-797D-B74A-90E5-50DD4F820E03}" type="parTrans" cxnId="{8BC02790-30A7-8E4F-A35E-2380CA591837}">
      <dgm:prSet/>
      <dgm:spPr/>
      <dgm:t>
        <a:bodyPr/>
        <a:lstStyle/>
        <a:p>
          <a:endParaRPr lang="en-US"/>
        </a:p>
      </dgm:t>
    </dgm:pt>
    <dgm:pt modelId="{580AAA11-E1E4-FC4E-A546-63E521F462A7}" type="sibTrans" cxnId="{8BC02790-30A7-8E4F-A35E-2380CA591837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A9914442-2057-0542-A0EA-F935FCA28993}">
      <dgm:prSet custT="1"/>
      <dgm:spPr>
        <a:xfrm>
          <a:off x="2698925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提斯利月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7C8B2F9C-9DC8-B341-9185-DD1FDBDEC5E5}" type="parTrans" cxnId="{43A2D624-36A7-0349-8165-2080658490D3}">
      <dgm:prSet/>
      <dgm:spPr/>
      <dgm:t>
        <a:bodyPr/>
        <a:lstStyle/>
        <a:p>
          <a:endParaRPr lang="en-US"/>
        </a:p>
      </dgm:t>
    </dgm:pt>
    <dgm:pt modelId="{D805A741-31F4-6D45-A082-4AD4C7B066F1}" type="sibTrans" cxnId="{43A2D624-36A7-0349-8165-2080658490D3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55E743FA-081E-B447-B4F2-DEEACC6857BC}">
      <dgm:prSet custT="1"/>
      <dgm:spPr>
        <a:xfrm>
          <a:off x="1400404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玛西班月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4994F5D2-F751-6249-8BC2-0DA8296759D8}" type="parTrans" cxnId="{6E0A29B9-33A3-8F4D-BBD4-672768354023}">
      <dgm:prSet/>
      <dgm:spPr/>
      <dgm:t>
        <a:bodyPr/>
        <a:lstStyle/>
        <a:p>
          <a:endParaRPr lang="en-US"/>
        </a:p>
      </dgm:t>
    </dgm:pt>
    <dgm:pt modelId="{B7792F1E-795A-8A40-9AF9-CBB036406804}" type="sibTrans" cxnId="{6E0A29B9-33A3-8F4D-BBD4-672768354023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931AD6AD-68AD-1F4D-802F-C6CD780A0CDB}">
      <dgm:prSet custT="1"/>
      <dgm:spPr>
        <a:xfrm>
          <a:off x="650703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基斯流月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C7C9849-E661-3747-A64F-D6BD82FBC8C6}" type="parTrans" cxnId="{B263D5DB-FD9A-F845-A29A-1C25305A814B}">
      <dgm:prSet/>
      <dgm:spPr/>
      <dgm:t>
        <a:bodyPr/>
        <a:lstStyle/>
        <a:p>
          <a:endParaRPr lang="en-US"/>
        </a:p>
      </dgm:t>
    </dgm:pt>
    <dgm:pt modelId="{591E9484-33B2-714C-AA5D-D47E80DA12F9}" type="sibTrans" cxnId="{B263D5DB-FD9A-F845-A29A-1C25305A814B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D7E87DE1-03EB-D748-89C5-D76845DF9F58}">
      <dgm:prSet custT="1"/>
      <dgm:spPr>
        <a:xfrm>
          <a:off x="650703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提别月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08AD16C4-82BB-C248-8EBD-2C05A46AF859}" type="parTrans" cxnId="{4C3DD547-D047-9D45-828F-C7C94046F4A6}">
      <dgm:prSet/>
      <dgm:spPr/>
      <dgm:t>
        <a:bodyPr/>
        <a:lstStyle/>
        <a:p>
          <a:endParaRPr lang="en-US"/>
        </a:p>
      </dgm:t>
    </dgm:pt>
    <dgm:pt modelId="{6533DBF9-2933-D44A-B9F0-8FC24EC06F20}" type="sibTrans" cxnId="{4C3DD547-D047-9D45-828F-C7C94046F4A6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610909C5-6334-264F-93E0-189A71FB6993}">
      <dgm:prSet custT="1"/>
      <dgm:spPr>
        <a:xfrm>
          <a:off x="1400404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细罢特月</a:t>
          </a:r>
          <a:endParaRPr lang="en-US" sz="1600" dirty="0" smtClean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BAA50C28-F269-4F4D-892E-94581FC50AB9}" type="parTrans" cxnId="{7E3437C4-CA9E-744B-A10C-AB226D685EF4}">
      <dgm:prSet/>
      <dgm:spPr/>
      <dgm:t>
        <a:bodyPr/>
        <a:lstStyle/>
        <a:p>
          <a:endParaRPr lang="en-US"/>
        </a:p>
      </dgm:t>
    </dgm:pt>
    <dgm:pt modelId="{C62D126D-D94F-0A45-AAB3-A4A2804A9AA5}" type="sibTrans" cxnId="{7E3437C4-CA9E-744B-A10C-AB226D685EF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527799A3-6798-F14C-9108-A99B044124B3}">
      <dgm:prSet custT="1"/>
      <dgm:spPr>
        <a:xfrm>
          <a:off x="2698925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亚达月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CCCC52AB-CFB4-904A-B94C-E1998826B4F9}" type="sibTrans" cxnId="{8473CCC9-3CE8-2541-BD76-1510DC4C244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4C8AC837-DBAA-5F48-BFFA-88B3F17800FA}" type="parTrans" cxnId="{8473CCC9-3CE8-2541-BD76-1510DC4C2444}">
      <dgm:prSet/>
      <dgm:spPr/>
      <dgm:t>
        <a:bodyPr/>
        <a:lstStyle/>
        <a:p>
          <a:endParaRPr lang="en-US"/>
        </a:p>
      </dgm:t>
    </dgm:pt>
    <dgm:pt modelId="{974F300E-4386-5845-9047-D2E50BE5B9DF}" type="pres">
      <dgm:prSet presAssocID="{8E1255C9-F847-A440-83FF-7AA254CCB89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F1A72C0-4F23-214E-B2C0-EC3432C35438}" type="pres">
      <dgm:prSet presAssocID="{12600BCB-5734-3F4B-9543-0CB09A3EC940}" presName="dummy" presStyleCnt="0"/>
      <dgm:spPr/>
    </dgm:pt>
    <dgm:pt modelId="{92DA8A36-05F4-4B4C-B207-6FB4CBC9688F}" type="pres">
      <dgm:prSet presAssocID="{12600BCB-5734-3F4B-9543-0CB09A3EC940}" presName="node" presStyleLbl="revTx" presStyleIdx="0" presStyleCnt="12" custScaleX="23535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990F259-A510-7044-A15A-189FB55AE5CB}" type="pres">
      <dgm:prSet presAssocID="{B6065800-F57E-6842-B73C-614AFBC2DE05}" presName="sibTrans" presStyleLbl="node1" presStyleIdx="0" presStyleCnt="12"/>
      <dgm:spPr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A7A1548F-03D0-7F43-8C4C-631804CE4126}" type="pres">
      <dgm:prSet presAssocID="{325DB5A0-FE7A-8245-9663-7B515E4DF4C8}" presName="dummy" presStyleCnt="0"/>
      <dgm:spPr/>
    </dgm:pt>
    <dgm:pt modelId="{EAEA7D1D-8D8A-4A4B-812D-D24179AFED27}" type="pres">
      <dgm:prSet presAssocID="{325DB5A0-FE7A-8245-9663-7B515E4DF4C8}" presName="node" presStyleLbl="revTx" presStyleIdx="1" presStyleCnt="12" custScaleX="19231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257407E-2335-6E46-9533-50F1A4869162}" type="pres">
      <dgm:prSet presAssocID="{54471214-3ABC-B64E-8935-4F53AC7091F5}" presName="sibTrans" presStyleLbl="node1" presStyleIdx="1" presStyleCnt="12"/>
      <dgm:spPr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3467B5D4-61EB-4C46-BB87-881C0920F2D1}" type="pres">
      <dgm:prSet presAssocID="{81D20D5D-F15B-B844-BCE7-07FE2E88C5B6}" presName="dummy" presStyleCnt="0"/>
      <dgm:spPr/>
    </dgm:pt>
    <dgm:pt modelId="{2467F156-8EB3-F044-8664-8B186FD19D40}" type="pres">
      <dgm:prSet presAssocID="{81D20D5D-F15B-B844-BCE7-07FE2E88C5B6}" presName="node" presStyleLbl="revTx" presStyleIdx="2" presStyleCnt="12" custScaleX="21680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C85BF06-3190-2C49-B38C-CC01414F9567}" type="pres">
      <dgm:prSet presAssocID="{63159F5F-19C4-974F-B4D9-6A8388E3A179}" presName="sibTrans" presStyleLbl="node1" presStyleIdx="2" presStyleCnt="12"/>
      <dgm:spPr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818521AB-CB19-3245-AC47-32330EC1D05A}" type="pres">
      <dgm:prSet presAssocID="{D548EBB6-B1A8-4E4A-94F3-38AFF917AA13}" presName="dummy" presStyleCnt="0"/>
      <dgm:spPr/>
    </dgm:pt>
    <dgm:pt modelId="{A85B6194-0CD3-0046-9C07-12EA626BEFA3}" type="pres">
      <dgm:prSet presAssocID="{D548EBB6-B1A8-4E4A-94F3-38AFF917AA13}" presName="node" presStyleLbl="revTx" presStyleIdx="3" presStyleCnt="12" custScaleX="2119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6EDA6DC-5A32-7640-86D9-A3D1F65AC2D3}" type="pres">
      <dgm:prSet presAssocID="{55B5CCF6-1B65-AC49-B1EC-CD09807E71EF}" presName="sibTrans" presStyleLbl="node1" presStyleIdx="3" presStyleCnt="12"/>
      <dgm:spPr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5FEB966B-5E78-494C-B5A1-6F18B3A362B7}" type="pres">
      <dgm:prSet presAssocID="{0858D728-97B0-1A41-82DA-1572CE14754F}" presName="dummy" presStyleCnt="0"/>
      <dgm:spPr/>
    </dgm:pt>
    <dgm:pt modelId="{9BE0E30D-6CC1-3143-BC4A-4FF2C5039316}" type="pres">
      <dgm:prSet presAssocID="{0858D728-97B0-1A41-82DA-1572CE14754F}" presName="node" presStyleLbl="revTx" presStyleIdx="4" presStyleCnt="12" custScaleX="25071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37E24780-EDFC-1D4D-B756-C90BE821441B}" type="pres">
      <dgm:prSet presAssocID="{19401D75-4FA1-2642-9C39-67D34D8AB9EC}" presName="sibTrans" presStyleLbl="node1" presStyleIdx="4" presStyleCnt="12"/>
      <dgm:spPr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788B510C-5C6F-7E4F-BD2A-4B0F37349509}" type="pres">
      <dgm:prSet presAssocID="{F73B3211-1799-3F44-92B6-7CEE57ECB2D3}" presName="dummy" presStyleCnt="0"/>
      <dgm:spPr/>
    </dgm:pt>
    <dgm:pt modelId="{BF6C208F-01F8-574D-980A-D40F886CF760}" type="pres">
      <dgm:prSet presAssocID="{F73B3211-1799-3F44-92B6-7CEE57ECB2D3}" presName="node" presStyleLbl="revTx" presStyleIdx="5" presStyleCnt="12" custScaleX="20941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AE7F6D9-575B-6C47-9F2C-6177EB4BA541}" type="pres">
      <dgm:prSet presAssocID="{580AAA11-E1E4-FC4E-A546-63E521F462A7}" presName="sibTrans" presStyleLbl="node1" presStyleIdx="5" presStyleCnt="12"/>
      <dgm:spPr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3AD74439-13B4-6B4C-A74C-96BE28333D49}" type="pres">
      <dgm:prSet presAssocID="{A9914442-2057-0542-A0EA-F935FCA28993}" presName="dummy" presStyleCnt="0"/>
      <dgm:spPr/>
    </dgm:pt>
    <dgm:pt modelId="{B4CE740F-E5F8-1040-9068-3C0CA6A81D60}" type="pres">
      <dgm:prSet presAssocID="{A9914442-2057-0542-A0EA-F935FCA28993}" presName="node" presStyleLbl="revTx" presStyleIdx="6" presStyleCnt="12" custScaleX="160431" custRadScaleRad="100876" custRadScaleInc="746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D368AA8-A897-6A44-B2ED-5420DBBF55CD}" type="pres">
      <dgm:prSet presAssocID="{D805A741-31F4-6D45-A082-4AD4C7B066F1}" presName="sibTrans" presStyleLbl="node1" presStyleIdx="6" presStyleCnt="12"/>
      <dgm:spPr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256A8A82-B1CB-EF43-AB66-A3D1C8A54B59}" type="pres">
      <dgm:prSet presAssocID="{55E743FA-081E-B447-B4F2-DEEACC6857BC}" presName="dummy" presStyleCnt="0"/>
      <dgm:spPr/>
    </dgm:pt>
    <dgm:pt modelId="{36444405-91CC-BC45-909E-8AE477F1EC7C}" type="pres">
      <dgm:prSet presAssocID="{55E743FA-081E-B447-B4F2-DEEACC6857BC}" presName="node" presStyleLbl="revTx" presStyleIdx="7" presStyleCnt="12" custScaleX="21825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0EBEA1BD-8C57-A847-A4A1-BD492A397D4A}" type="pres">
      <dgm:prSet presAssocID="{B7792F1E-795A-8A40-9AF9-CBB036406804}" presName="sibTrans" presStyleLbl="node1" presStyleIdx="7" presStyleCnt="12"/>
      <dgm:spPr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A1257670-91AA-B74E-AFCB-48382C466D43}" type="pres">
      <dgm:prSet presAssocID="{931AD6AD-68AD-1F4D-802F-C6CD780A0CDB}" presName="dummy" presStyleCnt="0"/>
      <dgm:spPr/>
    </dgm:pt>
    <dgm:pt modelId="{19DCBC3D-EF34-4444-B52C-E59D1C44CC9D}" type="pres">
      <dgm:prSet presAssocID="{931AD6AD-68AD-1F4D-802F-C6CD780A0CDB}" presName="node" presStyleLbl="revTx" presStyleIdx="8" presStyleCnt="12" custScaleX="2211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DA9BE8C-41E5-BF45-BAB4-5B91BDDEFF8D}" type="pres">
      <dgm:prSet presAssocID="{591E9484-33B2-714C-AA5D-D47E80DA12F9}" presName="sibTrans" presStyleLbl="node1" presStyleIdx="8" presStyleCnt="12"/>
      <dgm:spPr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731680F6-F070-374C-97C4-FB0156E03231}" type="pres">
      <dgm:prSet presAssocID="{D7E87DE1-03EB-D748-89C5-D76845DF9F58}" presName="dummy" presStyleCnt="0"/>
      <dgm:spPr/>
    </dgm:pt>
    <dgm:pt modelId="{12C576B8-5B2D-B04B-98C4-29D5E499FD83}" type="pres">
      <dgm:prSet presAssocID="{D7E87DE1-03EB-D748-89C5-D76845DF9F58}" presName="node" presStyleLbl="revTx" presStyleIdx="9" presStyleCnt="12" custScaleX="22383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4FE94AE-AFAE-8743-9525-171FDA850E0F}" type="pres">
      <dgm:prSet presAssocID="{6533DBF9-2933-D44A-B9F0-8FC24EC06F20}" presName="sibTrans" presStyleLbl="node1" presStyleIdx="9" presStyleCnt="12"/>
      <dgm:spPr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FBD4D212-3E98-9843-8795-297F9EDDD657}" type="pres">
      <dgm:prSet presAssocID="{610909C5-6334-264F-93E0-189A71FB6993}" presName="dummy" presStyleCnt="0"/>
      <dgm:spPr/>
    </dgm:pt>
    <dgm:pt modelId="{54CDBF4B-9D09-3242-A1D5-0506BD1712C5}" type="pres">
      <dgm:prSet presAssocID="{610909C5-6334-264F-93E0-189A71FB6993}" presName="node" presStyleLbl="revTx" presStyleIdx="10" presStyleCnt="12" custScaleX="20480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49452468-AA65-834B-B75D-72A0A7810E13}" type="pres">
      <dgm:prSet presAssocID="{C62D126D-D94F-0A45-AAB3-A4A2804A9AA5}" presName="sibTrans" presStyleLbl="node1" presStyleIdx="10" presStyleCnt="12"/>
      <dgm:spPr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B0C742D0-6463-FF41-BE88-36D0AF1ED5D5}" type="pres">
      <dgm:prSet presAssocID="{527799A3-6798-F14C-9108-A99B044124B3}" presName="dummy" presStyleCnt="0"/>
      <dgm:spPr/>
    </dgm:pt>
    <dgm:pt modelId="{CE064FAD-9527-C04A-986D-ADE7F29D4AAF}" type="pres">
      <dgm:prSet presAssocID="{527799A3-6798-F14C-9108-A99B044124B3}" presName="node" presStyleLbl="revTx" presStyleIdx="11" presStyleCnt="12" custScaleX="89195" custRadScaleRad="100461" custRadScaleInc="-950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C0589C6-43EC-854D-966B-B0C5FE9A8192}" type="pres">
      <dgm:prSet presAssocID="{CCCC52AB-CFB4-904A-B94C-E1998826B4F9}" presName="sibTrans" presStyleLbl="node1" presStyleIdx="11" presStyleCnt="12"/>
      <dgm:spPr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</dgm:spPr>
      <dgm:t>
        <a:bodyPr/>
        <a:lstStyle/>
        <a:p>
          <a:endParaRPr lang="en-US"/>
        </a:p>
      </dgm:t>
    </dgm:pt>
  </dgm:ptLst>
  <dgm:cxnLst>
    <dgm:cxn modelId="{7E3437C4-CA9E-744B-A10C-AB226D685EF4}" srcId="{8E1255C9-F847-A440-83FF-7AA254CCB896}" destId="{610909C5-6334-264F-93E0-189A71FB6993}" srcOrd="10" destOrd="0" parTransId="{BAA50C28-F269-4F4D-892E-94581FC50AB9}" sibTransId="{C62D126D-D94F-0A45-AAB3-A4A2804A9AA5}"/>
    <dgm:cxn modelId="{D1F459D2-05BC-3D48-930F-DB66C5C7F3A9}" type="presOf" srcId="{0858D728-97B0-1A41-82DA-1572CE14754F}" destId="{9BE0E30D-6CC1-3143-BC4A-4FF2C5039316}" srcOrd="0" destOrd="0" presId="urn:microsoft.com/office/officeart/2005/8/layout/cycle1"/>
    <dgm:cxn modelId="{0B8532FB-F4FE-6643-9F36-CF9AFCA0839E}" type="presOf" srcId="{6533DBF9-2933-D44A-B9F0-8FC24EC06F20}" destId="{C4FE94AE-AFAE-8743-9525-171FDA850E0F}" srcOrd="0" destOrd="0" presId="urn:microsoft.com/office/officeart/2005/8/layout/cycle1"/>
    <dgm:cxn modelId="{59130A34-B4D6-A044-96F7-5346AB5CB5D8}" srcId="{8E1255C9-F847-A440-83FF-7AA254CCB896}" destId="{81D20D5D-F15B-B844-BCE7-07FE2E88C5B6}" srcOrd="2" destOrd="0" parTransId="{EDD06461-C2E5-A840-A887-FEA1BC169C5B}" sibTransId="{63159F5F-19C4-974F-B4D9-6A8388E3A179}"/>
    <dgm:cxn modelId="{B110A1D2-E1D2-C04C-8976-779F7F4F66C8}" srcId="{8E1255C9-F847-A440-83FF-7AA254CCB896}" destId="{325DB5A0-FE7A-8245-9663-7B515E4DF4C8}" srcOrd="1" destOrd="0" parTransId="{4E2DDA45-C5A5-2D44-BC75-B1BB3E89C39E}" sibTransId="{54471214-3ABC-B64E-8935-4F53AC7091F5}"/>
    <dgm:cxn modelId="{A5CC296B-6A14-E94C-B0FF-22495F2468A2}" type="presOf" srcId="{81D20D5D-F15B-B844-BCE7-07FE2E88C5B6}" destId="{2467F156-8EB3-F044-8664-8B186FD19D40}" srcOrd="0" destOrd="0" presId="urn:microsoft.com/office/officeart/2005/8/layout/cycle1"/>
    <dgm:cxn modelId="{D713436C-20D0-A349-A4D8-CB5A42CB62D6}" type="presOf" srcId="{19401D75-4FA1-2642-9C39-67D34D8AB9EC}" destId="{37E24780-EDFC-1D4D-B756-C90BE821441B}" srcOrd="0" destOrd="0" presId="urn:microsoft.com/office/officeart/2005/8/layout/cycle1"/>
    <dgm:cxn modelId="{520FE9FC-4A47-194C-ADB4-2E85EB25D1BC}" type="presOf" srcId="{D548EBB6-B1A8-4E4A-94F3-38AFF917AA13}" destId="{A85B6194-0CD3-0046-9C07-12EA626BEFA3}" srcOrd="0" destOrd="0" presId="urn:microsoft.com/office/officeart/2005/8/layout/cycle1"/>
    <dgm:cxn modelId="{F379C23B-C33D-6E4A-AE41-37598913DB8F}" type="presOf" srcId="{325DB5A0-FE7A-8245-9663-7B515E4DF4C8}" destId="{EAEA7D1D-8D8A-4A4B-812D-D24179AFED27}" srcOrd="0" destOrd="0" presId="urn:microsoft.com/office/officeart/2005/8/layout/cycle1"/>
    <dgm:cxn modelId="{DCFE720D-13E0-044F-9F8D-AAA7DD2A098B}" type="presOf" srcId="{55B5CCF6-1B65-AC49-B1EC-CD09807E71EF}" destId="{76EDA6DC-5A32-7640-86D9-A3D1F65AC2D3}" srcOrd="0" destOrd="0" presId="urn:microsoft.com/office/officeart/2005/8/layout/cycle1"/>
    <dgm:cxn modelId="{6048A709-9628-2640-890E-EF193189818B}" type="presOf" srcId="{610909C5-6334-264F-93E0-189A71FB6993}" destId="{54CDBF4B-9D09-3242-A1D5-0506BD1712C5}" srcOrd="0" destOrd="0" presId="urn:microsoft.com/office/officeart/2005/8/layout/cycle1"/>
    <dgm:cxn modelId="{43A2D624-36A7-0349-8165-2080658490D3}" srcId="{8E1255C9-F847-A440-83FF-7AA254CCB896}" destId="{A9914442-2057-0542-A0EA-F935FCA28993}" srcOrd="6" destOrd="0" parTransId="{7C8B2F9C-9DC8-B341-9185-DD1FDBDEC5E5}" sibTransId="{D805A741-31F4-6D45-A082-4AD4C7B066F1}"/>
    <dgm:cxn modelId="{9D179EA7-3A49-544A-83DE-69B7A779502D}" srcId="{8E1255C9-F847-A440-83FF-7AA254CCB896}" destId="{D548EBB6-B1A8-4E4A-94F3-38AFF917AA13}" srcOrd="3" destOrd="0" parTransId="{9C2C1551-390F-D644-9FE4-C7360EFD93EC}" sibTransId="{55B5CCF6-1B65-AC49-B1EC-CD09807E71EF}"/>
    <dgm:cxn modelId="{4C3DD547-D047-9D45-828F-C7C94046F4A6}" srcId="{8E1255C9-F847-A440-83FF-7AA254CCB896}" destId="{D7E87DE1-03EB-D748-89C5-D76845DF9F58}" srcOrd="9" destOrd="0" parTransId="{08AD16C4-82BB-C248-8EBD-2C05A46AF859}" sibTransId="{6533DBF9-2933-D44A-B9F0-8FC24EC06F20}"/>
    <dgm:cxn modelId="{6E0A29B9-33A3-8F4D-BBD4-672768354023}" srcId="{8E1255C9-F847-A440-83FF-7AA254CCB896}" destId="{55E743FA-081E-B447-B4F2-DEEACC6857BC}" srcOrd="7" destOrd="0" parTransId="{4994F5D2-F751-6249-8BC2-0DA8296759D8}" sibTransId="{B7792F1E-795A-8A40-9AF9-CBB036406804}"/>
    <dgm:cxn modelId="{2212ABA4-FA29-4149-BC7B-456ED77BFFF6}" type="presOf" srcId="{580AAA11-E1E4-FC4E-A546-63E521F462A7}" destId="{DAE7F6D9-575B-6C47-9F2C-6177EB4BA541}" srcOrd="0" destOrd="0" presId="urn:microsoft.com/office/officeart/2005/8/layout/cycle1"/>
    <dgm:cxn modelId="{016B7C44-34E6-E446-A576-86AF1D6C39B8}" type="presOf" srcId="{54471214-3ABC-B64E-8935-4F53AC7091F5}" destId="{2257407E-2335-6E46-9533-50F1A4869162}" srcOrd="0" destOrd="0" presId="urn:microsoft.com/office/officeart/2005/8/layout/cycle1"/>
    <dgm:cxn modelId="{5A18B3D5-12E0-8A49-A830-9503E2E368EA}" type="presOf" srcId="{D7E87DE1-03EB-D748-89C5-D76845DF9F58}" destId="{12C576B8-5B2D-B04B-98C4-29D5E499FD83}" srcOrd="0" destOrd="0" presId="urn:microsoft.com/office/officeart/2005/8/layout/cycle1"/>
    <dgm:cxn modelId="{16EC9422-449F-504C-BBEF-180EEE11A8F3}" type="presOf" srcId="{D805A741-31F4-6D45-A082-4AD4C7B066F1}" destId="{7D368AA8-A897-6A44-B2ED-5420DBBF55CD}" srcOrd="0" destOrd="0" presId="urn:microsoft.com/office/officeart/2005/8/layout/cycle1"/>
    <dgm:cxn modelId="{8FAF9B9F-E2D9-1F42-8CE2-4380442819DB}" type="presOf" srcId="{931AD6AD-68AD-1F4D-802F-C6CD780A0CDB}" destId="{19DCBC3D-EF34-4444-B52C-E59D1C44CC9D}" srcOrd="0" destOrd="0" presId="urn:microsoft.com/office/officeart/2005/8/layout/cycle1"/>
    <dgm:cxn modelId="{114DB87A-5C74-E04A-9A0E-BE296FAB02AF}" type="presOf" srcId="{CCCC52AB-CFB4-904A-B94C-E1998826B4F9}" destId="{7C0589C6-43EC-854D-966B-B0C5FE9A8192}" srcOrd="0" destOrd="0" presId="urn:microsoft.com/office/officeart/2005/8/layout/cycle1"/>
    <dgm:cxn modelId="{A034E655-0D85-E24D-B505-443DE644024C}" type="presOf" srcId="{C62D126D-D94F-0A45-AAB3-A4A2804A9AA5}" destId="{49452468-AA65-834B-B75D-72A0A7810E13}" srcOrd="0" destOrd="0" presId="urn:microsoft.com/office/officeart/2005/8/layout/cycle1"/>
    <dgm:cxn modelId="{50CBE380-A1FD-1F4A-9B6D-9A0FD39E4F65}" type="presOf" srcId="{55E743FA-081E-B447-B4F2-DEEACC6857BC}" destId="{36444405-91CC-BC45-909E-8AE477F1EC7C}" srcOrd="0" destOrd="0" presId="urn:microsoft.com/office/officeart/2005/8/layout/cycle1"/>
    <dgm:cxn modelId="{3D531C75-5947-0B4B-A2F6-5BB806CDB153}" type="presOf" srcId="{A9914442-2057-0542-A0EA-F935FCA28993}" destId="{B4CE740F-E5F8-1040-9068-3C0CA6A81D60}" srcOrd="0" destOrd="0" presId="urn:microsoft.com/office/officeart/2005/8/layout/cycle1"/>
    <dgm:cxn modelId="{B8BADFD8-DCBF-BB4F-9F99-0476AAAF6B0A}" type="presOf" srcId="{8E1255C9-F847-A440-83FF-7AA254CCB896}" destId="{974F300E-4386-5845-9047-D2E50BE5B9DF}" srcOrd="0" destOrd="0" presId="urn:microsoft.com/office/officeart/2005/8/layout/cycle1"/>
    <dgm:cxn modelId="{8473CCC9-3CE8-2541-BD76-1510DC4C2444}" srcId="{8E1255C9-F847-A440-83FF-7AA254CCB896}" destId="{527799A3-6798-F14C-9108-A99B044124B3}" srcOrd="11" destOrd="0" parTransId="{4C8AC837-DBAA-5F48-BFFA-88B3F17800FA}" sibTransId="{CCCC52AB-CFB4-904A-B94C-E1998826B4F9}"/>
    <dgm:cxn modelId="{24E8EE39-70FF-B84F-8DD2-74F1728207D4}" srcId="{8E1255C9-F847-A440-83FF-7AA254CCB896}" destId="{12600BCB-5734-3F4B-9543-0CB09A3EC940}" srcOrd="0" destOrd="0" parTransId="{694C5870-D1B6-4749-AAAC-40AAB1DA82EA}" sibTransId="{B6065800-F57E-6842-B73C-614AFBC2DE05}"/>
    <dgm:cxn modelId="{C71EFA8F-2D9D-B349-9D8F-4C4E8D5A1A88}" srcId="{8E1255C9-F847-A440-83FF-7AA254CCB896}" destId="{0858D728-97B0-1A41-82DA-1572CE14754F}" srcOrd="4" destOrd="0" parTransId="{101D8312-F9CD-0648-93A1-801EBB18F1C1}" sibTransId="{19401D75-4FA1-2642-9C39-67D34D8AB9EC}"/>
    <dgm:cxn modelId="{8A3EA878-0C6B-8A42-8861-E85FB59D38B8}" type="presOf" srcId="{527799A3-6798-F14C-9108-A99B044124B3}" destId="{CE064FAD-9527-C04A-986D-ADE7F29D4AAF}" srcOrd="0" destOrd="0" presId="urn:microsoft.com/office/officeart/2005/8/layout/cycle1"/>
    <dgm:cxn modelId="{A534B723-38B5-EC4B-8735-ABC373CB3BFC}" type="presOf" srcId="{B7792F1E-795A-8A40-9AF9-CBB036406804}" destId="{0EBEA1BD-8C57-A847-A4A1-BD492A397D4A}" srcOrd="0" destOrd="0" presId="urn:microsoft.com/office/officeart/2005/8/layout/cycle1"/>
    <dgm:cxn modelId="{B263D5DB-FD9A-F845-A29A-1C25305A814B}" srcId="{8E1255C9-F847-A440-83FF-7AA254CCB896}" destId="{931AD6AD-68AD-1F4D-802F-C6CD780A0CDB}" srcOrd="8" destOrd="0" parTransId="{1C7C9849-E661-3747-A64F-D6BD82FBC8C6}" sibTransId="{591E9484-33B2-714C-AA5D-D47E80DA12F9}"/>
    <dgm:cxn modelId="{A05453BE-163B-FB45-BB0D-9A62C37C6607}" type="presOf" srcId="{591E9484-33B2-714C-AA5D-D47E80DA12F9}" destId="{CDA9BE8C-41E5-BF45-BAB4-5B91BDDEFF8D}" srcOrd="0" destOrd="0" presId="urn:microsoft.com/office/officeart/2005/8/layout/cycle1"/>
    <dgm:cxn modelId="{362A98EC-61F2-9048-85D4-2E5613D17006}" type="presOf" srcId="{63159F5F-19C4-974F-B4D9-6A8388E3A179}" destId="{DC85BF06-3190-2C49-B38C-CC01414F9567}" srcOrd="0" destOrd="0" presId="urn:microsoft.com/office/officeart/2005/8/layout/cycle1"/>
    <dgm:cxn modelId="{3A77B8F9-9A75-0E45-BE6D-9CFD673F2B6F}" type="presOf" srcId="{B6065800-F57E-6842-B73C-614AFBC2DE05}" destId="{2990F259-A510-7044-A15A-189FB55AE5CB}" srcOrd="0" destOrd="0" presId="urn:microsoft.com/office/officeart/2005/8/layout/cycle1"/>
    <dgm:cxn modelId="{8BC02790-30A7-8E4F-A35E-2380CA591837}" srcId="{8E1255C9-F847-A440-83FF-7AA254CCB896}" destId="{F73B3211-1799-3F44-92B6-7CEE57ECB2D3}" srcOrd="5" destOrd="0" parTransId="{3185974B-797D-B74A-90E5-50DD4F820E03}" sibTransId="{580AAA11-E1E4-FC4E-A546-63E521F462A7}"/>
    <dgm:cxn modelId="{FB97F1C2-36E9-624C-B302-29E49A3C6E2A}" type="presOf" srcId="{12600BCB-5734-3F4B-9543-0CB09A3EC940}" destId="{92DA8A36-05F4-4B4C-B207-6FB4CBC9688F}" srcOrd="0" destOrd="0" presId="urn:microsoft.com/office/officeart/2005/8/layout/cycle1"/>
    <dgm:cxn modelId="{C9E406B5-2A60-5D4B-B7D1-969E859D6285}" type="presOf" srcId="{F73B3211-1799-3F44-92B6-7CEE57ECB2D3}" destId="{BF6C208F-01F8-574D-980A-D40F886CF760}" srcOrd="0" destOrd="0" presId="urn:microsoft.com/office/officeart/2005/8/layout/cycle1"/>
    <dgm:cxn modelId="{B96D7772-981E-9148-BB1E-ED33689502F7}" type="presParOf" srcId="{974F300E-4386-5845-9047-D2E50BE5B9DF}" destId="{BF1A72C0-4F23-214E-B2C0-EC3432C35438}" srcOrd="0" destOrd="0" presId="urn:microsoft.com/office/officeart/2005/8/layout/cycle1"/>
    <dgm:cxn modelId="{3C534A4C-BADF-C94C-8F13-ADD10930EBEC}" type="presParOf" srcId="{974F300E-4386-5845-9047-D2E50BE5B9DF}" destId="{92DA8A36-05F4-4B4C-B207-6FB4CBC9688F}" srcOrd="1" destOrd="0" presId="urn:microsoft.com/office/officeart/2005/8/layout/cycle1"/>
    <dgm:cxn modelId="{473D3A94-F4A0-144D-B778-48A625F4173D}" type="presParOf" srcId="{974F300E-4386-5845-9047-D2E50BE5B9DF}" destId="{2990F259-A510-7044-A15A-189FB55AE5CB}" srcOrd="2" destOrd="0" presId="urn:microsoft.com/office/officeart/2005/8/layout/cycle1"/>
    <dgm:cxn modelId="{8A52619D-484E-BD44-87EC-61087E30D4AA}" type="presParOf" srcId="{974F300E-4386-5845-9047-D2E50BE5B9DF}" destId="{A7A1548F-03D0-7F43-8C4C-631804CE4126}" srcOrd="3" destOrd="0" presId="urn:microsoft.com/office/officeart/2005/8/layout/cycle1"/>
    <dgm:cxn modelId="{6EE32116-82E5-8045-9E08-70F7F7DEF103}" type="presParOf" srcId="{974F300E-4386-5845-9047-D2E50BE5B9DF}" destId="{EAEA7D1D-8D8A-4A4B-812D-D24179AFED27}" srcOrd="4" destOrd="0" presId="urn:microsoft.com/office/officeart/2005/8/layout/cycle1"/>
    <dgm:cxn modelId="{739F82B5-CBE5-2342-9443-2ABDBED89F10}" type="presParOf" srcId="{974F300E-4386-5845-9047-D2E50BE5B9DF}" destId="{2257407E-2335-6E46-9533-50F1A4869162}" srcOrd="5" destOrd="0" presId="urn:microsoft.com/office/officeart/2005/8/layout/cycle1"/>
    <dgm:cxn modelId="{27E45FD8-FFAD-8B4C-B8B0-7A41ED1E60D4}" type="presParOf" srcId="{974F300E-4386-5845-9047-D2E50BE5B9DF}" destId="{3467B5D4-61EB-4C46-BB87-881C0920F2D1}" srcOrd="6" destOrd="0" presId="urn:microsoft.com/office/officeart/2005/8/layout/cycle1"/>
    <dgm:cxn modelId="{338C68AF-9866-CE4A-BFF1-1AEAA1065A22}" type="presParOf" srcId="{974F300E-4386-5845-9047-D2E50BE5B9DF}" destId="{2467F156-8EB3-F044-8664-8B186FD19D40}" srcOrd="7" destOrd="0" presId="urn:microsoft.com/office/officeart/2005/8/layout/cycle1"/>
    <dgm:cxn modelId="{FE391CA5-0944-CC4D-AFBB-6167A082B3F7}" type="presParOf" srcId="{974F300E-4386-5845-9047-D2E50BE5B9DF}" destId="{DC85BF06-3190-2C49-B38C-CC01414F9567}" srcOrd="8" destOrd="0" presId="urn:microsoft.com/office/officeart/2005/8/layout/cycle1"/>
    <dgm:cxn modelId="{44E46A50-AEE6-8E4B-8A13-71D107B43631}" type="presParOf" srcId="{974F300E-4386-5845-9047-D2E50BE5B9DF}" destId="{818521AB-CB19-3245-AC47-32330EC1D05A}" srcOrd="9" destOrd="0" presId="urn:microsoft.com/office/officeart/2005/8/layout/cycle1"/>
    <dgm:cxn modelId="{7403598C-C9DE-4944-80BF-32573F4A2B95}" type="presParOf" srcId="{974F300E-4386-5845-9047-D2E50BE5B9DF}" destId="{A85B6194-0CD3-0046-9C07-12EA626BEFA3}" srcOrd="10" destOrd="0" presId="urn:microsoft.com/office/officeart/2005/8/layout/cycle1"/>
    <dgm:cxn modelId="{E0B03232-E9A3-5A4B-9260-C5FA7CDB4FB5}" type="presParOf" srcId="{974F300E-4386-5845-9047-D2E50BE5B9DF}" destId="{76EDA6DC-5A32-7640-86D9-A3D1F65AC2D3}" srcOrd="11" destOrd="0" presId="urn:microsoft.com/office/officeart/2005/8/layout/cycle1"/>
    <dgm:cxn modelId="{CD47FD1A-CA7C-474E-A2ED-D0B70F8CA648}" type="presParOf" srcId="{974F300E-4386-5845-9047-D2E50BE5B9DF}" destId="{5FEB966B-5E78-494C-B5A1-6F18B3A362B7}" srcOrd="12" destOrd="0" presId="urn:microsoft.com/office/officeart/2005/8/layout/cycle1"/>
    <dgm:cxn modelId="{177A070B-F0B7-6A43-9B37-8D30F40B18AD}" type="presParOf" srcId="{974F300E-4386-5845-9047-D2E50BE5B9DF}" destId="{9BE0E30D-6CC1-3143-BC4A-4FF2C5039316}" srcOrd="13" destOrd="0" presId="urn:microsoft.com/office/officeart/2005/8/layout/cycle1"/>
    <dgm:cxn modelId="{94FC0BF7-4095-F647-923D-ABCAD1591368}" type="presParOf" srcId="{974F300E-4386-5845-9047-D2E50BE5B9DF}" destId="{37E24780-EDFC-1D4D-B756-C90BE821441B}" srcOrd="14" destOrd="0" presId="urn:microsoft.com/office/officeart/2005/8/layout/cycle1"/>
    <dgm:cxn modelId="{B016A868-3DD3-D948-B1F7-66DF1513CDC5}" type="presParOf" srcId="{974F300E-4386-5845-9047-D2E50BE5B9DF}" destId="{788B510C-5C6F-7E4F-BD2A-4B0F37349509}" srcOrd="15" destOrd="0" presId="urn:microsoft.com/office/officeart/2005/8/layout/cycle1"/>
    <dgm:cxn modelId="{CC89A223-AAD0-C44B-BCAC-B7CDA9A467A0}" type="presParOf" srcId="{974F300E-4386-5845-9047-D2E50BE5B9DF}" destId="{BF6C208F-01F8-574D-980A-D40F886CF760}" srcOrd="16" destOrd="0" presId="urn:microsoft.com/office/officeart/2005/8/layout/cycle1"/>
    <dgm:cxn modelId="{BC006FEA-4BA1-A14A-8158-8EA135D546F1}" type="presParOf" srcId="{974F300E-4386-5845-9047-D2E50BE5B9DF}" destId="{DAE7F6D9-575B-6C47-9F2C-6177EB4BA541}" srcOrd="17" destOrd="0" presId="urn:microsoft.com/office/officeart/2005/8/layout/cycle1"/>
    <dgm:cxn modelId="{9608DA73-F51A-CA47-BDF7-39E1745D365A}" type="presParOf" srcId="{974F300E-4386-5845-9047-D2E50BE5B9DF}" destId="{3AD74439-13B4-6B4C-A74C-96BE28333D49}" srcOrd="18" destOrd="0" presId="urn:microsoft.com/office/officeart/2005/8/layout/cycle1"/>
    <dgm:cxn modelId="{D3675923-73A5-F140-A893-807F00AE2CE6}" type="presParOf" srcId="{974F300E-4386-5845-9047-D2E50BE5B9DF}" destId="{B4CE740F-E5F8-1040-9068-3C0CA6A81D60}" srcOrd="19" destOrd="0" presId="urn:microsoft.com/office/officeart/2005/8/layout/cycle1"/>
    <dgm:cxn modelId="{4A610036-0960-3D4B-98BD-1C67723E0D4B}" type="presParOf" srcId="{974F300E-4386-5845-9047-D2E50BE5B9DF}" destId="{7D368AA8-A897-6A44-B2ED-5420DBBF55CD}" srcOrd="20" destOrd="0" presId="urn:microsoft.com/office/officeart/2005/8/layout/cycle1"/>
    <dgm:cxn modelId="{7F56668B-5A47-E04F-AC2A-DFA82B1FD1AA}" type="presParOf" srcId="{974F300E-4386-5845-9047-D2E50BE5B9DF}" destId="{256A8A82-B1CB-EF43-AB66-A3D1C8A54B59}" srcOrd="21" destOrd="0" presId="urn:microsoft.com/office/officeart/2005/8/layout/cycle1"/>
    <dgm:cxn modelId="{B9566EA7-5135-D549-A82F-DBB217F68242}" type="presParOf" srcId="{974F300E-4386-5845-9047-D2E50BE5B9DF}" destId="{36444405-91CC-BC45-909E-8AE477F1EC7C}" srcOrd="22" destOrd="0" presId="urn:microsoft.com/office/officeart/2005/8/layout/cycle1"/>
    <dgm:cxn modelId="{C26053B6-7807-9742-AC05-5428D92D093A}" type="presParOf" srcId="{974F300E-4386-5845-9047-D2E50BE5B9DF}" destId="{0EBEA1BD-8C57-A847-A4A1-BD492A397D4A}" srcOrd="23" destOrd="0" presId="urn:microsoft.com/office/officeart/2005/8/layout/cycle1"/>
    <dgm:cxn modelId="{0A28FA6D-5C7D-2A41-90E1-1F43C9C0046D}" type="presParOf" srcId="{974F300E-4386-5845-9047-D2E50BE5B9DF}" destId="{A1257670-91AA-B74E-AFCB-48382C466D43}" srcOrd="24" destOrd="0" presId="urn:microsoft.com/office/officeart/2005/8/layout/cycle1"/>
    <dgm:cxn modelId="{AC9BF95F-C4CC-4342-A8D2-142388DE439E}" type="presParOf" srcId="{974F300E-4386-5845-9047-D2E50BE5B9DF}" destId="{19DCBC3D-EF34-4444-B52C-E59D1C44CC9D}" srcOrd="25" destOrd="0" presId="urn:microsoft.com/office/officeart/2005/8/layout/cycle1"/>
    <dgm:cxn modelId="{216934B6-97D2-394F-9526-FAD5A8EF89BD}" type="presParOf" srcId="{974F300E-4386-5845-9047-D2E50BE5B9DF}" destId="{CDA9BE8C-41E5-BF45-BAB4-5B91BDDEFF8D}" srcOrd="26" destOrd="0" presId="urn:microsoft.com/office/officeart/2005/8/layout/cycle1"/>
    <dgm:cxn modelId="{0693B393-0C71-024B-B738-31A5983BADCF}" type="presParOf" srcId="{974F300E-4386-5845-9047-D2E50BE5B9DF}" destId="{731680F6-F070-374C-97C4-FB0156E03231}" srcOrd="27" destOrd="0" presId="urn:microsoft.com/office/officeart/2005/8/layout/cycle1"/>
    <dgm:cxn modelId="{5F933216-1C4F-DA4A-842E-0B7E7DED5833}" type="presParOf" srcId="{974F300E-4386-5845-9047-D2E50BE5B9DF}" destId="{12C576B8-5B2D-B04B-98C4-29D5E499FD83}" srcOrd="28" destOrd="0" presId="urn:microsoft.com/office/officeart/2005/8/layout/cycle1"/>
    <dgm:cxn modelId="{CC0BAE4A-EA01-C047-8B60-99BCF32CA71B}" type="presParOf" srcId="{974F300E-4386-5845-9047-D2E50BE5B9DF}" destId="{C4FE94AE-AFAE-8743-9525-171FDA850E0F}" srcOrd="29" destOrd="0" presId="urn:microsoft.com/office/officeart/2005/8/layout/cycle1"/>
    <dgm:cxn modelId="{61C26ED8-0FFC-FC47-9788-AA7AAE061AED}" type="presParOf" srcId="{974F300E-4386-5845-9047-D2E50BE5B9DF}" destId="{FBD4D212-3E98-9843-8795-297F9EDDD657}" srcOrd="30" destOrd="0" presId="urn:microsoft.com/office/officeart/2005/8/layout/cycle1"/>
    <dgm:cxn modelId="{FC128CC2-FE85-224A-80CE-8D1042047B2F}" type="presParOf" srcId="{974F300E-4386-5845-9047-D2E50BE5B9DF}" destId="{54CDBF4B-9D09-3242-A1D5-0506BD1712C5}" srcOrd="31" destOrd="0" presId="urn:microsoft.com/office/officeart/2005/8/layout/cycle1"/>
    <dgm:cxn modelId="{E6681653-3CEA-3340-A4EC-96C9691E57CE}" type="presParOf" srcId="{974F300E-4386-5845-9047-D2E50BE5B9DF}" destId="{49452468-AA65-834B-B75D-72A0A7810E13}" srcOrd="32" destOrd="0" presId="urn:microsoft.com/office/officeart/2005/8/layout/cycle1"/>
    <dgm:cxn modelId="{D063C8C7-A8B5-3E46-B982-14A7A00AE97B}" type="presParOf" srcId="{974F300E-4386-5845-9047-D2E50BE5B9DF}" destId="{B0C742D0-6463-FF41-BE88-36D0AF1ED5D5}" srcOrd="33" destOrd="0" presId="urn:microsoft.com/office/officeart/2005/8/layout/cycle1"/>
    <dgm:cxn modelId="{FAADE25B-922A-F140-B8C7-13128A4AA42D}" type="presParOf" srcId="{974F300E-4386-5845-9047-D2E50BE5B9DF}" destId="{CE064FAD-9527-C04A-986D-ADE7F29D4AAF}" srcOrd="34" destOrd="0" presId="urn:microsoft.com/office/officeart/2005/8/layout/cycle1"/>
    <dgm:cxn modelId="{05EAB10F-2337-B844-A1C9-D85C2D543D4D}" type="presParOf" srcId="{974F300E-4386-5845-9047-D2E50BE5B9DF}" destId="{7C0589C6-43EC-854D-966B-B0C5FE9A8192}" srcOrd="3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E1255C9-F847-A440-83FF-7AA254CCB896}" type="doc">
      <dgm:prSet loTypeId="urn:microsoft.com/office/officeart/2005/8/layout/cycle1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600BCB-5734-3F4B-9543-0CB09A3EC940}">
      <dgm:prSet phldrT="[Text]" custT="1"/>
      <dgm:spPr>
        <a:xfrm>
          <a:off x="4198328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尼散月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694C5870-D1B6-4749-AAAC-40AAB1DA82EA}" type="parTrans" cxnId="{24E8EE39-70FF-B84F-8DD2-74F1728207D4}">
      <dgm:prSet/>
      <dgm:spPr/>
      <dgm:t>
        <a:bodyPr/>
        <a:lstStyle/>
        <a:p>
          <a:endParaRPr lang="en-US"/>
        </a:p>
      </dgm:t>
    </dgm:pt>
    <dgm:pt modelId="{B6065800-F57E-6842-B73C-614AFBC2DE05}" type="sibTrans" cxnId="{24E8EE39-70FF-B84F-8DD2-74F1728207D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325DB5A0-FE7A-8245-9663-7B515E4DF4C8}">
      <dgm:prSet phldrT="[Text]" custT="1"/>
      <dgm:spPr>
        <a:xfrm>
          <a:off x="5496848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以珥月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4E2DDA45-C5A5-2D44-BC75-B1BB3E89C39E}" type="parTrans" cxnId="{B110A1D2-E1D2-C04C-8976-779F7F4F66C8}">
      <dgm:prSet/>
      <dgm:spPr/>
      <dgm:t>
        <a:bodyPr/>
        <a:lstStyle/>
        <a:p>
          <a:endParaRPr lang="en-US"/>
        </a:p>
      </dgm:t>
    </dgm:pt>
    <dgm:pt modelId="{54471214-3ABC-B64E-8935-4F53AC7091F5}" type="sibTrans" cxnId="{B110A1D2-E1D2-C04C-8976-779F7F4F66C8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81D20D5D-F15B-B844-BCE7-07FE2E88C5B6}">
      <dgm:prSet phldrT="[Text]" custT="1"/>
      <dgm:spPr>
        <a:xfrm>
          <a:off x="6246550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西弯月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EDD06461-C2E5-A840-A887-FEA1BC169C5B}" type="parTrans" cxnId="{59130A34-B4D6-A044-96F7-5346AB5CB5D8}">
      <dgm:prSet/>
      <dgm:spPr/>
      <dgm:t>
        <a:bodyPr/>
        <a:lstStyle/>
        <a:p>
          <a:endParaRPr lang="en-US"/>
        </a:p>
      </dgm:t>
    </dgm:pt>
    <dgm:pt modelId="{63159F5F-19C4-974F-B4D9-6A8388E3A179}" type="sibTrans" cxnId="{59130A34-B4D6-A044-96F7-5346AB5CB5D8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D548EBB6-B1A8-4E4A-94F3-38AFF917AA13}">
      <dgm:prSet phldrT="[Text]" custT="1"/>
      <dgm:spPr>
        <a:xfrm>
          <a:off x="6246550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搭模斯月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9C2C1551-390F-D644-9FE4-C7360EFD93EC}" type="parTrans" cxnId="{9D179EA7-3A49-544A-83DE-69B7A779502D}">
      <dgm:prSet/>
      <dgm:spPr/>
      <dgm:t>
        <a:bodyPr/>
        <a:lstStyle/>
        <a:p>
          <a:endParaRPr lang="en-US"/>
        </a:p>
      </dgm:t>
    </dgm:pt>
    <dgm:pt modelId="{55B5CCF6-1B65-AC49-B1EC-CD09807E71EF}" type="sibTrans" cxnId="{9D179EA7-3A49-544A-83DE-69B7A779502D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0858D728-97B0-1A41-82DA-1572CE14754F}">
      <dgm:prSet phldrT="[Text]" custT="1"/>
      <dgm:spPr>
        <a:xfrm>
          <a:off x="5496848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埃波月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01D8312-F9CD-0648-93A1-801EBB18F1C1}" type="parTrans" cxnId="{C71EFA8F-2D9D-B349-9D8F-4C4E8D5A1A88}">
      <dgm:prSet/>
      <dgm:spPr/>
      <dgm:t>
        <a:bodyPr/>
        <a:lstStyle/>
        <a:p>
          <a:endParaRPr lang="en-US"/>
        </a:p>
      </dgm:t>
    </dgm:pt>
    <dgm:pt modelId="{19401D75-4FA1-2642-9C39-67D34D8AB9EC}" type="sibTrans" cxnId="{C71EFA8F-2D9D-B349-9D8F-4C4E8D5A1A88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F73B3211-1799-3F44-92B6-7CEE57ECB2D3}">
      <dgm:prSet phldrT="[Text]" custT="1"/>
      <dgm:spPr>
        <a:xfrm>
          <a:off x="4198328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以禄月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3185974B-797D-B74A-90E5-50DD4F820E03}" type="parTrans" cxnId="{8BC02790-30A7-8E4F-A35E-2380CA591837}">
      <dgm:prSet/>
      <dgm:spPr/>
      <dgm:t>
        <a:bodyPr/>
        <a:lstStyle/>
        <a:p>
          <a:endParaRPr lang="en-US"/>
        </a:p>
      </dgm:t>
    </dgm:pt>
    <dgm:pt modelId="{580AAA11-E1E4-FC4E-A546-63E521F462A7}" type="sibTrans" cxnId="{8BC02790-30A7-8E4F-A35E-2380CA591837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A9914442-2057-0542-A0EA-F935FCA28993}">
      <dgm:prSet custT="1"/>
      <dgm:spPr>
        <a:xfrm>
          <a:off x="2698925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提斯利月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7C8B2F9C-9DC8-B341-9185-DD1FDBDEC5E5}" type="parTrans" cxnId="{43A2D624-36A7-0349-8165-2080658490D3}">
      <dgm:prSet/>
      <dgm:spPr/>
      <dgm:t>
        <a:bodyPr/>
        <a:lstStyle/>
        <a:p>
          <a:endParaRPr lang="en-US"/>
        </a:p>
      </dgm:t>
    </dgm:pt>
    <dgm:pt modelId="{D805A741-31F4-6D45-A082-4AD4C7B066F1}" type="sibTrans" cxnId="{43A2D624-36A7-0349-8165-2080658490D3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55E743FA-081E-B447-B4F2-DEEACC6857BC}">
      <dgm:prSet custT="1"/>
      <dgm:spPr>
        <a:xfrm>
          <a:off x="1400404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玛西班月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4994F5D2-F751-6249-8BC2-0DA8296759D8}" type="parTrans" cxnId="{6E0A29B9-33A3-8F4D-BBD4-672768354023}">
      <dgm:prSet/>
      <dgm:spPr/>
      <dgm:t>
        <a:bodyPr/>
        <a:lstStyle/>
        <a:p>
          <a:endParaRPr lang="en-US"/>
        </a:p>
      </dgm:t>
    </dgm:pt>
    <dgm:pt modelId="{B7792F1E-795A-8A40-9AF9-CBB036406804}" type="sibTrans" cxnId="{6E0A29B9-33A3-8F4D-BBD4-672768354023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931AD6AD-68AD-1F4D-802F-C6CD780A0CDB}">
      <dgm:prSet custT="1"/>
      <dgm:spPr>
        <a:xfrm>
          <a:off x="650703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基斯流月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C7C9849-E661-3747-A64F-D6BD82FBC8C6}" type="parTrans" cxnId="{B263D5DB-FD9A-F845-A29A-1C25305A814B}">
      <dgm:prSet/>
      <dgm:spPr/>
      <dgm:t>
        <a:bodyPr/>
        <a:lstStyle/>
        <a:p>
          <a:endParaRPr lang="en-US"/>
        </a:p>
      </dgm:t>
    </dgm:pt>
    <dgm:pt modelId="{591E9484-33B2-714C-AA5D-D47E80DA12F9}" type="sibTrans" cxnId="{B263D5DB-FD9A-F845-A29A-1C25305A814B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D7E87DE1-03EB-D748-89C5-D76845DF9F58}">
      <dgm:prSet custT="1"/>
      <dgm:spPr>
        <a:xfrm>
          <a:off x="650703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提别月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08AD16C4-82BB-C248-8EBD-2C05A46AF859}" type="parTrans" cxnId="{4C3DD547-D047-9D45-828F-C7C94046F4A6}">
      <dgm:prSet/>
      <dgm:spPr/>
      <dgm:t>
        <a:bodyPr/>
        <a:lstStyle/>
        <a:p>
          <a:endParaRPr lang="en-US"/>
        </a:p>
      </dgm:t>
    </dgm:pt>
    <dgm:pt modelId="{6533DBF9-2933-D44A-B9F0-8FC24EC06F20}" type="sibTrans" cxnId="{4C3DD547-D047-9D45-828F-C7C94046F4A6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610909C5-6334-264F-93E0-189A71FB6993}">
      <dgm:prSet custT="1"/>
      <dgm:spPr>
        <a:xfrm>
          <a:off x="1400404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细罢特月</a:t>
          </a:r>
          <a:endParaRPr lang="en-US" sz="1600" dirty="0" smtClean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BAA50C28-F269-4F4D-892E-94581FC50AB9}" type="parTrans" cxnId="{7E3437C4-CA9E-744B-A10C-AB226D685EF4}">
      <dgm:prSet/>
      <dgm:spPr/>
      <dgm:t>
        <a:bodyPr/>
        <a:lstStyle/>
        <a:p>
          <a:endParaRPr lang="en-US"/>
        </a:p>
      </dgm:t>
    </dgm:pt>
    <dgm:pt modelId="{C62D126D-D94F-0A45-AAB3-A4A2804A9AA5}" type="sibTrans" cxnId="{7E3437C4-CA9E-744B-A10C-AB226D685EF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527799A3-6798-F14C-9108-A99B044124B3}">
      <dgm:prSet custT="1"/>
      <dgm:spPr>
        <a:xfrm>
          <a:off x="2698925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亚达月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CCCC52AB-CFB4-904A-B94C-E1998826B4F9}" type="sibTrans" cxnId="{8473CCC9-3CE8-2541-BD76-1510DC4C244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4C8AC837-DBAA-5F48-BFFA-88B3F17800FA}" type="parTrans" cxnId="{8473CCC9-3CE8-2541-BD76-1510DC4C2444}">
      <dgm:prSet/>
      <dgm:spPr/>
      <dgm:t>
        <a:bodyPr/>
        <a:lstStyle/>
        <a:p>
          <a:endParaRPr lang="en-US"/>
        </a:p>
      </dgm:t>
    </dgm:pt>
    <dgm:pt modelId="{974F300E-4386-5845-9047-D2E50BE5B9DF}" type="pres">
      <dgm:prSet presAssocID="{8E1255C9-F847-A440-83FF-7AA254CCB89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F1A72C0-4F23-214E-B2C0-EC3432C35438}" type="pres">
      <dgm:prSet presAssocID="{12600BCB-5734-3F4B-9543-0CB09A3EC940}" presName="dummy" presStyleCnt="0"/>
      <dgm:spPr/>
    </dgm:pt>
    <dgm:pt modelId="{92DA8A36-05F4-4B4C-B207-6FB4CBC9688F}" type="pres">
      <dgm:prSet presAssocID="{12600BCB-5734-3F4B-9543-0CB09A3EC940}" presName="node" presStyleLbl="revTx" presStyleIdx="0" presStyleCnt="12" custScaleX="23535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990F259-A510-7044-A15A-189FB55AE5CB}" type="pres">
      <dgm:prSet presAssocID="{B6065800-F57E-6842-B73C-614AFBC2DE05}" presName="sibTrans" presStyleLbl="node1" presStyleIdx="0" presStyleCnt="12"/>
      <dgm:spPr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A7A1548F-03D0-7F43-8C4C-631804CE4126}" type="pres">
      <dgm:prSet presAssocID="{325DB5A0-FE7A-8245-9663-7B515E4DF4C8}" presName="dummy" presStyleCnt="0"/>
      <dgm:spPr/>
    </dgm:pt>
    <dgm:pt modelId="{EAEA7D1D-8D8A-4A4B-812D-D24179AFED27}" type="pres">
      <dgm:prSet presAssocID="{325DB5A0-FE7A-8245-9663-7B515E4DF4C8}" presName="node" presStyleLbl="revTx" presStyleIdx="1" presStyleCnt="12" custScaleX="19231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257407E-2335-6E46-9533-50F1A4869162}" type="pres">
      <dgm:prSet presAssocID="{54471214-3ABC-B64E-8935-4F53AC7091F5}" presName="sibTrans" presStyleLbl="node1" presStyleIdx="1" presStyleCnt="12"/>
      <dgm:spPr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3467B5D4-61EB-4C46-BB87-881C0920F2D1}" type="pres">
      <dgm:prSet presAssocID="{81D20D5D-F15B-B844-BCE7-07FE2E88C5B6}" presName="dummy" presStyleCnt="0"/>
      <dgm:spPr/>
    </dgm:pt>
    <dgm:pt modelId="{2467F156-8EB3-F044-8664-8B186FD19D40}" type="pres">
      <dgm:prSet presAssocID="{81D20D5D-F15B-B844-BCE7-07FE2E88C5B6}" presName="node" presStyleLbl="revTx" presStyleIdx="2" presStyleCnt="12" custScaleX="21680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C85BF06-3190-2C49-B38C-CC01414F9567}" type="pres">
      <dgm:prSet presAssocID="{63159F5F-19C4-974F-B4D9-6A8388E3A179}" presName="sibTrans" presStyleLbl="node1" presStyleIdx="2" presStyleCnt="12"/>
      <dgm:spPr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818521AB-CB19-3245-AC47-32330EC1D05A}" type="pres">
      <dgm:prSet presAssocID="{D548EBB6-B1A8-4E4A-94F3-38AFF917AA13}" presName="dummy" presStyleCnt="0"/>
      <dgm:spPr/>
    </dgm:pt>
    <dgm:pt modelId="{A85B6194-0CD3-0046-9C07-12EA626BEFA3}" type="pres">
      <dgm:prSet presAssocID="{D548EBB6-B1A8-4E4A-94F3-38AFF917AA13}" presName="node" presStyleLbl="revTx" presStyleIdx="3" presStyleCnt="12" custScaleX="2119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6EDA6DC-5A32-7640-86D9-A3D1F65AC2D3}" type="pres">
      <dgm:prSet presAssocID="{55B5CCF6-1B65-AC49-B1EC-CD09807E71EF}" presName="sibTrans" presStyleLbl="node1" presStyleIdx="3" presStyleCnt="12"/>
      <dgm:spPr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5FEB966B-5E78-494C-B5A1-6F18B3A362B7}" type="pres">
      <dgm:prSet presAssocID="{0858D728-97B0-1A41-82DA-1572CE14754F}" presName="dummy" presStyleCnt="0"/>
      <dgm:spPr/>
    </dgm:pt>
    <dgm:pt modelId="{9BE0E30D-6CC1-3143-BC4A-4FF2C5039316}" type="pres">
      <dgm:prSet presAssocID="{0858D728-97B0-1A41-82DA-1572CE14754F}" presName="node" presStyleLbl="revTx" presStyleIdx="4" presStyleCnt="12" custScaleX="25071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37E24780-EDFC-1D4D-B756-C90BE821441B}" type="pres">
      <dgm:prSet presAssocID="{19401D75-4FA1-2642-9C39-67D34D8AB9EC}" presName="sibTrans" presStyleLbl="node1" presStyleIdx="4" presStyleCnt="12"/>
      <dgm:spPr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788B510C-5C6F-7E4F-BD2A-4B0F37349509}" type="pres">
      <dgm:prSet presAssocID="{F73B3211-1799-3F44-92B6-7CEE57ECB2D3}" presName="dummy" presStyleCnt="0"/>
      <dgm:spPr/>
    </dgm:pt>
    <dgm:pt modelId="{BF6C208F-01F8-574D-980A-D40F886CF760}" type="pres">
      <dgm:prSet presAssocID="{F73B3211-1799-3F44-92B6-7CEE57ECB2D3}" presName="node" presStyleLbl="revTx" presStyleIdx="5" presStyleCnt="12" custScaleX="20941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AE7F6D9-575B-6C47-9F2C-6177EB4BA541}" type="pres">
      <dgm:prSet presAssocID="{580AAA11-E1E4-FC4E-A546-63E521F462A7}" presName="sibTrans" presStyleLbl="node1" presStyleIdx="5" presStyleCnt="12"/>
      <dgm:spPr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3AD74439-13B4-6B4C-A74C-96BE28333D49}" type="pres">
      <dgm:prSet presAssocID="{A9914442-2057-0542-A0EA-F935FCA28993}" presName="dummy" presStyleCnt="0"/>
      <dgm:spPr/>
    </dgm:pt>
    <dgm:pt modelId="{B4CE740F-E5F8-1040-9068-3C0CA6A81D60}" type="pres">
      <dgm:prSet presAssocID="{A9914442-2057-0542-A0EA-F935FCA28993}" presName="node" presStyleLbl="revTx" presStyleIdx="6" presStyleCnt="12" custScaleX="160431" custRadScaleRad="100876" custRadScaleInc="746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D368AA8-A897-6A44-B2ED-5420DBBF55CD}" type="pres">
      <dgm:prSet presAssocID="{D805A741-31F4-6D45-A082-4AD4C7B066F1}" presName="sibTrans" presStyleLbl="node1" presStyleIdx="6" presStyleCnt="12"/>
      <dgm:spPr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256A8A82-B1CB-EF43-AB66-A3D1C8A54B59}" type="pres">
      <dgm:prSet presAssocID="{55E743FA-081E-B447-B4F2-DEEACC6857BC}" presName="dummy" presStyleCnt="0"/>
      <dgm:spPr/>
    </dgm:pt>
    <dgm:pt modelId="{36444405-91CC-BC45-909E-8AE477F1EC7C}" type="pres">
      <dgm:prSet presAssocID="{55E743FA-081E-B447-B4F2-DEEACC6857BC}" presName="node" presStyleLbl="revTx" presStyleIdx="7" presStyleCnt="12" custScaleX="21825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0EBEA1BD-8C57-A847-A4A1-BD492A397D4A}" type="pres">
      <dgm:prSet presAssocID="{B7792F1E-795A-8A40-9AF9-CBB036406804}" presName="sibTrans" presStyleLbl="node1" presStyleIdx="7" presStyleCnt="12"/>
      <dgm:spPr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A1257670-91AA-B74E-AFCB-48382C466D43}" type="pres">
      <dgm:prSet presAssocID="{931AD6AD-68AD-1F4D-802F-C6CD780A0CDB}" presName="dummy" presStyleCnt="0"/>
      <dgm:spPr/>
    </dgm:pt>
    <dgm:pt modelId="{19DCBC3D-EF34-4444-B52C-E59D1C44CC9D}" type="pres">
      <dgm:prSet presAssocID="{931AD6AD-68AD-1F4D-802F-C6CD780A0CDB}" presName="node" presStyleLbl="revTx" presStyleIdx="8" presStyleCnt="12" custScaleX="2211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DA9BE8C-41E5-BF45-BAB4-5B91BDDEFF8D}" type="pres">
      <dgm:prSet presAssocID="{591E9484-33B2-714C-AA5D-D47E80DA12F9}" presName="sibTrans" presStyleLbl="node1" presStyleIdx="8" presStyleCnt="12" custLinFactNeighborX="2605" custLinFactNeighborY="-837"/>
      <dgm:spPr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731680F6-F070-374C-97C4-FB0156E03231}" type="pres">
      <dgm:prSet presAssocID="{D7E87DE1-03EB-D748-89C5-D76845DF9F58}" presName="dummy" presStyleCnt="0"/>
      <dgm:spPr/>
    </dgm:pt>
    <dgm:pt modelId="{12C576B8-5B2D-B04B-98C4-29D5E499FD83}" type="pres">
      <dgm:prSet presAssocID="{D7E87DE1-03EB-D748-89C5-D76845DF9F58}" presName="node" presStyleLbl="revTx" presStyleIdx="9" presStyleCnt="12" custScaleX="22383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4FE94AE-AFAE-8743-9525-171FDA850E0F}" type="pres">
      <dgm:prSet presAssocID="{6533DBF9-2933-D44A-B9F0-8FC24EC06F20}" presName="sibTrans" presStyleLbl="node1" presStyleIdx="9" presStyleCnt="12"/>
      <dgm:spPr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FBD4D212-3E98-9843-8795-297F9EDDD657}" type="pres">
      <dgm:prSet presAssocID="{610909C5-6334-264F-93E0-189A71FB6993}" presName="dummy" presStyleCnt="0"/>
      <dgm:spPr/>
    </dgm:pt>
    <dgm:pt modelId="{54CDBF4B-9D09-3242-A1D5-0506BD1712C5}" type="pres">
      <dgm:prSet presAssocID="{610909C5-6334-264F-93E0-189A71FB6993}" presName="node" presStyleLbl="revTx" presStyleIdx="10" presStyleCnt="12" custScaleX="20480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49452468-AA65-834B-B75D-72A0A7810E13}" type="pres">
      <dgm:prSet presAssocID="{C62D126D-D94F-0A45-AAB3-A4A2804A9AA5}" presName="sibTrans" presStyleLbl="node1" presStyleIdx="10" presStyleCnt="12"/>
      <dgm:spPr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B0C742D0-6463-FF41-BE88-36D0AF1ED5D5}" type="pres">
      <dgm:prSet presAssocID="{527799A3-6798-F14C-9108-A99B044124B3}" presName="dummy" presStyleCnt="0"/>
      <dgm:spPr/>
    </dgm:pt>
    <dgm:pt modelId="{CE064FAD-9527-C04A-986D-ADE7F29D4AAF}" type="pres">
      <dgm:prSet presAssocID="{527799A3-6798-F14C-9108-A99B044124B3}" presName="node" presStyleLbl="revTx" presStyleIdx="11" presStyleCnt="12" custScaleX="89195" custRadScaleRad="100461" custRadScaleInc="-950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C0589C6-43EC-854D-966B-B0C5FE9A8192}" type="pres">
      <dgm:prSet presAssocID="{CCCC52AB-CFB4-904A-B94C-E1998826B4F9}" presName="sibTrans" presStyleLbl="node1" presStyleIdx="11" presStyleCnt="12"/>
      <dgm:spPr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</dgm:spPr>
      <dgm:t>
        <a:bodyPr/>
        <a:lstStyle/>
        <a:p>
          <a:endParaRPr lang="en-US"/>
        </a:p>
      </dgm:t>
    </dgm:pt>
  </dgm:ptLst>
  <dgm:cxnLst>
    <dgm:cxn modelId="{35BBD261-6A68-F543-BC4B-3DF32DD86E07}" type="presOf" srcId="{55B5CCF6-1B65-AC49-B1EC-CD09807E71EF}" destId="{76EDA6DC-5A32-7640-86D9-A3D1F65AC2D3}" srcOrd="0" destOrd="0" presId="urn:microsoft.com/office/officeart/2005/8/layout/cycle1"/>
    <dgm:cxn modelId="{38D46E57-FCDF-4548-807B-82F28AABAC7E}" type="presOf" srcId="{D7E87DE1-03EB-D748-89C5-D76845DF9F58}" destId="{12C576B8-5B2D-B04B-98C4-29D5E499FD83}" srcOrd="0" destOrd="0" presId="urn:microsoft.com/office/officeart/2005/8/layout/cycle1"/>
    <dgm:cxn modelId="{27F8593F-CD09-384C-B72B-F65D8E724F2D}" type="presOf" srcId="{B7792F1E-795A-8A40-9AF9-CBB036406804}" destId="{0EBEA1BD-8C57-A847-A4A1-BD492A397D4A}" srcOrd="0" destOrd="0" presId="urn:microsoft.com/office/officeart/2005/8/layout/cycle1"/>
    <dgm:cxn modelId="{F67B4B4E-83DB-8A4B-A1FD-02F3485EDE7F}" type="presOf" srcId="{A9914442-2057-0542-A0EA-F935FCA28993}" destId="{B4CE740F-E5F8-1040-9068-3C0CA6A81D60}" srcOrd="0" destOrd="0" presId="urn:microsoft.com/office/officeart/2005/8/layout/cycle1"/>
    <dgm:cxn modelId="{8473CCC9-3CE8-2541-BD76-1510DC4C2444}" srcId="{8E1255C9-F847-A440-83FF-7AA254CCB896}" destId="{527799A3-6798-F14C-9108-A99B044124B3}" srcOrd="11" destOrd="0" parTransId="{4C8AC837-DBAA-5F48-BFFA-88B3F17800FA}" sibTransId="{CCCC52AB-CFB4-904A-B94C-E1998826B4F9}"/>
    <dgm:cxn modelId="{8BC02790-30A7-8E4F-A35E-2380CA591837}" srcId="{8E1255C9-F847-A440-83FF-7AA254CCB896}" destId="{F73B3211-1799-3F44-92B6-7CEE57ECB2D3}" srcOrd="5" destOrd="0" parTransId="{3185974B-797D-B74A-90E5-50DD4F820E03}" sibTransId="{580AAA11-E1E4-FC4E-A546-63E521F462A7}"/>
    <dgm:cxn modelId="{1E80A201-CDD7-BF44-9935-EFD72C76DD6B}" type="presOf" srcId="{325DB5A0-FE7A-8245-9663-7B515E4DF4C8}" destId="{EAEA7D1D-8D8A-4A4B-812D-D24179AFED27}" srcOrd="0" destOrd="0" presId="urn:microsoft.com/office/officeart/2005/8/layout/cycle1"/>
    <dgm:cxn modelId="{8D9990F5-B739-DE43-B874-7425D49A4037}" type="presOf" srcId="{6533DBF9-2933-D44A-B9F0-8FC24EC06F20}" destId="{C4FE94AE-AFAE-8743-9525-171FDA850E0F}" srcOrd="0" destOrd="0" presId="urn:microsoft.com/office/officeart/2005/8/layout/cycle1"/>
    <dgm:cxn modelId="{4C3DD547-D047-9D45-828F-C7C94046F4A6}" srcId="{8E1255C9-F847-A440-83FF-7AA254CCB896}" destId="{D7E87DE1-03EB-D748-89C5-D76845DF9F58}" srcOrd="9" destOrd="0" parTransId="{08AD16C4-82BB-C248-8EBD-2C05A46AF859}" sibTransId="{6533DBF9-2933-D44A-B9F0-8FC24EC06F20}"/>
    <dgm:cxn modelId="{E5D27F0C-EC68-F94C-B586-1103D877C675}" type="presOf" srcId="{CCCC52AB-CFB4-904A-B94C-E1998826B4F9}" destId="{7C0589C6-43EC-854D-966B-B0C5FE9A8192}" srcOrd="0" destOrd="0" presId="urn:microsoft.com/office/officeart/2005/8/layout/cycle1"/>
    <dgm:cxn modelId="{67E0E5E3-0ABD-8349-8A7F-22BBA333FE82}" type="presOf" srcId="{527799A3-6798-F14C-9108-A99B044124B3}" destId="{CE064FAD-9527-C04A-986D-ADE7F29D4AAF}" srcOrd="0" destOrd="0" presId="urn:microsoft.com/office/officeart/2005/8/layout/cycle1"/>
    <dgm:cxn modelId="{59130A34-B4D6-A044-96F7-5346AB5CB5D8}" srcId="{8E1255C9-F847-A440-83FF-7AA254CCB896}" destId="{81D20D5D-F15B-B844-BCE7-07FE2E88C5B6}" srcOrd="2" destOrd="0" parTransId="{EDD06461-C2E5-A840-A887-FEA1BC169C5B}" sibTransId="{63159F5F-19C4-974F-B4D9-6A8388E3A179}"/>
    <dgm:cxn modelId="{5E6895AB-A999-0047-A02A-4DC3DA5B9881}" type="presOf" srcId="{610909C5-6334-264F-93E0-189A71FB6993}" destId="{54CDBF4B-9D09-3242-A1D5-0506BD1712C5}" srcOrd="0" destOrd="0" presId="urn:microsoft.com/office/officeart/2005/8/layout/cycle1"/>
    <dgm:cxn modelId="{9D179EA7-3A49-544A-83DE-69B7A779502D}" srcId="{8E1255C9-F847-A440-83FF-7AA254CCB896}" destId="{D548EBB6-B1A8-4E4A-94F3-38AFF917AA13}" srcOrd="3" destOrd="0" parTransId="{9C2C1551-390F-D644-9FE4-C7360EFD93EC}" sibTransId="{55B5CCF6-1B65-AC49-B1EC-CD09807E71EF}"/>
    <dgm:cxn modelId="{D226E7C5-8D4E-B74E-A202-43A6670C09E2}" type="presOf" srcId="{B6065800-F57E-6842-B73C-614AFBC2DE05}" destId="{2990F259-A510-7044-A15A-189FB55AE5CB}" srcOrd="0" destOrd="0" presId="urn:microsoft.com/office/officeart/2005/8/layout/cycle1"/>
    <dgm:cxn modelId="{328EA283-9226-D04E-9085-AFE13DDAF457}" type="presOf" srcId="{580AAA11-E1E4-FC4E-A546-63E521F462A7}" destId="{DAE7F6D9-575B-6C47-9F2C-6177EB4BA541}" srcOrd="0" destOrd="0" presId="urn:microsoft.com/office/officeart/2005/8/layout/cycle1"/>
    <dgm:cxn modelId="{88EF494B-C6B3-1945-A1B8-98B43D2E1CF5}" type="presOf" srcId="{D548EBB6-B1A8-4E4A-94F3-38AFF917AA13}" destId="{A85B6194-0CD3-0046-9C07-12EA626BEFA3}" srcOrd="0" destOrd="0" presId="urn:microsoft.com/office/officeart/2005/8/layout/cycle1"/>
    <dgm:cxn modelId="{84E16A16-464E-7E42-B302-7B3556849931}" type="presOf" srcId="{63159F5F-19C4-974F-B4D9-6A8388E3A179}" destId="{DC85BF06-3190-2C49-B38C-CC01414F9567}" srcOrd="0" destOrd="0" presId="urn:microsoft.com/office/officeart/2005/8/layout/cycle1"/>
    <dgm:cxn modelId="{9EA3F6B7-05D0-084A-8AF4-A101AA07CCAB}" type="presOf" srcId="{F73B3211-1799-3F44-92B6-7CEE57ECB2D3}" destId="{BF6C208F-01F8-574D-980A-D40F886CF760}" srcOrd="0" destOrd="0" presId="urn:microsoft.com/office/officeart/2005/8/layout/cycle1"/>
    <dgm:cxn modelId="{24E8EE39-70FF-B84F-8DD2-74F1728207D4}" srcId="{8E1255C9-F847-A440-83FF-7AA254CCB896}" destId="{12600BCB-5734-3F4B-9543-0CB09A3EC940}" srcOrd="0" destOrd="0" parTransId="{694C5870-D1B6-4749-AAAC-40AAB1DA82EA}" sibTransId="{B6065800-F57E-6842-B73C-614AFBC2DE05}"/>
    <dgm:cxn modelId="{7E3437C4-CA9E-744B-A10C-AB226D685EF4}" srcId="{8E1255C9-F847-A440-83FF-7AA254CCB896}" destId="{610909C5-6334-264F-93E0-189A71FB6993}" srcOrd="10" destOrd="0" parTransId="{BAA50C28-F269-4F4D-892E-94581FC50AB9}" sibTransId="{C62D126D-D94F-0A45-AAB3-A4A2804A9AA5}"/>
    <dgm:cxn modelId="{E7337B9F-2A9E-1B40-B782-E4E298F3F552}" type="presOf" srcId="{12600BCB-5734-3F4B-9543-0CB09A3EC940}" destId="{92DA8A36-05F4-4B4C-B207-6FB4CBC9688F}" srcOrd="0" destOrd="0" presId="urn:microsoft.com/office/officeart/2005/8/layout/cycle1"/>
    <dgm:cxn modelId="{EFAC38B7-9BA2-B341-9F61-5D44B9B953DF}" type="presOf" srcId="{C62D126D-D94F-0A45-AAB3-A4A2804A9AA5}" destId="{49452468-AA65-834B-B75D-72A0A7810E13}" srcOrd="0" destOrd="0" presId="urn:microsoft.com/office/officeart/2005/8/layout/cycle1"/>
    <dgm:cxn modelId="{43A2D624-36A7-0349-8165-2080658490D3}" srcId="{8E1255C9-F847-A440-83FF-7AA254CCB896}" destId="{A9914442-2057-0542-A0EA-F935FCA28993}" srcOrd="6" destOrd="0" parTransId="{7C8B2F9C-9DC8-B341-9185-DD1FDBDEC5E5}" sibTransId="{D805A741-31F4-6D45-A082-4AD4C7B066F1}"/>
    <dgm:cxn modelId="{9FAB0A84-D89F-034F-8512-B03AA5A8B5C2}" type="presOf" srcId="{8E1255C9-F847-A440-83FF-7AA254CCB896}" destId="{974F300E-4386-5845-9047-D2E50BE5B9DF}" srcOrd="0" destOrd="0" presId="urn:microsoft.com/office/officeart/2005/8/layout/cycle1"/>
    <dgm:cxn modelId="{79AF5C4F-4A2B-BC43-AB41-8677B40A0A4B}" type="presOf" srcId="{D805A741-31F4-6D45-A082-4AD4C7B066F1}" destId="{7D368AA8-A897-6A44-B2ED-5420DBBF55CD}" srcOrd="0" destOrd="0" presId="urn:microsoft.com/office/officeart/2005/8/layout/cycle1"/>
    <dgm:cxn modelId="{1E27FC9D-738C-0540-80C8-F14F827298FE}" type="presOf" srcId="{931AD6AD-68AD-1F4D-802F-C6CD780A0CDB}" destId="{19DCBC3D-EF34-4444-B52C-E59D1C44CC9D}" srcOrd="0" destOrd="0" presId="urn:microsoft.com/office/officeart/2005/8/layout/cycle1"/>
    <dgm:cxn modelId="{BEA4D873-34C8-5445-A9B8-9E8DD0644712}" type="presOf" srcId="{81D20D5D-F15B-B844-BCE7-07FE2E88C5B6}" destId="{2467F156-8EB3-F044-8664-8B186FD19D40}" srcOrd="0" destOrd="0" presId="urn:microsoft.com/office/officeart/2005/8/layout/cycle1"/>
    <dgm:cxn modelId="{B110A1D2-E1D2-C04C-8976-779F7F4F66C8}" srcId="{8E1255C9-F847-A440-83FF-7AA254CCB896}" destId="{325DB5A0-FE7A-8245-9663-7B515E4DF4C8}" srcOrd="1" destOrd="0" parTransId="{4E2DDA45-C5A5-2D44-BC75-B1BB3E89C39E}" sibTransId="{54471214-3ABC-B64E-8935-4F53AC7091F5}"/>
    <dgm:cxn modelId="{9C34948D-E50F-084E-B3FD-796B2D2D2D2A}" type="presOf" srcId="{19401D75-4FA1-2642-9C39-67D34D8AB9EC}" destId="{37E24780-EDFC-1D4D-B756-C90BE821441B}" srcOrd="0" destOrd="0" presId="urn:microsoft.com/office/officeart/2005/8/layout/cycle1"/>
    <dgm:cxn modelId="{AED47666-6BD0-5B4A-AC71-4717F61525B3}" type="presOf" srcId="{54471214-3ABC-B64E-8935-4F53AC7091F5}" destId="{2257407E-2335-6E46-9533-50F1A4869162}" srcOrd="0" destOrd="0" presId="urn:microsoft.com/office/officeart/2005/8/layout/cycle1"/>
    <dgm:cxn modelId="{C71EFA8F-2D9D-B349-9D8F-4C4E8D5A1A88}" srcId="{8E1255C9-F847-A440-83FF-7AA254CCB896}" destId="{0858D728-97B0-1A41-82DA-1572CE14754F}" srcOrd="4" destOrd="0" parTransId="{101D8312-F9CD-0648-93A1-801EBB18F1C1}" sibTransId="{19401D75-4FA1-2642-9C39-67D34D8AB9EC}"/>
    <dgm:cxn modelId="{E0DFE464-BE17-3042-A6FF-27A46C50206A}" type="presOf" srcId="{591E9484-33B2-714C-AA5D-D47E80DA12F9}" destId="{CDA9BE8C-41E5-BF45-BAB4-5B91BDDEFF8D}" srcOrd="0" destOrd="0" presId="urn:microsoft.com/office/officeart/2005/8/layout/cycle1"/>
    <dgm:cxn modelId="{6E0A29B9-33A3-8F4D-BBD4-672768354023}" srcId="{8E1255C9-F847-A440-83FF-7AA254CCB896}" destId="{55E743FA-081E-B447-B4F2-DEEACC6857BC}" srcOrd="7" destOrd="0" parTransId="{4994F5D2-F751-6249-8BC2-0DA8296759D8}" sibTransId="{B7792F1E-795A-8A40-9AF9-CBB036406804}"/>
    <dgm:cxn modelId="{B263D5DB-FD9A-F845-A29A-1C25305A814B}" srcId="{8E1255C9-F847-A440-83FF-7AA254CCB896}" destId="{931AD6AD-68AD-1F4D-802F-C6CD780A0CDB}" srcOrd="8" destOrd="0" parTransId="{1C7C9849-E661-3747-A64F-D6BD82FBC8C6}" sibTransId="{591E9484-33B2-714C-AA5D-D47E80DA12F9}"/>
    <dgm:cxn modelId="{DED10F18-7F8C-F147-BA80-09E8F9573F8D}" type="presOf" srcId="{0858D728-97B0-1A41-82DA-1572CE14754F}" destId="{9BE0E30D-6CC1-3143-BC4A-4FF2C5039316}" srcOrd="0" destOrd="0" presId="urn:microsoft.com/office/officeart/2005/8/layout/cycle1"/>
    <dgm:cxn modelId="{9B6981A9-89F5-DC44-9180-903F7EDFD73E}" type="presOf" srcId="{55E743FA-081E-B447-B4F2-DEEACC6857BC}" destId="{36444405-91CC-BC45-909E-8AE477F1EC7C}" srcOrd="0" destOrd="0" presId="urn:microsoft.com/office/officeart/2005/8/layout/cycle1"/>
    <dgm:cxn modelId="{1F356605-1EC9-DD45-889B-39523F116F45}" type="presParOf" srcId="{974F300E-4386-5845-9047-D2E50BE5B9DF}" destId="{BF1A72C0-4F23-214E-B2C0-EC3432C35438}" srcOrd="0" destOrd="0" presId="urn:microsoft.com/office/officeart/2005/8/layout/cycle1"/>
    <dgm:cxn modelId="{9F9A5C8E-D9FC-4647-AA2D-3A2D9299FBF5}" type="presParOf" srcId="{974F300E-4386-5845-9047-D2E50BE5B9DF}" destId="{92DA8A36-05F4-4B4C-B207-6FB4CBC9688F}" srcOrd="1" destOrd="0" presId="urn:microsoft.com/office/officeart/2005/8/layout/cycle1"/>
    <dgm:cxn modelId="{C9B1E2E2-7D6E-164F-9333-4A6666A4D2F1}" type="presParOf" srcId="{974F300E-4386-5845-9047-D2E50BE5B9DF}" destId="{2990F259-A510-7044-A15A-189FB55AE5CB}" srcOrd="2" destOrd="0" presId="urn:microsoft.com/office/officeart/2005/8/layout/cycle1"/>
    <dgm:cxn modelId="{7C4AA6E2-44A9-3F41-B4D5-0A964D1AC464}" type="presParOf" srcId="{974F300E-4386-5845-9047-D2E50BE5B9DF}" destId="{A7A1548F-03D0-7F43-8C4C-631804CE4126}" srcOrd="3" destOrd="0" presId="urn:microsoft.com/office/officeart/2005/8/layout/cycle1"/>
    <dgm:cxn modelId="{10B35531-F8ED-C14B-BE4D-D8EFE87A398C}" type="presParOf" srcId="{974F300E-4386-5845-9047-D2E50BE5B9DF}" destId="{EAEA7D1D-8D8A-4A4B-812D-D24179AFED27}" srcOrd="4" destOrd="0" presId="urn:microsoft.com/office/officeart/2005/8/layout/cycle1"/>
    <dgm:cxn modelId="{F7D14F1B-5764-F74C-87F4-9717CDA7A690}" type="presParOf" srcId="{974F300E-4386-5845-9047-D2E50BE5B9DF}" destId="{2257407E-2335-6E46-9533-50F1A4869162}" srcOrd="5" destOrd="0" presId="urn:microsoft.com/office/officeart/2005/8/layout/cycle1"/>
    <dgm:cxn modelId="{D0176EF6-C4E6-2B46-B263-498E9C21BABA}" type="presParOf" srcId="{974F300E-4386-5845-9047-D2E50BE5B9DF}" destId="{3467B5D4-61EB-4C46-BB87-881C0920F2D1}" srcOrd="6" destOrd="0" presId="urn:microsoft.com/office/officeart/2005/8/layout/cycle1"/>
    <dgm:cxn modelId="{FF94588B-DBAF-6244-B242-03051321B65D}" type="presParOf" srcId="{974F300E-4386-5845-9047-D2E50BE5B9DF}" destId="{2467F156-8EB3-F044-8664-8B186FD19D40}" srcOrd="7" destOrd="0" presId="urn:microsoft.com/office/officeart/2005/8/layout/cycle1"/>
    <dgm:cxn modelId="{F4BD3760-E857-AF4F-A985-7E25E97A300D}" type="presParOf" srcId="{974F300E-4386-5845-9047-D2E50BE5B9DF}" destId="{DC85BF06-3190-2C49-B38C-CC01414F9567}" srcOrd="8" destOrd="0" presId="urn:microsoft.com/office/officeart/2005/8/layout/cycle1"/>
    <dgm:cxn modelId="{4B27397C-8614-1F48-8BF2-5A2DB2BE015D}" type="presParOf" srcId="{974F300E-4386-5845-9047-D2E50BE5B9DF}" destId="{818521AB-CB19-3245-AC47-32330EC1D05A}" srcOrd="9" destOrd="0" presId="urn:microsoft.com/office/officeart/2005/8/layout/cycle1"/>
    <dgm:cxn modelId="{C3D063EC-00D9-6441-9392-913CA57A5E89}" type="presParOf" srcId="{974F300E-4386-5845-9047-D2E50BE5B9DF}" destId="{A85B6194-0CD3-0046-9C07-12EA626BEFA3}" srcOrd="10" destOrd="0" presId="urn:microsoft.com/office/officeart/2005/8/layout/cycle1"/>
    <dgm:cxn modelId="{ECD78A6A-01A1-B34A-8594-ACEA027C03F6}" type="presParOf" srcId="{974F300E-4386-5845-9047-D2E50BE5B9DF}" destId="{76EDA6DC-5A32-7640-86D9-A3D1F65AC2D3}" srcOrd="11" destOrd="0" presId="urn:microsoft.com/office/officeart/2005/8/layout/cycle1"/>
    <dgm:cxn modelId="{D8A7CB1C-CC60-5641-9628-E2204400673D}" type="presParOf" srcId="{974F300E-4386-5845-9047-D2E50BE5B9DF}" destId="{5FEB966B-5E78-494C-B5A1-6F18B3A362B7}" srcOrd="12" destOrd="0" presId="urn:microsoft.com/office/officeart/2005/8/layout/cycle1"/>
    <dgm:cxn modelId="{33920F79-0332-DF4E-93BC-9D6E4A6487DE}" type="presParOf" srcId="{974F300E-4386-5845-9047-D2E50BE5B9DF}" destId="{9BE0E30D-6CC1-3143-BC4A-4FF2C5039316}" srcOrd="13" destOrd="0" presId="urn:microsoft.com/office/officeart/2005/8/layout/cycle1"/>
    <dgm:cxn modelId="{19B2CEDC-B5D3-F940-80FD-841E01B62B75}" type="presParOf" srcId="{974F300E-4386-5845-9047-D2E50BE5B9DF}" destId="{37E24780-EDFC-1D4D-B756-C90BE821441B}" srcOrd="14" destOrd="0" presId="urn:microsoft.com/office/officeart/2005/8/layout/cycle1"/>
    <dgm:cxn modelId="{AA4DE4B5-8045-4C4E-9A42-B964317A02F8}" type="presParOf" srcId="{974F300E-4386-5845-9047-D2E50BE5B9DF}" destId="{788B510C-5C6F-7E4F-BD2A-4B0F37349509}" srcOrd="15" destOrd="0" presId="urn:microsoft.com/office/officeart/2005/8/layout/cycle1"/>
    <dgm:cxn modelId="{816A3F5E-BF5D-A547-8501-FC6576651EB2}" type="presParOf" srcId="{974F300E-4386-5845-9047-D2E50BE5B9DF}" destId="{BF6C208F-01F8-574D-980A-D40F886CF760}" srcOrd="16" destOrd="0" presId="urn:microsoft.com/office/officeart/2005/8/layout/cycle1"/>
    <dgm:cxn modelId="{F6084B2E-A666-BD4D-B49E-EBEBED81B59F}" type="presParOf" srcId="{974F300E-4386-5845-9047-D2E50BE5B9DF}" destId="{DAE7F6D9-575B-6C47-9F2C-6177EB4BA541}" srcOrd="17" destOrd="0" presId="urn:microsoft.com/office/officeart/2005/8/layout/cycle1"/>
    <dgm:cxn modelId="{7D59A1B8-3326-504F-8576-3037F491B57D}" type="presParOf" srcId="{974F300E-4386-5845-9047-D2E50BE5B9DF}" destId="{3AD74439-13B4-6B4C-A74C-96BE28333D49}" srcOrd="18" destOrd="0" presId="urn:microsoft.com/office/officeart/2005/8/layout/cycle1"/>
    <dgm:cxn modelId="{5DB1A747-B0EF-1B44-B7BC-3DE37CB65D15}" type="presParOf" srcId="{974F300E-4386-5845-9047-D2E50BE5B9DF}" destId="{B4CE740F-E5F8-1040-9068-3C0CA6A81D60}" srcOrd="19" destOrd="0" presId="urn:microsoft.com/office/officeart/2005/8/layout/cycle1"/>
    <dgm:cxn modelId="{E66A10CD-7E47-0D46-91D9-1EFCB34D1220}" type="presParOf" srcId="{974F300E-4386-5845-9047-D2E50BE5B9DF}" destId="{7D368AA8-A897-6A44-B2ED-5420DBBF55CD}" srcOrd="20" destOrd="0" presId="urn:microsoft.com/office/officeart/2005/8/layout/cycle1"/>
    <dgm:cxn modelId="{3AEFFF9B-DF38-6449-8AE7-56CB23703C3A}" type="presParOf" srcId="{974F300E-4386-5845-9047-D2E50BE5B9DF}" destId="{256A8A82-B1CB-EF43-AB66-A3D1C8A54B59}" srcOrd="21" destOrd="0" presId="urn:microsoft.com/office/officeart/2005/8/layout/cycle1"/>
    <dgm:cxn modelId="{1B3EA391-FF9B-6443-AABB-1815CF07E1BC}" type="presParOf" srcId="{974F300E-4386-5845-9047-D2E50BE5B9DF}" destId="{36444405-91CC-BC45-909E-8AE477F1EC7C}" srcOrd="22" destOrd="0" presId="urn:microsoft.com/office/officeart/2005/8/layout/cycle1"/>
    <dgm:cxn modelId="{BBB9B4C8-EB68-AA45-8A63-C314E4509DA2}" type="presParOf" srcId="{974F300E-4386-5845-9047-D2E50BE5B9DF}" destId="{0EBEA1BD-8C57-A847-A4A1-BD492A397D4A}" srcOrd="23" destOrd="0" presId="urn:microsoft.com/office/officeart/2005/8/layout/cycle1"/>
    <dgm:cxn modelId="{B7DA63F9-9506-8C4B-A569-5A109C29E8A3}" type="presParOf" srcId="{974F300E-4386-5845-9047-D2E50BE5B9DF}" destId="{A1257670-91AA-B74E-AFCB-48382C466D43}" srcOrd="24" destOrd="0" presId="urn:microsoft.com/office/officeart/2005/8/layout/cycle1"/>
    <dgm:cxn modelId="{4A6DF7FE-608C-1A43-BC96-8EA99ABA5210}" type="presParOf" srcId="{974F300E-4386-5845-9047-D2E50BE5B9DF}" destId="{19DCBC3D-EF34-4444-B52C-E59D1C44CC9D}" srcOrd="25" destOrd="0" presId="urn:microsoft.com/office/officeart/2005/8/layout/cycle1"/>
    <dgm:cxn modelId="{28C1FBC8-760E-C440-A8C5-B14242B96F72}" type="presParOf" srcId="{974F300E-4386-5845-9047-D2E50BE5B9DF}" destId="{CDA9BE8C-41E5-BF45-BAB4-5B91BDDEFF8D}" srcOrd="26" destOrd="0" presId="urn:microsoft.com/office/officeart/2005/8/layout/cycle1"/>
    <dgm:cxn modelId="{BC14395C-1BCB-5A4D-ADD6-856FC291BA19}" type="presParOf" srcId="{974F300E-4386-5845-9047-D2E50BE5B9DF}" destId="{731680F6-F070-374C-97C4-FB0156E03231}" srcOrd="27" destOrd="0" presId="urn:microsoft.com/office/officeart/2005/8/layout/cycle1"/>
    <dgm:cxn modelId="{502CB84A-9CCE-CE49-9EE3-8E78F1F900AF}" type="presParOf" srcId="{974F300E-4386-5845-9047-D2E50BE5B9DF}" destId="{12C576B8-5B2D-B04B-98C4-29D5E499FD83}" srcOrd="28" destOrd="0" presId="urn:microsoft.com/office/officeart/2005/8/layout/cycle1"/>
    <dgm:cxn modelId="{1AA7343C-F78F-404E-8D7E-E4DCE8C44799}" type="presParOf" srcId="{974F300E-4386-5845-9047-D2E50BE5B9DF}" destId="{C4FE94AE-AFAE-8743-9525-171FDA850E0F}" srcOrd="29" destOrd="0" presId="urn:microsoft.com/office/officeart/2005/8/layout/cycle1"/>
    <dgm:cxn modelId="{30CDE495-91CA-5142-AAC9-9EC9E6147307}" type="presParOf" srcId="{974F300E-4386-5845-9047-D2E50BE5B9DF}" destId="{FBD4D212-3E98-9843-8795-297F9EDDD657}" srcOrd="30" destOrd="0" presId="urn:microsoft.com/office/officeart/2005/8/layout/cycle1"/>
    <dgm:cxn modelId="{895B7FD7-8490-0844-AF3B-B9E450AC10A0}" type="presParOf" srcId="{974F300E-4386-5845-9047-D2E50BE5B9DF}" destId="{54CDBF4B-9D09-3242-A1D5-0506BD1712C5}" srcOrd="31" destOrd="0" presId="urn:microsoft.com/office/officeart/2005/8/layout/cycle1"/>
    <dgm:cxn modelId="{F1721442-F2D8-064C-BB1E-02F5713EB03D}" type="presParOf" srcId="{974F300E-4386-5845-9047-D2E50BE5B9DF}" destId="{49452468-AA65-834B-B75D-72A0A7810E13}" srcOrd="32" destOrd="0" presId="urn:microsoft.com/office/officeart/2005/8/layout/cycle1"/>
    <dgm:cxn modelId="{23654302-B14F-6048-90C2-FE07309D1B25}" type="presParOf" srcId="{974F300E-4386-5845-9047-D2E50BE5B9DF}" destId="{B0C742D0-6463-FF41-BE88-36D0AF1ED5D5}" srcOrd="33" destOrd="0" presId="urn:microsoft.com/office/officeart/2005/8/layout/cycle1"/>
    <dgm:cxn modelId="{655381BF-9D35-B547-8C5D-1DB821B7A5D9}" type="presParOf" srcId="{974F300E-4386-5845-9047-D2E50BE5B9DF}" destId="{CE064FAD-9527-C04A-986D-ADE7F29D4AAF}" srcOrd="34" destOrd="0" presId="urn:microsoft.com/office/officeart/2005/8/layout/cycle1"/>
    <dgm:cxn modelId="{F52AB0DD-AD69-D244-8C7E-BE30F02A220F}" type="presParOf" srcId="{974F300E-4386-5845-9047-D2E50BE5B9DF}" destId="{7C0589C6-43EC-854D-966B-B0C5FE9A8192}" srcOrd="3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E1255C9-F847-A440-83FF-7AA254CCB896}" type="doc">
      <dgm:prSet loTypeId="urn:microsoft.com/office/officeart/2005/8/layout/cycle1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600BCB-5734-3F4B-9543-0CB09A3EC940}">
      <dgm:prSet phldrT="[Text]" custT="1"/>
      <dgm:spPr>
        <a:xfrm>
          <a:off x="4198328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尼散月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694C5870-D1B6-4749-AAAC-40AAB1DA82EA}" type="parTrans" cxnId="{24E8EE39-70FF-B84F-8DD2-74F1728207D4}">
      <dgm:prSet/>
      <dgm:spPr/>
      <dgm:t>
        <a:bodyPr/>
        <a:lstStyle/>
        <a:p>
          <a:endParaRPr lang="en-US"/>
        </a:p>
      </dgm:t>
    </dgm:pt>
    <dgm:pt modelId="{B6065800-F57E-6842-B73C-614AFBC2DE05}" type="sibTrans" cxnId="{24E8EE39-70FF-B84F-8DD2-74F1728207D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325DB5A0-FE7A-8245-9663-7B515E4DF4C8}">
      <dgm:prSet phldrT="[Text]" custT="1"/>
      <dgm:spPr>
        <a:xfrm>
          <a:off x="5496848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以珥月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4E2DDA45-C5A5-2D44-BC75-B1BB3E89C39E}" type="parTrans" cxnId="{B110A1D2-E1D2-C04C-8976-779F7F4F66C8}">
      <dgm:prSet/>
      <dgm:spPr/>
      <dgm:t>
        <a:bodyPr/>
        <a:lstStyle/>
        <a:p>
          <a:endParaRPr lang="en-US"/>
        </a:p>
      </dgm:t>
    </dgm:pt>
    <dgm:pt modelId="{54471214-3ABC-B64E-8935-4F53AC7091F5}" type="sibTrans" cxnId="{B110A1D2-E1D2-C04C-8976-779F7F4F66C8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81D20D5D-F15B-B844-BCE7-07FE2E88C5B6}">
      <dgm:prSet phldrT="[Text]" custT="1"/>
      <dgm:spPr>
        <a:xfrm>
          <a:off x="6246550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西弯月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EDD06461-C2E5-A840-A887-FEA1BC169C5B}" type="parTrans" cxnId="{59130A34-B4D6-A044-96F7-5346AB5CB5D8}">
      <dgm:prSet/>
      <dgm:spPr/>
      <dgm:t>
        <a:bodyPr/>
        <a:lstStyle/>
        <a:p>
          <a:endParaRPr lang="en-US"/>
        </a:p>
      </dgm:t>
    </dgm:pt>
    <dgm:pt modelId="{63159F5F-19C4-974F-B4D9-6A8388E3A179}" type="sibTrans" cxnId="{59130A34-B4D6-A044-96F7-5346AB5CB5D8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D548EBB6-B1A8-4E4A-94F3-38AFF917AA13}">
      <dgm:prSet phldrT="[Text]" custT="1"/>
      <dgm:spPr>
        <a:xfrm>
          <a:off x="6246550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搭模斯月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9C2C1551-390F-D644-9FE4-C7360EFD93EC}" type="parTrans" cxnId="{9D179EA7-3A49-544A-83DE-69B7A779502D}">
      <dgm:prSet/>
      <dgm:spPr/>
      <dgm:t>
        <a:bodyPr/>
        <a:lstStyle/>
        <a:p>
          <a:endParaRPr lang="en-US"/>
        </a:p>
      </dgm:t>
    </dgm:pt>
    <dgm:pt modelId="{55B5CCF6-1B65-AC49-B1EC-CD09807E71EF}" type="sibTrans" cxnId="{9D179EA7-3A49-544A-83DE-69B7A779502D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0858D728-97B0-1A41-82DA-1572CE14754F}">
      <dgm:prSet phldrT="[Text]" custT="1"/>
      <dgm:spPr>
        <a:xfrm>
          <a:off x="5496848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埃波月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01D8312-F9CD-0648-93A1-801EBB18F1C1}" type="parTrans" cxnId="{C71EFA8F-2D9D-B349-9D8F-4C4E8D5A1A88}">
      <dgm:prSet/>
      <dgm:spPr/>
      <dgm:t>
        <a:bodyPr/>
        <a:lstStyle/>
        <a:p>
          <a:endParaRPr lang="en-US"/>
        </a:p>
      </dgm:t>
    </dgm:pt>
    <dgm:pt modelId="{19401D75-4FA1-2642-9C39-67D34D8AB9EC}" type="sibTrans" cxnId="{C71EFA8F-2D9D-B349-9D8F-4C4E8D5A1A88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F73B3211-1799-3F44-92B6-7CEE57ECB2D3}">
      <dgm:prSet phldrT="[Text]" custT="1"/>
      <dgm:spPr>
        <a:xfrm>
          <a:off x="4198328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以禄月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3185974B-797D-B74A-90E5-50DD4F820E03}" type="parTrans" cxnId="{8BC02790-30A7-8E4F-A35E-2380CA591837}">
      <dgm:prSet/>
      <dgm:spPr/>
      <dgm:t>
        <a:bodyPr/>
        <a:lstStyle/>
        <a:p>
          <a:endParaRPr lang="en-US"/>
        </a:p>
      </dgm:t>
    </dgm:pt>
    <dgm:pt modelId="{580AAA11-E1E4-FC4E-A546-63E521F462A7}" type="sibTrans" cxnId="{8BC02790-30A7-8E4F-A35E-2380CA591837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A9914442-2057-0542-A0EA-F935FCA28993}">
      <dgm:prSet custT="1"/>
      <dgm:spPr>
        <a:xfrm>
          <a:off x="2698925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提斯利月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7C8B2F9C-9DC8-B341-9185-DD1FDBDEC5E5}" type="parTrans" cxnId="{43A2D624-36A7-0349-8165-2080658490D3}">
      <dgm:prSet/>
      <dgm:spPr/>
      <dgm:t>
        <a:bodyPr/>
        <a:lstStyle/>
        <a:p>
          <a:endParaRPr lang="en-US"/>
        </a:p>
      </dgm:t>
    </dgm:pt>
    <dgm:pt modelId="{D805A741-31F4-6D45-A082-4AD4C7B066F1}" type="sibTrans" cxnId="{43A2D624-36A7-0349-8165-2080658490D3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55E743FA-081E-B447-B4F2-DEEACC6857BC}">
      <dgm:prSet custT="1"/>
      <dgm:spPr>
        <a:xfrm>
          <a:off x="1400404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玛西班月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4994F5D2-F751-6249-8BC2-0DA8296759D8}" type="parTrans" cxnId="{6E0A29B9-33A3-8F4D-BBD4-672768354023}">
      <dgm:prSet/>
      <dgm:spPr/>
      <dgm:t>
        <a:bodyPr/>
        <a:lstStyle/>
        <a:p>
          <a:endParaRPr lang="en-US"/>
        </a:p>
      </dgm:t>
    </dgm:pt>
    <dgm:pt modelId="{B7792F1E-795A-8A40-9AF9-CBB036406804}" type="sibTrans" cxnId="{6E0A29B9-33A3-8F4D-BBD4-672768354023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931AD6AD-68AD-1F4D-802F-C6CD780A0CDB}">
      <dgm:prSet custT="1"/>
      <dgm:spPr>
        <a:xfrm>
          <a:off x="650703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基斯流月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C7C9849-E661-3747-A64F-D6BD82FBC8C6}" type="parTrans" cxnId="{B263D5DB-FD9A-F845-A29A-1C25305A814B}">
      <dgm:prSet/>
      <dgm:spPr/>
      <dgm:t>
        <a:bodyPr/>
        <a:lstStyle/>
        <a:p>
          <a:endParaRPr lang="en-US"/>
        </a:p>
      </dgm:t>
    </dgm:pt>
    <dgm:pt modelId="{591E9484-33B2-714C-AA5D-D47E80DA12F9}" type="sibTrans" cxnId="{B263D5DB-FD9A-F845-A29A-1C25305A814B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D7E87DE1-03EB-D748-89C5-D76845DF9F58}">
      <dgm:prSet custT="1"/>
      <dgm:spPr>
        <a:xfrm>
          <a:off x="650703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提别月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08AD16C4-82BB-C248-8EBD-2C05A46AF859}" type="parTrans" cxnId="{4C3DD547-D047-9D45-828F-C7C94046F4A6}">
      <dgm:prSet/>
      <dgm:spPr/>
      <dgm:t>
        <a:bodyPr/>
        <a:lstStyle/>
        <a:p>
          <a:endParaRPr lang="en-US"/>
        </a:p>
      </dgm:t>
    </dgm:pt>
    <dgm:pt modelId="{6533DBF9-2933-D44A-B9F0-8FC24EC06F20}" type="sibTrans" cxnId="{4C3DD547-D047-9D45-828F-C7C94046F4A6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610909C5-6334-264F-93E0-189A71FB6993}">
      <dgm:prSet custT="1"/>
      <dgm:spPr>
        <a:xfrm>
          <a:off x="1400404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细罢特月</a:t>
          </a:r>
          <a:endParaRPr lang="en-US" sz="1600" dirty="0" smtClean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BAA50C28-F269-4F4D-892E-94581FC50AB9}" type="parTrans" cxnId="{7E3437C4-CA9E-744B-A10C-AB226D685EF4}">
      <dgm:prSet/>
      <dgm:spPr/>
      <dgm:t>
        <a:bodyPr/>
        <a:lstStyle/>
        <a:p>
          <a:endParaRPr lang="en-US"/>
        </a:p>
      </dgm:t>
    </dgm:pt>
    <dgm:pt modelId="{C62D126D-D94F-0A45-AAB3-A4A2804A9AA5}" type="sibTrans" cxnId="{7E3437C4-CA9E-744B-A10C-AB226D685EF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527799A3-6798-F14C-9108-A99B044124B3}">
      <dgm:prSet custT="1"/>
      <dgm:spPr>
        <a:xfrm>
          <a:off x="2698925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亚达月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CCCC52AB-CFB4-904A-B94C-E1998826B4F9}" type="sibTrans" cxnId="{8473CCC9-3CE8-2541-BD76-1510DC4C244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4C8AC837-DBAA-5F48-BFFA-88B3F17800FA}" type="parTrans" cxnId="{8473CCC9-3CE8-2541-BD76-1510DC4C2444}">
      <dgm:prSet/>
      <dgm:spPr/>
      <dgm:t>
        <a:bodyPr/>
        <a:lstStyle/>
        <a:p>
          <a:endParaRPr lang="en-US"/>
        </a:p>
      </dgm:t>
    </dgm:pt>
    <dgm:pt modelId="{974F300E-4386-5845-9047-D2E50BE5B9DF}" type="pres">
      <dgm:prSet presAssocID="{8E1255C9-F847-A440-83FF-7AA254CCB89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F1A72C0-4F23-214E-B2C0-EC3432C35438}" type="pres">
      <dgm:prSet presAssocID="{12600BCB-5734-3F4B-9543-0CB09A3EC940}" presName="dummy" presStyleCnt="0"/>
      <dgm:spPr/>
    </dgm:pt>
    <dgm:pt modelId="{92DA8A36-05F4-4B4C-B207-6FB4CBC9688F}" type="pres">
      <dgm:prSet presAssocID="{12600BCB-5734-3F4B-9543-0CB09A3EC940}" presName="node" presStyleLbl="revTx" presStyleIdx="0" presStyleCnt="12" custScaleX="23535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990F259-A510-7044-A15A-189FB55AE5CB}" type="pres">
      <dgm:prSet presAssocID="{B6065800-F57E-6842-B73C-614AFBC2DE05}" presName="sibTrans" presStyleLbl="node1" presStyleIdx="0" presStyleCnt="12"/>
      <dgm:spPr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A7A1548F-03D0-7F43-8C4C-631804CE4126}" type="pres">
      <dgm:prSet presAssocID="{325DB5A0-FE7A-8245-9663-7B515E4DF4C8}" presName="dummy" presStyleCnt="0"/>
      <dgm:spPr/>
    </dgm:pt>
    <dgm:pt modelId="{EAEA7D1D-8D8A-4A4B-812D-D24179AFED27}" type="pres">
      <dgm:prSet presAssocID="{325DB5A0-FE7A-8245-9663-7B515E4DF4C8}" presName="node" presStyleLbl="revTx" presStyleIdx="1" presStyleCnt="12" custScaleX="19231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257407E-2335-6E46-9533-50F1A4869162}" type="pres">
      <dgm:prSet presAssocID="{54471214-3ABC-B64E-8935-4F53AC7091F5}" presName="sibTrans" presStyleLbl="node1" presStyleIdx="1" presStyleCnt="12"/>
      <dgm:spPr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3467B5D4-61EB-4C46-BB87-881C0920F2D1}" type="pres">
      <dgm:prSet presAssocID="{81D20D5D-F15B-B844-BCE7-07FE2E88C5B6}" presName="dummy" presStyleCnt="0"/>
      <dgm:spPr/>
    </dgm:pt>
    <dgm:pt modelId="{2467F156-8EB3-F044-8664-8B186FD19D40}" type="pres">
      <dgm:prSet presAssocID="{81D20D5D-F15B-B844-BCE7-07FE2E88C5B6}" presName="node" presStyleLbl="revTx" presStyleIdx="2" presStyleCnt="12" custScaleX="21680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C85BF06-3190-2C49-B38C-CC01414F9567}" type="pres">
      <dgm:prSet presAssocID="{63159F5F-19C4-974F-B4D9-6A8388E3A179}" presName="sibTrans" presStyleLbl="node1" presStyleIdx="2" presStyleCnt="12"/>
      <dgm:spPr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818521AB-CB19-3245-AC47-32330EC1D05A}" type="pres">
      <dgm:prSet presAssocID="{D548EBB6-B1A8-4E4A-94F3-38AFF917AA13}" presName="dummy" presStyleCnt="0"/>
      <dgm:spPr/>
    </dgm:pt>
    <dgm:pt modelId="{A85B6194-0CD3-0046-9C07-12EA626BEFA3}" type="pres">
      <dgm:prSet presAssocID="{D548EBB6-B1A8-4E4A-94F3-38AFF917AA13}" presName="node" presStyleLbl="revTx" presStyleIdx="3" presStyleCnt="12" custScaleX="2119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6EDA6DC-5A32-7640-86D9-A3D1F65AC2D3}" type="pres">
      <dgm:prSet presAssocID="{55B5CCF6-1B65-AC49-B1EC-CD09807E71EF}" presName="sibTrans" presStyleLbl="node1" presStyleIdx="3" presStyleCnt="12"/>
      <dgm:spPr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5FEB966B-5E78-494C-B5A1-6F18B3A362B7}" type="pres">
      <dgm:prSet presAssocID="{0858D728-97B0-1A41-82DA-1572CE14754F}" presName="dummy" presStyleCnt="0"/>
      <dgm:spPr/>
    </dgm:pt>
    <dgm:pt modelId="{9BE0E30D-6CC1-3143-BC4A-4FF2C5039316}" type="pres">
      <dgm:prSet presAssocID="{0858D728-97B0-1A41-82DA-1572CE14754F}" presName="node" presStyleLbl="revTx" presStyleIdx="4" presStyleCnt="12" custScaleX="25071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37E24780-EDFC-1D4D-B756-C90BE821441B}" type="pres">
      <dgm:prSet presAssocID="{19401D75-4FA1-2642-9C39-67D34D8AB9EC}" presName="sibTrans" presStyleLbl="node1" presStyleIdx="4" presStyleCnt="12"/>
      <dgm:spPr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788B510C-5C6F-7E4F-BD2A-4B0F37349509}" type="pres">
      <dgm:prSet presAssocID="{F73B3211-1799-3F44-92B6-7CEE57ECB2D3}" presName="dummy" presStyleCnt="0"/>
      <dgm:spPr/>
    </dgm:pt>
    <dgm:pt modelId="{BF6C208F-01F8-574D-980A-D40F886CF760}" type="pres">
      <dgm:prSet presAssocID="{F73B3211-1799-3F44-92B6-7CEE57ECB2D3}" presName="node" presStyleLbl="revTx" presStyleIdx="5" presStyleCnt="12" custScaleX="20941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AE7F6D9-575B-6C47-9F2C-6177EB4BA541}" type="pres">
      <dgm:prSet presAssocID="{580AAA11-E1E4-FC4E-A546-63E521F462A7}" presName="sibTrans" presStyleLbl="node1" presStyleIdx="5" presStyleCnt="12"/>
      <dgm:spPr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3AD74439-13B4-6B4C-A74C-96BE28333D49}" type="pres">
      <dgm:prSet presAssocID="{A9914442-2057-0542-A0EA-F935FCA28993}" presName="dummy" presStyleCnt="0"/>
      <dgm:spPr/>
    </dgm:pt>
    <dgm:pt modelId="{B4CE740F-E5F8-1040-9068-3C0CA6A81D60}" type="pres">
      <dgm:prSet presAssocID="{A9914442-2057-0542-A0EA-F935FCA28993}" presName="node" presStyleLbl="revTx" presStyleIdx="6" presStyleCnt="12" custScaleX="160431" custRadScaleRad="100876" custRadScaleInc="746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D368AA8-A897-6A44-B2ED-5420DBBF55CD}" type="pres">
      <dgm:prSet presAssocID="{D805A741-31F4-6D45-A082-4AD4C7B066F1}" presName="sibTrans" presStyleLbl="node1" presStyleIdx="6" presStyleCnt="12"/>
      <dgm:spPr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256A8A82-B1CB-EF43-AB66-A3D1C8A54B59}" type="pres">
      <dgm:prSet presAssocID="{55E743FA-081E-B447-B4F2-DEEACC6857BC}" presName="dummy" presStyleCnt="0"/>
      <dgm:spPr/>
    </dgm:pt>
    <dgm:pt modelId="{36444405-91CC-BC45-909E-8AE477F1EC7C}" type="pres">
      <dgm:prSet presAssocID="{55E743FA-081E-B447-B4F2-DEEACC6857BC}" presName="node" presStyleLbl="revTx" presStyleIdx="7" presStyleCnt="12" custScaleX="21825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0EBEA1BD-8C57-A847-A4A1-BD492A397D4A}" type="pres">
      <dgm:prSet presAssocID="{B7792F1E-795A-8A40-9AF9-CBB036406804}" presName="sibTrans" presStyleLbl="node1" presStyleIdx="7" presStyleCnt="12"/>
      <dgm:spPr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A1257670-91AA-B74E-AFCB-48382C466D43}" type="pres">
      <dgm:prSet presAssocID="{931AD6AD-68AD-1F4D-802F-C6CD780A0CDB}" presName="dummy" presStyleCnt="0"/>
      <dgm:spPr/>
    </dgm:pt>
    <dgm:pt modelId="{19DCBC3D-EF34-4444-B52C-E59D1C44CC9D}" type="pres">
      <dgm:prSet presAssocID="{931AD6AD-68AD-1F4D-802F-C6CD780A0CDB}" presName="node" presStyleLbl="revTx" presStyleIdx="8" presStyleCnt="12" custScaleX="2211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DA9BE8C-41E5-BF45-BAB4-5B91BDDEFF8D}" type="pres">
      <dgm:prSet presAssocID="{591E9484-33B2-714C-AA5D-D47E80DA12F9}" presName="sibTrans" presStyleLbl="node1" presStyleIdx="8" presStyleCnt="12" custLinFactNeighborX="2605" custLinFactNeighborY="-837"/>
      <dgm:spPr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731680F6-F070-374C-97C4-FB0156E03231}" type="pres">
      <dgm:prSet presAssocID="{D7E87DE1-03EB-D748-89C5-D76845DF9F58}" presName="dummy" presStyleCnt="0"/>
      <dgm:spPr/>
    </dgm:pt>
    <dgm:pt modelId="{12C576B8-5B2D-B04B-98C4-29D5E499FD83}" type="pres">
      <dgm:prSet presAssocID="{D7E87DE1-03EB-D748-89C5-D76845DF9F58}" presName="node" presStyleLbl="revTx" presStyleIdx="9" presStyleCnt="12" custScaleX="22383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4FE94AE-AFAE-8743-9525-171FDA850E0F}" type="pres">
      <dgm:prSet presAssocID="{6533DBF9-2933-D44A-B9F0-8FC24EC06F20}" presName="sibTrans" presStyleLbl="node1" presStyleIdx="9" presStyleCnt="12"/>
      <dgm:spPr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FBD4D212-3E98-9843-8795-297F9EDDD657}" type="pres">
      <dgm:prSet presAssocID="{610909C5-6334-264F-93E0-189A71FB6993}" presName="dummy" presStyleCnt="0"/>
      <dgm:spPr/>
    </dgm:pt>
    <dgm:pt modelId="{54CDBF4B-9D09-3242-A1D5-0506BD1712C5}" type="pres">
      <dgm:prSet presAssocID="{610909C5-6334-264F-93E0-189A71FB6993}" presName="node" presStyleLbl="revTx" presStyleIdx="10" presStyleCnt="12" custScaleX="20480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49452468-AA65-834B-B75D-72A0A7810E13}" type="pres">
      <dgm:prSet presAssocID="{C62D126D-D94F-0A45-AAB3-A4A2804A9AA5}" presName="sibTrans" presStyleLbl="node1" presStyleIdx="10" presStyleCnt="12"/>
      <dgm:spPr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B0C742D0-6463-FF41-BE88-36D0AF1ED5D5}" type="pres">
      <dgm:prSet presAssocID="{527799A3-6798-F14C-9108-A99B044124B3}" presName="dummy" presStyleCnt="0"/>
      <dgm:spPr/>
    </dgm:pt>
    <dgm:pt modelId="{CE064FAD-9527-C04A-986D-ADE7F29D4AAF}" type="pres">
      <dgm:prSet presAssocID="{527799A3-6798-F14C-9108-A99B044124B3}" presName="node" presStyleLbl="revTx" presStyleIdx="11" presStyleCnt="12" custScaleX="89195" custRadScaleRad="100461" custRadScaleInc="-950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C0589C6-43EC-854D-966B-B0C5FE9A8192}" type="pres">
      <dgm:prSet presAssocID="{CCCC52AB-CFB4-904A-B94C-E1998826B4F9}" presName="sibTrans" presStyleLbl="node1" presStyleIdx="11" presStyleCnt="12"/>
      <dgm:spPr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</dgm:spPr>
      <dgm:t>
        <a:bodyPr/>
        <a:lstStyle/>
        <a:p>
          <a:endParaRPr lang="en-US"/>
        </a:p>
      </dgm:t>
    </dgm:pt>
  </dgm:ptLst>
  <dgm:cxnLst>
    <dgm:cxn modelId="{CE87AD5F-143E-F84D-A27E-890D885A2EEC}" type="presOf" srcId="{F73B3211-1799-3F44-92B6-7CEE57ECB2D3}" destId="{BF6C208F-01F8-574D-980A-D40F886CF760}" srcOrd="0" destOrd="0" presId="urn:microsoft.com/office/officeart/2005/8/layout/cycle1"/>
    <dgm:cxn modelId="{F75DDD40-EF17-C942-9375-30CD8DAE2A81}" type="presOf" srcId="{D7E87DE1-03EB-D748-89C5-D76845DF9F58}" destId="{12C576B8-5B2D-B04B-98C4-29D5E499FD83}" srcOrd="0" destOrd="0" presId="urn:microsoft.com/office/officeart/2005/8/layout/cycle1"/>
    <dgm:cxn modelId="{8473CCC9-3CE8-2541-BD76-1510DC4C2444}" srcId="{8E1255C9-F847-A440-83FF-7AA254CCB896}" destId="{527799A3-6798-F14C-9108-A99B044124B3}" srcOrd="11" destOrd="0" parTransId="{4C8AC837-DBAA-5F48-BFFA-88B3F17800FA}" sibTransId="{CCCC52AB-CFB4-904A-B94C-E1998826B4F9}"/>
    <dgm:cxn modelId="{8BC02790-30A7-8E4F-A35E-2380CA591837}" srcId="{8E1255C9-F847-A440-83FF-7AA254CCB896}" destId="{F73B3211-1799-3F44-92B6-7CEE57ECB2D3}" srcOrd="5" destOrd="0" parTransId="{3185974B-797D-B74A-90E5-50DD4F820E03}" sibTransId="{580AAA11-E1E4-FC4E-A546-63E521F462A7}"/>
    <dgm:cxn modelId="{0C809AA5-DE28-D14B-B135-8B91D3786D7E}" type="presOf" srcId="{55B5CCF6-1B65-AC49-B1EC-CD09807E71EF}" destId="{76EDA6DC-5A32-7640-86D9-A3D1F65AC2D3}" srcOrd="0" destOrd="0" presId="urn:microsoft.com/office/officeart/2005/8/layout/cycle1"/>
    <dgm:cxn modelId="{8855252B-5CC5-794C-941F-4310552072BF}" type="presOf" srcId="{931AD6AD-68AD-1F4D-802F-C6CD780A0CDB}" destId="{19DCBC3D-EF34-4444-B52C-E59D1C44CC9D}" srcOrd="0" destOrd="0" presId="urn:microsoft.com/office/officeart/2005/8/layout/cycle1"/>
    <dgm:cxn modelId="{4C3DD547-D047-9D45-828F-C7C94046F4A6}" srcId="{8E1255C9-F847-A440-83FF-7AA254CCB896}" destId="{D7E87DE1-03EB-D748-89C5-D76845DF9F58}" srcOrd="9" destOrd="0" parTransId="{08AD16C4-82BB-C248-8EBD-2C05A46AF859}" sibTransId="{6533DBF9-2933-D44A-B9F0-8FC24EC06F20}"/>
    <dgm:cxn modelId="{59130A34-B4D6-A044-96F7-5346AB5CB5D8}" srcId="{8E1255C9-F847-A440-83FF-7AA254CCB896}" destId="{81D20D5D-F15B-B844-BCE7-07FE2E88C5B6}" srcOrd="2" destOrd="0" parTransId="{EDD06461-C2E5-A840-A887-FEA1BC169C5B}" sibTransId="{63159F5F-19C4-974F-B4D9-6A8388E3A179}"/>
    <dgm:cxn modelId="{FFCDCB0E-CAA2-624A-87F4-9682807BC6F2}" type="presOf" srcId="{610909C5-6334-264F-93E0-189A71FB6993}" destId="{54CDBF4B-9D09-3242-A1D5-0506BD1712C5}" srcOrd="0" destOrd="0" presId="urn:microsoft.com/office/officeart/2005/8/layout/cycle1"/>
    <dgm:cxn modelId="{311659A3-E70F-AC41-AF6E-4B228DF777E3}" type="presOf" srcId="{12600BCB-5734-3F4B-9543-0CB09A3EC940}" destId="{92DA8A36-05F4-4B4C-B207-6FB4CBC9688F}" srcOrd="0" destOrd="0" presId="urn:microsoft.com/office/officeart/2005/8/layout/cycle1"/>
    <dgm:cxn modelId="{9D179EA7-3A49-544A-83DE-69B7A779502D}" srcId="{8E1255C9-F847-A440-83FF-7AA254CCB896}" destId="{D548EBB6-B1A8-4E4A-94F3-38AFF917AA13}" srcOrd="3" destOrd="0" parTransId="{9C2C1551-390F-D644-9FE4-C7360EFD93EC}" sibTransId="{55B5CCF6-1B65-AC49-B1EC-CD09807E71EF}"/>
    <dgm:cxn modelId="{7C5683E3-046A-C744-8EB4-41877A295264}" type="presOf" srcId="{6533DBF9-2933-D44A-B9F0-8FC24EC06F20}" destId="{C4FE94AE-AFAE-8743-9525-171FDA850E0F}" srcOrd="0" destOrd="0" presId="urn:microsoft.com/office/officeart/2005/8/layout/cycle1"/>
    <dgm:cxn modelId="{98A24DCE-8F8B-9F4A-B069-FB8CC454890B}" type="presOf" srcId="{D805A741-31F4-6D45-A082-4AD4C7B066F1}" destId="{7D368AA8-A897-6A44-B2ED-5420DBBF55CD}" srcOrd="0" destOrd="0" presId="urn:microsoft.com/office/officeart/2005/8/layout/cycle1"/>
    <dgm:cxn modelId="{7F1BC628-E96B-F944-8421-0EA448EF6A9C}" type="presOf" srcId="{CCCC52AB-CFB4-904A-B94C-E1998826B4F9}" destId="{7C0589C6-43EC-854D-966B-B0C5FE9A8192}" srcOrd="0" destOrd="0" presId="urn:microsoft.com/office/officeart/2005/8/layout/cycle1"/>
    <dgm:cxn modelId="{7259CADA-2344-6D40-A112-71411915FDA6}" type="presOf" srcId="{A9914442-2057-0542-A0EA-F935FCA28993}" destId="{B4CE740F-E5F8-1040-9068-3C0CA6A81D60}" srcOrd="0" destOrd="0" presId="urn:microsoft.com/office/officeart/2005/8/layout/cycle1"/>
    <dgm:cxn modelId="{F68FB0BB-A7EC-D442-9641-543CEC6D4C76}" type="presOf" srcId="{580AAA11-E1E4-FC4E-A546-63E521F462A7}" destId="{DAE7F6D9-575B-6C47-9F2C-6177EB4BA541}" srcOrd="0" destOrd="0" presId="urn:microsoft.com/office/officeart/2005/8/layout/cycle1"/>
    <dgm:cxn modelId="{24E8EE39-70FF-B84F-8DD2-74F1728207D4}" srcId="{8E1255C9-F847-A440-83FF-7AA254CCB896}" destId="{12600BCB-5734-3F4B-9543-0CB09A3EC940}" srcOrd="0" destOrd="0" parTransId="{694C5870-D1B6-4749-AAAC-40AAB1DA82EA}" sibTransId="{B6065800-F57E-6842-B73C-614AFBC2DE05}"/>
    <dgm:cxn modelId="{7E3437C4-CA9E-744B-A10C-AB226D685EF4}" srcId="{8E1255C9-F847-A440-83FF-7AA254CCB896}" destId="{610909C5-6334-264F-93E0-189A71FB6993}" srcOrd="10" destOrd="0" parTransId="{BAA50C28-F269-4F4D-892E-94581FC50AB9}" sibTransId="{C62D126D-D94F-0A45-AAB3-A4A2804A9AA5}"/>
    <dgm:cxn modelId="{DE5A8520-3C0D-AA4D-92F9-265888B9CC0A}" type="presOf" srcId="{0858D728-97B0-1A41-82DA-1572CE14754F}" destId="{9BE0E30D-6CC1-3143-BC4A-4FF2C5039316}" srcOrd="0" destOrd="0" presId="urn:microsoft.com/office/officeart/2005/8/layout/cycle1"/>
    <dgm:cxn modelId="{A037FC75-13BB-D848-AD22-96056731E45E}" type="presOf" srcId="{19401D75-4FA1-2642-9C39-67D34D8AB9EC}" destId="{37E24780-EDFC-1D4D-B756-C90BE821441B}" srcOrd="0" destOrd="0" presId="urn:microsoft.com/office/officeart/2005/8/layout/cycle1"/>
    <dgm:cxn modelId="{43A2D624-36A7-0349-8165-2080658490D3}" srcId="{8E1255C9-F847-A440-83FF-7AA254CCB896}" destId="{A9914442-2057-0542-A0EA-F935FCA28993}" srcOrd="6" destOrd="0" parTransId="{7C8B2F9C-9DC8-B341-9185-DD1FDBDEC5E5}" sibTransId="{D805A741-31F4-6D45-A082-4AD4C7B066F1}"/>
    <dgm:cxn modelId="{706E406A-CBEF-8240-BE04-237CEE49DAF3}" type="presOf" srcId="{8E1255C9-F847-A440-83FF-7AA254CCB896}" destId="{974F300E-4386-5845-9047-D2E50BE5B9DF}" srcOrd="0" destOrd="0" presId="urn:microsoft.com/office/officeart/2005/8/layout/cycle1"/>
    <dgm:cxn modelId="{02929CAD-1A4A-644A-980A-72CE574AF62D}" type="presOf" srcId="{D548EBB6-B1A8-4E4A-94F3-38AFF917AA13}" destId="{A85B6194-0CD3-0046-9C07-12EA626BEFA3}" srcOrd="0" destOrd="0" presId="urn:microsoft.com/office/officeart/2005/8/layout/cycle1"/>
    <dgm:cxn modelId="{2AEFBD6D-67A8-DA41-9A3B-F6CEFCBC4F91}" type="presOf" srcId="{591E9484-33B2-714C-AA5D-D47E80DA12F9}" destId="{CDA9BE8C-41E5-BF45-BAB4-5B91BDDEFF8D}" srcOrd="0" destOrd="0" presId="urn:microsoft.com/office/officeart/2005/8/layout/cycle1"/>
    <dgm:cxn modelId="{5A2F3FDF-309F-C144-9647-76EB50CFC457}" type="presOf" srcId="{527799A3-6798-F14C-9108-A99B044124B3}" destId="{CE064FAD-9527-C04A-986D-ADE7F29D4AAF}" srcOrd="0" destOrd="0" presId="urn:microsoft.com/office/officeart/2005/8/layout/cycle1"/>
    <dgm:cxn modelId="{EDB49F92-FE44-AC43-B046-998A65E3198A}" type="presOf" srcId="{B7792F1E-795A-8A40-9AF9-CBB036406804}" destId="{0EBEA1BD-8C57-A847-A4A1-BD492A397D4A}" srcOrd="0" destOrd="0" presId="urn:microsoft.com/office/officeart/2005/8/layout/cycle1"/>
    <dgm:cxn modelId="{B110A1D2-E1D2-C04C-8976-779F7F4F66C8}" srcId="{8E1255C9-F847-A440-83FF-7AA254CCB896}" destId="{325DB5A0-FE7A-8245-9663-7B515E4DF4C8}" srcOrd="1" destOrd="0" parTransId="{4E2DDA45-C5A5-2D44-BC75-B1BB3E89C39E}" sibTransId="{54471214-3ABC-B64E-8935-4F53AC7091F5}"/>
    <dgm:cxn modelId="{A07713B0-D7ED-8C4F-8177-9A1F766FD05C}" type="presOf" srcId="{81D20D5D-F15B-B844-BCE7-07FE2E88C5B6}" destId="{2467F156-8EB3-F044-8664-8B186FD19D40}" srcOrd="0" destOrd="0" presId="urn:microsoft.com/office/officeart/2005/8/layout/cycle1"/>
    <dgm:cxn modelId="{3AD1B08D-A8B9-4145-8463-8ED8D4F16DF0}" type="presOf" srcId="{54471214-3ABC-B64E-8935-4F53AC7091F5}" destId="{2257407E-2335-6E46-9533-50F1A4869162}" srcOrd="0" destOrd="0" presId="urn:microsoft.com/office/officeart/2005/8/layout/cycle1"/>
    <dgm:cxn modelId="{82D3748D-4F39-B644-9282-11C366D973B6}" type="presOf" srcId="{325DB5A0-FE7A-8245-9663-7B515E4DF4C8}" destId="{EAEA7D1D-8D8A-4A4B-812D-D24179AFED27}" srcOrd="0" destOrd="0" presId="urn:microsoft.com/office/officeart/2005/8/layout/cycle1"/>
    <dgm:cxn modelId="{F7D07230-C328-DB45-9026-1E3A397CB482}" type="presOf" srcId="{B6065800-F57E-6842-B73C-614AFBC2DE05}" destId="{2990F259-A510-7044-A15A-189FB55AE5CB}" srcOrd="0" destOrd="0" presId="urn:microsoft.com/office/officeart/2005/8/layout/cycle1"/>
    <dgm:cxn modelId="{C71EFA8F-2D9D-B349-9D8F-4C4E8D5A1A88}" srcId="{8E1255C9-F847-A440-83FF-7AA254CCB896}" destId="{0858D728-97B0-1A41-82DA-1572CE14754F}" srcOrd="4" destOrd="0" parTransId="{101D8312-F9CD-0648-93A1-801EBB18F1C1}" sibTransId="{19401D75-4FA1-2642-9C39-67D34D8AB9EC}"/>
    <dgm:cxn modelId="{937E6CC5-844A-064D-9611-1CBB7075D91D}" type="presOf" srcId="{C62D126D-D94F-0A45-AAB3-A4A2804A9AA5}" destId="{49452468-AA65-834B-B75D-72A0A7810E13}" srcOrd="0" destOrd="0" presId="urn:microsoft.com/office/officeart/2005/8/layout/cycle1"/>
    <dgm:cxn modelId="{6E0A29B9-33A3-8F4D-BBD4-672768354023}" srcId="{8E1255C9-F847-A440-83FF-7AA254CCB896}" destId="{55E743FA-081E-B447-B4F2-DEEACC6857BC}" srcOrd="7" destOrd="0" parTransId="{4994F5D2-F751-6249-8BC2-0DA8296759D8}" sibTransId="{B7792F1E-795A-8A40-9AF9-CBB036406804}"/>
    <dgm:cxn modelId="{9E971813-0096-E542-A397-18F0D2DF63DB}" type="presOf" srcId="{63159F5F-19C4-974F-B4D9-6A8388E3A179}" destId="{DC85BF06-3190-2C49-B38C-CC01414F9567}" srcOrd="0" destOrd="0" presId="urn:microsoft.com/office/officeart/2005/8/layout/cycle1"/>
    <dgm:cxn modelId="{B263D5DB-FD9A-F845-A29A-1C25305A814B}" srcId="{8E1255C9-F847-A440-83FF-7AA254CCB896}" destId="{931AD6AD-68AD-1F4D-802F-C6CD780A0CDB}" srcOrd="8" destOrd="0" parTransId="{1C7C9849-E661-3747-A64F-D6BD82FBC8C6}" sibTransId="{591E9484-33B2-714C-AA5D-D47E80DA12F9}"/>
    <dgm:cxn modelId="{C57E4AB6-2708-C24D-9256-B85C0B85F511}" type="presOf" srcId="{55E743FA-081E-B447-B4F2-DEEACC6857BC}" destId="{36444405-91CC-BC45-909E-8AE477F1EC7C}" srcOrd="0" destOrd="0" presId="urn:microsoft.com/office/officeart/2005/8/layout/cycle1"/>
    <dgm:cxn modelId="{253BEE59-C61B-104E-9650-2FF4AE41E997}" type="presParOf" srcId="{974F300E-4386-5845-9047-D2E50BE5B9DF}" destId="{BF1A72C0-4F23-214E-B2C0-EC3432C35438}" srcOrd="0" destOrd="0" presId="urn:microsoft.com/office/officeart/2005/8/layout/cycle1"/>
    <dgm:cxn modelId="{61A3B59E-C02A-4045-A424-EB7BFA5C50FC}" type="presParOf" srcId="{974F300E-4386-5845-9047-D2E50BE5B9DF}" destId="{92DA8A36-05F4-4B4C-B207-6FB4CBC9688F}" srcOrd="1" destOrd="0" presId="urn:microsoft.com/office/officeart/2005/8/layout/cycle1"/>
    <dgm:cxn modelId="{84AE5ED9-0150-B04A-ACFC-7AC04880DCD3}" type="presParOf" srcId="{974F300E-4386-5845-9047-D2E50BE5B9DF}" destId="{2990F259-A510-7044-A15A-189FB55AE5CB}" srcOrd="2" destOrd="0" presId="urn:microsoft.com/office/officeart/2005/8/layout/cycle1"/>
    <dgm:cxn modelId="{8F70D75D-7230-D64C-9660-022CEC78AD37}" type="presParOf" srcId="{974F300E-4386-5845-9047-D2E50BE5B9DF}" destId="{A7A1548F-03D0-7F43-8C4C-631804CE4126}" srcOrd="3" destOrd="0" presId="urn:microsoft.com/office/officeart/2005/8/layout/cycle1"/>
    <dgm:cxn modelId="{827F3FB0-7621-B247-864E-E91F0C4AA764}" type="presParOf" srcId="{974F300E-4386-5845-9047-D2E50BE5B9DF}" destId="{EAEA7D1D-8D8A-4A4B-812D-D24179AFED27}" srcOrd="4" destOrd="0" presId="urn:microsoft.com/office/officeart/2005/8/layout/cycle1"/>
    <dgm:cxn modelId="{DD73F51E-BDC8-4940-B645-77A6AD665A3D}" type="presParOf" srcId="{974F300E-4386-5845-9047-D2E50BE5B9DF}" destId="{2257407E-2335-6E46-9533-50F1A4869162}" srcOrd="5" destOrd="0" presId="urn:microsoft.com/office/officeart/2005/8/layout/cycle1"/>
    <dgm:cxn modelId="{0944D420-C94E-6F48-BFE4-D24BA9E35123}" type="presParOf" srcId="{974F300E-4386-5845-9047-D2E50BE5B9DF}" destId="{3467B5D4-61EB-4C46-BB87-881C0920F2D1}" srcOrd="6" destOrd="0" presId="urn:microsoft.com/office/officeart/2005/8/layout/cycle1"/>
    <dgm:cxn modelId="{453F2BFB-97FB-9944-8135-184FF0B17BE7}" type="presParOf" srcId="{974F300E-4386-5845-9047-D2E50BE5B9DF}" destId="{2467F156-8EB3-F044-8664-8B186FD19D40}" srcOrd="7" destOrd="0" presId="urn:microsoft.com/office/officeart/2005/8/layout/cycle1"/>
    <dgm:cxn modelId="{F1EB41B9-D860-7349-BE9D-96E5C224ADBC}" type="presParOf" srcId="{974F300E-4386-5845-9047-D2E50BE5B9DF}" destId="{DC85BF06-3190-2C49-B38C-CC01414F9567}" srcOrd="8" destOrd="0" presId="urn:microsoft.com/office/officeart/2005/8/layout/cycle1"/>
    <dgm:cxn modelId="{F18C4EDC-2918-1044-99E1-09C3AC66EA14}" type="presParOf" srcId="{974F300E-4386-5845-9047-D2E50BE5B9DF}" destId="{818521AB-CB19-3245-AC47-32330EC1D05A}" srcOrd="9" destOrd="0" presId="urn:microsoft.com/office/officeart/2005/8/layout/cycle1"/>
    <dgm:cxn modelId="{97FDF0B9-4CB7-BB4F-B622-FAF72EBA7BDC}" type="presParOf" srcId="{974F300E-4386-5845-9047-D2E50BE5B9DF}" destId="{A85B6194-0CD3-0046-9C07-12EA626BEFA3}" srcOrd="10" destOrd="0" presId="urn:microsoft.com/office/officeart/2005/8/layout/cycle1"/>
    <dgm:cxn modelId="{EF176C42-EE96-744B-98D9-C8D8290652EA}" type="presParOf" srcId="{974F300E-4386-5845-9047-D2E50BE5B9DF}" destId="{76EDA6DC-5A32-7640-86D9-A3D1F65AC2D3}" srcOrd="11" destOrd="0" presId="urn:microsoft.com/office/officeart/2005/8/layout/cycle1"/>
    <dgm:cxn modelId="{4FE1969E-CEBE-4D4F-9AC3-3AB39A4C5B3E}" type="presParOf" srcId="{974F300E-4386-5845-9047-D2E50BE5B9DF}" destId="{5FEB966B-5E78-494C-B5A1-6F18B3A362B7}" srcOrd="12" destOrd="0" presId="urn:microsoft.com/office/officeart/2005/8/layout/cycle1"/>
    <dgm:cxn modelId="{0B391FF2-D88D-494E-BCDA-AF3DDD59DD7C}" type="presParOf" srcId="{974F300E-4386-5845-9047-D2E50BE5B9DF}" destId="{9BE0E30D-6CC1-3143-BC4A-4FF2C5039316}" srcOrd="13" destOrd="0" presId="urn:microsoft.com/office/officeart/2005/8/layout/cycle1"/>
    <dgm:cxn modelId="{59767260-70AE-5445-9142-D9CDAE050343}" type="presParOf" srcId="{974F300E-4386-5845-9047-D2E50BE5B9DF}" destId="{37E24780-EDFC-1D4D-B756-C90BE821441B}" srcOrd="14" destOrd="0" presId="urn:microsoft.com/office/officeart/2005/8/layout/cycle1"/>
    <dgm:cxn modelId="{221CBA41-66F0-7648-83A7-00B83A64599C}" type="presParOf" srcId="{974F300E-4386-5845-9047-D2E50BE5B9DF}" destId="{788B510C-5C6F-7E4F-BD2A-4B0F37349509}" srcOrd="15" destOrd="0" presId="urn:microsoft.com/office/officeart/2005/8/layout/cycle1"/>
    <dgm:cxn modelId="{9CC8F280-EEB0-174D-A453-2999E437CCBB}" type="presParOf" srcId="{974F300E-4386-5845-9047-D2E50BE5B9DF}" destId="{BF6C208F-01F8-574D-980A-D40F886CF760}" srcOrd="16" destOrd="0" presId="urn:microsoft.com/office/officeart/2005/8/layout/cycle1"/>
    <dgm:cxn modelId="{1BF9C606-EF68-EE4E-87D3-E43B603CCC11}" type="presParOf" srcId="{974F300E-4386-5845-9047-D2E50BE5B9DF}" destId="{DAE7F6D9-575B-6C47-9F2C-6177EB4BA541}" srcOrd="17" destOrd="0" presId="urn:microsoft.com/office/officeart/2005/8/layout/cycle1"/>
    <dgm:cxn modelId="{0E38B31C-2CFF-F540-BE7E-D91312E61434}" type="presParOf" srcId="{974F300E-4386-5845-9047-D2E50BE5B9DF}" destId="{3AD74439-13B4-6B4C-A74C-96BE28333D49}" srcOrd="18" destOrd="0" presId="urn:microsoft.com/office/officeart/2005/8/layout/cycle1"/>
    <dgm:cxn modelId="{15FF7BEA-F28C-724E-9D13-CFF3A9CAEFEF}" type="presParOf" srcId="{974F300E-4386-5845-9047-D2E50BE5B9DF}" destId="{B4CE740F-E5F8-1040-9068-3C0CA6A81D60}" srcOrd="19" destOrd="0" presId="urn:microsoft.com/office/officeart/2005/8/layout/cycle1"/>
    <dgm:cxn modelId="{98EB5CA6-7D6A-0A4A-B00C-AEEB65D07A67}" type="presParOf" srcId="{974F300E-4386-5845-9047-D2E50BE5B9DF}" destId="{7D368AA8-A897-6A44-B2ED-5420DBBF55CD}" srcOrd="20" destOrd="0" presId="urn:microsoft.com/office/officeart/2005/8/layout/cycle1"/>
    <dgm:cxn modelId="{06AE12BE-E632-654F-829A-11D8C9E063FD}" type="presParOf" srcId="{974F300E-4386-5845-9047-D2E50BE5B9DF}" destId="{256A8A82-B1CB-EF43-AB66-A3D1C8A54B59}" srcOrd="21" destOrd="0" presId="urn:microsoft.com/office/officeart/2005/8/layout/cycle1"/>
    <dgm:cxn modelId="{75192233-8FC3-F04F-A71C-25F9D1700D0A}" type="presParOf" srcId="{974F300E-4386-5845-9047-D2E50BE5B9DF}" destId="{36444405-91CC-BC45-909E-8AE477F1EC7C}" srcOrd="22" destOrd="0" presId="urn:microsoft.com/office/officeart/2005/8/layout/cycle1"/>
    <dgm:cxn modelId="{2273C0A3-B59D-264D-BC1B-4E269E8AD55C}" type="presParOf" srcId="{974F300E-4386-5845-9047-D2E50BE5B9DF}" destId="{0EBEA1BD-8C57-A847-A4A1-BD492A397D4A}" srcOrd="23" destOrd="0" presId="urn:microsoft.com/office/officeart/2005/8/layout/cycle1"/>
    <dgm:cxn modelId="{2DBA34DC-9E7D-774D-BB9C-A42267CC2370}" type="presParOf" srcId="{974F300E-4386-5845-9047-D2E50BE5B9DF}" destId="{A1257670-91AA-B74E-AFCB-48382C466D43}" srcOrd="24" destOrd="0" presId="urn:microsoft.com/office/officeart/2005/8/layout/cycle1"/>
    <dgm:cxn modelId="{D5FA0AC1-9ED0-6245-9506-176F4411E6AA}" type="presParOf" srcId="{974F300E-4386-5845-9047-D2E50BE5B9DF}" destId="{19DCBC3D-EF34-4444-B52C-E59D1C44CC9D}" srcOrd="25" destOrd="0" presId="urn:microsoft.com/office/officeart/2005/8/layout/cycle1"/>
    <dgm:cxn modelId="{1770F3A9-E1BF-084D-A115-C9DE866B698A}" type="presParOf" srcId="{974F300E-4386-5845-9047-D2E50BE5B9DF}" destId="{CDA9BE8C-41E5-BF45-BAB4-5B91BDDEFF8D}" srcOrd="26" destOrd="0" presId="urn:microsoft.com/office/officeart/2005/8/layout/cycle1"/>
    <dgm:cxn modelId="{7EDD8CFE-C6AB-DD4F-92BD-AEBD0ECAC1D9}" type="presParOf" srcId="{974F300E-4386-5845-9047-D2E50BE5B9DF}" destId="{731680F6-F070-374C-97C4-FB0156E03231}" srcOrd="27" destOrd="0" presId="urn:microsoft.com/office/officeart/2005/8/layout/cycle1"/>
    <dgm:cxn modelId="{453BAF47-54FB-0744-BEB0-4DE8584DDC62}" type="presParOf" srcId="{974F300E-4386-5845-9047-D2E50BE5B9DF}" destId="{12C576B8-5B2D-B04B-98C4-29D5E499FD83}" srcOrd="28" destOrd="0" presId="urn:microsoft.com/office/officeart/2005/8/layout/cycle1"/>
    <dgm:cxn modelId="{ED909D05-3068-4B47-8659-DD8B0FC2822F}" type="presParOf" srcId="{974F300E-4386-5845-9047-D2E50BE5B9DF}" destId="{C4FE94AE-AFAE-8743-9525-171FDA850E0F}" srcOrd="29" destOrd="0" presId="urn:microsoft.com/office/officeart/2005/8/layout/cycle1"/>
    <dgm:cxn modelId="{538237C7-7967-6A4C-8377-8FB787182171}" type="presParOf" srcId="{974F300E-4386-5845-9047-D2E50BE5B9DF}" destId="{FBD4D212-3E98-9843-8795-297F9EDDD657}" srcOrd="30" destOrd="0" presId="urn:microsoft.com/office/officeart/2005/8/layout/cycle1"/>
    <dgm:cxn modelId="{F7892CB8-FF2C-B048-A118-573407D083FA}" type="presParOf" srcId="{974F300E-4386-5845-9047-D2E50BE5B9DF}" destId="{54CDBF4B-9D09-3242-A1D5-0506BD1712C5}" srcOrd="31" destOrd="0" presId="urn:microsoft.com/office/officeart/2005/8/layout/cycle1"/>
    <dgm:cxn modelId="{CD0E8019-2377-DD43-BD2D-B1C093A2989A}" type="presParOf" srcId="{974F300E-4386-5845-9047-D2E50BE5B9DF}" destId="{49452468-AA65-834B-B75D-72A0A7810E13}" srcOrd="32" destOrd="0" presId="urn:microsoft.com/office/officeart/2005/8/layout/cycle1"/>
    <dgm:cxn modelId="{AFE6820D-E0AD-614B-9B3C-6ED2D59A4DD7}" type="presParOf" srcId="{974F300E-4386-5845-9047-D2E50BE5B9DF}" destId="{B0C742D0-6463-FF41-BE88-36D0AF1ED5D5}" srcOrd="33" destOrd="0" presId="urn:microsoft.com/office/officeart/2005/8/layout/cycle1"/>
    <dgm:cxn modelId="{E8B5F3BF-F90D-8245-9E56-6278147435C1}" type="presParOf" srcId="{974F300E-4386-5845-9047-D2E50BE5B9DF}" destId="{CE064FAD-9527-C04A-986D-ADE7F29D4AAF}" srcOrd="34" destOrd="0" presId="urn:microsoft.com/office/officeart/2005/8/layout/cycle1"/>
    <dgm:cxn modelId="{101E1F7B-4707-264C-A260-63D6F0869A22}" type="presParOf" srcId="{974F300E-4386-5845-9047-D2E50BE5B9DF}" destId="{7C0589C6-43EC-854D-966B-B0C5FE9A8192}" srcOrd="3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E1255C9-F847-A440-83FF-7AA254CCB896}" type="doc">
      <dgm:prSet loTypeId="urn:microsoft.com/office/officeart/2005/8/layout/cycle1" loCatId="cycle" qsTypeId="urn:microsoft.com/office/officeart/2005/8/quickstyle/simple4" qsCatId="simple" csTypeId="urn:microsoft.com/office/officeart/2005/8/colors/accent1_2" csCatId="accent1" phldr="1"/>
      <dgm:spPr/>
    </dgm:pt>
    <dgm:pt modelId="{12600BCB-5734-3F4B-9543-0CB09A3EC940}">
      <dgm:prSet phldrT="[Text]" custT="1"/>
      <dgm:spPr>
        <a:xfrm>
          <a:off x="4198328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altLang="zh-CN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尼散月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694C5870-D1B6-4749-AAAC-40AAB1DA82EA}" type="parTrans" cxnId="{24E8EE39-70FF-B84F-8DD2-74F1728207D4}">
      <dgm:prSet/>
      <dgm:spPr/>
      <dgm:t>
        <a:bodyPr/>
        <a:lstStyle/>
        <a:p>
          <a:endParaRPr lang="en-US"/>
        </a:p>
      </dgm:t>
    </dgm:pt>
    <dgm:pt modelId="{B6065800-F57E-6842-B73C-614AFBC2DE05}" type="sibTrans" cxnId="{24E8EE39-70FF-B84F-8DD2-74F1728207D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14D4E93F-049A-3C4B-AC51-98238007908B}">
      <dgm:prSet phldrT="[Text]"/>
      <dgm:spPr>
        <a:xfrm>
          <a:off x="5496848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以珥月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6492643A-926C-9143-836A-B02AA2E21F17}" type="parTrans" cxnId="{57731E1C-B4E9-964A-8E1B-0D0BA71E90DF}">
      <dgm:prSet/>
      <dgm:spPr/>
      <dgm:t>
        <a:bodyPr/>
        <a:lstStyle/>
        <a:p>
          <a:endParaRPr lang="en-US"/>
        </a:p>
      </dgm:t>
    </dgm:pt>
    <dgm:pt modelId="{5F59F7B6-41A1-5E4E-9B55-45D980CBBD04}" type="sibTrans" cxnId="{57731E1C-B4E9-964A-8E1B-0D0BA71E90DF}">
      <dgm:prSet/>
      <dgm:spPr/>
      <dgm:t>
        <a:bodyPr/>
        <a:lstStyle/>
        <a:p>
          <a:endParaRPr lang="en-US"/>
        </a:p>
      </dgm:t>
    </dgm:pt>
    <dgm:pt modelId="{C16F2B15-09EF-2641-AECC-6EB87CD786D6}">
      <dgm:prSet phldrT="[Text]"/>
      <dgm:spPr>
        <a:xfrm>
          <a:off x="6246550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西弯月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5C6B3610-30C5-0F42-8F06-11CB8839738A}" type="parTrans" cxnId="{FD994978-9C92-8B48-A0A7-81EE13FB0383}">
      <dgm:prSet/>
      <dgm:spPr/>
      <dgm:t>
        <a:bodyPr/>
        <a:lstStyle/>
        <a:p>
          <a:endParaRPr lang="en-US"/>
        </a:p>
      </dgm:t>
    </dgm:pt>
    <dgm:pt modelId="{7DD749AC-A666-F745-A030-2FAE8CB25167}" type="sibTrans" cxnId="{FD994978-9C92-8B48-A0A7-81EE13FB0383}">
      <dgm:prSet/>
      <dgm:spPr/>
      <dgm:t>
        <a:bodyPr/>
        <a:lstStyle/>
        <a:p>
          <a:endParaRPr lang="en-US"/>
        </a:p>
      </dgm:t>
    </dgm:pt>
    <dgm:pt modelId="{2FA9EF7D-C744-714A-9360-CF1CAE2B314A}">
      <dgm:prSet phldrT="[Text]"/>
      <dgm:spPr>
        <a:xfrm>
          <a:off x="6246550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搭模斯月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1B56BF4-17F7-E94D-9FB9-EE1A3AB097C0}" type="parTrans" cxnId="{C39A6F00-CC0B-164F-A405-9F406A7BB6B0}">
      <dgm:prSet/>
      <dgm:spPr/>
      <dgm:t>
        <a:bodyPr/>
        <a:lstStyle/>
        <a:p>
          <a:endParaRPr lang="en-US"/>
        </a:p>
      </dgm:t>
    </dgm:pt>
    <dgm:pt modelId="{3919AF97-A657-C24C-8FEF-CDFE69FAD766}" type="sibTrans" cxnId="{C39A6F00-CC0B-164F-A405-9F406A7BB6B0}">
      <dgm:prSet/>
      <dgm:spPr/>
      <dgm:t>
        <a:bodyPr/>
        <a:lstStyle/>
        <a:p>
          <a:endParaRPr lang="en-US"/>
        </a:p>
      </dgm:t>
    </dgm:pt>
    <dgm:pt modelId="{F3A48034-02EA-A645-9654-500D0C9BDE51}">
      <dgm:prSet phldrT="[Text]"/>
      <dgm:spPr>
        <a:xfrm>
          <a:off x="5496848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埃波月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A5D9F8BC-6D7D-B047-B69A-B59A8374FC90}" type="parTrans" cxnId="{FA25F0E3-5D5A-FB43-9DD6-78662C2884CE}">
      <dgm:prSet/>
      <dgm:spPr/>
      <dgm:t>
        <a:bodyPr/>
        <a:lstStyle/>
        <a:p>
          <a:endParaRPr lang="en-US"/>
        </a:p>
      </dgm:t>
    </dgm:pt>
    <dgm:pt modelId="{5D624582-EA17-E941-8868-4692E0260FE8}" type="sibTrans" cxnId="{FA25F0E3-5D5A-FB43-9DD6-78662C2884CE}">
      <dgm:prSet/>
      <dgm:spPr/>
      <dgm:t>
        <a:bodyPr/>
        <a:lstStyle/>
        <a:p>
          <a:endParaRPr lang="en-US"/>
        </a:p>
      </dgm:t>
    </dgm:pt>
    <dgm:pt modelId="{4584B37E-B9E6-8B4B-B617-0935A3BE700D}">
      <dgm:prSet phldrT="[Text]"/>
      <dgm:spPr>
        <a:xfrm>
          <a:off x="4198328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以禄月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DAB29195-28CC-474C-BBA8-8848194865F9}" type="parTrans" cxnId="{E65C7695-DEBF-CB43-AE8A-CCE0350281FC}">
      <dgm:prSet/>
      <dgm:spPr/>
      <dgm:t>
        <a:bodyPr/>
        <a:lstStyle/>
        <a:p>
          <a:endParaRPr lang="en-US"/>
        </a:p>
      </dgm:t>
    </dgm:pt>
    <dgm:pt modelId="{956E8FD4-551A-0A40-9B8E-75EF16785817}" type="sibTrans" cxnId="{E65C7695-DEBF-CB43-AE8A-CCE0350281FC}">
      <dgm:prSet/>
      <dgm:spPr/>
      <dgm:t>
        <a:bodyPr/>
        <a:lstStyle/>
        <a:p>
          <a:endParaRPr lang="en-US"/>
        </a:p>
      </dgm:t>
    </dgm:pt>
    <dgm:pt modelId="{7E56E222-E760-BB44-B344-1990E1501858}">
      <dgm:prSet/>
      <dgm:spPr>
        <a:xfrm>
          <a:off x="2698925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提斯利月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3AC32A6-8893-D449-8951-D536AAD2A737}" type="parTrans" cxnId="{C6891DF1-0059-CC44-A182-9979EC54C9D2}">
      <dgm:prSet/>
      <dgm:spPr/>
      <dgm:t>
        <a:bodyPr/>
        <a:lstStyle/>
        <a:p>
          <a:endParaRPr lang="en-US"/>
        </a:p>
      </dgm:t>
    </dgm:pt>
    <dgm:pt modelId="{753CC65B-9A29-7147-A2D0-98426981BDB6}" type="sibTrans" cxnId="{C6891DF1-0059-CC44-A182-9979EC54C9D2}">
      <dgm:prSet/>
      <dgm:spPr/>
      <dgm:t>
        <a:bodyPr/>
        <a:lstStyle/>
        <a:p>
          <a:endParaRPr lang="en-US"/>
        </a:p>
      </dgm:t>
    </dgm:pt>
    <dgm:pt modelId="{6782EAD5-E922-9B4C-A5FC-5915B15F009C}">
      <dgm:prSet/>
      <dgm:spPr>
        <a:xfrm>
          <a:off x="1400404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玛西班月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CC36D1B0-EED6-F543-9A2C-66BFE65E98FE}" type="parTrans" cxnId="{CB890223-8D05-A54D-9B11-07CBEFE16BBA}">
      <dgm:prSet/>
      <dgm:spPr/>
      <dgm:t>
        <a:bodyPr/>
        <a:lstStyle/>
        <a:p>
          <a:endParaRPr lang="en-US"/>
        </a:p>
      </dgm:t>
    </dgm:pt>
    <dgm:pt modelId="{F7188126-6417-5E4E-AEC3-96B93D7AF95B}" type="sibTrans" cxnId="{CB890223-8D05-A54D-9B11-07CBEFE16BBA}">
      <dgm:prSet/>
      <dgm:spPr/>
      <dgm:t>
        <a:bodyPr/>
        <a:lstStyle/>
        <a:p>
          <a:endParaRPr lang="en-US"/>
        </a:p>
      </dgm:t>
    </dgm:pt>
    <dgm:pt modelId="{C662D955-A480-8345-ACB2-6F958B5C1888}">
      <dgm:prSet/>
      <dgm:spPr>
        <a:xfrm>
          <a:off x="650703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基斯流月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FBF6ABAC-5F0F-874D-8329-1408756EB7F5}" type="parTrans" cxnId="{C4694752-06F5-C545-A5BC-49319580A088}">
      <dgm:prSet/>
      <dgm:spPr/>
      <dgm:t>
        <a:bodyPr/>
        <a:lstStyle/>
        <a:p>
          <a:endParaRPr lang="en-US"/>
        </a:p>
      </dgm:t>
    </dgm:pt>
    <dgm:pt modelId="{6F4808C3-C7D0-224B-B4C4-5DDEB9906496}" type="sibTrans" cxnId="{C4694752-06F5-C545-A5BC-49319580A088}">
      <dgm:prSet/>
      <dgm:spPr/>
      <dgm:t>
        <a:bodyPr/>
        <a:lstStyle/>
        <a:p>
          <a:endParaRPr lang="en-US"/>
        </a:p>
      </dgm:t>
    </dgm:pt>
    <dgm:pt modelId="{7F624F2B-FDF2-064E-A113-8ACD76FBB911}">
      <dgm:prSet/>
      <dgm:spPr>
        <a:xfrm>
          <a:off x="650703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提别月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363641FA-1A9F-DF42-9847-FB36427D0626}" type="parTrans" cxnId="{366B22C6-0239-8B45-A53A-36341274822B}">
      <dgm:prSet/>
      <dgm:spPr/>
      <dgm:t>
        <a:bodyPr/>
        <a:lstStyle/>
        <a:p>
          <a:endParaRPr lang="en-US"/>
        </a:p>
      </dgm:t>
    </dgm:pt>
    <dgm:pt modelId="{A150C2D3-19FD-1442-B926-76D1AF293750}" type="sibTrans" cxnId="{366B22C6-0239-8B45-A53A-36341274822B}">
      <dgm:prSet/>
      <dgm:spPr/>
      <dgm:t>
        <a:bodyPr/>
        <a:lstStyle/>
        <a:p>
          <a:endParaRPr lang="en-US"/>
        </a:p>
      </dgm:t>
    </dgm:pt>
    <dgm:pt modelId="{808C204C-6765-C247-B952-F88465CBE46F}">
      <dgm:prSet/>
      <dgm:spPr>
        <a:xfrm>
          <a:off x="1400404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细罢特月</a:t>
          </a:r>
          <a:endParaRPr lang="en-US" dirty="0" smtClean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D3C1475C-DC8A-3B43-96FA-55A783E44487}" type="parTrans" cxnId="{2486BC3B-011D-0D40-A673-E70453C48BDC}">
      <dgm:prSet/>
      <dgm:spPr/>
      <dgm:t>
        <a:bodyPr/>
        <a:lstStyle/>
        <a:p>
          <a:endParaRPr lang="en-US"/>
        </a:p>
      </dgm:t>
    </dgm:pt>
    <dgm:pt modelId="{A5AEBEE1-F539-EC40-91AD-147C5AEE6F58}" type="sibTrans" cxnId="{2486BC3B-011D-0D40-A673-E70453C48BDC}">
      <dgm:prSet/>
      <dgm:spPr/>
      <dgm:t>
        <a:bodyPr/>
        <a:lstStyle/>
        <a:p>
          <a:endParaRPr lang="en-US"/>
        </a:p>
      </dgm:t>
    </dgm:pt>
    <dgm:pt modelId="{8312C998-D541-C24F-B406-4BE6B9523883}">
      <dgm:prSet/>
      <dgm:spPr>
        <a:xfrm>
          <a:off x="2698925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亚达月</a:t>
          </a:r>
          <a:endParaRPr lang="en-US" dirty="0"/>
        </a:p>
      </dgm:t>
    </dgm:pt>
    <dgm:pt modelId="{FE4ED9FB-BC80-8B41-A8A0-80792EB00CB8}" type="parTrans" cxnId="{63CBE0BE-1A9A-7D41-81BB-DEFD29DFB94B}">
      <dgm:prSet/>
      <dgm:spPr/>
      <dgm:t>
        <a:bodyPr/>
        <a:lstStyle/>
        <a:p>
          <a:endParaRPr lang="en-US"/>
        </a:p>
      </dgm:t>
    </dgm:pt>
    <dgm:pt modelId="{2EF59C7F-52C8-E54B-AD12-02FEF44B836C}" type="sibTrans" cxnId="{63CBE0BE-1A9A-7D41-81BB-DEFD29DFB94B}">
      <dgm:prSet/>
      <dgm:spPr/>
      <dgm:t>
        <a:bodyPr/>
        <a:lstStyle/>
        <a:p>
          <a:endParaRPr lang="en-US"/>
        </a:p>
      </dgm:t>
    </dgm:pt>
    <dgm:pt modelId="{974F300E-4386-5845-9047-D2E50BE5B9DF}" type="pres">
      <dgm:prSet presAssocID="{8E1255C9-F847-A440-83FF-7AA254CCB896}" presName="cycle" presStyleCnt="0">
        <dgm:presLayoutVars>
          <dgm:dir/>
          <dgm:resizeHandles val="exact"/>
        </dgm:presLayoutVars>
      </dgm:prSet>
      <dgm:spPr/>
    </dgm:pt>
    <dgm:pt modelId="{BF1A72C0-4F23-214E-B2C0-EC3432C35438}" type="pres">
      <dgm:prSet presAssocID="{12600BCB-5734-3F4B-9543-0CB09A3EC940}" presName="dummy" presStyleCnt="0"/>
      <dgm:spPr/>
    </dgm:pt>
    <dgm:pt modelId="{92DA8A36-05F4-4B4C-B207-6FB4CBC9688F}" type="pres">
      <dgm:prSet presAssocID="{12600BCB-5734-3F4B-9543-0CB09A3EC940}" presName="node" presStyleLbl="revTx" presStyleIdx="0" presStyleCnt="12" custScaleX="23535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990F259-A510-7044-A15A-189FB55AE5CB}" type="pres">
      <dgm:prSet presAssocID="{B6065800-F57E-6842-B73C-614AFBC2DE05}" presName="sibTrans" presStyleLbl="node1" presStyleIdx="0" presStyleCnt="12"/>
      <dgm:spPr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D6373935-A2E9-A548-A33D-66E6F37911B5}" type="pres">
      <dgm:prSet presAssocID="{14D4E93F-049A-3C4B-AC51-98238007908B}" presName="dummy" presStyleCnt="0"/>
      <dgm:spPr/>
    </dgm:pt>
    <dgm:pt modelId="{D4CC7CA4-90CA-C44A-80C6-5F4700CEE084}" type="pres">
      <dgm:prSet presAssocID="{14D4E93F-049A-3C4B-AC51-98238007908B}" presName="node" presStyleLbl="revTx" presStyleIdx="1" presStyleCnt="12" custScaleX="19231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E13332C-B56D-A940-B9D8-EF62C0148D0D}" type="pres">
      <dgm:prSet presAssocID="{5F59F7B6-41A1-5E4E-9B55-45D980CBBD04}" presName="sibTrans" presStyleLbl="node1" presStyleIdx="1" presStyleCnt="12"/>
      <dgm:spPr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4897C66C-58BE-8247-B788-6E12567D356C}" type="pres">
      <dgm:prSet presAssocID="{C16F2B15-09EF-2641-AECC-6EB87CD786D6}" presName="dummy" presStyleCnt="0"/>
      <dgm:spPr/>
    </dgm:pt>
    <dgm:pt modelId="{5FCD605C-912A-4041-B996-B403716CA487}" type="pres">
      <dgm:prSet presAssocID="{C16F2B15-09EF-2641-AECC-6EB87CD786D6}" presName="node" presStyleLbl="revTx" presStyleIdx="2" presStyleCnt="12" custScaleX="21680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105699B-8FB2-A741-A50C-5CCB2285D0C7}" type="pres">
      <dgm:prSet presAssocID="{7DD749AC-A666-F745-A030-2FAE8CB25167}" presName="sibTrans" presStyleLbl="node1" presStyleIdx="2" presStyleCnt="12"/>
      <dgm:spPr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BC28773C-7834-1A42-92F8-4F4BB89DB73D}" type="pres">
      <dgm:prSet presAssocID="{2FA9EF7D-C744-714A-9360-CF1CAE2B314A}" presName="dummy" presStyleCnt="0"/>
      <dgm:spPr/>
    </dgm:pt>
    <dgm:pt modelId="{7011ABDE-921D-CC4A-A812-98D8BC216768}" type="pres">
      <dgm:prSet presAssocID="{2FA9EF7D-C744-714A-9360-CF1CAE2B314A}" presName="node" presStyleLbl="revTx" presStyleIdx="3" presStyleCnt="12" custScaleX="2119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4CDF93A6-30AC-5049-921D-2336D88B6C8C}" type="pres">
      <dgm:prSet presAssocID="{3919AF97-A657-C24C-8FEF-CDFE69FAD766}" presName="sibTrans" presStyleLbl="node1" presStyleIdx="3" presStyleCnt="12"/>
      <dgm:spPr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82609FE2-F95F-734C-AD24-6040CE4C7555}" type="pres">
      <dgm:prSet presAssocID="{F3A48034-02EA-A645-9654-500D0C9BDE51}" presName="dummy" presStyleCnt="0"/>
      <dgm:spPr/>
    </dgm:pt>
    <dgm:pt modelId="{8BE15629-E7D3-B841-AFF5-8835001D0C0D}" type="pres">
      <dgm:prSet presAssocID="{F3A48034-02EA-A645-9654-500D0C9BDE51}" presName="node" presStyleLbl="revTx" presStyleIdx="4" presStyleCnt="12" custScaleX="25071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BC2D0E1C-471D-7E42-82F1-D17C1CE939AE}" type="pres">
      <dgm:prSet presAssocID="{5D624582-EA17-E941-8868-4692E0260FE8}" presName="sibTrans" presStyleLbl="node1" presStyleIdx="4" presStyleCnt="12"/>
      <dgm:spPr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34EFA172-4ACD-5D45-8EB1-C8219C4728ED}" type="pres">
      <dgm:prSet presAssocID="{4584B37E-B9E6-8B4B-B617-0935A3BE700D}" presName="dummy" presStyleCnt="0"/>
      <dgm:spPr/>
    </dgm:pt>
    <dgm:pt modelId="{A09B53D5-F25D-3645-B6F1-7A6889DDDF8A}" type="pres">
      <dgm:prSet presAssocID="{4584B37E-B9E6-8B4B-B617-0935A3BE700D}" presName="node" presStyleLbl="revTx" presStyleIdx="5" presStyleCnt="12" custScaleX="20941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ED222A40-1059-3345-AD49-855C25E47BE8}" type="pres">
      <dgm:prSet presAssocID="{956E8FD4-551A-0A40-9B8E-75EF16785817}" presName="sibTrans" presStyleLbl="node1" presStyleIdx="5" presStyleCnt="12"/>
      <dgm:spPr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4C853683-3218-CD49-B68F-8A5D239AEE90}" type="pres">
      <dgm:prSet presAssocID="{7E56E222-E760-BB44-B344-1990E1501858}" presName="dummy" presStyleCnt="0"/>
      <dgm:spPr/>
    </dgm:pt>
    <dgm:pt modelId="{B4887613-2C8E-6048-BE4F-C6593EEA02B6}" type="pres">
      <dgm:prSet presAssocID="{7E56E222-E760-BB44-B344-1990E1501858}" presName="node" presStyleLbl="revTx" presStyleIdx="6" presStyleCnt="12" custScaleX="160431" custRadScaleRad="100876" custRadScaleInc="746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3EB43849-CDAA-6542-A0ED-A2364BFE5183}" type="pres">
      <dgm:prSet presAssocID="{753CC65B-9A29-7147-A2D0-98426981BDB6}" presName="sibTrans" presStyleLbl="node1" presStyleIdx="6" presStyleCnt="12"/>
      <dgm:spPr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67B5704C-12E6-724A-A550-BBECF16F0D67}" type="pres">
      <dgm:prSet presAssocID="{6782EAD5-E922-9B4C-A5FC-5915B15F009C}" presName="dummy" presStyleCnt="0"/>
      <dgm:spPr/>
    </dgm:pt>
    <dgm:pt modelId="{F4A0DB84-DA6F-5B42-865D-A1C9482E6477}" type="pres">
      <dgm:prSet presAssocID="{6782EAD5-E922-9B4C-A5FC-5915B15F009C}" presName="node" presStyleLbl="revTx" presStyleIdx="7" presStyleCnt="12" custScaleX="21825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A03A567C-81C1-5D48-A8D8-13AC95079D6E}" type="pres">
      <dgm:prSet presAssocID="{F7188126-6417-5E4E-AEC3-96B93D7AF95B}" presName="sibTrans" presStyleLbl="node1" presStyleIdx="7" presStyleCnt="12"/>
      <dgm:spPr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4224DD77-44E4-B542-8850-3F8188BB1E36}" type="pres">
      <dgm:prSet presAssocID="{C662D955-A480-8345-ACB2-6F958B5C1888}" presName="dummy" presStyleCnt="0"/>
      <dgm:spPr/>
    </dgm:pt>
    <dgm:pt modelId="{D1865973-AFE4-A943-BF2C-DC5AFBD39F55}" type="pres">
      <dgm:prSet presAssocID="{C662D955-A480-8345-ACB2-6F958B5C1888}" presName="node" presStyleLbl="revTx" presStyleIdx="8" presStyleCnt="12" custScaleX="2211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7C00218-34C1-5146-826D-31FE35FA5017}" type="pres">
      <dgm:prSet presAssocID="{6F4808C3-C7D0-224B-B4C4-5DDEB9906496}" presName="sibTrans" presStyleLbl="node1" presStyleIdx="8" presStyleCnt="12" custLinFactNeighborX="2605" custLinFactNeighborY="-837"/>
      <dgm:spPr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0EF7573D-5C5D-B949-B76F-5EB9457D4F36}" type="pres">
      <dgm:prSet presAssocID="{7F624F2B-FDF2-064E-A113-8ACD76FBB911}" presName="dummy" presStyleCnt="0"/>
      <dgm:spPr/>
    </dgm:pt>
    <dgm:pt modelId="{58A8FDD3-53A8-B64E-A8CF-56CB16DD1561}" type="pres">
      <dgm:prSet presAssocID="{7F624F2B-FDF2-064E-A113-8ACD76FBB911}" presName="node" presStyleLbl="revTx" presStyleIdx="9" presStyleCnt="12" custScaleX="22383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6EF3A9E6-F5F9-C84D-A088-29BA6973AC84}" type="pres">
      <dgm:prSet presAssocID="{A150C2D3-19FD-1442-B926-76D1AF293750}" presName="sibTrans" presStyleLbl="node1" presStyleIdx="9" presStyleCnt="12"/>
      <dgm:spPr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60236C4F-9E4B-C84E-9472-C140F7126C56}" type="pres">
      <dgm:prSet presAssocID="{808C204C-6765-C247-B952-F88465CBE46F}" presName="dummy" presStyleCnt="0"/>
      <dgm:spPr/>
    </dgm:pt>
    <dgm:pt modelId="{8EF6DDEE-72DC-714C-A05F-3C4CBC43E8B1}" type="pres">
      <dgm:prSet presAssocID="{808C204C-6765-C247-B952-F88465CBE46F}" presName="node" presStyleLbl="revTx" presStyleIdx="10" presStyleCnt="12" custScaleX="20480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C0B38ED-69AF-1742-B03C-44F628081988}" type="pres">
      <dgm:prSet presAssocID="{A5AEBEE1-F539-EC40-91AD-147C5AEE6F58}" presName="sibTrans" presStyleLbl="node1" presStyleIdx="10" presStyleCnt="12"/>
      <dgm:spPr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EF662A56-2D44-AC43-88FC-CC890223D94E}" type="pres">
      <dgm:prSet presAssocID="{8312C998-D541-C24F-B406-4BE6B9523883}" presName="dummy" presStyleCnt="0"/>
      <dgm:spPr/>
    </dgm:pt>
    <dgm:pt modelId="{F71C92C7-1F11-9943-86A3-AC589F620D1F}" type="pres">
      <dgm:prSet presAssocID="{8312C998-D541-C24F-B406-4BE6B9523883}" presName="node" presStyleLbl="revTx" presStyleIdx="11" presStyleCnt="12" custScaleX="89195" custRadScaleRad="100461" custRadScaleInc="-950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177A76F1-B4CA-E543-9CF3-DEF10E2A977A}" type="pres">
      <dgm:prSet presAssocID="{2EF59C7F-52C8-E54B-AD12-02FEF44B836C}" presName="sibTrans" presStyleLbl="node1" presStyleIdx="11" presStyleCnt="12"/>
      <dgm:spPr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</dgm:spPr>
      <dgm:t>
        <a:bodyPr/>
        <a:lstStyle/>
        <a:p>
          <a:endParaRPr lang="en-US"/>
        </a:p>
      </dgm:t>
    </dgm:pt>
  </dgm:ptLst>
  <dgm:cxnLst>
    <dgm:cxn modelId="{E65C7695-DEBF-CB43-AE8A-CCE0350281FC}" srcId="{8E1255C9-F847-A440-83FF-7AA254CCB896}" destId="{4584B37E-B9E6-8B4B-B617-0935A3BE700D}" srcOrd="5" destOrd="0" parTransId="{DAB29195-28CC-474C-BBA8-8848194865F9}" sibTransId="{956E8FD4-551A-0A40-9B8E-75EF16785817}"/>
    <dgm:cxn modelId="{07347BA9-005E-E04A-AD60-9BE0BA5CCF63}" type="presOf" srcId="{3919AF97-A657-C24C-8FEF-CDFE69FAD766}" destId="{4CDF93A6-30AC-5049-921D-2336D88B6C8C}" srcOrd="0" destOrd="0" presId="urn:microsoft.com/office/officeart/2005/8/layout/cycle1"/>
    <dgm:cxn modelId="{E64AF44A-4580-6A45-BA6A-203532D71121}" type="presOf" srcId="{8312C998-D541-C24F-B406-4BE6B9523883}" destId="{F71C92C7-1F11-9943-86A3-AC589F620D1F}" srcOrd="0" destOrd="0" presId="urn:microsoft.com/office/officeart/2005/8/layout/cycle1"/>
    <dgm:cxn modelId="{FFB48A39-9B99-454C-BFBF-122D05E055DF}" type="presOf" srcId="{12600BCB-5734-3F4B-9543-0CB09A3EC940}" destId="{92DA8A36-05F4-4B4C-B207-6FB4CBC9688F}" srcOrd="0" destOrd="0" presId="urn:microsoft.com/office/officeart/2005/8/layout/cycle1"/>
    <dgm:cxn modelId="{DE8D16AB-5878-0146-849C-076C80C08D8B}" type="presOf" srcId="{7DD749AC-A666-F745-A030-2FAE8CB25167}" destId="{C105699B-8FB2-A741-A50C-5CCB2285D0C7}" srcOrd="0" destOrd="0" presId="urn:microsoft.com/office/officeart/2005/8/layout/cycle1"/>
    <dgm:cxn modelId="{63CBE0BE-1A9A-7D41-81BB-DEFD29DFB94B}" srcId="{8E1255C9-F847-A440-83FF-7AA254CCB896}" destId="{8312C998-D541-C24F-B406-4BE6B9523883}" srcOrd="11" destOrd="0" parTransId="{FE4ED9FB-BC80-8B41-A8A0-80792EB00CB8}" sibTransId="{2EF59C7F-52C8-E54B-AD12-02FEF44B836C}"/>
    <dgm:cxn modelId="{FA25F0E3-5D5A-FB43-9DD6-78662C2884CE}" srcId="{8E1255C9-F847-A440-83FF-7AA254CCB896}" destId="{F3A48034-02EA-A645-9654-500D0C9BDE51}" srcOrd="4" destOrd="0" parTransId="{A5D9F8BC-6D7D-B047-B69A-B59A8374FC90}" sibTransId="{5D624582-EA17-E941-8868-4692E0260FE8}"/>
    <dgm:cxn modelId="{7D43E29C-513D-694F-AE4D-AB225090D88B}" type="presOf" srcId="{F7188126-6417-5E4E-AEC3-96B93D7AF95B}" destId="{A03A567C-81C1-5D48-A8D8-13AC95079D6E}" srcOrd="0" destOrd="0" presId="urn:microsoft.com/office/officeart/2005/8/layout/cycle1"/>
    <dgm:cxn modelId="{3D520370-65A6-0441-A500-2EBB8514BF73}" type="presOf" srcId="{C662D955-A480-8345-ACB2-6F958B5C1888}" destId="{D1865973-AFE4-A943-BF2C-DC5AFBD39F55}" srcOrd="0" destOrd="0" presId="urn:microsoft.com/office/officeart/2005/8/layout/cycle1"/>
    <dgm:cxn modelId="{FD994978-9C92-8B48-A0A7-81EE13FB0383}" srcId="{8E1255C9-F847-A440-83FF-7AA254CCB896}" destId="{C16F2B15-09EF-2641-AECC-6EB87CD786D6}" srcOrd="2" destOrd="0" parTransId="{5C6B3610-30C5-0F42-8F06-11CB8839738A}" sibTransId="{7DD749AC-A666-F745-A030-2FAE8CB25167}"/>
    <dgm:cxn modelId="{CB890223-8D05-A54D-9B11-07CBEFE16BBA}" srcId="{8E1255C9-F847-A440-83FF-7AA254CCB896}" destId="{6782EAD5-E922-9B4C-A5FC-5915B15F009C}" srcOrd="7" destOrd="0" parTransId="{CC36D1B0-EED6-F543-9A2C-66BFE65E98FE}" sibTransId="{F7188126-6417-5E4E-AEC3-96B93D7AF95B}"/>
    <dgm:cxn modelId="{40A8E020-52B2-7743-AD99-C67DC4A2F9DC}" type="presOf" srcId="{F3A48034-02EA-A645-9654-500D0C9BDE51}" destId="{8BE15629-E7D3-B841-AFF5-8835001D0C0D}" srcOrd="0" destOrd="0" presId="urn:microsoft.com/office/officeart/2005/8/layout/cycle1"/>
    <dgm:cxn modelId="{F12339B8-13E6-8B4C-A59E-6482CD05B6B8}" type="presOf" srcId="{A5AEBEE1-F539-EC40-91AD-147C5AEE6F58}" destId="{9C0B38ED-69AF-1742-B03C-44F628081988}" srcOrd="0" destOrd="0" presId="urn:microsoft.com/office/officeart/2005/8/layout/cycle1"/>
    <dgm:cxn modelId="{F4F3B68F-47F0-0346-B113-49CF5B77AFEE}" type="presOf" srcId="{7F624F2B-FDF2-064E-A113-8ACD76FBB911}" destId="{58A8FDD3-53A8-B64E-A8CF-56CB16DD1561}" srcOrd="0" destOrd="0" presId="urn:microsoft.com/office/officeart/2005/8/layout/cycle1"/>
    <dgm:cxn modelId="{194AFE89-7553-D247-84CB-A2E48B800F46}" type="presOf" srcId="{8E1255C9-F847-A440-83FF-7AA254CCB896}" destId="{974F300E-4386-5845-9047-D2E50BE5B9DF}" srcOrd="0" destOrd="0" presId="urn:microsoft.com/office/officeart/2005/8/layout/cycle1"/>
    <dgm:cxn modelId="{C4694752-06F5-C545-A5BC-49319580A088}" srcId="{8E1255C9-F847-A440-83FF-7AA254CCB896}" destId="{C662D955-A480-8345-ACB2-6F958B5C1888}" srcOrd="8" destOrd="0" parTransId="{FBF6ABAC-5F0F-874D-8329-1408756EB7F5}" sibTransId="{6F4808C3-C7D0-224B-B4C4-5DDEB9906496}"/>
    <dgm:cxn modelId="{2486BC3B-011D-0D40-A673-E70453C48BDC}" srcId="{8E1255C9-F847-A440-83FF-7AA254CCB896}" destId="{808C204C-6765-C247-B952-F88465CBE46F}" srcOrd="10" destOrd="0" parTransId="{D3C1475C-DC8A-3B43-96FA-55A783E44487}" sibTransId="{A5AEBEE1-F539-EC40-91AD-147C5AEE6F58}"/>
    <dgm:cxn modelId="{9C9B908C-43D2-EE4F-91F8-B126A3FA53FE}" type="presOf" srcId="{A150C2D3-19FD-1442-B926-76D1AF293750}" destId="{6EF3A9E6-F5F9-C84D-A088-29BA6973AC84}" srcOrd="0" destOrd="0" presId="urn:microsoft.com/office/officeart/2005/8/layout/cycle1"/>
    <dgm:cxn modelId="{3EE299D1-AC59-474F-B3BF-3AED6C9C7401}" type="presOf" srcId="{2FA9EF7D-C744-714A-9360-CF1CAE2B314A}" destId="{7011ABDE-921D-CC4A-A812-98D8BC216768}" srcOrd="0" destOrd="0" presId="urn:microsoft.com/office/officeart/2005/8/layout/cycle1"/>
    <dgm:cxn modelId="{366B22C6-0239-8B45-A53A-36341274822B}" srcId="{8E1255C9-F847-A440-83FF-7AA254CCB896}" destId="{7F624F2B-FDF2-064E-A113-8ACD76FBB911}" srcOrd="9" destOrd="0" parTransId="{363641FA-1A9F-DF42-9847-FB36427D0626}" sibTransId="{A150C2D3-19FD-1442-B926-76D1AF293750}"/>
    <dgm:cxn modelId="{C3DA388D-0EE0-FC4F-8691-3C81115FD980}" type="presOf" srcId="{6F4808C3-C7D0-224B-B4C4-5DDEB9906496}" destId="{97C00218-34C1-5146-826D-31FE35FA5017}" srcOrd="0" destOrd="0" presId="urn:microsoft.com/office/officeart/2005/8/layout/cycle1"/>
    <dgm:cxn modelId="{09898E32-885B-E148-8C8A-8DEB0B039BF2}" type="presOf" srcId="{5D624582-EA17-E941-8868-4692E0260FE8}" destId="{BC2D0E1C-471D-7E42-82F1-D17C1CE939AE}" srcOrd="0" destOrd="0" presId="urn:microsoft.com/office/officeart/2005/8/layout/cycle1"/>
    <dgm:cxn modelId="{24E8EE39-70FF-B84F-8DD2-74F1728207D4}" srcId="{8E1255C9-F847-A440-83FF-7AA254CCB896}" destId="{12600BCB-5734-3F4B-9543-0CB09A3EC940}" srcOrd="0" destOrd="0" parTransId="{694C5870-D1B6-4749-AAAC-40AAB1DA82EA}" sibTransId="{B6065800-F57E-6842-B73C-614AFBC2DE05}"/>
    <dgm:cxn modelId="{52A457CF-3B4F-144E-99F8-875A858706ED}" type="presOf" srcId="{6782EAD5-E922-9B4C-A5FC-5915B15F009C}" destId="{F4A0DB84-DA6F-5B42-865D-A1C9482E6477}" srcOrd="0" destOrd="0" presId="urn:microsoft.com/office/officeart/2005/8/layout/cycle1"/>
    <dgm:cxn modelId="{209D9EDB-F444-C940-9E40-5466A8B06570}" type="presOf" srcId="{C16F2B15-09EF-2641-AECC-6EB87CD786D6}" destId="{5FCD605C-912A-4041-B996-B403716CA487}" srcOrd="0" destOrd="0" presId="urn:microsoft.com/office/officeart/2005/8/layout/cycle1"/>
    <dgm:cxn modelId="{63B71EE1-6FA5-2441-8F22-6B9C59E1FC1B}" type="presOf" srcId="{956E8FD4-551A-0A40-9B8E-75EF16785817}" destId="{ED222A40-1059-3345-AD49-855C25E47BE8}" srcOrd="0" destOrd="0" presId="urn:microsoft.com/office/officeart/2005/8/layout/cycle1"/>
    <dgm:cxn modelId="{7DBED07B-C08C-D54D-974D-50380756DF85}" type="presOf" srcId="{7E56E222-E760-BB44-B344-1990E1501858}" destId="{B4887613-2C8E-6048-BE4F-C6593EEA02B6}" srcOrd="0" destOrd="0" presId="urn:microsoft.com/office/officeart/2005/8/layout/cycle1"/>
    <dgm:cxn modelId="{460FC1B7-ED1F-C64D-AAEC-242E2AF8DC37}" type="presOf" srcId="{808C204C-6765-C247-B952-F88465CBE46F}" destId="{8EF6DDEE-72DC-714C-A05F-3C4CBC43E8B1}" srcOrd="0" destOrd="0" presId="urn:microsoft.com/office/officeart/2005/8/layout/cycle1"/>
    <dgm:cxn modelId="{C39A6F00-CC0B-164F-A405-9F406A7BB6B0}" srcId="{8E1255C9-F847-A440-83FF-7AA254CCB896}" destId="{2FA9EF7D-C744-714A-9360-CF1CAE2B314A}" srcOrd="3" destOrd="0" parTransId="{11B56BF4-17F7-E94D-9FB9-EE1A3AB097C0}" sibTransId="{3919AF97-A657-C24C-8FEF-CDFE69FAD766}"/>
    <dgm:cxn modelId="{C6891DF1-0059-CC44-A182-9979EC54C9D2}" srcId="{8E1255C9-F847-A440-83FF-7AA254CCB896}" destId="{7E56E222-E760-BB44-B344-1990E1501858}" srcOrd="6" destOrd="0" parTransId="{13AC32A6-8893-D449-8951-D536AAD2A737}" sibTransId="{753CC65B-9A29-7147-A2D0-98426981BDB6}"/>
    <dgm:cxn modelId="{366B07B7-C680-4849-BF1E-48E7F7A81F14}" type="presOf" srcId="{753CC65B-9A29-7147-A2D0-98426981BDB6}" destId="{3EB43849-CDAA-6542-A0ED-A2364BFE5183}" srcOrd="0" destOrd="0" presId="urn:microsoft.com/office/officeart/2005/8/layout/cycle1"/>
    <dgm:cxn modelId="{CE6E3621-6399-4F43-B223-33212D0BB3D0}" type="presOf" srcId="{5F59F7B6-41A1-5E4E-9B55-45D980CBBD04}" destId="{7E13332C-B56D-A940-B9D8-EF62C0148D0D}" srcOrd="0" destOrd="0" presId="urn:microsoft.com/office/officeart/2005/8/layout/cycle1"/>
    <dgm:cxn modelId="{7AF49BE1-6670-7049-A1FB-4B105115D6D8}" type="presOf" srcId="{2EF59C7F-52C8-E54B-AD12-02FEF44B836C}" destId="{177A76F1-B4CA-E543-9CF3-DEF10E2A977A}" srcOrd="0" destOrd="0" presId="urn:microsoft.com/office/officeart/2005/8/layout/cycle1"/>
    <dgm:cxn modelId="{57731E1C-B4E9-964A-8E1B-0D0BA71E90DF}" srcId="{8E1255C9-F847-A440-83FF-7AA254CCB896}" destId="{14D4E93F-049A-3C4B-AC51-98238007908B}" srcOrd="1" destOrd="0" parTransId="{6492643A-926C-9143-836A-B02AA2E21F17}" sibTransId="{5F59F7B6-41A1-5E4E-9B55-45D980CBBD04}"/>
    <dgm:cxn modelId="{3D1AB06E-E21E-FE40-81C4-67C14F3FA49C}" type="presOf" srcId="{4584B37E-B9E6-8B4B-B617-0935A3BE700D}" destId="{A09B53D5-F25D-3645-B6F1-7A6889DDDF8A}" srcOrd="0" destOrd="0" presId="urn:microsoft.com/office/officeart/2005/8/layout/cycle1"/>
    <dgm:cxn modelId="{C271A1D6-9514-4F4F-98D9-E2D2639F0893}" type="presOf" srcId="{14D4E93F-049A-3C4B-AC51-98238007908B}" destId="{D4CC7CA4-90CA-C44A-80C6-5F4700CEE084}" srcOrd="0" destOrd="0" presId="urn:microsoft.com/office/officeart/2005/8/layout/cycle1"/>
    <dgm:cxn modelId="{8104F62A-ECE8-AE47-A7D2-3E498BFB38E6}" type="presOf" srcId="{B6065800-F57E-6842-B73C-614AFBC2DE05}" destId="{2990F259-A510-7044-A15A-189FB55AE5CB}" srcOrd="0" destOrd="0" presId="urn:microsoft.com/office/officeart/2005/8/layout/cycle1"/>
    <dgm:cxn modelId="{D0FC7701-C688-AC40-95CC-FD7D90DF36B7}" type="presParOf" srcId="{974F300E-4386-5845-9047-D2E50BE5B9DF}" destId="{BF1A72C0-4F23-214E-B2C0-EC3432C35438}" srcOrd="0" destOrd="0" presId="urn:microsoft.com/office/officeart/2005/8/layout/cycle1"/>
    <dgm:cxn modelId="{4FF8DAA2-F8A3-184C-B762-7A8602E695DD}" type="presParOf" srcId="{974F300E-4386-5845-9047-D2E50BE5B9DF}" destId="{92DA8A36-05F4-4B4C-B207-6FB4CBC9688F}" srcOrd="1" destOrd="0" presId="urn:microsoft.com/office/officeart/2005/8/layout/cycle1"/>
    <dgm:cxn modelId="{F3E75B26-A7EF-1749-9372-52A20E741220}" type="presParOf" srcId="{974F300E-4386-5845-9047-D2E50BE5B9DF}" destId="{2990F259-A510-7044-A15A-189FB55AE5CB}" srcOrd="2" destOrd="0" presId="urn:microsoft.com/office/officeart/2005/8/layout/cycle1"/>
    <dgm:cxn modelId="{783EAD63-2168-0545-87F6-D897DF65BA0C}" type="presParOf" srcId="{974F300E-4386-5845-9047-D2E50BE5B9DF}" destId="{D6373935-A2E9-A548-A33D-66E6F37911B5}" srcOrd="3" destOrd="0" presId="urn:microsoft.com/office/officeart/2005/8/layout/cycle1"/>
    <dgm:cxn modelId="{695703D2-94C7-4C47-B2EF-C5209A717A14}" type="presParOf" srcId="{974F300E-4386-5845-9047-D2E50BE5B9DF}" destId="{D4CC7CA4-90CA-C44A-80C6-5F4700CEE084}" srcOrd="4" destOrd="0" presId="urn:microsoft.com/office/officeart/2005/8/layout/cycle1"/>
    <dgm:cxn modelId="{70C95CC1-B90B-2C48-885E-185BC8BD92F1}" type="presParOf" srcId="{974F300E-4386-5845-9047-D2E50BE5B9DF}" destId="{7E13332C-B56D-A940-B9D8-EF62C0148D0D}" srcOrd="5" destOrd="0" presId="urn:microsoft.com/office/officeart/2005/8/layout/cycle1"/>
    <dgm:cxn modelId="{842D7E67-0D86-E048-A78D-473F2E0537F6}" type="presParOf" srcId="{974F300E-4386-5845-9047-D2E50BE5B9DF}" destId="{4897C66C-58BE-8247-B788-6E12567D356C}" srcOrd="6" destOrd="0" presId="urn:microsoft.com/office/officeart/2005/8/layout/cycle1"/>
    <dgm:cxn modelId="{D2493A8C-C3C8-A049-ACA0-101A7D0987CA}" type="presParOf" srcId="{974F300E-4386-5845-9047-D2E50BE5B9DF}" destId="{5FCD605C-912A-4041-B996-B403716CA487}" srcOrd="7" destOrd="0" presId="urn:microsoft.com/office/officeart/2005/8/layout/cycle1"/>
    <dgm:cxn modelId="{4B866473-7898-0648-AA61-52D417BCE13C}" type="presParOf" srcId="{974F300E-4386-5845-9047-D2E50BE5B9DF}" destId="{C105699B-8FB2-A741-A50C-5CCB2285D0C7}" srcOrd="8" destOrd="0" presId="urn:microsoft.com/office/officeart/2005/8/layout/cycle1"/>
    <dgm:cxn modelId="{F7284D67-968C-7543-8BC2-3F504318472F}" type="presParOf" srcId="{974F300E-4386-5845-9047-D2E50BE5B9DF}" destId="{BC28773C-7834-1A42-92F8-4F4BB89DB73D}" srcOrd="9" destOrd="0" presId="urn:microsoft.com/office/officeart/2005/8/layout/cycle1"/>
    <dgm:cxn modelId="{A0024CFC-2EC1-ED40-8910-5031AD6EA1D8}" type="presParOf" srcId="{974F300E-4386-5845-9047-D2E50BE5B9DF}" destId="{7011ABDE-921D-CC4A-A812-98D8BC216768}" srcOrd="10" destOrd="0" presId="urn:microsoft.com/office/officeart/2005/8/layout/cycle1"/>
    <dgm:cxn modelId="{07A5D38F-A2A4-AA4E-85A2-736DF9D30521}" type="presParOf" srcId="{974F300E-4386-5845-9047-D2E50BE5B9DF}" destId="{4CDF93A6-30AC-5049-921D-2336D88B6C8C}" srcOrd="11" destOrd="0" presId="urn:microsoft.com/office/officeart/2005/8/layout/cycle1"/>
    <dgm:cxn modelId="{B1A51130-05AC-914A-97C0-EC8B7AB97FB4}" type="presParOf" srcId="{974F300E-4386-5845-9047-D2E50BE5B9DF}" destId="{82609FE2-F95F-734C-AD24-6040CE4C7555}" srcOrd="12" destOrd="0" presId="urn:microsoft.com/office/officeart/2005/8/layout/cycle1"/>
    <dgm:cxn modelId="{D32FE7CA-42BA-5143-86E3-AACB7D6C9EDF}" type="presParOf" srcId="{974F300E-4386-5845-9047-D2E50BE5B9DF}" destId="{8BE15629-E7D3-B841-AFF5-8835001D0C0D}" srcOrd="13" destOrd="0" presId="urn:microsoft.com/office/officeart/2005/8/layout/cycle1"/>
    <dgm:cxn modelId="{4BC3B18A-9107-C94F-AF0E-0E3F6D075337}" type="presParOf" srcId="{974F300E-4386-5845-9047-D2E50BE5B9DF}" destId="{BC2D0E1C-471D-7E42-82F1-D17C1CE939AE}" srcOrd="14" destOrd="0" presId="urn:microsoft.com/office/officeart/2005/8/layout/cycle1"/>
    <dgm:cxn modelId="{65387C77-9829-304E-A352-DBF1E8663C5E}" type="presParOf" srcId="{974F300E-4386-5845-9047-D2E50BE5B9DF}" destId="{34EFA172-4ACD-5D45-8EB1-C8219C4728ED}" srcOrd="15" destOrd="0" presId="urn:microsoft.com/office/officeart/2005/8/layout/cycle1"/>
    <dgm:cxn modelId="{EFAEB99F-D210-0A4E-B09F-12D52951AFDE}" type="presParOf" srcId="{974F300E-4386-5845-9047-D2E50BE5B9DF}" destId="{A09B53D5-F25D-3645-B6F1-7A6889DDDF8A}" srcOrd="16" destOrd="0" presId="urn:microsoft.com/office/officeart/2005/8/layout/cycle1"/>
    <dgm:cxn modelId="{FB4A4707-F485-2B4B-8652-ECB129820401}" type="presParOf" srcId="{974F300E-4386-5845-9047-D2E50BE5B9DF}" destId="{ED222A40-1059-3345-AD49-855C25E47BE8}" srcOrd="17" destOrd="0" presId="urn:microsoft.com/office/officeart/2005/8/layout/cycle1"/>
    <dgm:cxn modelId="{3CE84BF8-538A-2644-898F-1172643303C3}" type="presParOf" srcId="{974F300E-4386-5845-9047-D2E50BE5B9DF}" destId="{4C853683-3218-CD49-B68F-8A5D239AEE90}" srcOrd="18" destOrd="0" presId="urn:microsoft.com/office/officeart/2005/8/layout/cycle1"/>
    <dgm:cxn modelId="{A760FE0D-B9CE-9247-9C88-6C6016231031}" type="presParOf" srcId="{974F300E-4386-5845-9047-D2E50BE5B9DF}" destId="{B4887613-2C8E-6048-BE4F-C6593EEA02B6}" srcOrd="19" destOrd="0" presId="urn:microsoft.com/office/officeart/2005/8/layout/cycle1"/>
    <dgm:cxn modelId="{4A8EED5E-0BAB-E24F-8F56-8BE73819ECF7}" type="presParOf" srcId="{974F300E-4386-5845-9047-D2E50BE5B9DF}" destId="{3EB43849-CDAA-6542-A0ED-A2364BFE5183}" srcOrd="20" destOrd="0" presId="urn:microsoft.com/office/officeart/2005/8/layout/cycle1"/>
    <dgm:cxn modelId="{564F2F59-8B46-704F-B55F-BCBD6019CA1D}" type="presParOf" srcId="{974F300E-4386-5845-9047-D2E50BE5B9DF}" destId="{67B5704C-12E6-724A-A550-BBECF16F0D67}" srcOrd="21" destOrd="0" presId="urn:microsoft.com/office/officeart/2005/8/layout/cycle1"/>
    <dgm:cxn modelId="{92077AEB-C07E-6A48-B0A8-259DFF3B7677}" type="presParOf" srcId="{974F300E-4386-5845-9047-D2E50BE5B9DF}" destId="{F4A0DB84-DA6F-5B42-865D-A1C9482E6477}" srcOrd="22" destOrd="0" presId="urn:microsoft.com/office/officeart/2005/8/layout/cycle1"/>
    <dgm:cxn modelId="{7EE0A63C-54E7-1549-843F-9986AAF2CF0E}" type="presParOf" srcId="{974F300E-4386-5845-9047-D2E50BE5B9DF}" destId="{A03A567C-81C1-5D48-A8D8-13AC95079D6E}" srcOrd="23" destOrd="0" presId="urn:microsoft.com/office/officeart/2005/8/layout/cycle1"/>
    <dgm:cxn modelId="{891D59B4-C95F-4440-AD1D-D5DEE1684DB6}" type="presParOf" srcId="{974F300E-4386-5845-9047-D2E50BE5B9DF}" destId="{4224DD77-44E4-B542-8850-3F8188BB1E36}" srcOrd="24" destOrd="0" presId="urn:microsoft.com/office/officeart/2005/8/layout/cycle1"/>
    <dgm:cxn modelId="{837EDC6E-2ABC-8444-95AE-CB505D1741F3}" type="presParOf" srcId="{974F300E-4386-5845-9047-D2E50BE5B9DF}" destId="{D1865973-AFE4-A943-BF2C-DC5AFBD39F55}" srcOrd="25" destOrd="0" presId="urn:microsoft.com/office/officeart/2005/8/layout/cycle1"/>
    <dgm:cxn modelId="{E8328C0E-363D-C143-81BF-E58430C97FC8}" type="presParOf" srcId="{974F300E-4386-5845-9047-D2E50BE5B9DF}" destId="{97C00218-34C1-5146-826D-31FE35FA5017}" srcOrd="26" destOrd="0" presId="urn:microsoft.com/office/officeart/2005/8/layout/cycle1"/>
    <dgm:cxn modelId="{64A46F63-A4C7-0642-90D5-0A4E5F067AE9}" type="presParOf" srcId="{974F300E-4386-5845-9047-D2E50BE5B9DF}" destId="{0EF7573D-5C5D-B949-B76F-5EB9457D4F36}" srcOrd="27" destOrd="0" presId="urn:microsoft.com/office/officeart/2005/8/layout/cycle1"/>
    <dgm:cxn modelId="{805FA12B-FC82-E342-B681-E17BCCCDEA0D}" type="presParOf" srcId="{974F300E-4386-5845-9047-D2E50BE5B9DF}" destId="{58A8FDD3-53A8-B64E-A8CF-56CB16DD1561}" srcOrd="28" destOrd="0" presId="urn:microsoft.com/office/officeart/2005/8/layout/cycle1"/>
    <dgm:cxn modelId="{3D55F1BA-9C68-F34F-BF19-0D542976D8FD}" type="presParOf" srcId="{974F300E-4386-5845-9047-D2E50BE5B9DF}" destId="{6EF3A9E6-F5F9-C84D-A088-29BA6973AC84}" srcOrd="29" destOrd="0" presId="urn:microsoft.com/office/officeart/2005/8/layout/cycle1"/>
    <dgm:cxn modelId="{A45AAEAF-FD13-0C4F-8FDD-D4E26F859AAD}" type="presParOf" srcId="{974F300E-4386-5845-9047-D2E50BE5B9DF}" destId="{60236C4F-9E4B-C84E-9472-C140F7126C56}" srcOrd="30" destOrd="0" presId="urn:microsoft.com/office/officeart/2005/8/layout/cycle1"/>
    <dgm:cxn modelId="{F74B0A17-DF37-DE4F-8A2B-ABC32C16AAD8}" type="presParOf" srcId="{974F300E-4386-5845-9047-D2E50BE5B9DF}" destId="{8EF6DDEE-72DC-714C-A05F-3C4CBC43E8B1}" srcOrd="31" destOrd="0" presId="urn:microsoft.com/office/officeart/2005/8/layout/cycle1"/>
    <dgm:cxn modelId="{DB052773-6832-C14F-AD1A-7B9D6E79FB2B}" type="presParOf" srcId="{974F300E-4386-5845-9047-D2E50BE5B9DF}" destId="{9C0B38ED-69AF-1742-B03C-44F628081988}" srcOrd="32" destOrd="0" presId="urn:microsoft.com/office/officeart/2005/8/layout/cycle1"/>
    <dgm:cxn modelId="{DEAC1E22-13C1-CF40-8E5A-142384446182}" type="presParOf" srcId="{974F300E-4386-5845-9047-D2E50BE5B9DF}" destId="{EF662A56-2D44-AC43-88FC-CC890223D94E}" srcOrd="33" destOrd="0" presId="urn:microsoft.com/office/officeart/2005/8/layout/cycle1"/>
    <dgm:cxn modelId="{7833EEAA-A939-2E4B-9BD7-3CBC683C11D9}" type="presParOf" srcId="{974F300E-4386-5845-9047-D2E50BE5B9DF}" destId="{F71C92C7-1F11-9943-86A3-AC589F620D1F}" srcOrd="34" destOrd="0" presId="urn:microsoft.com/office/officeart/2005/8/layout/cycle1"/>
    <dgm:cxn modelId="{98F342AD-F99A-7A4F-BFC3-9C565181A30F}" type="presParOf" srcId="{974F300E-4386-5845-9047-D2E50BE5B9DF}" destId="{177A76F1-B4CA-E543-9CF3-DEF10E2A977A}" srcOrd="3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E1255C9-F847-A440-83FF-7AA254CCB896}" type="doc">
      <dgm:prSet loTypeId="urn:microsoft.com/office/officeart/2005/8/layout/cycle1" loCatId="cycle" qsTypeId="urn:microsoft.com/office/officeart/2005/8/quickstyle/simple4" qsCatId="simple" csTypeId="urn:microsoft.com/office/officeart/2005/8/colors/accent1_2" csCatId="accent1" phldr="1"/>
      <dgm:spPr/>
    </dgm:pt>
    <dgm:pt modelId="{12600BCB-5734-3F4B-9543-0CB09A3EC940}">
      <dgm:prSet phldrT="[Text]" custT="1"/>
      <dgm:spPr>
        <a:xfrm>
          <a:off x="4198328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altLang="zh-CN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</a:t>
          </a:r>
          <a:r>
            <a:rPr lang="zh-CN" altLang="en-US" sz="16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尼散月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694C5870-D1B6-4749-AAAC-40AAB1DA82EA}" type="parTrans" cxnId="{24E8EE39-70FF-B84F-8DD2-74F1728207D4}">
      <dgm:prSet/>
      <dgm:spPr/>
      <dgm:t>
        <a:bodyPr/>
        <a:lstStyle/>
        <a:p>
          <a:endParaRPr lang="en-US"/>
        </a:p>
      </dgm:t>
    </dgm:pt>
    <dgm:pt modelId="{B6065800-F57E-6842-B73C-614AFBC2DE05}" type="sibTrans" cxnId="{24E8EE39-70FF-B84F-8DD2-74F1728207D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14D4E93F-049A-3C4B-AC51-98238007908B}">
      <dgm:prSet phldrT="[Text]"/>
      <dgm:spPr>
        <a:xfrm>
          <a:off x="5496848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以珥月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6492643A-926C-9143-836A-B02AA2E21F17}" type="parTrans" cxnId="{57731E1C-B4E9-964A-8E1B-0D0BA71E90DF}">
      <dgm:prSet/>
      <dgm:spPr/>
      <dgm:t>
        <a:bodyPr/>
        <a:lstStyle/>
        <a:p>
          <a:endParaRPr lang="en-US"/>
        </a:p>
      </dgm:t>
    </dgm:pt>
    <dgm:pt modelId="{5F59F7B6-41A1-5E4E-9B55-45D980CBBD04}" type="sibTrans" cxnId="{57731E1C-B4E9-964A-8E1B-0D0BA71E90DF}">
      <dgm:prSet/>
      <dgm:spPr/>
      <dgm:t>
        <a:bodyPr/>
        <a:lstStyle/>
        <a:p>
          <a:endParaRPr lang="en-US"/>
        </a:p>
      </dgm:t>
    </dgm:pt>
    <dgm:pt modelId="{C16F2B15-09EF-2641-AECC-6EB87CD786D6}">
      <dgm:prSet phldrT="[Text]"/>
      <dgm:spPr>
        <a:xfrm>
          <a:off x="6246550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西弯月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5C6B3610-30C5-0F42-8F06-11CB8839738A}" type="parTrans" cxnId="{FD994978-9C92-8B48-A0A7-81EE13FB0383}">
      <dgm:prSet/>
      <dgm:spPr/>
      <dgm:t>
        <a:bodyPr/>
        <a:lstStyle/>
        <a:p>
          <a:endParaRPr lang="en-US"/>
        </a:p>
      </dgm:t>
    </dgm:pt>
    <dgm:pt modelId="{7DD749AC-A666-F745-A030-2FAE8CB25167}" type="sibTrans" cxnId="{FD994978-9C92-8B48-A0A7-81EE13FB0383}">
      <dgm:prSet/>
      <dgm:spPr/>
      <dgm:t>
        <a:bodyPr/>
        <a:lstStyle/>
        <a:p>
          <a:endParaRPr lang="en-US"/>
        </a:p>
      </dgm:t>
    </dgm:pt>
    <dgm:pt modelId="{2FA9EF7D-C744-714A-9360-CF1CAE2B314A}">
      <dgm:prSet phldrT="[Text]"/>
      <dgm:spPr>
        <a:xfrm>
          <a:off x="6246550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搭模斯月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1B56BF4-17F7-E94D-9FB9-EE1A3AB097C0}" type="parTrans" cxnId="{C39A6F00-CC0B-164F-A405-9F406A7BB6B0}">
      <dgm:prSet/>
      <dgm:spPr/>
      <dgm:t>
        <a:bodyPr/>
        <a:lstStyle/>
        <a:p>
          <a:endParaRPr lang="en-US"/>
        </a:p>
      </dgm:t>
    </dgm:pt>
    <dgm:pt modelId="{3919AF97-A657-C24C-8FEF-CDFE69FAD766}" type="sibTrans" cxnId="{C39A6F00-CC0B-164F-A405-9F406A7BB6B0}">
      <dgm:prSet/>
      <dgm:spPr/>
      <dgm:t>
        <a:bodyPr/>
        <a:lstStyle/>
        <a:p>
          <a:endParaRPr lang="en-US"/>
        </a:p>
      </dgm:t>
    </dgm:pt>
    <dgm:pt modelId="{F3A48034-02EA-A645-9654-500D0C9BDE51}">
      <dgm:prSet phldrT="[Text]"/>
      <dgm:spPr>
        <a:xfrm>
          <a:off x="5496848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埃波月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A5D9F8BC-6D7D-B047-B69A-B59A8374FC90}" type="parTrans" cxnId="{FA25F0E3-5D5A-FB43-9DD6-78662C2884CE}">
      <dgm:prSet/>
      <dgm:spPr/>
      <dgm:t>
        <a:bodyPr/>
        <a:lstStyle/>
        <a:p>
          <a:endParaRPr lang="en-US"/>
        </a:p>
      </dgm:t>
    </dgm:pt>
    <dgm:pt modelId="{5D624582-EA17-E941-8868-4692E0260FE8}" type="sibTrans" cxnId="{FA25F0E3-5D5A-FB43-9DD6-78662C2884CE}">
      <dgm:prSet/>
      <dgm:spPr/>
      <dgm:t>
        <a:bodyPr/>
        <a:lstStyle/>
        <a:p>
          <a:endParaRPr lang="en-US"/>
        </a:p>
      </dgm:t>
    </dgm:pt>
    <dgm:pt modelId="{4584B37E-B9E6-8B4B-B617-0935A3BE700D}">
      <dgm:prSet phldrT="[Text]"/>
      <dgm:spPr>
        <a:xfrm>
          <a:off x="4198328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以禄月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DAB29195-28CC-474C-BBA8-8848194865F9}" type="parTrans" cxnId="{E65C7695-DEBF-CB43-AE8A-CCE0350281FC}">
      <dgm:prSet/>
      <dgm:spPr/>
      <dgm:t>
        <a:bodyPr/>
        <a:lstStyle/>
        <a:p>
          <a:endParaRPr lang="en-US"/>
        </a:p>
      </dgm:t>
    </dgm:pt>
    <dgm:pt modelId="{956E8FD4-551A-0A40-9B8E-75EF16785817}" type="sibTrans" cxnId="{E65C7695-DEBF-CB43-AE8A-CCE0350281FC}">
      <dgm:prSet/>
      <dgm:spPr/>
      <dgm:t>
        <a:bodyPr/>
        <a:lstStyle/>
        <a:p>
          <a:endParaRPr lang="en-US"/>
        </a:p>
      </dgm:t>
    </dgm:pt>
    <dgm:pt modelId="{7E56E222-E760-BB44-B344-1990E1501858}">
      <dgm:prSet/>
      <dgm:spPr>
        <a:xfrm>
          <a:off x="2698925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提斯利月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13AC32A6-8893-D449-8951-D536AAD2A737}" type="parTrans" cxnId="{C6891DF1-0059-CC44-A182-9979EC54C9D2}">
      <dgm:prSet/>
      <dgm:spPr/>
      <dgm:t>
        <a:bodyPr/>
        <a:lstStyle/>
        <a:p>
          <a:endParaRPr lang="en-US"/>
        </a:p>
      </dgm:t>
    </dgm:pt>
    <dgm:pt modelId="{753CC65B-9A29-7147-A2D0-98426981BDB6}" type="sibTrans" cxnId="{C6891DF1-0059-CC44-A182-9979EC54C9D2}">
      <dgm:prSet/>
      <dgm:spPr/>
      <dgm:t>
        <a:bodyPr/>
        <a:lstStyle/>
        <a:p>
          <a:endParaRPr lang="en-US"/>
        </a:p>
      </dgm:t>
    </dgm:pt>
    <dgm:pt modelId="{6782EAD5-E922-9B4C-A5FC-5915B15F009C}">
      <dgm:prSet/>
      <dgm:spPr>
        <a:xfrm>
          <a:off x="1400404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玛西班月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CC36D1B0-EED6-F543-9A2C-66BFE65E98FE}" type="parTrans" cxnId="{CB890223-8D05-A54D-9B11-07CBEFE16BBA}">
      <dgm:prSet/>
      <dgm:spPr/>
      <dgm:t>
        <a:bodyPr/>
        <a:lstStyle/>
        <a:p>
          <a:endParaRPr lang="en-US"/>
        </a:p>
      </dgm:t>
    </dgm:pt>
    <dgm:pt modelId="{F7188126-6417-5E4E-AEC3-96B93D7AF95B}" type="sibTrans" cxnId="{CB890223-8D05-A54D-9B11-07CBEFE16BBA}">
      <dgm:prSet/>
      <dgm:spPr/>
      <dgm:t>
        <a:bodyPr/>
        <a:lstStyle/>
        <a:p>
          <a:endParaRPr lang="en-US"/>
        </a:p>
      </dgm:t>
    </dgm:pt>
    <dgm:pt modelId="{C662D955-A480-8345-ACB2-6F958B5C1888}">
      <dgm:prSet/>
      <dgm:spPr>
        <a:xfrm>
          <a:off x="650703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基斯流月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FBF6ABAC-5F0F-874D-8329-1408756EB7F5}" type="parTrans" cxnId="{C4694752-06F5-C545-A5BC-49319580A088}">
      <dgm:prSet/>
      <dgm:spPr/>
      <dgm:t>
        <a:bodyPr/>
        <a:lstStyle/>
        <a:p>
          <a:endParaRPr lang="en-US"/>
        </a:p>
      </dgm:t>
    </dgm:pt>
    <dgm:pt modelId="{6F4808C3-C7D0-224B-B4C4-5DDEB9906496}" type="sibTrans" cxnId="{C4694752-06F5-C545-A5BC-49319580A088}">
      <dgm:prSet/>
      <dgm:spPr/>
      <dgm:t>
        <a:bodyPr/>
        <a:lstStyle/>
        <a:p>
          <a:endParaRPr lang="en-US"/>
        </a:p>
      </dgm:t>
    </dgm:pt>
    <dgm:pt modelId="{7F624F2B-FDF2-064E-A113-8ACD76FBB911}">
      <dgm:prSet/>
      <dgm:spPr>
        <a:xfrm>
          <a:off x="650703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提别月</a:t>
          </a:r>
          <a:endParaRPr lang="en-US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363641FA-1A9F-DF42-9847-FB36427D0626}" type="parTrans" cxnId="{366B22C6-0239-8B45-A53A-36341274822B}">
      <dgm:prSet/>
      <dgm:spPr/>
      <dgm:t>
        <a:bodyPr/>
        <a:lstStyle/>
        <a:p>
          <a:endParaRPr lang="en-US"/>
        </a:p>
      </dgm:t>
    </dgm:pt>
    <dgm:pt modelId="{A150C2D3-19FD-1442-B926-76D1AF293750}" type="sibTrans" cxnId="{366B22C6-0239-8B45-A53A-36341274822B}">
      <dgm:prSet/>
      <dgm:spPr/>
      <dgm:t>
        <a:bodyPr/>
        <a:lstStyle/>
        <a:p>
          <a:endParaRPr lang="en-US"/>
        </a:p>
      </dgm:t>
    </dgm:pt>
    <dgm:pt modelId="{808C204C-6765-C247-B952-F88465CBE46F}">
      <dgm:prSet/>
      <dgm:spPr>
        <a:xfrm>
          <a:off x="1400404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细罢特月</a:t>
          </a:r>
          <a:endParaRPr lang="en-US" dirty="0" smtClean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gm:t>
    </dgm:pt>
    <dgm:pt modelId="{D3C1475C-DC8A-3B43-96FA-55A783E44487}" type="parTrans" cxnId="{2486BC3B-011D-0D40-A673-E70453C48BDC}">
      <dgm:prSet/>
      <dgm:spPr/>
      <dgm:t>
        <a:bodyPr/>
        <a:lstStyle/>
        <a:p>
          <a:endParaRPr lang="en-US"/>
        </a:p>
      </dgm:t>
    </dgm:pt>
    <dgm:pt modelId="{A5AEBEE1-F539-EC40-91AD-147C5AEE6F58}" type="sibTrans" cxnId="{2486BC3B-011D-0D40-A673-E70453C48BDC}">
      <dgm:prSet/>
      <dgm:spPr/>
      <dgm:t>
        <a:bodyPr/>
        <a:lstStyle/>
        <a:p>
          <a:endParaRPr lang="en-US"/>
        </a:p>
      </dgm:t>
    </dgm:pt>
    <dgm:pt modelId="{8312C998-D541-C24F-B406-4BE6B9523883}">
      <dgm:prSet/>
      <dgm:spPr>
        <a:xfrm>
          <a:off x="2698925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亚达月</a:t>
          </a:r>
          <a:endParaRPr lang="en-US" dirty="0"/>
        </a:p>
      </dgm:t>
    </dgm:pt>
    <dgm:pt modelId="{FE4ED9FB-BC80-8B41-A8A0-80792EB00CB8}" type="parTrans" cxnId="{63CBE0BE-1A9A-7D41-81BB-DEFD29DFB94B}">
      <dgm:prSet/>
      <dgm:spPr/>
      <dgm:t>
        <a:bodyPr/>
        <a:lstStyle/>
        <a:p>
          <a:endParaRPr lang="en-US"/>
        </a:p>
      </dgm:t>
    </dgm:pt>
    <dgm:pt modelId="{2EF59C7F-52C8-E54B-AD12-02FEF44B836C}" type="sibTrans" cxnId="{63CBE0BE-1A9A-7D41-81BB-DEFD29DFB94B}">
      <dgm:prSet/>
      <dgm:spPr/>
      <dgm:t>
        <a:bodyPr/>
        <a:lstStyle/>
        <a:p>
          <a:endParaRPr lang="en-US"/>
        </a:p>
      </dgm:t>
    </dgm:pt>
    <dgm:pt modelId="{974F300E-4386-5845-9047-D2E50BE5B9DF}" type="pres">
      <dgm:prSet presAssocID="{8E1255C9-F847-A440-83FF-7AA254CCB896}" presName="cycle" presStyleCnt="0">
        <dgm:presLayoutVars>
          <dgm:dir/>
          <dgm:resizeHandles val="exact"/>
        </dgm:presLayoutVars>
      </dgm:prSet>
      <dgm:spPr/>
    </dgm:pt>
    <dgm:pt modelId="{BF1A72C0-4F23-214E-B2C0-EC3432C35438}" type="pres">
      <dgm:prSet presAssocID="{12600BCB-5734-3F4B-9543-0CB09A3EC940}" presName="dummy" presStyleCnt="0"/>
      <dgm:spPr/>
    </dgm:pt>
    <dgm:pt modelId="{92DA8A36-05F4-4B4C-B207-6FB4CBC9688F}" type="pres">
      <dgm:prSet presAssocID="{12600BCB-5734-3F4B-9543-0CB09A3EC940}" presName="node" presStyleLbl="revTx" presStyleIdx="0" presStyleCnt="12" custScaleX="23535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990F259-A510-7044-A15A-189FB55AE5CB}" type="pres">
      <dgm:prSet presAssocID="{B6065800-F57E-6842-B73C-614AFBC2DE05}" presName="sibTrans" presStyleLbl="node1" presStyleIdx="0" presStyleCnt="12"/>
      <dgm:spPr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D6373935-A2E9-A548-A33D-66E6F37911B5}" type="pres">
      <dgm:prSet presAssocID="{14D4E93F-049A-3C4B-AC51-98238007908B}" presName="dummy" presStyleCnt="0"/>
      <dgm:spPr/>
    </dgm:pt>
    <dgm:pt modelId="{D4CC7CA4-90CA-C44A-80C6-5F4700CEE084}" type="pres">
      <dgm:prSet presAssocID="{14D4E93F-049A-3C4B-AC51-98238007908B}" presName="node" presStyleLbl="revTx" presStyleIdx="1" presStyleCnt="12" custScaleX="19231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E13332C-B56D-A940-B9D8-EF62C0148D0D}" type="pres">
      <dgm:prSet presAssocID="{5F59F7B6-41A1-5E4E-9B55-45D980CBBD04}" presName="sibTrans" presStyleLbl="node1" presStyleIdx="1" presStyleCnt="12"/>
      <dgm:spPr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4897C66C-58BE-8247-B788-6E12567D356C}" type="pres">
      <dgm:prSet presAssocID="{C16F2B15-09EF-2641-AECC-6EB87CD786D6}" presName="dummy" presStyleCnt="0"/>
      <dgm:spPr/>
    </dgm:pt>
    <dgm:pt modelId="{5FCD605C-912A-4041-B996-B403716CA487}" type="pres">
      <dgm:prSet presAssocID="{C16F2B15-09EF-2641-AECC-6EB87CD786D6}" presName="node" presStyleLbl="revTx" presStyleIdx="2" presStyleCnt="12" custScaleX="21680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105699B-8FB2-A741-A50C-5CCB2285D0C7}" type="pres">
      <dgm:prSet presAssocID="{7DD749AC-A666-F745-A030-2FAE8CB25167}" presName="sibTrans" presStyleLbl="node1" presStyleIdx="2" presStyleCnt="12"/>
      <dgm:spPr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BC28773C-7834-1A42-92F8-4F4BB89DB73D}" type="pres">
      <dgm:prSet presAssocID="{2FA9EF7D-C744-714A-9360-CF1CAE2B314A}" presName="dummy" presStyleCnt="0"/>
      <dgm:spPr/>
    </dgm:pt>
    <dgm:pt modelId="{7011ABDE-921D-CC4A-A812-98D8BC216768}" type="pres">
      <dgm:prSet presAssocID="{2FA9EF7D-C744-714A-9360-CF1CAE2B314A}" presName="node" presStyleLbl="revTx" presStyleIdx="3" presStyleCnt="12" custScaleX="2119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4CDF93A6-30AC-5049-921D-2336D88B6C8C}" type="pres">
      <dgm:prSet presAssocID="{3919AF97-A657-C24C-8FEF-CDFE69FAD766}" presName="sibTrans" presStyleLbl="node1" presStyleIdx="3" presStyleCnt="12"/>
      <dgm:spPr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82609FE2-F95F-734C-AD24-6040CE4C7555}" type="pres">
      <dgm:prSet presAssocID="{F3A48034-02EA-A645-9654-500D0C9BDE51}" presName="dummy" presStyleCnt="0"/>
      <dgm:spPr/>
    </dgm:pt>
    <dgm:pt modelId="{8BE15629-E7D3-B841-AFF5-8835001D0C0D}" type="pres">
      <dgm:prSet presAssocID="{F3A48034-02EA-A645-9654-500D0C9BDE51}" presName="node" presStyleLbl="revTx" presStyleIdx="4" presStyleCnt="12" custScaleX="25071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BC2D0E1C-471D-7E42-82F1-D17C1CE939AE}" type="pres">
      <dgm:prSet presAssocID="{5D624582-EA17-E941-8868-4692E0260FE8}" presName="sibTrans" presStyleLbl="node1" presStyleIdx="4" presStyleCnt="12"/>
      <dgm:spPr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34EFA172-4ACD-5D45-8EB1-C8219C4728ED}" type="pres">
      <dgm:prSet presAssocID="{4584B37E-B9E6-8B4B-B617-0935A3BE700D}" presName="dummy" presStyleCnt="0"/>
      <dgm:spPr/>
    </dgm:pt>
    <dgm:pt modelId="{A09B53D5-F25D-3645-B6F1-7A6889DDDF8A}" type="pres">
      <dgm:prSet presAssocID="{4584B37E-B9E6-8B4B-B617-0935A3BE700D}" presName="node" presStyleLbl="revTx" presStyleIdx="5" presStyleCnt="12" custScaleX="20941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ED222A40-1059-3345-AD49-855C25E47BE8}" type="pres">
      <dgm:prSet presAssocID="{956E8FD4-551A-0A40-9B8E-75EF16785817}" presName="sibTrans" presStyleLbl="node1" presStyleIdx="5" presStyleCnt="12"/>
      <dgm:spPr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4C853683-3218-CD49-B68F-8A5D239AEE90}" type="pres">
      <dgm:prSet presAssocID="{7E56E222-E760-BB44-B344-1990E1501858}" presName="dummy" presStyleCnt="0"/>
      <dgm:spPr/>
    </dgm:pt>
    <dgm:pt modelId="{B4887613-2C8E-6048-BE4F-C6593EEA02B6}" type="pres">
      <dgm:prSet presAssocID="{7E56E222-E760-BB44-B344-1990E1501858}" presName="node" presStyleLbl="revTx" presStyleIdx="6" presStyleCnt="12" custScaleX="160431" custRadScaleRad="100876" custRadScaleInc="746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3EB43849-CDAA-6542-A0ED-A2364BFE5183}" type="pres">
      <dgm:prSet presAssocID="{753CC65B-9A29-7147-A2D0-98426981BDB6}" presName="sibTrans" presStyleLbl="node1" presStyleIdx="6" presStyleCnt="12"/>
      <dgm:spPr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67B5704C-12E6-724A-A550-BBECF16F0D67}" type="pres">
      <dgm:prSet presAssocID="{6782EAD5-E922-9B4C-A5FC-5915B15F009C}" presName="dummy" presStyleCnt="0"/>
      <dgm:spPr/>
    </dgm:pt>
    <dgm:pt modelId="{F4A0DB84-DA6F-5B42-865D-A1C9482E6477}" type="pres">
      <dgm:prSet presAssocID="{6782EAD5-E922-9B4C-A5FC-5915B15F009C}" presName="node" presStyleLbl="revTx" presStyleIdx="7" presStyleCnt="12" custScaleX="21825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A03A567C-81C1-5D48-A8D8-13AC95079D6E}" type="pres">
      <dgm:prSet presAssocID="{F7188126-6417-5E4E-AEC3-96B93D7AF95B}" presName="sibTrans" presStyleLbl="node1" presStyleIdx="7" presStyleCnt="12"/>
      <dgm:spPr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4224DD77-44E4-B542-8850-3F8188BB1E36}" type="pres">
      <dgm:prSet presAssocID="{C662D955-A480-8345-ACB2-6F958B5C1888}" presName="dummy" presStyleCnt="0"/>
      <dgm:spPr/>
    </dgm:pt>
    <dgm:pt modelId="{D1865973-AFE4-A943-BF2C-DC5AFBD39F55}" type="pres">
      <dgm:prSet presAssocID="{C662D955-A480-8345-ACB2-6F958B5C1888}" presName="node" presStyleLbl="revTx" presStyleIdx="8" presStyleCnt="12" custScaleX="22115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7C00218-34C1-5146-826D-31FE35FA5017}" type="pres">
      <dgm:prSet presAssocID="{6F4808C3-C7D0-224B-B4C4-5DDEB9906496}" presName="sibTrans" presStyleLbl="node1" presStyleIdx="8" presStyleCnt="12" custLinFactNeighborX="2605" custLinFactNeighborY="-837"/>
      <dgm:spPr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0EF7573D-5C5D-B949-B76F-5EB9457D4F36}" type="pres">
      <dgm:prSet presAssocID="{7F624F2B-FDF2-064E-A113-8ACD76FBB911}" presName="dummy" presStyleCnt="0"/>
      <dgm:spPr/>
    </dgm:pt>
    <dgm:pt modelId="{58A8FDD3-53A8-B64E-A8CF-56CB16DD1561}" type="pres">
      <dgm:prSet presAssocID="{7F624F2B-FDF2-064E-A113-8ACD76FBB911}" presName="node" presStyleLbl="revTx" presStyleIdx="9" presStyleCnt="12" custScaleX="22383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6EF3A9E6-F5F9-C84D-A088-29BA6973AC84}" type="pres">
      <dgm:prSet presAssocID="{A150C2D3-19FD-1442-B926-76D1AF293750}" presName="sibTrans" presStyleLbl="node1" presStyleIdx="9" presStyleCnt="12"/>
      <dgm:spPr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60236C4F-9E4B-C84E-9472-C140F7126C56}" type="pres">
      <dgm:prSet presAssocID="{808C204C-6765-C247-B952-F88465CBE46F}" presName="dummy" presStyleCnt="0"/>
      <dgm:spPr/>
    </dgm:pt>
    <dgm:pt modelId="{8EF6DDEE-72DC-714C-A05F-3C4CBC43E8B1}" type="pres">
      <dgm:prSet presAssocID="{808C204C-6765-C247-B952-F88465CBE46F}" presName="node" presStyleLbl="revTx" presStyleIdx="10" presStyleCnt="12" custScaleX="20480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C0B38ED-69AF-1742-B03C-44F628081988}" type="pres">
      <dgm:prSet presAssocID="{A5AEBEE1-F539-EC40-91AD-147C5AEE6F58}" presName="sibTrans" presStyleLbl="node1" presStyleIdx="10" presStyleCnt="12"/>
      <dgm:spPr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</dgm:spPr>
      <dgm:t>
        <a:bodyPr/>
        <a:lstStyle/>
        <a:p>
          <a:endParaRPr lang="en-US"/>
        </a:p>
      </dgm:t>
    </dgm:pt>
    <dgm:pt modelId="{EF662A56-2D44-AC43-88FC-CC890223D94E}" type="pres">
      <dgm:prSet presAssocID="{8312C998-D541-C24F-B406-4BE6B9523883}" presName="dummy" presStyleCnt="0"/>
      <dgm:spPr/>
    </dgm:pt>
    <dgm:pt modelId="{F71C92C7-1F11-9943-86A3-AC589F620D1F}" type="pres">
      <dgm:prSet presAssocID="{8312C998-D541-C24F-B406-4BE6B9523883}" presName="node" presStyleLbl="revTx" presStyleIdx="11" presStyleCnt="12" custScaleX="89195" custRadScaleRad="100461" custRadScaleInc="-950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177A76F1-B4CA-E543-9CF3-DEF10E2A977A}" type="pres">
      <dgm:prSet presAssocID="{2EF59C7F-52C8-E54B-AD12-02FEF44B836C}" presName="sibTrans" presStyleLbl="node1" presStyleIdx="11" presStyleCnt="12"/>
      <dgm:spPr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</dgm:spPr>
      <dgm:t>
        <a:bodyPr/>
        <a:lstStyle/>
        <a:p>
          <a:endParaRPr lang="en-US"/>
        </a:p>
      </dgm:t>
    </dgm:pt>
  </dgm:ptLst>
  <dgm:cxnLst>
    <dgm:cxn modelId="{27CA1D97-5603-1E4B-8056-0B37CE54504F}" type="presOf" srcId="{3919AF97-A657-C24C-8FEF-CDFE69FAD766}" destId="{4CDF93A6-30AC-5049-921D-2336D88B6C8C}" srcOrd="0" destOrd="0" presId="urn:microsoft.com/office/officeart/2005/8/layout/cycle1"/>
    <dgm:cxn modelId="{E65C7695-DEBF-CB43-AE8A-CCE0350281FC}" srcId="{8E1255C9-F847-A440-83FF-7AA254CCB896}" destId="{4584B37E-B9E6-8B4B-B617-0935A3BE700D}" srcOrd="5" destOrd="0" parTransId="{DAB29195-28CC-474C-BBA8-8848194865F9}" sibTransId="{956E8FD4-551A-0A40-9B8E-75EF16785817}"/>
    <dgm:cxn modelId="{64AEE8F3-E871-F441-B959-E4619A405EE7}" type="presOf" srcId="{5D624582-EA17-E941-8868-4692E0260FE8}" destId="{BC2D0E1C-471D-7E42-82F1-D17C1CE939AE}" srcOrd="0" destOrd="0" presId="urn:microsoft.com/office/officeart/2005/8/layout/cycle1"/>
    <dgm:cxn modelId="{63CBE0BE-1A9A-7D41-81BB-DEFD29DFB94B}" srcId="{8E1255C9-F847-A440-83FF-7AA254CCB896}" destId="{8312C998-D541-C24F-B406-4BE6B9523883}" srcOrd="11" destOrd="0" parTransId="{FE4ED9FB-BC80-8B41-A8A0-80792EB00CB8}" sibTransId="{2EF59C7F-52C8-E54B-AD12-02FEF44B836C}"/>
    <dgm:cxn modelId="{F1A6008E-4BEA-D14B-B694-2B340E5340B6}" type="presOf" srcId="{6782EAD5-E922-9B4C-A5FC-5915B15F009C}" destId="{F4A0DB84-DA6F-5B42-865D-A1C9482E6477}" srcOrd="0" destOrd="0" presId="urn:microsoft.com/office/officeart/2005/8/layout/cycle1"/>
    <dgm:cxn modelId="{FA25F0E3-5D5A-FB43-9DD6-78662C2884CE}" srcId="{8E1255C9-F847-A440-83FF-7AA254CCB896}" destId="{F3A48034-02EA-A645-9654-500D0C9BDE51}" srcOrd="4" destOrd="0" parTransId="{A5D9F8BC-6D7D-B047-B69A-B59A8374FC90}" sibTransId="{5D624582-EA17-E941-8868-4692E0260FE8}"/>
    <dgm:cxn modelId="{2E1A5014-D5FC-9D48-93C2-D325D0E74312}" type="presOf" srcId="{6F4808C3-C7D0-224B-B4C4-5DDEB9906496}" destId="{97C00218-34C1-5146-826D-31FE35FA5017}" srcOrd="0" destOrd="0" presId="urn:microsoft.com/office/officeart/2005/8/layout/cycle1"/>
    <dgm:cxn modelId="{FD994978-9C92-8B48-A0A7-81EE13FB0383}" srcId="{8E1255C9-F847-A440-83FF-7AA254CCB896}" destId="{C16F2B15-09EF-2641-AECC-6EB87CD786D6}" srcOrd="2" destOrd="0" parTransId="{5C6B3610-30C5-0F42-8F06-11CB8839738A}" sibTransId="{7DD749AC-A666-F745-A030-2FAE8CB25167}"/>
    <dgm:cxn modelId="{CB890223-8D05-A54D-9B11-07CBEFE16BBA}" srcId="{8E1255C9-F847-A440-83FF-7AA254CCB896}" destId="{6782EAD5-E922-9B4C-A5FC-5915B15F009C}" srcOrd="7" destOrd="0" parTransId="{CC36D1B0-EED6-F543-9A2C-66BFE65E98FE}" sibTransId="{F7188126-6417-5E4E-AEC3-96B93D7AF95B}"/>
    <dgm:cxn modelId="{49872071-0C0B-4E40-BC56-09323AE231BA}" type="presOf" srcId="{4584B37E-B9E6-8B4B-B617-0935A3BE700D}" destId="{A09B53D5-F25D-3645-B6F1-7A6889DDDF8A}" srcOrd="0" destOrd="0" presId="urn:microsoft.com/office/officeart/2005/8/layout/cycle1"/>
    <dgm:cxn modelId="{C4694752-06F5-C545-A5BC-49319580A088}" srcId="{8E1255C9-F847-A440-83FF-7AA254CCB896}" destId="{C662D955-A480-8345-ACB2-6F958B5C1888}" srcOrd="8" destOrd="0" parTransId="{FBF6ABAC-5F0F-874D-8329-1408756EB7F5}" sibTransId="{6F4808C3-C7D0-224B-B4C4-5DDEB9906496}"/>
    <dgm:cxn modelId="{C8B0D41E-7F8D-F646-8F47-DF1D43853363}" type="presOf" srcId="{A5AEBEE1-F539-EC40-91AD-147C5AEE6F58}" destId="{9C0B38ED-69AF-1742-B03C-44F628081988}" srcOrd="0" destOrd="0" presId="urn:microsoft.com/office/officeart/2005/8/layout/cycle1"/>
    <dgm:cxn modelId="{2486BC3B-011D-0D40-A673-E70453C48BDC}" srcId="{8E1255C9-F847-A440-83FF-7AA254CCB896}" destId="{808C204C-6765-C247-B952-F88465CBE46F}" srcOrd="10" destOrd="0" parTransId="{D3C1475C-DC8A-3B43-96FA-55A783E44487}" sibTransId="{A5AEBEE1-F539-EC40-91AD-147C5AEE6F58}"/>
    <dgm:cxn modelId="{EC9C9DC7-61E0-DB4C-B97C-826C5B40BED9}" type="presOf" srcId="{753CC65B-9A29-7147-A2D0-98426981BDB6}" destId="{3EB43849-CDAA-6542-A0ED-A2364BFE5183}" srcOrd="0" destOrd="0" presId="urn:microsoft.com/office/officeart/2005/8/layout/cycle1"/>
    <dgm:cxn modelId="{6E39E464-8336-8145-A289-A78B27C67744}" type="presOf" srcId="{7DD749AC-A666-F745-A030-2FAE8CB25167}" destId="{C105699B-8FB2-A741-A50C-5CCB2285D0C7}" srcOrd="0" destOrd="0" presId="urn:microsoft.com/office/officeart/2005/8/layout/cycle1"/>
    <dgm:cxn modelId="{B29BAC90-FDEA-2049-AAC9-9523830F85F5}" type="presOf" srcId="{956E8FD4-551A-0A40-9B8E-75EF16785817}" destId="{ED222A40-1059-3345-AD49-855C25E47BE8}" srcOrd="0" destOrd="0" presId="urn:microsoft.com/office/officeart/2005/8/layout/cycle1"/>
    <dgm:cxn modelId="{366B22C6-0239-8B45-A53A-36341274822B}" srcId="{8E1255C9-F847-A440-83FF-7AA254CCB896}" destId="{7F624F2B-FDF2-064E-A113-8ACD76FBB911}" srcOrd="9" destOrd="0" parTransId="{363641FA-1A9F-DF42-9847-FB36427D0626}" sibTransId="{A150C2D3-19FD-1442-B926-76D1AF293750}"/>
    <dgm:cxn modelId="{9C7EAC36-C002-5B49-9069-D321E25212A4}" type="presOf" srcId="{C662D955-A480-8345-ACB2-6F958B5C1888}" destId="{D1865973-AFE4-A943-BF2C-DC5AFBD39F55}" srcOrd="0" destOrd="0" presId="urn:microsoft.com/office/officeart/2005/8/layout/cycle1"/>
    <dgm:cxn modelId="{C30DEEA7-DCC2-7D40-8793-8CB478B24AB7}" type="presOf" srcId="{B6065800-F57E-6842-B73C-614AFBC2DE05}" destId="{2990F259-A510-7044-A15A-189FB55AE5CB}" srcOrd="0" destOrd="0" presId="urn:microsoft.com/office/officeart/2005/8/layout/cycle1"/>
    <dgm:cxn modelId="{24E8EE39-70FF-B84F-8DD2-74F1728207D4}" srcId="{8E1255C9-F847-A440-83FF-7AA254CCB896}" destId="{12600BCB-5734-3F4B-9543-0CB09A3EC940}" srcOrd="0" destOrd="0" parTransId="{694C5870-D1B6-4749-AAAC-40AAB1DA82EA}" sibTransId="{B6065800-F57E-6842-B73C-614AFBC2DE05}"/>
    <dgm:cxn modelId="{B19A85B8-2BDC-D744-B95F-D0D01841F7C8}" type="presOf" srcId="{7F624F2B-FDF2-064E-A113-8ACD76FBB911}" destId="{58A8FDD3-53A8-B64E-A8CF-56CB16DD1561}" srcOrd="0" destOrd="0" presId="urn:microsoft.com/office/officeart/2005/8/layout/cycle1"/>
    <dgm:cxn modelId="{C39A6F00-CC0B-164F-A405-9F406A7BB6B0}" srcId="{8E1255C9-F847-A440-83FF-7AA254CCB896}" destId="{2FA9EF7D-C744-714A-9360-CF1CAE2B314A}" srcOrd="3" destOrd="0" parTransId="{11B56BF4-17F7-E94D-9FB9-EE1A3AB097C0}" sibTransId="{3919AF97-A657-C24C-8FEF-CDFE69FAD766}"/>
    <dgm:cxn modelId="{B7D65BAF-3223-E24A-BF4E-6EA83DB5F69D}" type="presOf" srcId="{C16F2B15-09EF-2641-AECC-6EB87CD786D6}" destId="{5FCD605C-912A-4041-B996-B403716CA487}" srcOrd="0" destOrd="0" presId="urn:microsoft.com/office/officeart/2005/8/layout/cycle1"/>
    <dgm:cxn modelId="{C6891DF1-0059-CC44-A182-9979EC54C9D2}" srcId="{8E1255C9-F847-A440-83FF-7AA254CCB896}" destId="{7E56E222-E760-BB44-B344-1990E1501858}" srcOrd="6" destOrd="0" parTransId="{13AC32A6-8893-D449-8951-D536AAD2A737}" sibTransId="{753CC65B-9A29-7147-A2D0-98426981BDB6}"/>
    <dgm:cxn modelId="{39AA2219-58D6-0F40-8433-90AE4CEBF2CF}" type="presOf" srcId="{808C204C-6765-C247-B952-F88465CBE46F}" destId="{8EF6DDEE-72DC-714C-A05F-3C4CBC43E8B1}" srcOrd="0" destOrd="0" presId="urn:microsoft.com/office/officeart/2005/8/layout/cycle1"/>
    <dgm:cxn modelId="{44382BAB-94CC-C248-AAD4-6F3FA50AC86B}" type="presOf" srcId="{14D4E93F-049A-3C4B-AC51-98238007908B}" destId="{D4CC7CA4-90CA-C44A-80C6-5F4700CEE084}" srcOrd="0" destOrd="0" presId="urn:microsoft.com/office/officeart/2005/8/layout/cycle1"/>
    <dgm:cxn modelId="{4D298205-C75D-464C-9FF0-55D4074614E3}" type="presOf" srcId="{8E1255C9-F847-A440-83FF-7AA254CCB896}" destId="{974F300E-4386-5845-9047-D2E50BE5B9DF}" srcOrd="0" destOrd="0" presId="urn:microsoft.com/office/officeart/2005/8/layout/cycle1"/>
    <dgm:cxn modelId="{7B2BCE90-58DD-774F-B1DC-04946660A79F}" type="presOf" srcId="{2FA9EF7D-C744-714A-9360-CF1CAE2B314A}" destId="{7011ABDE-921D-CC4A-A812-98D8BC216768}" srcOrd="0" destOrd="0" presId="urn:microsoft.com/office/officeart/2005/8/layout/cycle1"/>
    <dgm:cxn modelId="{57731E1C-B4E9-964A-8E1B-0D0BA71E90DF}" srcId="{8E1255C9-F847-A440-83FF-7AA254CCB896}" destId="{14D4E93F-049A-3C4B-AC51-98238007908B}" srcOrd="1" destOrd="0" parTransId="{6492643A-926C-9143-836A-B02AA2E21F17}" sibTransId="{5F59F7B6-41A1-5E4E-9B55-45D980CBBD04}"/>
    <dgm:cxn modelId="{CDEE9733-4014-7041-8756-D4B05444EE9B}" type="presOf" srcId="{12600BCB-5734-3F4B-9543-0CB09A3EC940}" destId="{92DA8A36-05F4-4B4C-B207-6FB4CBC9688F}" srcOrd="0" destOrd="0" presId="urn:microsoft.com/office/officeart/2005/8/layout/cycle1"/>
    <dgm:cxn modelId="{C3C44300-7830-5041-BD3B-8BEF469E888F}" type="presOf" srcId="{7E56E222-E760-BB44-B344-1990E1501858}" destId="{B4887613-2C8E-6048-BE4F-C6593EEA02B6}" srcOrd="0" destOrd="0" presId="urn:microsoft.com/office/officeart/2005/8/layout/cycle1"/>
    <dgm:cxn modelId="{5F07D5B8-1460-DD45-A0D9-4A641D4C3C85}" type="presOf" srcId="{5F59F7B6-41A1-5E4E-9B55-45D980CBBD04}" destId="{7E13332C-B56D-A940-B9D8-EF62C0148D0D}" srcOrd="0" destOrd="0" presId="urn:microsoft.com/office/officeart/2005/8/layout/cycle1"/>
    <dgm:cxn modelId="{07B4B4C3-FEB9-B04A-9B3A-922E5842BE7E}" type="presOf" srcId="{2EF59C7F-52C8-E54B-AD12-02FEF44B836C}" destId="{177A76F1-B4CA-E543-9CF3-DEF10E2A977A}" srcOrd="0" destOrd="0" presId="urn:microsoft.com/office/officeart/2005/8/layout/cycle1"/>
    <dgm:cxn modelId="{AA9FA05D-4FB9-B545-B5C5-02C7B8F6F4BB}" type="presOf" srcId="{F7188126-6417-5E4E-AEC3-96B93D7AF95B}" destId="{A03A567C-81C1-5D48-A8D8-13AC95079D6E}" srcOrd="0" destOrd="0" presId="urn:microsoft.com/office/officeart/2005/8/layout/cycle1"/>
    <dgm:cxn modelId="{AE18BBF2-5667-D542-9893-C76858EC6810}" type="presOf" srcId="{F3A48034-02EA-A645-9654-500D0C9BDE51}" destId="{8BE15629-E7D3-B841-AFF5-8835001D0C0D}" srcOrd="0" destOrd="0" presId="urn:microsoft.com/office/officeart/2005/8/layout/cycle1"/>
    <dgm:cxn modelId="{03DB66ED-8BD5-DC41-B70C-F62C03F60219}" type="presOf" srcId="{8312C998-D541-C24F-B406-4BE6B9523883}" destId="{F71C92C7-1F11-9943-86A3-AC589F620D1F}" srcOrd="0" destOrd="0" presId="urn:microsoft.com/office/officeart/2005/8/layout/cycle1"/>
    <dgm:cxn modelId="{B536B2FF-6798-CD45-A076-32370DFAD2E9}" type="presOf" srcId="{A150C2D3-19FD-1442-B926-76D1AF293750}" destId="{6EF3A9E6-F5F9-C84D-A088-29BA6973AC84}" srcOrd="0" destOrd="0" presId="urn:microsoft.com/office/officeart/2005/8/layout/cycle1"/>
    <dgm:cxn modelId="{4828E840-2829-DB46-AB9E-C5234792A858}" type="presParOf" srcId="{974F300E-4386-5845-9047-D2E50BE5B9DF}" destId="{BF1A72C0-4F23-214E-B2C0-EC3432C35438}" srcOrd="0" destOrd="0" presId="urn:microsoft.com/office/officeart/2005/8/layout/cycle1"/>
    <dgm:cxn modelId="{933C5154-21B8-4D45-85A0-5AF42319046F}" type="presParOf" srcId="{974F300E-4386-5845-9047-D2E50BE5B9DF}" destId="{92DA8A36-05F4-4B4C-B207-6FB4CBC9688F}" srcOrd="1" destOrd="0" presId="urn:microsoft.com/office/officeart/2005/8/layout/cycle1"/>
    <dgm:cxn modelId="{3913D071-52A8-5044-AFBD-0739C6D71B4A}" type="presParOf" srcId="{974F300E-4386-5845-9047-D2E50BE5B9DF}" destId="{2990F259-A510-7044-A15A-189FB55AE5CB}" srcOrd="2" destOrd="0" presId="urn:microsoft.com/office/officeart/2005/8/layout/cycle1"/>
    <dgm:cxn modelId="{7DCB4224-38F8-2A4B-BF0A-8E2FBAD2D1DA}" type="presParOf" srcId="{974F300E-4386-5845-9047-D2E50BE5B9DF}" destId="{D6373935-A2E9-A548-A33D-66E6F37911B5}" srcOrd="3" destOrd="0" presId="urn:microsoft.com/office/officeart/2005/8/layout/cycle1"/>
    <dgm:cxn modelId="{3E70CA96-8236-5A45-9778-8132A3887372}" type="presParOf" srcId="{974F300E-4386-5845-9047-D2E50BE5B9DF}" destId="{D4CC7CA4-90CA-C44A-80C6-5F4700CEE084}" srcOrd="4" destOrd="0" presId="urn:microsoft.com/office/officeart/2005/8/layout/cycle1"/>
    <dgm:cxn modelId="{CAF7F4B0-6907-0848-A640-2A0AD5386C89}" type="presParOf" srcId="{974F300E-4386-5845-9047-D2E50BE5B9DF}" destId="{7E13332C-B56D-A940-B9D8-EF62C0148D0D}" srcOrd="5" destOrd="0" presId="urn:microsoft.com/office/officeart/2005/8/layout/cycle1"/>
    <dgm:cxn modelId="{E5A0F48A-2EEC-514F-824B-DF3C9381C7EC}" type="presParOf" srcId="{974F300E-4386-5845-9047-D2E50BE5B9DF}" destId="{4897C66C-58BE-8247-B788-6E12567D356C}" srcOrd="6" destOrd="0" presId="urn:microsoft.com/office/officeart/2005/8/layout/cycle1"/>
    <dgm:cxn modelId="{8F8C76AC-4E81-5045-B2B6-31BD6A16F938}" type="presParOf" srcId="{974F300E-4386-5845-9047-D2E50BE5B9DF}" destId="{5FCD605C-912A-4041-B996-B403716CA487}" srcOrd="7" destOrd="0" presId="urn:microsoft.com/office/officeart/2005/8/layout/cycle1"/>
    <dgm:cxn modelId="{35D48C9B-D8F7-5948-839D-89A18ACFE3B2}" type="presParOf" srcId="{974F300E-4386-5845-9047-D2E50BE5B9DF}" destId="{C105699B-8FB2-A741-A50C-5CCB2285D0C7}" srcOrd="8" destOrd="0" presId="urn:microsoft.com/office/officeart/2005/8/layout/cycle1"/>
    <dgm:cxn modelId="{70938DA8-AFB4-6F4D-9CC5-45C7C6951AF8}" type="presParOf" srcId="{974F300E-4386-5845-9047-D2E50BE5B9DF}" destId="{BC28773C-7834-1A42-92F8-4F4BB89DB73D}" srcOrd="9" destOrd="0" presId="urn:microsoft.com/office/officeart/2005/8/layout/cycle1"/>
    <dgm:cxn modelId="{D6E3401B-7D6B-D94E-AFDF-1A20C036A472}" type="presParOf" srcId="{974F300E-4386-5845-9047-D2E50BE5B9DF}" destId="{7011ABDE-921D-CC4A-A812-98D8BC216768}" srcOrd="10" destOrd="0" presId="urn:microsoft.com/office/officeart/2005/8/layout/cycle1"/>
    <dgm:cxn modelId="{877B5730-BF80-C44D-B06E-4A7117B9FE40}" type="presParOf" srcId="{974F300E-4386-5845-9047-D2E50BE5B9DF}" destId="{4CDF93A6-30AC-5049-921D-2336D88B6C8C}" srcOrd="11" destOrd="0" presId="urn:microsoft.com/office/officeart/2005/8/layout/cycle1"/>
    <dgm:cxn modelId="{DEB386B5-7B1C-644C-B204-38D3CCE423D4}" type="presParOf" srcId="{974F300E-4386-5845-9047-D2E50BE5B9DF}" destId="{82609FE2-F95F-734C-AD24-6040CE4C7555}" srcOrd="12" destOrd="0" presId="urn:microsoft.com/office/officeart/2005/8/layout/cycle1"/>
    <dgm:cxn modelId="{2E936484-1911-F04A-B676-119FC40A3430}" type="presParOf" srcId="{974F300E-4386-5845-9047-D2E50BE5B9DF}" destId="{8BE15629-E7D3-B841-AFF5-8835001D0C0D}" srcOrd="13" destOrd="0" presId="urn:microsoft.com/office/officeart/2005/8/layout/cycle1"/>
    <dgm:cxn modelId="{113C1C9A-3ABF-054F-A01A-46A3937C94D0}" type="presParOf" srcId="{974F300E-4386-5845-9047-D2E50BE5B9DF}" destId="{BC2D0E1C-471D-7E42-82F1-D17C1CE939AE}" srcOrd="14" destOrd="0" presId="urn:microsoft.com/office/officeart/2005/8/layout/cycle1"/>
    <dgm:cxn modelId="{698CFBD2-E4FE-7E49-BFBF-E1AAF13B7D39}" type="presParOf" srcId="{974F300E-4386-5845-9047-D2E50BE5B9DF}" destId="{34EFA172-4ACD-5D45-8EB1-C8219C4728ED}" srcOrd="15" destOrd="0" presId="urn:microsoft.com/office/officeart/2005/8/layout/cycle1"/>
    <dgm:cxn modelId="{1ABE5E46-8B80-8F44-A4C9-2459FD107FE6}" type="presParOf" srcId="{974F300E-4386-5845-9047-D2E50BE5B9DF}" destId="{A09B53D5-F25D-3645-B6F1-7A6889DDDF8A}" srcOrd="16" destOrd="0" presId="urn:microsoft.com/office/officeart/2005/8/layout/cycle1"/>
    <dgm:cxn modelId="{C5D0CD5A-4D0A-E143-B2DF-27A8F5975010}" type="presParOf" srcId="{974F300E-4386-5845-9047-D2E50BE5B9DF}" destId="{ED222A40-1059-3345-AD49-855C25E47BE8}" srcOrd="17" destOrd="0" presId="urn:microsoft.com/office/officeart/2005/8/layout/cycle1"/>
    <dgm:cxn modelId="{D5A0F973-8B82-4A4E-92A8-93787626CC7F}" type="presParOf" srcId="{974F300E-4386-5845-9047-D2E50BE5B9DF}" destId="{4C853683-3218-CD49-B68F-8A5D239AEE90}" srcOrd="18" destOrd="0" presId="urn:microsoft.com/office/officeart/2005/8/layout/cycle1"/>
    <dgm:cxn modelId="{F7212F86-8C39-B84B-A6D2-ED10270D23DD}" type="presParOf" srcId="{974F300E-4386-5845-9047-D2E50BE5B9DF}" destId="{B4887613-2C8E-6048-BE4F-C6593EEA02B6}" srcOrd="19" destOrd="0" presId="urn:microsoft.com/office/officeart/2005/8/layout/cycle1"/>
    <dgm:cxn modelId="{4B7E0B2D-9ACC-A44E-96A1-ADC1B556A734}" type="presParOf" srcId="{974F300E-4386-5845-9047-D2E50BE5B9DF}" destId="{3EB43849-CDAA-6542-A0ED-A2364BFE5183}" srcOrd="20" destOrd="0" presId="urn:microsoft.com/office/officeart/2005/8/layout/cycle1"/>
    <dgm:cxn modelId="{0FBFC6D5-7135-E545-AD51-BD20492E7F66}" type="presParOf" srcId="{974F300E-4386-5845-9047-D2E50BE5B9DF}" destId="{67B5704C-12E6-724A-A550-BBECF16F0D67}" srcOrd="21" destOrd="0" presId="urn:microsoft.com/office/officeart/2005/8/layout/cycle1"/>
    <dgm:cxn modelId="{ECB5D296-442B-B84E-B6E2-DD0277CCBF57}" type="presParOf" srcId="{974F300E-4386-5845-9047-D2E50BE5B9DF}" destId="{F4A0DB84-DA6F-5B42-865D-A1C9482E6477}" srcOrd="22" destOrd="0" presId="urn:microsoft.com/office/officeart/2005/8/layout/cycle1"/>
    <dgm:cxn modelId="{7AE3487D-952B-3D4F-9640-97774C35B427}" type="presParOf" srcId="{974F300E-4386-5845-9047-D2E50BE5B9DF}" destId="{A03A567C-81C1-5D48-A8D8-13AC95079D6E}" srcOrd="23" destOrd="0" presId="urn:microsoft.com/office/officeart/2005/8/layout/cycle1"/>
    <dgm:cxn modelId="{FFCDBEE9-FDFB-144F-BE58-62B3FA3DDD3D}" type="presParOf" srcId="{974F300E-4386-5845-9047-D2E50BE5B9DF}" destId="{4224DD77-44E4-B542-8850-3F8188BB1E36}" srcOrd="24" destOrd="0" presId="urn:microsoft.com/office/officeart/2005/8/layout/cycle1"/>
    <dgm:cxn modelId="{39979C65-9FC9-ED46-B2CF-0C93E0E117A8}" type="presParOf" srcId="{974F300E-4386-5845-9047-D2E50BE5B9DF}" destId="{D1865973-AFE4-A943-BF2C-DC5AFBD39F55}" srcOrd="25" destOrd="0" presId="urn:microsoft.com/office/officeart/2005/8/layout/cycle1"/>
    <dgm:cxn modelId="{7D442446-7CB6-5A48-87CD-93202DB56B80}" type="presParOf" srcId="{974F300E-4386-5845-9047-D2E50BE5B9DF}" destId="{97C00218-34C1-5146-826D-31FE35FA5017}" srcOrd="26" destOrd="0" presId="urn:microsoft.com/office/officeart/2005/8/layout/cycle1"/>
    <dgm:cxn modelId="{BC6E1252-9DD3-0247-AF6F-5CB67DB12B5F}" type="presParOf" srcId="{974F300E-4386-5845-9047-D2E50BE5B9DF}" destId="{0EF7573D-5C5D-B949-B76F-5EB9457D4F36}" srcOrd="27" destOrd="0" presId="urn:microsoft.com/office/officeart/2005/8/layout/cycle1"/>
    <dgm:cxn modelId="{7E93A613-28BE-A544-BC0D-DF464451899E}" type="presParOf" srcId="{974F300E-4386-5845-9047-D2E50BE5B9DF}" destId="{58A8FDD3-53A8-B64E-A8CF-56CB16DD1561}" srcOrd="28" destOrd="0" presId="urn:microsoft.com/office/officeart/2005/8/layout/cycle1"/>
    <dgm:cxn modelId="{E26EFE5B-367D-BD41-96D4-FCBD60A57395}" type="presParOf" srcId="{974F300E-4386-5845-9047-D2E50BE5B9DF}" destId="{6EF3A9E6-F5F9-C84D-A088-29BA6973AC84}" srcOrd="29" destOrd="0" presId="urn:microsoft.com/office/officeart/2005/8/layout/cycle1"/>
    <dgm:cxn modelId="{AE95CEB8-9386-7E4B-9D0F-310B0EB40C41}" type="presParOf" srcId="{974F300E-4386-5845-9047-D2E50BE5B9DF}" destId="{60236C4F-9E4B-C84E-9472-C140F7126C56}" srcOrd="30" destOrd="0" presId="urn:microsoft.com/office/officeart/2005/8/layout/cycle1"/>
    <dgm:cxn modelId="{D2989AAF-CE67-624B-9992-D93DB366362D}" type="presParOf" srcId="{974F300E-4386-5845-9047-D2E50BE5B9DF}" destId="{8EF6DDEE-72DC-714C-A05F-3C4CBC43E8B1}" srcOrd="31" destOrd="0" presId="urn:microsoft.com/office/officeart/2005/8/layout/cycle1"/>
    <dgm:cxn modelId="{8F61F4AC-F820-9944-BDB4-244392B79282}" type="presParOf" srcId="{974F300E-4386-5845-9047-D2E50BE5B9DF}" destId="{9C0B38ED-69AF-1742-B03C-44F628081988}" srcOrd="32" destOrd="0" presId="urn:microsoft.com/office/officeart/2005/8/layout/cycle1"/>
    <dgm:cxn modelId="{4FDA08CA-5A32-3543-BCF8-0C00F0BC7F00}" type="presParOf" srcId="{974F300E-4386-5845-9047-D2E50BE5B9DF}" destId="{EF662A56-2D44-AC43-88FC-CC890223D94E}" srcOrd="33" destOrd="0" presId="urn:microsoft.com/office/officeart/2005/8/layout/cycle1"/>
    <dgm:cxn modelId="{CB33EB37-3301-AF49-9FAF-10105D424A00}" type="presParOf" srcId="{974F300E-4386-5845-9047-D2E50BE5B9DF}" destId="{F71C92C7-1F11-9943-86A3-AC589F620D1F}" srcOrd="34" destOrd="0" presId="urn:microsoft.com/office/officeart/2005/8/layout/cycle1"/>
    <dgm:cxn modelId="{390AA6C0-6BBF-E843-9CF0-B7276326B8BE}" type="presParOf" srcId="{974F300E-4386-5845-9047-D2E50BE5B9DF}" destId="{177A76F1-B4CA-E543-9CF3-DEF10E2A977A}" srcOrd="3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A8A36-05F4-4B4C-B207-6FB4CBC9688F}">
      <dsp:nvSpPr>
        <dsp:cNvPr id="0" name=""/>
        <dsp:cNvSpPr/>
      </dsp:nvSpPr>
      <dsp:spPr>
        <a:xfrm>
          <a:off x="3721900" y="3003"/>
          <a:ext cx="1700998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尼散月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721900" y="3003"/>
        <a:ext cx="1700998" cy="722746"/>
      </dsp:txXfrm>
    </dsp:sp>
    <dsp:sp modelId="{2990F259-A510-7044-A15A-189FB55AE5CB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EA7D1D-8D8A-4A4B-812D-D24179AFED27}">
      <dsp:nvSpPr>
        <dsp:cNvPr id="0" name=""/>
        <dsp:cNvSpPr/>
      </dsp:nvSpPr>
      <dsp:spPr>
        <a:xfrm>
          <a:off x="5175942" y="752704"/>
          <a:ext cx="1389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以珥月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175942" y="752704"/>
        <a:ext cx="1389957" cy="722746"/>
      </dsp:txXfrm>
    </dsp:sp>
    <dsp:sp modelId="{2257407E-2335-6E46-9533-50F1A4869162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67F156-8EB3-F044-8664-8B186FD19D40}">
      <dsp:nvSpPr>
        <dsp:cNvPr id="0" name=""/>
        <dsp:cNvSpPr/>
      </dsp:nvSpPr>
      <dsp:spPr>
        <a:xfrm>
          <a:off x="5837143" y="2051225"/>
          <a:ext cx="1566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西弯月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37143" y="2051225"/>
        <a:ext cx="1566957" cy="722746"/>
      </dsp:txXfrm>
    </dsp:sp>
    <dsp:sp modelId="{DC85BF06-3190-2C49-B38C-CC01414F9567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5B6194-0CD3-0046-9C07-12EA626BEFA3}">
      <dsp:nvSpPr>
        <dsp:cNvPr id="0" name=""/>
        <dsp:cNvSpPr/>
      </dsp:nvSpPr>
      <dsp:spPr>
        <a:xfrm>
          <a:off x="5854691" y="3550628"/>
          <a:ext cx="1531861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搭模斯月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54691" y="3550628"/>
        <a:ext cx="1531861" cy="722746"/>
      </dsp:txXfrm>
    </dsp:sp>
    <dsp:sp modelId="{76EDA6DC-5A32-7640-86D9-A3D1F65AC2D3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E0E30D-6CC1-3143-BC4A-4FF2C5039316}">
      <dsp:nvSpPr>
        <dsp:cNvPr id="0" name=""/>
        <dsp:cNvSpPr/>
      </dsp:nvSpPr>
      <dsp:spPr>
        <a:xfrm>
          <a:off x="4964889" y="4849148"/>
          <a:ext cx="181206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埃波月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4964889" y="4849148"/>
        <a:ext cx="1812063" cy="722746"/>
      </dsp:txXfrm>
    </dsp:sp>
    <dsp:sp modelId="{37E24780-EDFC-1D4D-B756-C90BE821441B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6C208F-01F8-574D-980A-D40F886CF760}">
      <dsp:nvSpPr>
        <dsp:cNvPr id="0" name=""/>
        <dsp:cNvSpPr/>
      </dsp:nvSpPr>
      <dsp:spPr>
        <a:xfrm>
          <a:off x="3815648" y="5598850"/>
          <a:ext cx="151350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以禄月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815648" y="5598850"/>
        <a:ext cx="1513503" cy="722746"/>
      </dsp:txXfrm>
    </dsp:sp>
    <dsp:sp modelId="{DAE7F6D9-575B-6C47-9F2C-6177EB4BA541}">
      <dsp:nvSpPr>
        <dsp:cNvPr id="0" name=""/>
        <dsp:cNvSpPr/>
      </dsp:nvSpPr>
      <dsp:spPr>
        <a:xfrm>
          <a:off x="570896" y="119588"/>
          <a:ext cx="6098607" cy="6098607"/>
        </a:xfrm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CE740F-E5F8-1040-9068-3C0CA6A81D60}">
      <dsp:nvSpPr>
        <dsp:cNvPr id="0" name=""/>
        <dsp:cNvSpPr/>
      </dsp:nvSpPr>
      <dsp:spPr>
        <a:xfrm>
          <a:off x="2449957" y="5601853"/>
          <a:ext cx="1159509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提斯利月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449957" y="5601853"/>
        <a:ext cx="1159509" cy="722746"/>
      </dsp:txXfrm>
    </dsp:sp>
    <dsp:sp modelId="{7D368AA8-A897-6A44-B2ED-5420DBBF55CD}">
      <dsp:nvSpPr>
        <dsp:cNvPr id="0" name=""/>
        <dsp:cNvSpPr/>
      </dsp:nvSpPr>
      <dsp:spPr>
        <a:xfrm>
          <a:off x="894271" y="198176"/>
          <a:ext cx="6098607" cy="6098607"/>
        </a:xfrm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444405-91CC-BC45-909E-8AE477F1EC7C}">
      <dsp:nvSpPr>
        <dsp:cNvPr id="0" name=""/>
        <dsp:cNvSpPr/>
      </dsp:nvSpPr>
      <dsp:spPr>
        <a:xfrm>
          <a:off x="985750" y="4849148"/>
          <a:ext cx="15774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玛西班月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985750" y="4849148"/>
        <a:ext cx="1577452" cy="722746"/>
      </dsp:txXfrm>
    </dsp:sp>
    <dsp:sp modelId="{0EBEA1BD-8C57-A847-A4A1-BD492A397D4A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DCBC3D-EF34-4444-B52C-E59D1C44CC9D}">
      <dsp:nvSpPr>
        <dsp:cNvPr id="0" name=""/>
        <dsp:cNvSpPr/>
      </dsp:nvSpPr>
      <dsp:spPr>
        <a:xfrm>
          <a:off x="225598" y="3550628"/>
          <a:ext cx="1598354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基斯流月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25598" y="3550628"/>
        <a:ext cx="1598354" cy="722746"/>
      </dsp:txXfrm>
    </dsp:sp>
    <dsp:sp modelId="{CDA9BE8C-41E5-BF45-BAB4-5B91BDDEFF8D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C576B8-5B2D-B04B-98C4-29D5E499FD83}">
      <dsp:nvSpPr>
        <dsp:cNvPr id="0" name=""/>
        <dsp:cNvSpPr/>
      </dsp:nvSpPr>
      <dsp:spPr>
        <a:xfrm>
          <a:off x="215898" y="2051225"/>
          <a:ext cx="16177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提别月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15898" y="2051225"/>
        <a:ext cx="1617752" cy="722746"/>
      </dsp:txXfrm>
    </dsp:sp>
    <dsp:sp modelId="{C4FE94AE-AFAE-8743-9525-171FDA850E0F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CDBF4B-9D09-3242-A1D5-0506BD1712C5}">
      <dsp:nvSpPr>
        <dsp:cNvPr id="0" name=""/>
        <dsp:cNvSpPr/>
      </dsp:nvSpPr>
      <dsp:spPr>
        <a:xfrm>
          <a:off x="1034351" y="752704"/>
          <a:ext cx="1480250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细罢特月</a:t>
          </a:r>
          <a:endParaRPr lang="en-US" sz="1600" kern="1200" dirty="0" smtClean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1034351" y="752704"/>
        <a:ext cx="1480250" cy="722746"/>
      </dsp:txXfrm>
    </dsp:sp>
    <dsp:sp modelId="{49452468-AA65-834B-B75D-72A0A7810E13}">
      <dsp:nvSpPr>
        <dsp:cNvPr id="0" name=""/>
        <dsp:cNvSpPr/>
      </dsp:nvSpPr>
      <dsp:spPr>
        <a:xfrm>
          <a:off x="830908" y="73617"/>
          <a:ext cx="6098607" cy="6098607"/>
        </a:xfrm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064FAD-9527-C04A-986D-ADE7F29D4AAF}">
      <dsp:nvSpPr>
        <dsp:cNvPr id="0" name=""/>
        <dsp:cNvSpPr/>
      </dsp:nvSpPr>
      <dsp:spPr>
        <a:xfrm>
          <a:off x="2700675" y="2989"/>
          <a:ext cx="64465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亚达月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700675" y="2989"/>
        <a:ext cx="644653" cy="722746"/>
      </dsp:txXfrm>
    </dsp:sp>
    <dsp:sp modelId="{7C0589C6-43EC-854D-966B-B0C5FE9A8192}">
      <dsp:nvSpPr>
        <dsp:cNvPr id="0" name=""/>
        <dsp:cNvSpPr/>
      </dsp:nvSpPr>
      <dsp:spPr>
        <a:xfrm>
          <a:off x="670555" y="114749"/>
          <a:ext cx="6098607" cy="6098607"/>
        </a:xfrm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A8A36-05F4-4B4C-B207-6FB4CBC9688F}">
      <dsp:nvSpPr>
        <dsp:cNvPr id="0" name=""/>
        <dsp:cNvSpPr/>
      </dsp:nvSpPr>
      <dsp:spPr>
        <a:xfrm>
          <a:off x="3721900" y="3003"/>
          <a:ext cx="1700998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尼散月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721900" y="3003"/>
        <a:ext cx="1700998" cy="722746"/>
      </dsp:txXfrm>
    </dsp:sp>
    <dsp:sp modelId="{2990F259-A510-7044-A15A-189FB55AE5CB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CC7CA4-90CA-C44A-80C6-5F4700CEE084}">
      <dsp:nvSpPr>
        <dsp:cNvPr id="0" name=""/>
        <dsp:cNvSpPr/>
      </dsp:nvSpPr>
      <dsp:spPr>
        <a:xfrm>
          <a:off x="5175942" y="752704"/>
          <a:ext cx="1389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以珥月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175942" y="752704"/>
        <a:ext cx="1389957" cy="722746"/>
      </dsp:txXfrm>
    </dsp:sp>
    <dsp:sp modelId="{7E13332C-B56D-A940-B9D8-EF62C0148D0D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CD605C-912A-4041-B996-B403716CA487}">
      <dsp:nvSpPr>
        <dsp:cNvPr id="0" name=""/>
        <dsp:cNvSpPr/>
      </dsp:nvSpPr>
      <dsp:spPr>
        <a:xfrm>
          <a:off x="5837143" y="2051225"/>
          <a:ext cx="1566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西弯月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37143" y="2051225"/>
        <a:ext cx="1566957" cy="722746"/>
      </dsp:txXfrm>
    </dsp:sp>
    <dsp:sp modelId="{C105699B-8FB2-A741-A50C-5CCB2285D0C7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11ABDE-921D-CC4A-A812-98D8BC216768}">
      <dsp:nvSpPr>
        <dsp:cNvPr id="0" name=""/>
        <dsp:cNvSpPr/>
      </dsp:nvSpPr>
      <dsp:spPr>
        <a:xfrm>
          <a:off x="5854691" y="3550628"/>
          <a:ext cx="1531861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搭模斯月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54691" y="3550628"/>
        <a:ext cx="1531861" cy="722746"/>
      </dsp:txXfrm>
    </dsp:sp>
    <dsp:sp modelId="{4CDF93A6-30AC-5049-921D-2336D88B6C8C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E15629-E7D3-B841-AFF5-8835001D0C0D}">
      <dsp:nvSpPr>
        <dsp:cNvPr id="0" name=""/>
        <dsp:cNvSpPr/>
      </dsp:nvSpPr>
      <dsp:spPr>
        <a:xfrm>
          <a:off x="4964889" y="4849148"/>
          <a:ext cx="181206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埃波月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4964889" y="4849148"/>
        <a:ext cx="1812063" cy="722746"/>
      </dsp:txXfrm>
    </dsp:sp>
    <dsp:sp modelId="{BC2D0E1C-471D-7E42-82F1-D17C1CE939AE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9B53D5-F25D-3645-B6F1-7A6889DDDF8A}">
      <dsp:nvSpPr>
        <dsp:cNvPr id="0" name=""/>
        <dsp:cNvSpPr/>
      </dsp:nvSpPr>
      <dsp:spPr>
        <a:xfrm>
          <a:off x="3815648" y="5598850"/>
          <a:ext cx="151350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以禄月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815648" y="5598850"/>
        <a:ext cx="1513503" cy="722746"/>
      </dsp:txXfrm>
    </dsp:sp>
    <dsp:sp modelId="{ED222A40-1059-3345-AD49-855C25E47BE8}">
      <dsp:nvSpPr>
        <dsp:cNvPr id="0" name=""/>
        <dsp:cNvSpPr/>
      </dsp:nvSpPr>
      <dsp:spPr>
        <a:xfrm>
          <a:off x="570896" y="119588"/>
          <a:ext cx="6098607" cy="6098607"/>
        </a:xfrm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887613-2C8E-6048-BE4F-C6593EEA02B6}">
      <dsp:nvSpPr>
        <dsp:cNvPr id="0" name=""/>
        <dsp:cNvSpPr/>
      </dsp:nvSpPr>
      <dsp:spPr>
        <a:xfrm>
          <a:off x="2449957" y="5601853"/>
          <a:ext cx="1159509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提斯利月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449957" y="5601853"/>
        <a:ext cx="1159509" cy="722746"/>
      </dsp:txXfrm>
    </dsp:sp>
    <dsp:sp modelId="{3EB43849-CDAA-6542-A0ED-A2364BFE5183}">
      <dsp:nvSpPr>
        <dsp:cNvPr id="0" name=""/>
        <dsp:cNvSpPr/>
      </dsp:nvSpPr>
      <dsp:spPr>
        <a:xfrm>
          <a:off x="894271" y="198176"/>
          <a:ext cx="6098607" cy="6098607"/>
        </a:xfrm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A0DB84-DA6F-5B42-865D-A1C9482E6477}">
      <dsp:nvSpPr>
        <dsp:cNvPr id="0" name=""/>
        <dsp:cNvSpPr/>
      </dsp:nvSpPr>
      <dsp:spPr>
        <a:xfrm>
          <a:off x="985750" y="4849148"/>
          <a:ext cx="15774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玛西班月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985750" y="4849148"/>
        <a:ext cx="1577452" cy="722746"/>
      </dsp:txXfrm>
    </dsp:sp>
    <dsp:sp modelId="{A03A567C-81C1-5D48-A8D8-13AC95079D6E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865973-AFE4-A943-BF2C-DC5AFBD39F55}">
      <dsp:nvSpPr>
        <dsp:cNvPr id="0" name=""/>
        <dsp:cNvSpPr/>
      </dsp:nvSpPr>
      <dsp:spPr>
        <a:xfrm>
          <a:off x="225598" y="3550628"/>
          <a:ext cx="1598354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基斯流月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25598" y="3550628"/>
        <a:ext cx="1598354" cy="722746"/>
      </dsp:txXfrm>
    </dsp:sp>
    <dsp:sp modelId="{97C00218-34C1-5146-826D-31FE35FA5017}">
      <dsp:nvSpPr>
        <dsp:cNvPr id="0" name=""/>
        <dsp:cNvSpPr/>
      </dsp:nvSpPr>
      <dsp:spPr>
        <a:xfrm>
          <a:off x="932263" y="61950"/>
          <a:ext cx="6098607" cy="6098607"/>
        </a:xfrm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A8FDD3-53A8-B64E-A8CF-56CB16DD1561}">
      <dsp:nvSpPr>
        <dsp:cNvPr id="0" name=""/>
        <dsp:cNvSpPr/>
      </dsp:nvSpPr>
      <dsp:spPr>
        <a:xfrm>
          <a:off x="215898" y="2051225"/>
          <a:ext cx="16177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提别月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15898" y="2051225"/>
        <a:ext cx="1617752" cy="722746"/>
      </dsp:txXfrm>
    </dsp:sp>
    <dsp:sp modelId="{6EF3A9E6-F5F9-C84D-A088-29BA6973AC84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F6DDEE-72DC-714C-A05F-3C4CBC43E8B1}">
      <dsp:nvSpPr>
        <dsp:cNvPr id="0" name=""/>
        <dsp:cNvSpPr/>
      </dsp:nvSpPr>
      <dsp:spPr>
        <a:xfrm>
          <a:off x="1034351" y="752704"/>
          <a:ext cx="1480250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细罢特月</a:t>
          </a:r>
          <a:endParaRPr lang="en-US" sz="1900" kern="1200" dirty="0" smtClean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1034351" y="752704"/>
        <a:ext cx="1480250" cy="722746"/>
      </dsp:txXfrm>
    </dsp:sp>
    <dsp:sp modelId="{9C0B38ED-69AF-1742-B03C-44F628081988}">
      <dsp:nvSpPr>
        <dsp:cNvPr id="0" name=""/>
        <dsp:cNvSpPr/>
      </dsp:nvSpPr>
      <dsp:spPr>
        <a:xfrm>
          <a:off x="830908" y="73617"/>
          <a:ext cx="6098607" cy="6098607"/>
        </a:xfrm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1C92C7-1F11-9943-86A3-AC589F620D1F}">
      <dsp:nvSpPr>
        <dsp:cNvPr id="0" name=""/>
        <dsp:cNvSpPr/>
      </dsp:nvSpPr>
      <dsp:spPr>
        <a:xfrm>
          <a:off x="2700675" y="2989"/>
          <a:ext cx="64465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亚达月</a:t>
          </a:r>
          <a:endParaRPr lang="en-US" sz="1900" kern="1200" dirty="0"/>
        </a:p>
      </dsp:txBody>
      <dsp:txXfrm>
        <a:off x="2700675" y="2989"/>
        <a:ext cx="644653" cy="722746"/>
      </dsp:txXfrm>
    </dsp:sp>
    <dsp:sp modelId="{177A76F1-B4CA-E543-9CF3-DEF10E2A977A}">
      <dsp:nvSpPr>
        <dsp:cNvPr id="0" name=""/>
        <dsp:cNvSpPr/>
      </dsp:nvSpPr>
      <dsp:spPr>
        <a:xfrm>
          <a:off x="670555" y="114749"/>
          <a:ext cx="6098607" cy="6098607"/>
        </a:xfrm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A8A36-05F4-4B4C-B207-6FB4CBC9688F}">
      <dsp:nvSpPr>
        <dsp:cNvPr id="0" name=""/>
        <dsp:cNvSpPr/>
      </dsp:nvSpPr>
      <dsp:spPr>
        <a:xfrm>
          <a:off x="3721900" y="3003"/>
          <a:ext cx="1700998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尼散月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721900" y="3003"/>
        <a:ext cx="1700998" cy="722746"/>
      </dsp:txXfrm>
    </dsp:sp>
    <dsp:sp modelId="{2990F259-A510-7044-A15A-189FB55AE5CB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CC7CA4-90CA-C44A-80C6-5F4700CEE084}">
      <dsp:nvSpPr>
        <dsp:cNvPr id="0" name=""/>
        <dsp:cNvSpPr/>
      </dsp:nvSpPr>
      <dsp:spPr>
        <a:xfrm>
          <a:off x="5175942" y="752704"/>
          <a:ext cx="1389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以珥月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175942" y="752704"/>
        <a:ext cx="1389957" cy="722746"/>
      </dsp:txXfrm>
    </dsp:sp>
    <dsp:sp modelId="{7E13332C-B56D-A940-B9D8-EF62C0148D0D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CD605C-912A-4041-B996-B403716CA487}">
      <dsp:nvSpPr>
        <dsp:cNvPr id="0" name=""/>
        <dsp:cNvSpPr/>
      </dsp:nvSpPr>
      <dsp:spPr>
        <a:xfrm>
          <a:off x="5837143" y="2051225"/>
          <a:ext cx="1566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西弯月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37143" y="2051225"/>
        <a:ext cx="1566957" cy="722746"/>
      </dsp:txXfrm>
    </dsp:sp>
    <dsp:sp modelId="{C105699B-8FB2-A741-A50C-5CCB2285D0C7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11ABDE-921D-CC4A-A812-98D8BC216768}">
      <dsp:nvSpPr>
        <dsp:cNvPr id="0" name=""/>
        <dsp:cNvSpPr/>
      </dsp:nvSpPr>
      <dsp:spPr>
        <a:xfrm>
          <a:off x="5854691" y="3550628"/>
          <a:ext cx="1531861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搭模斯月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54691" y="3550628"/>
        <a:ext cx="1531861" cy="722746"/>
      </dsp:txXfrm>
    </dsp:sp>
    <dsp:sp modelId="{4CDF93A6-30AC-5049-921D-2336D88B6C8C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E15629-E7D3-B841-AFF5-8835001D0C0D}">
      <dsp:nvSpPr>
        <dsp:cNvPr id="0" name=""/>
        <dsp:cNvSpPr/>
      </dsp:nvSpPr>
      <dsp:spPr>
        <a:xfrm>
          <a:off x="4964889" y="4849148"/>
          <a:ext cx="181206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埃波月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4964889" y="4849148"/>
        <a:ext cx="1812063" cy="722746"/>
      </dsp:txXfrm>
    </dsp:sp>
    <dsp:sp modelId="{BC2D0E1C-471D-7E42-82F1-D17C1CE939AE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9B53D5-F25D-3645-B6F1-7A6889DDDF8A}">
      <dsp:nvSpPr>
        <dsp:cNvPr id="0" name=""/>
        <dsp:cNvSpPr/>
      </dsp:nvSpPr>
      <dsp:spPr>
        <a:xfrm>
          <a:off x="3815648" y="5598850"/>
          <a:ext cx="151350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以禄月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815648" y="5598850"/>
        <a:ext cx="1513503" cy="722746"/>
      </dsp:txXfrm>
    </dsp:sp>
    <dsp:sp modelId="{ED222A40-1059-3345-AD49-855C25E47BE8}">
      <dsp:nvSpPr>
        <dsp:cNvPr id="0" name=""/>
        <dsp:cNvSpPr/>
      </dsp:nvSpPr>
      <dsp:spPr>
        <a:xfrm>
          <a:off x="570896" y="119588"/>
          <a:ext cx="6098607" cy="6098607"/>
        </a:xfrm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887613-2C8E-6048-BE4F-C6593EEA02B6}">
      <dsp:nvSpPr>
        <dsp:cNvPr id="0" name=""/>
        <dsp:cNvSpPr/>
      </dsp:nvSpPr>
      <dsp:spPr>
        <a:xfrm>
          <a:off x="2449957" y="5601853"/>
          <a:ext cx="1159509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提斯利月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449957" y="5601853"/>
        <a:ext cx="1159509" cy="722746"/>
      </dsp:txXfrm>
    </dsp:sp>
    <dsp:sp modelId="{3EB43849-CDAA-6542-A0ED-A2364BFE5183}">
      <dsp:nvSpPr>
        <dsp:cNvPr id="0" name=""/>
        <dsp:cNvSpPr/>
      </dsp:nvSpPr>
      <dsp:spPr>
        <a:xfrm>
          <a:off x="894271" y="198176"/>
          <a:ext cx="6098607" cy="6098607"/>
        </a:xfrm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A0DB84-DA6F-5B42-865D-A1C9482E6477}">
      <dsp:nvSpPr>
        <dsp:cNvPr id="0" name=""/>
        <dsp:cNvSpPr/>
      </dsp:nvSpPr>
      <dsp:spPr>
        <a:xfrm>
          <a:off x="985750" y="4849148"/>
          <a:ext cx="15774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玛西班月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985750" y="4849148"/>
        <a:ext cx="1577452" cy="722746"/>
      </dsp:txXfrm>
    </dsp:sp>
    <dsp:sp modelId="{A03A567C-81C1-5D48-A8D8-13AC95079D6E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865973-AFE4-A943-BF2C-DC5AFBD39F55}">
      <dsp:nvSpPr>
        <dsp:cNvPr id="0" name=""/>
        <dsp:cNvSpPr/>
      </dsp:nvSpPr>
      <dsp:spPr>
        <a:xfrm>
          <a:off x="225598" y="3550628"/>
          <a:ext cx="1598354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基斯流月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25598" y="3550628"/>
        <a:ext cx="1598354" cy="722746"/>
      </dsp:txXfrm>
    </dsp:sp>
    <dsp:sp modelId="{97C00218-34C1-5146-826D-31FE35FA5017}">
      <dsp:nvSpPr>
        <dsp:cNvPr id="0" name=""/>
        <dsp:cNvSpPr/>
      </dsp:nvSpPr>
      <dsp:spPr>
        <a:xfrm>
          <a:off x="932263" y="61950"/>
          <a:ext cx="6098607" cy="6098607"/>
        </a:xfrm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A8FDD3-53A8-B64E-A8CF-56CB16DD1561}">
      <dsp:nvSpPr>
        <dsp:cNvPr id="0" name=""/>
        <dsp:cNvSpPr/>
      </dsp:nvSpPr>
      <dsp:spPr>
        <a:xfrm>
          <a:off x="215898" y="2051225"/>
          <a:ext cx="16177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提别月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15898" y="2051225"/>
        <a:ext cx="1617752" cy="722746"/>
      </dsp:txXfrm>
    </dsp:sp>
    <dsp:sp modelId="{6EF3A9E6-F5F9-C84D-A088-29BA6973AC84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F6DDEE-72DC-714C-A05F-3C4CBC43E8B1}">
      <dsp:nvSpPr>
        <dsp:cNvPr id="0" name=""/>
        <dsp:cNvSpPr/>
      </dsp:nvSpPr>
      <dsp:spPr>
        <a:xfrm>
          <a:off x="1034351" y="752704"/>
          <a:ext cx="1480250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细罢特月</a:t>
          </a:r>
          <a:endParaRPr lang="en-US" sz="1900" kern="1200" dirty="0" smtClean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1034351" y="752704"/>
        <a:ext cx="1480250" cy="722746"/>
      </dsp:txXfrm>
    </dsp:sp>
    <dsp:sp modelId="{9C0B38ED-69AF-1742-B03C-44F628081988}">
      <dsp:nvSpPr>
        <dsp:cNvPr id="0" name=""/>
        <dsp:cNvSpPr/>
      </dsp:nvSpPr>
      <dsp:spPr>
        <a:xfrm>
          <a:off x="830908" y="73617"/>
          <a:ext cx="6098607" cy="6098607"/>
        </a:xfrm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1C92C7-1F11-9943-86A3-AC589F620D1F}">
      <dsp:nvSpPr>
        <dsp:cNvPr id="0" name=""/>
        <dsp:cNvSpPr/>
      </dsp:nvSpPr>
      <dsp:spPr>
        <a:xfrm>
          <a:off x="2700675" y="2989"/>
          <a:ext cx="64465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亚达月</a:t>
          </a:r>
          <a:endParaRPr lang="en-US" sz="1900" kern="1200" dirty="0"/>
        </a:p>
      </dsp:txBody>
      <dsp:txXfrm>
        <a:off x="2700675" y="2989"/>
        <a:ext cx="644653" cy="722746"/>
      </dsp:txXfrm>
    </dsp:sp>
    <dsp:sp modelId="{177A76F1-B4CA-E543-9CF3-DEF10E2A977A}">
      <dsp:nvSpPr>
        <dsp:cNvPr id="0" name=""/>
        <dsp:cNvSpPr/>
      </dsp:nvSpPr>
      <dsp:spPr>
        <a:xfrm>
          <a:off x="670555" y="114749"/>
          <a:ext cx="6098607" cy="6098607"/>
        </a:xfrm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A8A36-05F4-4B4C-B207-6FB4CBC9688F}">
      <dsp:nvSpPr>
        <dsp:cNvPr id="0" name=""/>
        <dsp:cNvSpPr/>
      </dsp:nvSpPr>
      <dsp:spPr>
        <a:xfrm>
          <a:off x="3721900" y="3003"/>
          <a:ext cx="1700998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尼散月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721900" y="3003"/>
        <a:ext cx="1700998" cy="722746"/>
      </dsp:txXfrm>
    </dsp:sp>
    <dsp:sp modelId="{2990F259-A510-7044-A15A-189FB55AE5CB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CC7CA4-90CA-C44A-80C6-5F4700CEE084}">
      <dsp:nvSpPr>
        <dsp:cNvPr id="0" name=""/>
        <dsp:cNvSpPr/>
      </dsp:nvSpPr>
      <dsp:spPr>
        <a:xfrm>
          <a:off x="5175942" y="752704"/>
          <a:ext cx="1389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以珥月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175942" y="752704"/>
        <a:ext cx="1389957" cy="722746"/>
      </dsp:txXfrm>
    </dsp:sp>
    <dsp:sp modelId="{7E13332C-B56D-A940-B9D8-EF62C0148D0D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CD605C-912A-4041-B996-B403716CA487}">
      <dsp:nvSpPr>
        <dsp:cNvPr id="0" name=""/>
        <dsp:cNvSpPr/>
      </dsp:nvSpPr>
      <dsp:spPr>
        <a:xfrm>
          <a:off x="5837143" y="2051225"/>
          <a:ext cx="1566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西弯月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37143" y="2051225"/>
        <a:ext cx="1566957" cy="722746"/>
      </dsp:txXfrm>
    </dsp:sp>
    <dsp:sp modelId="{C105699B-8FB2-A741-A50C-5CCB2285D0C7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11ABDE-921D-CC4A-A812-98D8BC216768}">
      <dsp:nvSpPr>
        <dsp:cNvPr id="0" name=""/>
        <dsp:cNvSpPr/>
      </dsp:nvSpPr>
      <dsp:spPr>
        <a:xfrm>
          <a:off x="5854691" y="3550628"/>
          <a:ext cx="1531861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搭模斯月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54691" y="3550628"/>
        <a:ext cx="1531861" cy="722746"/>
      </dsp:txXfrm>
    </dsp:sp>
    <dsp:sp modelId="{4CDF93A6-30AC-5049-921D-2336D88B6C8C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E15629-E7D3-B841-AFF5-8835001D0C0D}">
      <dsp:nvSpPr>
        <dsp:cNvPr id="0" name=""/>
        <dsp:cNvSpPr/>
      </dsp:nvSpPr>
      <dsp:spPr>
        <a:xfrm>
          <a:off x="4964889" y="4849148"/>
          <a:ext cx="181206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埃波月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4964889" y="4849148"/>
        <a:ext cx="1812063" cy="722746"/>
      </dsp:txXfrm>
    </dsp:sp>
    <dsp:sp modelId="{BC2D0E1C-471D-7E42-82F1-D17C1CE939AE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9B53D5-F25D-3645-B6F1-7A6889DDDF8A}">
      <dsp:nvSpPr>
        <dsp:cNvPr id="0" name=""/>
        <dsp:cNvSpPr/>
      </dsp:nvSpPr>
      <dsp:spPr>
        <a:xfrm>
          <a:off x="3815648" y="5598850"/>
          <a:ext cx="151350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以禄月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815648" y="5598850"/>
        <a:ext cx="1513503" cy="722746"/>
      </dsp:txXfrm>
    </dsp:sp>
    <dsp:sp modelId="{ED222A40-1059-3345-AD49-855C25E47BE8}">
      <dsp:nvSpPr>
        <dsp:cNvPr id="0" name=""/>
        <dsp:cNvSpPr/>
      </dsp:nvSpPr>
      <dsp:spPr>
        <a:xfrm>
          <a:off x="570896" y="119588"/>
          <a:ext cx="6098607" cy="6098607"/>
        </a:xfrm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887613-2C8E-6048-BE4F-C6593EEA02B6}">
      <dsp:nvSpPr>
        <dsp:cNvPr id="0" name=""/>
        <dsp:cNvSpPr/>
      </dsp:nvSpPr>
      <dsp:spPr>
        <a:xfrm>
          <a:off x="2449957" y="5601853"/>
          <a:ext cx="1159509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提斯利月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449957" y="5601853"/>
        <a:ext cx="1159509" cy="722746"/>
      </dsp:txXfrm>
    </dsp:sp>
    <dsp:sp modelId="{3EB43849-CDAA-6542-A0ED-A2364BFE5183}">
      <dsp:nvSpPr>
        <dsp:cNvPr id="0" name=""/>
        <dsp:cNvSpPr/>
      </dsp:nvSpPr>
      <dsp:spPr>
        <a:xfrm>
          <a:off x="894271" y="198176"/>
          <a:ext cx="6098607" cy="6098607"/>
        </a:xfrm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A0DB84-DA6F-5B42-865D-A1C9482E6477}">
      <dsp:nvSpPr>
        <dsp:cNvPr id="0" name=""/>
        <dsp:cNvSpPr/>
      </dsp:nvSpPr>
      <dsp:spPr>
        <a:xfrm>
          <a:off x="985750" y="4849148"/>
          <a:ext cx="15774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玛西班月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985750" y="4849148"/>
        <a:ext cx="1577452" cy="722746"/>
      </dsp:txXfrm>
    </dsp:sp>
    <dsp:sp modelId="{A03A567C-81C1-5D48-A8D8-13AC95079D6E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865973-AFE4-A943-BF2C-DC5AFBD39F55}">
      <dsp:nvSpPr>
        <dsp:cNvPr id="0" name=""/>
        <dsp:cNvSpPr/>
      </dsp:nvSpPr>
      <dsp:spPr>
        <a:xfrm>
          <a:off x="225598" y="3550628"/>
          <a:ext cx="1598354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基斯流月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25598" y="3550628"/>
        <a:ext cx="1598354" cy="722746"/>
      </dsp:txXfrm>
    </dsp:sp>
    <dsp:sp modelId="{97C00218-34C1-5146-826D-31FE35FA5017}">
      <dsp:nvSpPr>
        <dsp:cNvPr id="0" name=""/>
        <dsp:cNvSpPr/>
      </dsp:nvSpPr>
      <dsp:spPr>
        <a:xfrm>
          <a:off x="932263" y="61950"/>
          <a:ext cx="6098607" cy="6098607"/>
        </a:xfrm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A8FDD3-53A8-B64E-A8CF-56CB16DD1561}">
      <dsp:nvSpPr>
        <dsp:cNvPr id="0" name=""/>
        <dsp:cNvSpPr/>
      </dsp:nvSpPr>
      <dsp:spPr>
        <a:xfrm>
          <a:off x="215898" y="2051225"/>
          <a:ext cx="16177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提别月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15898" y="2051225"/>
        <a:ext cx="1617752" cy="722746"/>
      </dsp:txXfrm>
    </dsp:sp>
    <dsp:sp modelId="{6EF3A9E6-F5F9-C84D-A088-29BA6973AC84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F6DDEE-72DC-714C-A05F-3C4CBC43E8B1}">
      <dsp:nvSpPr>
        <dsp:cNvPr id="0" name=""/>
        <dsp:cNvSpPr/>
      </dsp:nvSpPr>
      <dsp:spPr>
        <a:xfrm>
          <a:off x="1034351" y="752704"/>
          <a:ext cx="1480250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细罢特月</a:t>
          </a:r>
          <a:endParaRPr lang="en-US" sz="1900" kern="1200" dirty="0" smtClean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1034351" y="752704"/>
        <a:ext cx="1480250" cy="722746"/>
      </dsp:txXfrm>
    </dsp:sp>
    <dsp:sp modelId="{9C0B38ED-69AF-1742-B03C-44F628081988}">
      <dsp:nvSpPr>
        <dsp:cNvPr id="0" name=""/>
        <dsp:cNvSpPr/>
      </dsp:nvSpPr>
      <dsp:spPr>
        <a:xfrm>
          <a:off x="830908" y="73617"/>
          <a:ext cx="6098607" cy="6098607"/>
        </a:xfrm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1C92C7-1F11-9943-86A3-AC589F620D1F}">
      <dsp:nvSpPr>
        <dsp:cNvPr id="0" name=""/>
        <dsp:cNvSpPr/>
      </dsp:nvSpPr>
      <dsp:spPr>
        <a:xfrm>
          <a:off x="2700675" y="2989"/>
          <a:ext cx="64465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亚达月</a:t>
          </a:r>
          <a:endParaRPr lang="en-US" sz="1900" kern="1200" dirty="0"/>
        </a:p>
      </dsp:txBody>
      <dsp:txXfrm>
        <a:off x="2700675" y="2989"/>
        <a:ext cx="644653" cy="722746"/>
      </dsp:txXfrm>
    </dsp:sp>
    <dsp:sp modelId="{177A76F1-B4CA-E543-9CF3-DEF10E2A977A}">
      <dsp:nvSpPr>
        <dsp:cNvPr id="0" name=""/>
        <dsp:cNvSpPr/>
      </dsp:nvSpPr>
      <dsp:spPr>
        <a:xfrm>
          <a:off x="670555" y="114749"/>
          <a:ext cx="6098607" cy="6098607"/>
        </a:xfrm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A8A36-05F4-4B4C-B207-6FB4CBC9688F}">
      <dsp:nvSpPr>
        <dsp:cNvPr id="0" name=""/>
        <dsp:cNvSpPr/>
      </dsp:nvSpPr>
      <dsp:spPr>
        <a:xfrm>
          <a:off x="3721900" y="3003"/>
          <a:ext cx="1700998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尼散月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721900" y="3003"/>
        <a:ext cx="1700998" cy="722746"/>
      </dsp:txXfrm>
    </dsp:sp>
    <dsp:sp modelId="{2990F259-A510-7044-A15A-189FB55AE5CB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CC7CA4-90CA-C44A-80C6-5F4700CEE084}">
      <dsp:nvSpPr>
        <dsp:cNvPr id="0" name=""/>
        <dsp:cNvSpPr/>
      </dsp:nvSpPr>
      <dsp:spPr>
        <a:xfrm>
          <a:off x="5175942" y="752704"/>
          <a:ext cx="1389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以珥月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175942" y="752704"/>
        <a:ext cx="1389957" cy="722746"/>
      </dsp:txXfrm>
    </dsp:sp>
    <dsp:sp modelId="{7E13332C-B56D-A940-B9D8-EF62C0148D0D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CD605C-912A-4041-B996-B403716CA487}">
      <dsp:nvSpPr>
        <dsp:cNvPr id="0" name=""/>
        <dsp:cNvSpPr/>
      </dsp:nvSpPr>
      <dsp:spPr>
        <a:xfrm>
          <a:off x="5837143" y="2051225"/>
          <a:ext cx="1566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西弯月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37143" y="2051225"/>
        <a:ext cx="1566957" cy="722746"/>
      </dsp:txXfrm>
    </dsp:sp>
    <dsp:sp modelId="{C105699B-8FB2-A741-A50C-5CCB2285D0C7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11ABDE-921D-CC4A-A812-98D8BC216768}">
      <dsp:nvSpPr>
        <dsp:cNvPr id="0" name=""/>
        <dsp:cNvSpPr/>
      </dsp:nvSpPr>
      <dsp:spPr>
        <a:xfrm>
          <a:off x="5854691" y="3550628"/>
          <a:ext cx="1531861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搭模斯月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54691" y="3550628"/>
        <a:ext cx="1531861" cy="722746"/>
      </dsp:txXfrm>
    </dsp:sp>
    <dsp:sp modelId="{4CDF93A6-30AC-5049-921D-2336D88B6C8C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E15629-E7D3-B841-AFF5-8835001D0C0D}">
      <dsp:nvSpPr>
        <dsp:cNvPr id="0" name=""/>
        <dsp:cNvSpPr/>
      </dsp:nvSpPr>
      <dsp:spPr>
        <a:xfrm>
          <a:off x="4964889" y="4849148"/>
          <a:ext cx="181206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埃波月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4964889" y="4849148"/>
        <a:ext cx="1812063" cy="722746"/>
      </dsp:txXfrm>
    </dsp:sp>
    <dsp:sp modelId="{BC2D0E1C-471D-7E42-82F1-D17C1CE939AE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9B53D5-F25D-3645-B6F1-7A6889DDDF8A}">
      <dsp:nvSpPr>
        <dsp:cNvPr id="0" name=""/>
        <dsp:cNvSpPr/>
      </dsp:nvSpPr>
      <dsp:spPr>
        <a:xfrm>
          <a:off x="3815648" y="5598850"/>
          <a:ext cx="151350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以禄月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815648" y="5598850"/>
        <a:ext cx="1513503" cy="722746"/>
      </dsp:txXfrm>
    </dsp:sp>
    <dsp:sp modelId="{ED222A40-1059-3345-AD49-855C25E47BE8}">
      <dsp:nvSpPr>
        <dsp:cNvPr id="0" name=""/>
        <dsp:cNvSpPr/>
      </dsp:nvSpPr>
      <dsp:spPr>
        <a:xfrm>
          <a:off x="570896" y="119588"/>
          <a:ext cx="6098607" cy="6098607"/>
        </a:xfrm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887613-2C8E-6048-BE4F-C6593EEA02B6}">
      <dsp:nvSpPr>
        <dsp:cNvPr id="0" name=""/>
        <dsp:cNvSpPr/>
      </dsp:nvSpPr>
      <dsp:spPr>
        <a:xfrm>
          <a:off x="2449957" y="5601853"/>
          <a:ext cx="1159509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提斯利月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449957" y="5601853"/>
        <a:ext cx="1159509" cy="722746"/>
      </dsp:txXfrm>
    </dsp:sp>
    <dsp:sp modelId="{3EB43849-CDAA-6542-A0ED-A2364BFE5183}">
      <dsp:nvSpPr>
        <dsp:cNvPr id="0" name=""/>
        <dsp:cNvSpPr/>
      </dsp:nvSpPr>
      <dsp:spPr>
        <a:xfrm>
          <a:off x="894271" y="198176"/>
          <a:ext cx="6098607" cy="6098607"/>
        </a:xfrm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A0DB84-DA6F-5B42-865D-A1C9482E6477}">
      <dsp:nvSpPr>
        <dsp:cNvPr id="0" name=""/>
        <dsp:cNvSpPr/>
      </dsp:nvSpPr>
      <dsp:spPr>
        <a:xfrm>
          <a:off x="985750" y="4849148"/>
          <a:ext cx="15774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玛西班月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985750" y="4849148"/>
        <a:ext cx="1577452" cy="722746"/>
      </dsp:txXfrm>
    </dsp:sp>
    <dsp:sp modelId="{A03A567C-81C1-5D48-A8D8-13AC95079D6E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865973-AFE4-A943-BF2C-DC5AFBD39F55}">
      <dsp:nvSpPr>
        <dsp:cNvPr id="0" name=""/>
        <dsp:cNvSpPr/>
      </dsp:nvSpPr>
      <dsp:spPr>
        <a:xfrm>
          <a:off x="225598" y="3550628"/>
          <a:ext cx="1598354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基斯流月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25598" y="3550628"/>
        <a:ext cx="1598354" cy="722746"/>
      </dsp:txXfrm>
    </dsp:sp>
    <dsp:sp modelId="{97C00218-34C1-5146-826D-31FE35FA5017}">
      <dsp:nvSpPr>
        <dsp:cNvPr id="0" name=""/>
        <dsp:cNvSpPr/>
      </dsp:nvSpPr>
      <dsp:spPr>
        <a:xfrm>
          <a:off x="932263" y="61950"/>
          <a:ext cx="6098607" cy="6098607"/>
        </a:xfrm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A8FDD3-53A8-B64E-A8CF-56CB16DD1561}">
      <dsp:nvSpPr>
        <dsp:cNvPr id="0" name=""/>
        <dsp:cNvSpPr/>
      </dsp:nvSpPr>
      <dsp:spPr>
        <a:xfrm>
          <a:off x="215898" y="2051225"/>
          <a:ext cx="16177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提别月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15898" y="2051225"/>
        <a:ext cx="1617752" cy="722746"/>
      </dsp:txXfrm>
    </dsp:sp>
    <dsp:sp modelId="{6EF3A9E6-F5F9-C84D-A088-29BA6973AC84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F6DDEE-72DC-714C-A05F-3C4CBC43E8B1}">
      <dsp:nvSpPr>
        <dsp:cNvPr id="0" name=""/>
        <dsp:cNvSpPr/>
      </dsp:nvSpPr>
      <dsp:spPr>
        <a:xfrm>
          <a:off x="1034351" y="752704"/>
          <a:ext cx="1480250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细罢特月</a:t>
          </a:r>
          <a:endParaRPr lang="en-US" sz="1900" kern="1200" dirty="0" smtClean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1034351" y="752704"/>
        <a:ext cx="1480250" cy="722746"/>
      </dsp:txXfrm>
    </dsp:sp>
    <dsp:sp modelId="{9C0B38ED-69AF-1742-B03C-44F628081988}">
      <dsp:nvSpPr>
        <dsp:cNvPr id="0" name=""/>
        <dsp:cNvSpPr/>
      </dsp:nvSpPr>
      <dsp:spPr>
        <a:xfrm>
          <a:off x="830908" y="73617"/>
          <a:ext cx="6098607" cy="6098607"/>
        </a:xfrm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1C92C7-1F11-9943-86A3-AC589F620D1F}">
      <dsp:nvSpPr>
        <dsp:cNvPr id="0" name=""/>
        <dsp:cNvSpPr/>
      </dsp:nvSpPr>
      <dsp:spPr>
        <a:xfrm>
          <a:off x="2700675" y="2989"/>
          <a:ext cx="64465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亚达月</a:t>
          </a:r>
          <a:endParaRPr lang="en-US" sz="1900" kern="1200" dirty="0"/>
        </a:p>
      </dsp:txBody>
      <dsp:txXfrm>
        <a:off x="2700675" y="2989"/>
        <a:ext cx="644653" cy="722746"/>
      </dsp:txXfrm>
    </dsp:sp>
    <dsp:sp modelId="{177A76F1-B4CA-E543-9CF3-DEF10E2A977A}">
      <dsp:nvSpPr>
        <dsp:cNvPr id="0" name=""/>
        <dsp:cNvSpPr/>
      </dsp:nvSpPr>
      <dsp:spPr>
        <a:xfrm>
          <a:off x="670555" y="114749"/>
          <a:ext cx="6098607" cy="6098607"/>
        </a:xfrm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A8A36-05F4-4B4C-B207-6FB4CBC9688F}">
      <dsp:nvSpPr>
        <dsp:cNvPr id="0" name=""/>
        <dsp:cNvSpPr/>
      </dsp:nvSpPr>
      <dsp:spPr>
        <a:xfrm>
          <a:off x="3721900" y="3003"/>
          <a:ext cx="1700998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尼散月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721900" y="3003"/>
        <a:ext cx="1700998" cy="722746"/>
      </dsp:txXfrm>
    </dsp:sp>
    <dsp:sp modelId="{2990F259-A510-7044-A15A-189FB55AE5CB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CC7CA4-90CA-C44A-80C6-5F4700CEE084}">
      <dsp:nvSpPr>
        <dsp:cNvPr id="0" name=""/>
        <dsp:cNvSpPr/>
      </dsp:nvSpPr>
      <dsp:spPr>
        <a:xfrm>
          <a:off x="5175942" y="752704"/>
          <a:ext cx="1389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以珥月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175942" y="752704"/>
        <a:ext cx="1389957" cy="722746"/>
      </dsp:txXfrm>
    </dsp:sp>
    <dsp:sp modelId="{7E13332C-B56D-A940-B9D8-EF62C0148D0D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CD605C-912A-4041-B996-B403716CA487}">
      <dsp:nvSpPr>
        <dsp:cNvPr id="0" name=""/>
        <dsp:cNvSpPr/>
      </dsp:nvSpPr>
      <dsp:spPr>
        <a:xfrm>
          <a:off x="5837143" y="2051225"/>
          <a:ext cx="1566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西弯月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37143" y="2051225"/>
        <a:ext cx="1566957" cy="722746"/>
      </dsp:txXfrm>
    </dsp:sp>
    <dsp:sp modelId="{C105699B-8FB2-A741-A50C-5CCB2285D0C7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11ABDE-921D-CC4A-A812-98D8BC216768}">
      <dsp:nvSpPr>
        <dsp:cNvPr id="0" name=""/>
        <dsp:cNvSpPr/>
      </dsp:nvSpPr>
      <dsp:spPr>
        <a:xfrm>
          <a:off x="5854691" y="3550628"/>
          <a:ext cx="1531861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搭模斯月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54691" y="3550628"/>
        <a:ext cx="1531861" cy="722746"/>
      </dsp:txXfrm>
    </dsp:sp>
    <dsp:sp modelId="{4CDF93A6-30AC-5049-921D-2336D88B6C8C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E15629-E7D3-B841-AFF5-8835001D0C0D}">
      <dsp:nvSpPr>
        <dsp:cNvPr id="0" name=""/>
        <dsp:cNvSpPr/>
      </dsp:nvSpPr>
      <dsp:spPr>
        <a:xfrm>
          <a:off x="4964889" y="4849148"/>
          <a:ext cx="181206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埃波月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4964889" y="4849148"/>
        <a:ext cx="1812063" cy="722746"/>
      </dsp:txXfrm>
    </dsp:sp>
    <dsp:sp modelId="{BC2D0E1C-471D-7E42-82F1-D17C1CE939AE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9B53D5-F25D-3645-B6F1-7A6889DDDF8A}">
      <dsp:nvSpPr>
        <dsp:cNvPr id="0" name=""/>
        <dsp:cNvSpPr/>
      </dsp:nvSpPr>
      <dsp:spPr>
        <a:xfrm>
          <a:off x="3815648" y="5598850"/>
          <a:ext cx="151350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以禄月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815648" y="5598850"/>
        <a:ext cx="1513503" cy="722746"/>
      </dsp:txXfrm>
    </dsp:sp>
    <dsp:sp modelId="{ED222A40-1059-3345-AD49-855C25E47BE8}">
      <dsp:nvSpPr>
        <dsp:cNvPr id="0" name=""/>
        <dsp:cNvSpPr/>
      </dsp:nvSpPr>
      <dsp:spPr>
        <a:xfrm>
          <a:off x="570896" y="119588"/>
          <a:ext cx="6098607" cy="6098607"/>
        </a:xfrm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887613-2C8E-6048-BE4F-C6593EEA02B6}">
      <dsp:nvSpPr>
        <dsp:cNvPr id="0" name=""/>
        <dsp:cNvSpPr/>
      </dsp:nvSpPr>
      <dsp:spPr>
        <a:xfrm>
          <a:off x="2449957" y="5601853"/>
          <a:ext cx="1159509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提斯利月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449957" y="5601853"/>
        <a:ext cx="1159509" cy="722746"/>
      </dsp:txXfrm>
    </dsp:sp>
    <dsp:sp modelId="{3EB43849-CDAA-6542-A0ED-A2364BFE5183}">
      <dsp:nvSpPr>
        <dsp:cNvPr id="0" name=""/>
        <dsp:cNvSpPr/>
      </dsp:nvSpPr>
      <dsp:spPr>
        <a:xfrm>
          <a:off x="894271" y="198176"/>
          <a:ext cx="6098607" cy="6098607"/>
        </a:xfrm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A0DB84-DA6F-5B42-865D-A1C9482E6477}">
      <dsp:nvSpPr>
        <dsp:cNvPr id="0" name=""/>
        <dsp:cNvSpPr/>
      </dsp:nvSpPr>
      <dsp:spPr>
        <a:xfrm>
          <a:off x="985750" y="4849148"/>
          <a:ext cx="15774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玛西班月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985750" y="4849148"/>
        <a:ext cx="1577452" cy="722746"/>
      </dsp:txXfrm>
    </dsp:sp>
    <dsp:sp modelId="{A03A567C-81C1-5D48-A8D8-13AC95079D6E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865973-AFE4-A943-BF2C-DC5AFBD39F55}">
      <dsp:nvSpPr>
        <dsp:cNvPr id="0" name=""/>
        <dsp:cNvSpPr/>
      </dsp:nvSpPr>
      <dsp:spPr>
        <a:xfrm>
          <a:off x="225598" y="3550628"/>
          <a:ext cx="1598354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基斯流月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25598" y="3550628"/>
        <a:ext cx="1598354" cy="722746"/>
      </dsp:txXfrm>
    </dsp:sp>
    <dsp:sp modelId="{97C00218-34C1-5146-826D-31FE35FA5017}">
      <dsp:nvSpPr>
        <dsp:cNvPr id="0" name=""/>
        <dsp:cNvSpPr/>
      </dsp:nvSpPr>
      <dsp:spPr>
        <a:xfrm>
          <a:off x="932263" y="61950"/>
          <a:ext cx="6098607" cy="6098607"/>
        </a:xfrm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A8FDD3-53A8-B64E-A8CF-56CB16DD1561}">
      <dsp:nvSpPr>
        <dsp:cNvPr id="0" name=""/>
        <dsp:cNvSpPr/>
      </dsp:nvSpPr>
      <dsp:spPr>
        <a:xfrm>
          <a:off x="215898" y="2051225"/>
          <a:ext cx="16177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提别月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15898" y="2051225"/>
        <a:ext cx="1617752" cy="722746"/>
      </dsp:txXfrm>
    </dsp:sp>
    <dsp:sp modelId="{6EF3A9E6-F5F9-C84D-A088-29BA6973AC84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F6DDEE-72DC-714C-A05F-3C4CBC43E8B1}">
      <dsp:nvSpPr>
        <dsp:cNvPr id="0" name=""/>
        <dsp:cNvSpPr/>
      </dsp:nvSpPr>
      <dsp:spPr>
        <a:xfrm>
          <a:off x="1034351" y="752704"/>
          <a:ext cx="1480250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细罢特月</a:t>
          </a:r>
          <a:endParaRPr lang="en-US" sz="1900" kern="1200" dirty="0" smtClean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1034351" y="752704"/>
        <a:ext cx="1480250" cy="722746"/>
      </dsp:txXfrm>
    </dsp:sp>
    <dsp:sp modelId="{9C0B38ED-69AF-1742-B03C-44F628081988}">
      <dsp:nvSpPr>
        <dsp:cNvPr id="0" name=""/>
        <dsp:cNvSpPr/>
      </dsp:nvSpPr>
      <dsp:spPr>
        <a:xfrm>
          <a:off x="830908" y="73617"/>
          <a:ext cx="6098607" cy="6098607"/>
        </a:xfrm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1C92C7-1F11-9943-86A3-AC589F620D1F}">
      <dsp:nvSpPr>
        <dsp:cNvPr id="0" name=""/>
        <dsp:cNvSpPr/>
      </dsp:nvSpPr>
      <dsp:spPr>
        <a:xfrm>
          <a:off x="2700675" y="2989"/>
          <a:ext cx="64465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亚达月</a:t>
          </a:r>
          <a:endParaRPr lang="en-US" sz="1900" kern="1200" dirty="0"/>
        </a:p>
      </dsp:txBody>
      <dsp:txXfrm>
        <a:off x="2700675" y="2989"/>
        <a:ext cx="644653" cy="722746"/>
      </dsp:txXfrm>
    </dsp:sp>
    <dsp:sp modelId="{177A76F1-B4CA-E543-9CF3-DEF10E2A977A}">
      <dsp:nvSpPr>
        <dsp:cNvPr id="0" name=""/>
        <dsp:cNvSpPr/>
      </dsp:nvSpPr>
      <dsp:spPr>
        <a:xfrm>
          <a:off x="670555" y="114749"/>
          <a:ext cx="6098607" cy="6098607"/>
        </a:xfrm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A8A36-05F4-4B4C-B207-6FB4CBC9688F}">
      <dsp:nvSpPr>
        <dsp:cNvPr id="0" name=""/>
        <dsp:cNvSpPr/>
      </dsp:nvSpPr>
      <dsp:spPr>
        <a:xfrm>
          <a:off x="3721900" y="3003"/>
          <a:ext cx="1700998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尼散月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721900" y="3003"/>
        <a:ext cx="1700998" cy="722746"/>
      </dsp:txXfrm>
    </dsp:sp>
    <dsp:sp modelId="{2990F259-A510-7044-A15A-189FB55AE5CB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CC7CA4-90CA-C44A-80C6-5F4700CEE084}">
      <dsp:nvSpPr>
        <dsp:cNvPr id="0" name=""/>
        <dsp:cNvSpPr/>
      </dsp:nvSpPr>
      <dsp:spPr>
        <a:xfrm>
          <a:off x="5175942" y="752704"/>
          <a:ext cx="1389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以珥月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175942" y="752704"/>
        <a:ext cx="1389957" cy="722746"/>
      </dsp:txXfrm>
    </dsp:sp>
    <dsp:sp modelId="{7E13332C-B56D-A940-B9D8-EF62C0148D0D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CD605C-912A-4041-B996-B403716CA487}">
      <dsp:nvSpPr>
        <dsp:cNvPr id="0" name=""/>
        <dsp:cNvSpPr/>
      </dsp:nvSpPr>
      <dsp:spPr>
        <a:xfrm>
          <a:off x="5837143" y="2051225"/>
          <a:ext cx="1566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西弯月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37143" y="2051225"/>
        <a:ext cx="1566957" cy="722746"/>
      </dsp:txXfrm>
    </dsp:sp>
    <dsp:sp modelId="{C105699B-8FB2-A741-A50C-5CCB2285D0C7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11ABDE-921D-CC4A-A812-98D8BC216768}">
      <dsp:nvSpPr>
        <dsp:cNvPr id="0" name=""/>
        <dsp:cNvSpPr/>
      </dsp:nvSpPr>
      <dsp:spPr>
        <a:xfrm>
          <a:off x="5854691" y="3550628"/>
          <a:ext cx="1531861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搭模斯月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54691" y="3550628"/>
        <a:ext cx="1531861" cy="722746"/>
      </dsp:txXfrm>
    </dsp:sp>
    <dsp:sp modelId="{4CDF93A6-30AC-5049-921D-2336D88B6C8C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E15629-E7D3-B841-AFF5-8835001D0C0D}">
      <dsp:nvSpPr>
        <dsp:cNvPr id="0" name=""/>
        <dsp:cNvSpPr/>
      </dsp:nvSpPr>
      <dsp:spPr>
        <a:xfrm>
          <a:off x="4964889" y="4849148"/>
          <a:ext cx="181206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埃波月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4964889" y="4849148"/>
        <a:ext cx="1812063" cy="722746"/>
      </dsp:txXfrm>
    </dsp:sp>
    <dsp:sp modelId="{BC2D0E1C-471D-7E42-82F1-D17C1CE939AE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9B53D5-F25D-3645-B6F1-7A6889DDDF8A}">
      <dsp:nvSpPr>
        <dsp:cNvPr id="0" name=""/>
        <dsp:cNvSpPr/>
      </dsp:nvSpPr>
      <dsp:spPr>
        <a:xfrm>
          <a:off x="3815648" y="5598850"/>
          <a:ext cx="151350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以禄月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815648" y="5598850"/>
        <a:ext cx="1513503" cy="722746"/>
      </dsp:txXfrm>
    </dsp:sp>
    <dsp:sp modelId="{ED222A40-1059-3345-AD49-855C25E47BE8}">
      <dsp:nvSpPr>
        <dsp:cNvPr id="0" name=""/>
        <dsp:cNvSpPr/>
      </dsp:nvSpPr>
      <dsp:spPr>
        <a:xfrm>
          <a:off x="570896" y="119588"/>
          <a:ext cx="6098607" cy="6098607"/>
        </a:xfrm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887613-2C8E-6048-BE4F-C6593EEA02B6}">
      <dsp:nvSpPr>
        <dsp:cNvPr id="0" name=""/>
        <dsp:cNvSpPr/>
      </dsp:nvSpPr>
      <dsp:spPr>
        <a:xfrm>
          <a:off x="2449957" y="5601853"/>
          <a:ext cx="1159509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提斯利月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449957" y="5601853"/>
        <a:ext cx="1159509" cy="722746"/>
      </dsp:txXfrm>
    </dsp:sp>
    <dsp:sp modelId="{3EB43849-CDAA-6542-A0ED-A2364BFE5183}">
      <dsp:nvSpPr>
        <dsp:cNvPr id="0" name=""/>
        <dsp:cNvSpPr/>
      </dsp:nvSpPr>
      <dsp:spPr>
        <a:xfrm>
          <a:off x="894271" y="198176"/>
          <a:ext cx="6098607" cy="6098607"/>
        </a:xfrm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A0DB84-DA6F-5B42-865D-A1C9482E6477}">
      <dsp:nvSpPr>
        <dsp:cNvPr id="0" name=""/>
        <dsp:cNvSpPr/>
      </dsp:nvSpPr>
      <dsp:spPr>
        <a:xfrm>
          <a:off x="985750" y="4849148"/>
          <a:ext cx="15774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玛西班月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985750" y="4849148"/>
        <a:ext cx="1577452" cy="722746"/>
      </dsp:txXfrm>
    </dsp:sp>
    <dsp:sp modelId="{A03A567C-81C1-5D48-A8D8-13AC95079D6E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865973-AFE4-A943-BF2C-DC5AFBD39F55}">
      <dsp:nvSpPr>
        <dsp:cNvPr id="0" name=""/>
        <dsp:cNvSpPr/>
      </dsp:nvSpPr>
      <dsp:spPr>
        <a:xfrm>
          <a:off x="225598" y="3550628"/>
          <a:ext cx="1598354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基斯流月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25598" y="3550628"/>
        <a:ext cx="1598354" cy="722746"/>
      </dsp:txXfrm>
    </dsp:sp>
    <dsp:sp modelId="{97C00218-34C1-5146-826D-31FE35FA5017}">
      <dsp:nvSpPr>
        <dsp:cNvPr id="0" name=""/>
        <dsp:cNvSpPr/>
      </dsp:nvSpPr>
      <dsp:spPr>
        <a:xfrm>
          <a:off x="932263" y="61950"/>
          <a:ext cx="6098607" cy="6098607"/>
        </a:xfrm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A8FDD3-53A8-B64E-A8CF-56CB16DD1561}">
      <dsp:nvSpPr>
        <dsp:cNvPr id="0" name=""/>
        <dsp:cNvSpPr/>
      </dsp:nvSpPr>
      <dsp:spPr>
        <a:xfrm>
          <a:off x="215898" y="2051225"/>
          <a:ext cx="16177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提别月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15898" y="2051225"/>
        <a:ext cx="1617752" cy="722746"/>
      </dsp:txXfrm>
    </dsp:sp>
    <dsp:sp modelId="{6EF3A9E6-F5F9-C84D-A088-29BA6973AC84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F6DDEE-72DC-714C-A05F-3C4CBC43E8B1}">
      <dsp:nvSpPr>
        <dsp:cNvPr id="0" name=""/>
        <dsp:cNvSpPr/>
      </dsp:nvSpPr>
      <dsp:spPr>
        <a:xfrm>
          <a:off x="1034351" y="752704"/>
          <a:ext cx="1480250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细罢特月</a:t>
          </a:r>
          <a:endParaRPr lang="en-US" sz="1900" kern="1200" dirty="0" smtClean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1034351" y="752704"/>
        <a:ext cx="1480250" cy="722746"/>
      </dsp:txXfrm>
    </dsp:sp>
    <dsp:sp modelId="{9C0B38ED-69AF-1742-B03C-44F628081988}">
      <dsp:nvSpPr>
        <dsp:cNvPr id="0" name=""/>
        <dsp:cNvSpPr/>
      </dsp:nvSpPr>
      <dsp:spPr>
        <a:xfrm>
          <a:off x="830908" y="73617"/>
          <a:ext cx="6098607" cy="6098607"/>
        </a:xfrm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1C92C7-1F11-9943-86A3-AC589F620D1F}">
      <dsp:nvSpPr>
        <dsp:cNvPr id="0" name=""/>
        <dsp:cNvSpPr/>
      </dsp:nvSpPr>
      <dsp:spPr>
        <a:xfrm>
          <a:off x="2700675" y="2989"/>
          <a:ext cx="64465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亚达月</a:t>
          </a:r>
          <a:endParaRPr lang="en-US" sz="1900" kern="1200" dirty="0"/>
        </a:p>
      </dsp:txBody>
      <dsp:txXfrm>
        <a:off x="2700675" y="2989"/>
        <a:ext cx="644653" cy="722746"/>
      </dsp:txXfrm>
    </dsp:sp>
    <dsp:sp modelId="{177A76F1-B4CA-E543-9CF3-DEF10E2A977A}">
      <dsp:nvSpPr>
        <dsp:cNvPr id="0" name=""/>
        <dsp:cNvSpPr/>
      </dsp:nvSpPr>
      <dsp:spPr>
        <a:xfrm>
          <a:off x="670555" y="114749"/>
          <a:ext cx="6098607" cy="6098607"/>
        </a:xfrm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A8A36-05F4-4B4C-B207-6FB4CBC9688F}">
      <dsp:nvSpPr>
        <dsp:cNvPr id="0" name=""/>
        <dsp:cNvSpPr/>
      </dsp:nvSpPr>
      <dsp:spPr>
        <a:xfrm>
          <a:off x="3721900" y="3003"/>
          <a:ext cx="1700998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尼散月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721900" y="3003"/>
        <a:ext cx="1700998" cy="722746"/>
      </dsp:txXfrm>
    </dsp:sp>
    <dsp:sp modelId="{2990F259-A510-7044-A15A-189FB55AE5CB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CC7CA4-90CA-C44A-80C6-5F4700CEE084}">
      <dsp:nvSpPr>
        <dsp:cNvPr id="0" name=""/>
        <dsp:cNvSpPr/>
      </dsp:nvSpPr>
      <dsp:spPr>
        <a:xfrm>
          <a:off x="5175942" y="752704"/>
          <a:ext cx="1389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以珥月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175942" y="752704"/>
        <a:ext cx="1389957" cy="722746"/>
      </dsp:txXfrm>
    </dsp:sp>
    <dsp:sp modelId="{7E13332C-B56D-A940-B9D8-EF62C0148D0D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CD605C-912A-4041-B996-B403716CA487}">
      <dsp:nvSpPr>
        <dsp:cNvPr id="0" name=""/>
        <dsp:cNvSpPr/>
      </dsp:nvSpPr>
      <dsp:spPr>
        <a:xfrm>
          <a:off x="5837143" y="2051225"/>
          <a:ext cx="1566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西弯月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37143" y="2051225"/>
        <a:ext cx="1566957" cy="722746"/>
      </dsp:txXfrm>
    </dsp:sp>
    <dsp:sp modelId="{C105699B-8FB2-A741-A50C-5CCB2285D0C7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11ABDE-921D-CC4A-A812-98D8BC216768}">
      <dsp:nvSpPr>
        <dsp:cNvPr id="0" name=""/>
        <dsp:cNvSpPr/>
      </dsp:nvSpPr>
      <dsp:spPr>
        <a:xfrm>
          <a:off x="5854691" y="3550628"/>
          <a:ext cx="1531861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搭模斯月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54691" y="3550628"/>
        <a:ext cx="1531861" cy="722746"/>
      </dsp:txXfrm>
    </dsp:sp>
    <dsp:sp modelId="{4CDF93A6-30AC-5049-921D-2336D88B6C8C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E15629-E7D3-B841-AFF5-8835001D0C0D}">
      <dsp:nvSpPr>
        <dsp:cNvPr id="0" name=""/>
        <dsp:cNvSpPr/>
      </dsp:nvSpPr>
      <dsp:spPr>
        <a:xfrm>
          <a:off x="4964889" y="4849148"/>
          <a:ext cx="181206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埃波月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4964889" y="4849148"/>
        <a:ext cx="1812063" cy="722746"/>
      </dsp:txXfrm>
    </dsp:sp>
    <dsp:sp modelId="{BC2D0E1C-471D-7E42-82F1-D17C1CE939AE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9B53D5-F25D-3645-B6F1-7A6889DDDF8A}">
      <dsp:nvSpPr>
        <dsp:cNvPr id="0" name=""/>
        <dsp:cNvSpPr/>
      </dsp:nvSpPr>
      <dsp:spPr>
        <a:xfrm>
          <a:off x="3815648" y="5598850"/>
          <a:ext cx="151350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以禄月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815648" y="5598850"/>
        <a:ext cx="1513503" cy="722746"/>
      </dsp:txXfrm>
    </dsp:sp>
    <dsp:sp modelId="{ED222A40-1059-3345-AD49-855C25E47BE8}">
      <dsp:nvSpPr>
        <dsp:cNvPr id="0" name=""/>
        <dsp:cNvSpPr/>
      </dsp:nvSpPr>
      <dsp:spPr>
        <a:xfrm>
          <a:off x="570896" y="119588"/>
          <a:ext cx="6098607" cy="6098607"/>
        </a:xfrm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887613-2C8E-6048-BE4F-C6593EEA02B6}">
      <dsp:nvSpPr>
        <dsp:cNvPr id="0" name=""/>
        <dsp:cNvSpPr/>
      </dsp:nvSpPr>
      <dsp:spPr>
        <a:xfrm>
          <a:off x="2449957" y="5601853"/>
          <a:ext cx="1159509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提斯利月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449957" y="5601853"/>
        <a:ext cx="1159509" cy="722746"/>
      </dsp:txXfrm>
    </dsp:sp>
    <dsp:sp modelId="{3EB43849-CDAA-6542-A0ED-A2364BFE5183}">
      <dsp:nvSpPr>
        <dsp:cNvPr id="0" name=""/>
        <dsp:cNvSpPr/>
      </dsp:nvSpPr>
      <dsp:spPr>
        <a:xfrm>
          <a:off x="894271" y="198176"/>
          <a:ext cx="6098607" cy="6098607"/>
        </a:xfrm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A0DB84-DA6F-5B42-865D-A1C9482E6477}">
      <dsp:nvSpPr>
        <dsp:cNvPr id="0" name=""/>
        <dsp:cNvSpPr/>
      </dsp:nvSpPr>
      <dsp:spPr>
        <a:xfrm>
          <a:off x="985750" y="4849148"/>
          <a:ext cx="15774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玛西班月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985750" y="4849148"/>
        <a:ext cx="1577452" cy="722746"/>
      </dsp:txXfrm>
    </dsp:sp>
    <dsp:sp modelId="{A03A567C-81C1-5D48-A8D8-13AC95079D6E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865973-AFE4-A943-BF2C-DC5AFBD39F55}">
      <dsp:nvSpPr>
        <dsp:cNvPr id="0" name=""/>
        <dsp:cNvSpPr/>
      </dsp:nvSpPr>
      <dsp:spPr>
        <a:xfrm>
          <a:off x="225598" y="3550628"/>
          <a:ext cx="1598354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基斯流月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25598" y="3550628"/>
        <a:ext cx="1598354" cy="722746"/>
      </dsp:txXfrm>
    </dsp:sp>
    <dsp:sp modelId="{97C00218-34C1-5146-826D-31FE35FA5017}">
      <dsp:nvSpPr>
        <dsp:cNvPr id="0" name=""/>
        <dsp:cNvSpPr/>
      </dsp:nvSpPr>
      <dsp:spPr>
        <a:xfrm>
          <a:off x="932263" y="61950"/>
          <a:ext cx="6098607" cy="6098607"/>
        </a:xfrm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A8FDD3-53A8-B64E-A8CF-56CB16DD1561}">
      <dsp:nvSpPr>
        <dsp:cNvPr id="0" name=""/>
        <dsp:cNvSpPr/>
      </dsp:nvSpPr>
      <dsp:spPr>
        <a:xfrm>
          <a:off x="215898" y="2051225"/>
          <a:ext cx="16177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提别月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15898" y="2051225"/>
        <a:ext cx="1617752" cy="722746"/>
      </dsp:txXfrm>
    </dsp:sp>
    <dsp:sp modelId="{6EF3A9E6-F5F9-C84D-A088-29BA6973AC84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F6DDEE-72DC-714C-A05F-3C4CBC43E8B1}">
      <dsp:nvSpPr>
        <dsp:cNvPr id="0" name=""/>
        <dsp:cNvSpPr/>
      </dsp:nvSpPr>
      <dsp:spPr>
        <a:xfrm>
          <a:off x="1034351" y="752704"/>
          <a:ext cx="1480250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细罢特月</a:t>
          </a:r>
          <a:endParaRPr lang="en-US" sz="1900" kern="1200" dirty="0" smtClean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1034351" y="752704"/>
        <a:ext cx="1480250" cy="722746"/>
      </dsp:txXfrm>
    </dsp:sp>
    <dsp:sp modelId="{9C0B38ED-69AF-1742-B03C-44F628081988}">
      <dsp:nvSpPr>
        <dsp:cNvPr id="0" name=""/>
        <dsp:cNvSpPr/>
      </dsp:nvSpPr>
      <dsp:spPr>
        <a:xfrm>
          <a:off x="830908" y="73617"/>
          <a:ext cx="6098607" cy="6098607"/>
        </a:xfrm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1C92C7-1F11-9943-86A3-AC589F620D1F}">
      <dsp:nvSpPr>
        <dsp:cNvPr id="0" name=""/>
        <dsp:cNvSpPr/>
      </dsp:nvSpPr>
      <dsp:spPr>
        <a:xfrm>
          <a:off x="2700675" y="2989"/>
          <a:ext cx="64465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亚达月</a:t>
          </a:r>
          <a:endParaRPr lang="en-US" sz="1900" kern="1200" dirty="0"/>
        </a:p>
      </dsp:txBody>
      <dsp:txXfrm>
        <a:off x="2700675" y="2989"/>
        <a:ext cx="644653" cy="722746"/>
      </dsp:txXfrm>
    </dsp:sp>
    <dsp:sp modelId="{177A76F1-B4CA-E543-9CF3-DEF10E2A977A}">
      <dsp:nvSpPr>
        <dsp:cNvPr id="0" name=""/>
        <dsp:cNvSpPr/>
      </dsp:nvSpPr>
      <dsp:spPr>
        <a:xfrm>
          <a:off x="670555" y="114749"/>
          <a:ext cx="6098607" cy="6098607"/>
        </a:xfrm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A8A36-05F4-4B4C-B207-6FB4CBC9688F}">
      <dsp:nvSpPr>
        <dsp:cNvPr id="0" name=""/>
        <dsp:cNvSpPr/>
      </dsp:nvSpPr>
      <dsp:spPr>
        <a:xfrm>
          <a:off x="3721900" y="3003"/>
          <a:ext cx="1700998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尼散月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721900" y="3003"/>
        <a:ext cx="1700998" cy="722746"/>
      </dsp:txXfrm>
    </dsp:sp>
    <dsp:sp modelId="{2990F259-A510-7044-A15A-189FB55AE5CB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CC7CA4-90CA-C44A-80C6-5F4700CEE084}">
      <dsp:nvSpPr>
        <dsp:cNvPr id="0" name=""/>
        <dsp:cNvSpPr/>
      </dsp:nvSpPr>
      <dsp:spPr>
        <a:xfrm>
          <a:off x="5175942" y="752704"/>
          <a:ext cx="1389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以珥月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175942" y="752704"/>
        <a:ext cx="1389957" cy="722746"/>
      </dsp:txXfrm>
    </dsp:sp>
    <dsp:sp modelId="{7E13332C-B56D-A940-B9D8-EF62C0148D0D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CD605C-912A-4041-B996-B403716CA487}">
      <dsp:nvSpPr>
        <dsp:cNvPr id="0" name=""/>
        <dsp:cNvSpPr/>
      </dsp:nvSpPr>
      <dsp:spPr>
        <a:xfrm>
          <a:off x="5837143" y="2051225"/>
          <a:ext cx="1566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西弯月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37143" y="2051225"/>
        <a:ext cx="1566957" cy="722746"/>
      </dsp:txXfrm>
    </dsp:sp>
    <dsp:sp modelId="{C105699B-8FB2-A741-A50C-5CCB2285D0C7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11ABDE-921D-CC4A-A812-98D8BC216768}">
      <dsp:nvSpPr>
        <dsp:cNvPr id="0" name=""/>
        <dsp:cNvSpPr/>
      </dsp:nvSpPr>
      <dsp:spPr>
        <a:xfrm>
          <a:off x="5854691" y="3550628"/>
          <a:ext cx="1531861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搭模斯月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54691" y="3550628"/>
        <a:ext cx="1531861" cy="722746"/>
      </dsp:txXfrm>
    </dsp:sp>
    <dsp:sp modelId="{4CDF93A6-30AC-5049-921D-2336D88B6C8C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E15629-E7D3-B841-AFF5-8835001D0C0D}">
      <dsp:nvSpPr>
        <dsp:cNvPr id="0" name=""/>
        <dsp:cNvSpPr/>
      </dsp:nvSpPr>
      <dsp:spPr>
        <a:xfrm>
          <a:off x="4964889" y="4849148"/>
          <a:ext cx="181206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埃波月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4964889" y="4849148"/>
        <a:ext cx="1812063" cy="722746"/>
      </dsp:txXfrm>
    </dsp:sp>
    <dsp:sp modelId="{BC2D0E1C-471D-7E42-82F1-D17C1CE939AE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9B53D5-F25D-3645-B6F1-7A6889DDDF8A}">
      <dsp:nvSpPr>
        <dsp:cNvPr id="0" name=""/>
        <dsp:cNvSpPr/>
      </dsp:nvSpPr>
      <dsp:spPr>
        <a:xfrm>
          <a:off x="3815648" y="5598850"/>
          <a:ext cx="151350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以禄月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815648" y="5598850"/>
        <a:ext cx="1513503" cy="722746"/>
      </dsp:txXfrm>
    </dsp:sp>
    <dsp:sp modelId="{ED222A40-1059-3345-AD49-855C25E47BE8}">
      <dsp:nvSpPr>
        <dsp:cNvPr id="0" name=""/>
        <dsp:cNvSpPr/>
      </dsp:nvSpPr>
      <dsp:spPr>
        <a:xfrm>
          <a:off x="570896" y="119588"/>
          <a:ext cx="6098607" cy="6098607"/>
        </a:xfrm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887613-2C8E-6048-BE4F-C6593EEA02B6}">
      <dsp:nvSpPr>
        <dsp:cNvPr id="0" name=""/>
        <dsp:cNvSpPr/>
      </dsp:nvSpPr>
      <dsp:spPr>
        <a:xfrm>
          <a:off x="2449957" y="5601853"/>
          <a:ext cx="1159509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提斯利月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449957" y="5601853"/>
        <a:ext cx="1159509" cy="722746"/>
      </dsp:txXfrm>
    </dsp:sp>
    <dsp:sp modelId="{3EB43849-CDAA-6542-A0ED-A2364BFE5183}">
      <dsp:nvSpPr>
        <dsp:cNvPr id="0" name=""/>
        <dsp:cNvSpPr/>
      </dsp:nvSpPr>
      <dsp:spPr>
        <a:xfrm>
          <a:off x="894271" y="198176"/>
          <a:ext cx="6098607" cy="6098607"/>
        </a:xfrm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A0DB84-DA6F-5B42-865D-A1C9482E6477}">
      <dsp:nvSpPr>
        <dsp:cNvPr id="0" name=""/>
        <dsp:cNvSpPr/>
      </dsp:nvSpPr>
      <dsp:spPr>
        <a:xfrm>
          <a:off x="985750" y="4849148"/>
          <a:ext cx="15774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玛西班月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985750" y="4849148"/>
        <a:ext cx="1577452" cy="722746"/>
      </dsp:txXfrm>
    </dsp:sp>
    <dsp:sp modelId="{A03A567C-81C1-5D48-A8D8-13AC95079D6E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865973-AFE4-A943-BF2C-DC5AFBD39F55}">
      <dsp:nvSpPr>
        <dsp:cNvPr id="0" name=""/>
        <dsp:cNvSpPr/>
      </dsp:nvSpPr>
      <dsp:spPr>
        <a:xfrm>
          <a:off x="225598" y="3550628"/>
          <a:ext cx="1598354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基斯流月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25598" y="3550628"/>
        <a:ext cx="1598354" cy="722746"/>
      </dsp:txXfrm>
    </dsp:sp>
    <dsp:sp modelId="{97C00218-34C1-5146-826D-31FE35FA5017}">
      <dsp:nvSpPr>
        <dsp:cNvPr id="0" name=""/>
        <dsp:cNvSpPr/>
      </dsp:nvSpPr>
      <dsp:spPr>
        <a:xfrm>
          <a:off x="932263" y="61950"/>
          <a:ext cx="6098607" cy="6098607"/>
        </a:xfrm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A8FDD3-53A8-B64E-A8CF-56CB16DD1561}">
      <dsp:nvSpPr>
        <dsp:cNvPr id="0" name=""/>
        <dsp:cNvSpPr/>
      </dsp:nvSpPr>
      <dsp:spPr>
        <a:xfrm>
          <a:off x="215898" y="2051225"/>
          <a:ext cx="16177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提别月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15898" y="2051225"/>
        <a:ext cx="1617752" cy="722746"/>
      </dsp:txXfrm>
    </dsp:sp>
    <dsp:sp modelId="{6EF3A9E6-F5F9-C84D-A088-29BA6973AC84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F6DDEE-72DC-714C-A05F-3C4CBC43E8B1}">
      <dsp:nvSpPr>
        <dsp:cNvPr id="0" name=""/>
        <dsp:cNvSpPr/>
      </dsp:nvSpPr>
      <dsp:spPr>
        <a:xfrm>
          <a:off x="1034351" y="752704"/>
          <a:ext cx="1480250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细罢特月</a:t>
          </a:r>
          <a:endParaRPr lang="en-US" sz="1900" kern="1200" dirty="0" smtClean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1034351" y="752704"/>
        <a:ext cx="1480250" cy="722746"/>
      </dsp:txXfrm>
    </dsp:sp>
    <dsp:sp modelId="{9C0B38ED-69AF-1742-B03C-44F628081988}">
      <dsp:nvSpPr>
        <dsp:cNvPr id="0" name=""/>
        <dsp:cNvSpPr/>
      </dsp:nvSpPr>
      <dsp:spPr>
        <a:xfrm>
          <a:off x="830908" y="73617"/>
          <a:ext cx="6098607" cy="6098607"/>
        </a:xfrm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1C92C7-1F11-9943-86A3-AC589F620D1F}">
      <dsp:nvSpPr>
        <dsp:cNvPr id="0" name=""/>
        <dsp:cNvSpPr/>
      </dsp:nvSpPr>
      <dsp:spPr>
        <a:xfrm>
          <a:off x="2700675" y="2989"/>
          <a:ext cx="64465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亚达月</a:t>
          </a:r>
          <a:endParaRPr lang="en-US" sz="1900" kern="1200" dirty="0"/>
        </a:p>
      </dsp:txBody>
      <dsp:txXfrm>
        <a:off x="2700675" y="2989"/>
        <a:ext cx="644653" cy="722746"/>
      </dsp:txXfrm>
    </dsp:sp>
    <dsp:sp modelId="{177A76F1-B4CA-E543-9CF3-DEF10E2A977A}">
      <dsp:nvSpPr>
        <dsp:cNvPr id="0" name=""/>
        <dsp:cNvSpPr/>
      </dsp:nvSpPr>
      <dsp:spPr>
        <a:xfrm>
          <a:off x="670555" y="114749"/>
          <a:ext cx="6098607" cy="6098607"/>
        </a:xfrm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A8A36-05F4-4B4C-B207-6FB4CBC9688F}">
      <dsp:nvSpPr>
        <dsp:cNvPr id="0" name=""/>
        <dsp:cNvSpPr/>
      </dsp:nvSpPr>
      <dsp:spPr>
        <a:xfrm>
          <a:off x="3721900" y="3003"/>
          <a:ext cx="1700998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尼散月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721900" y="3003"/>
        <a:ext cx="1700998" cy="722746"/>
      </dsp:txXfrm>
    </dsp:sp>
    <dsp:sp modelId="{2990F259-A510-7044-A15A-189FB55AE5CB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EA7D1D-8D8A-4A4B-812D-D24179AFED27}">
      <dsp:nvSpPr>
        <dsp:cNvPr id="0" name=""/>
        <dsp:cNvSpPr/>
      </dsp:nvSpPr>
      <dsp:spPr>
        <a:xfrm>
          <a:off x="5175942" y="752704"/>
          <a:ext cx="1389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以珥月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175942" y="752704"/>
        <a:ext cx="1389957" cy="722746"/>
      </dsp:txXfrm>
    </dsp:sp>
    <dsp:sp modelId="{2257407E-2335-6E46-9533-50F1A4869162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67F156-8EB3-F044-8664-8B186FD19D40}">
      <dsp:nvSpPr>
        <dsp:cNvPr id="0" name=""/>
        <dsp:cNvSpPr/>
      </dsp:nvSpPr>
      <dsp:spPr>
        <a:xfrm>
          <a:off x="5837143" y="2051225"/>
          <a:ext cx="1566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西弯月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37143" y="2051225"/>
        <a:ext cx="1566957" cy="722746"/>
      </dsp:txXfrm>
    </dsp:sp>
    <dsp:sp modelId="{DC85BF06-3190-2C49-B38C-CC01414F9567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5B6194-0CD3-0046-9C07-12EA626BEFA3}">
      <dsp:nvSpPr>
        <dsp:cNvPr id="0" name=""/>
        <dsp:cNvSpPr/>
      </dsp:nvSpPr>
      <dsp:spPr>
        <a:xfrm>
          <a:off x="5854691" y="3550628"/>
          <a:ext cx="1531861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搭模斯月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54691" y="3550628"/>
        <a:ext cx="1531861" cy="722746"/>
      </dsp:txXfrm>
    </dsp:sp>
    <dsp:sp modelId="{76EDA6DC-5A32-7640-86D9-A3D1F65AC2D3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E0E30D-6CC1-3143-BC4A-4FF2C5039316}">
      <dsp:nvSpPr>
        <dsp:cNvPr id="0" name=""/>
        <dsp:cNvSpPr/>
      </dsp:nvSpPr>
      <dsp:spPr>
        <a:xfrm>
          <a:off x="4964889" y="4849148"/>
          <a:ext cx="181206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埃波月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4964889" y="4849148"/>
        <a:ext cx="1812063" cy="722746"/>
      </dsp:txXfrm>
    </dsp:sp>
    <dsp:sp modelId="{37E24780-EDFC-1D4D-B756-C90BE821441B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6C208F-01F8-574D-980A-D40F886CF760}">
      <dsp:nvSpPr>
        <dsp:cNvPr id="0" name=""/>
        <dsp:cNvSpPr/>
      </dsp:nvSpPr>
      <dsp:spPr>
        <a:xfrm>
          <a:off x="3815648" y="5598850"/>
          <a:ext cx="151350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以禄月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815648" y="5598850"/>
        <a:ext cx="1513503" cy="722746"/>
      </dsp:txXfrm>
    </dsp:sp>
    <dsp:sp modelId="{DAE7F6D9-575B-6C47-9F2C-6177EB4BA541}">
      <dsp:nvSpPr>
        <dsp:cNvPr id="0" name=""/>
        <dsp:cNvSpPr/>
      </dsp:nvSpPr>
      <dsp:spPr>
        <a:xfrm>
          <a:off x="570896" y="119588"/>
          <a:ext cx="6098607" cy="6098607"/>
        </a:xfrm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CE740F-E5F8-1040-9068-3C0CA6A81D60}">
      <dsp:nvSpPr>
        <dsp:cNvPr id="0" name=""/>
        <dsp:cNvSpPr/>
      </dsp:nvSpPr>
      <dsp:spPr>
        <a:xfrm>
          <a:off x="2449957" y="5601853"/>
          <a:ext cx="1159509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提斯利月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449957" y="5601853"/>
        <a:ext cx="1159509" cy="722746"/>
      </dsp:txXfrm>
    </dsp:sp>
    <dsp:sp modelId="{7D368AA8-A897-6A44-B2ED-5420DBBF55CD}">
      <dsp:nvSpPr>
        <dsp:cNvPr id="0" name=""/>
        <dsp:cNvSpPr/>
      </dsp:nvSpPr>
      <dsp:spPr>
        <a:xfrm>
          <a:off x="894271" y="198176"/>
          <a:ext cx="6098607" cy="6098607"/>
        </a:xfrm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444405-91CC-BC45-909E-8AE477F1EC7C}">
      <dsp:nvSpPr>
        <dsp:cNvPr id="0" name=""/>
        <dsp:cNvSpPr/>
      </dsp:nvSpPr>
      <dsp:spPr>
        <a:xfrm>
          <a:off x="985750" y="4849148"/>
          <a:ext cx="15774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玛西班月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985750" y="4849148"/>
        <a:ext cx="1577452" cy="722746"/>
      </dsp:txXfrm>
    </dsp:sp>
    <dsp:sp modelId="{0EBEA1BD-8C57-A847-A4A1-BD492A397D4A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DCBC3D-EF34-4444-B52C-E59D1C44CC9D}">
      <dsp:nvSpPr>
        <dsp:cNvPr id="0" name=""/>
        <dsp:cNvSpPr/>
      </dsp:nvSpPr>
      <dsp:spPr>
        <a:xfrm>
          <a:off x="225598" y="3550628"/>
          <a:ext cx="1598354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基斯流月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25598" y="3550628"/>
        <a:ext cx="1598354" cy="722746"/>
      </dsp:txXfrm>
    </dsp:sp>
    <dsp:sp modelId="{CDA9BE8C-41E5-BF45-BAB4-5B91BDDEFF8D}">
      <dsp:nvSpPr>
        <dsp:cNvPr id="0" name=""/>
        <dsp:cNvSpPr/>
      </dsp:nvSpPr>
      <dsp:spPr>
        <a:xfrm>
          <a:off x="932263" y="61950"/>
          <a:ext cx="6098607" cy="6098607"/>
        </a:xfrm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C576B8-5B2D-B04B-98C4-29D5E499FD83}">
      <dsp:nvSpPr>
        <dsp:cNvPr id="0" name=""/>
        <dsp:cNvSpPr/>
      </dsp:nvSpPr>
      <dsp:spPr>
        <a:xfrm>
          <a:off x="215898" y="2051225"/>
          <a:ext cx="16177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提别月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15898" y="2051225"/>
        <a:ext cx="1617752" cy="722746"/>
      </dsp:txXfrm>
    </dsp:sp>
    <dsp:sp modelId="{C4FE94AE-AFAE-8743-9525-171FDA850E0F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CDBF4B-9D09-3242-A1D5-0506BD1712C5}">
      <dsp:nvSpPr>
        <dsp:cNvPr id="0" name=""/>
        <dsp:cNvSpPr/>
      </dsp:nvSpPr>
      <dsp:spPr>
        <a:xfrm>
          <a:off x="1034351" y="752704"/>
          <a:ext cx="1480250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细罢特月</a:t>
          </a:r>
          <a:endParaRPr lang="en-US" sz="1600" kern="1200" dirty="0" smtClean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1034351" y="752704"/>
        <a:ext cx="1480250" cy="722746"/>
      </dsp:txXfrm>
    </dsp:sp>
    <dsp:sp modelId="{49452468-AA65-834B-B75D-72A0A7810E13}">
      <dsp:nvSpPr>
        <dsp:cNvPr id="0" name=""/>
        <dsp:cNvSpPr/>
      </dsp:nvSpPr>
      <dsp:spPr>
        <a:xfrm>
          <a:off x="830908" y="73617"/>
          <a:ext cx="6098607" cy="6098607"/>
        </a:xfrm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064FAD-9527-C04A-986D-ADE7F29D4AAF}">
      <dsp:nvSpPr>
        <dsp:cNvPr id="0" name=""/>
        <dsp:cNvSpPr/>
      </dsp:nvSpPr>
      <dsp:spPr>
        <a:xfrm>
          <a:off x="2700675" y="2989"/>
          <a:ext cx="64465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亚达月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700675" y="2989"/>
        <a:ext cx="644653" cy="722746"/>
      </dsp:txXfrm>
    </dsp:sp>
    <dsp:sp modelId="{7C0589C6-43EC-854D-966B-B0C5FE9A8192}">
      <dsp:nvSpPr>
        <dsp:cNvPr id="0" name=""/>
        <dsp:cNvSpPr/>
      </dsp:nvSpPr>
      <dsp:spPr>
        <a:xfrm>
          <a:off x="670555" y="114749"/>
          <a:ext cx="6098607" cy="6098607"/>
        </a:xfrm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A8A36-05F4-4B4C-B207-6FB4CBC9688F}">
      <dsp:nvSpPr>
        <dsp:cNvPr id="0" name=""/>
        <dsp:cNvSpPr/>
      </dsp:nvSpPr>
      <dsp:spPr>
        <a:xfrm>
          <a:off x="3721900" y="3003"/>
          <a:ext cx="1700998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尼散月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721900" y="3003"/>
        <a:ext cx="1700998" cy="722746"/>
      </dsp:txXfrm>
    </dsp:sp>
    <dsp:sp modelId="{2990F259-A510-7044-A15A-189FB55AE5CB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EA7D1D-8D8A-4A4B-812D-D24179AFED27}">
      <dsp:nvSpPr>
        <dsp:cNvPr id="0" name=""/>
        <dsp:cNvSpPr/>
      </dsp:nvSpPr>
      <dsp:spPr>
        <a:xfrm>
          <a:off x="5175942" y="752704"/>
          <a:ext cx="1389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以珥月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175942" y="752704"/>
        <a:ext cx="1389957" cy="722746"/>
      </dsp:txXfrm>
    </dsp:sp>
    <dsp:sp modelId="{2257407E-2335-6E46-9533-50F1A4869162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67F156-8EB3-F044-8664-8B186FD19D40}">
      <dsp:nvSpPr>
        <dsp:cNvPr id="0" name=""/>
        <dsp:cNvSpPr/>
      </dsp:nvSpPr>
      <dsp:spPr>
        <a:xfrm>
          <a:off x="5837143" y="2051225"/>
          <a:ext cx="1566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西弯月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37143" y="2051225"/>
        <a:ext cx="1566957" cy="722746"/>
      </dsp:txXfrm>
    </dsp:sp>
    <dsp:sp modelId="{DC85BF06-3190-2C49-B38C-CC01414F9567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5B6194-0CD3-0046-9C07-12EA626BEFA3}">
      <dsp:nvSpPr>
        <dsp:cNvPr id="0" name=""/>
        <dsp:cNvSpPr/>
      </dsp:nvSpPr>
      <dsp:spPr>
        <a:xfrm>
          <a:off x="5854691" y="3550628"/>
          <a:ext cx="1531861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搭模斯月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54691" y="3550628"/>
        <a:ext cx="1531861" cy="722746"/>
      </dsp:txXfrm>
    </dsp:sp>
    <dsp:sp modelId="{76EDA6DC-5A32-7640-86D9-A3D1F65AC2D3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E0E30D-6CC1-3143-BC4A-4FF2C5039316}">
      <dsp:nvSpPr>
        <dsp:cNvPr id="0" name=""/>
        <dsp:cNvSpPr/>
      </dsp:nvSpPr>
      <dsp:spPr>
        <a:xfrm>
          <a:off x="4964889" y="4849148"/>
          <a:ext cx="181206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埃波月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4964889" y="4849148"/>
        <a:ext cx="1812063" cy="722746"/>
      </dsp:txXfrm>
    </dsp:sp>
    <dsp:sp modelId="{37E24780-EDFC-1D4D-B756-C90BE821441B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6C208F-01F8-574D-980A-D40F886CF760}">
      <dsp:nvSpPr>
        <dsp:cNvPr id="0" name=""/>
        <dsp:cNvSpPr/>
      </dsp:nvSpPr>
      <dsp:spPr>
        <a:xfrm>
          <a:off x="3815648" y="5598850"/>
          <a:ext cx="151350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以禄月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815648" y="5598850"/>
        <a:ext cx="1513503" cy="722746"/>
      </dsp:txXfrm>
    </dsp:sp>
    <dsp:sp modelId="{DAE7F6D9-575B-6C47-9F2C-6177EB4BA541}">
      <dsp:nvSpPr>
        <dsp:cNvPr id="0" name=""/>
        <dsp:cNvSpPr/>
      </dsp:nvSpPr>
      <dsp:spPr>
        <a:xfrm>
          <a:off x="570896" y="119588"/>
          <a:ext cx="6098607" cy="6098607"/>
        </a:xfrm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CE740F-E5F8-1040-9068-3C0CA6A81D60}">
      <dsp:nvSpPr>
        <dsp:cNvPr id="0" name=""/>
        <dsp:cNvSpPr/>
      </dsp:nvSpPr>
      <dsp:spPr>
        <a:xfrm>
          <a:off x="2449957" y="5601853"/>
          <a:ext cx="1159509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提斯利月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449957" y="5601853"/>
        <a:ext cx="1159509" cy="722746"/>
      </dsp:txXfrm>
    </dsp:sp>
    <dsp:sp modelId="{7D368AA8-A897-6A44-B2ED-5420DBBF55CD}">
      <dsp:nvSpPr>
        <dsp:cNvPr id="0" name=""/>
        <dsp:cNvSpPr/>
      </dsp:nvSpPr>
      <dsp:spPr>
        <a:xfrm>
          <a:off x="894271" y="198176"/>
          <a:ext cx="6098607" cy="6098607"/>
        </a:xfrm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444405-91CC-BC45-909E-8AE477F1EC7C}">
      <dsp:nvSpPr>
        <dsp:cNvPr id="0" name=""/>
        <dsp:cNvSpPr/>
      </dsp:nvSpPr>
      <dsp:spPr>
        <a:xfrm>
          <a:off x="985750" y="4849148"/>
          <a:ext cx="15774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玛西班月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985750" y="4849148"/>
        <a:ext cx="1577452" cy="722746"/>
      </dsp:txXfrm>
    </dsp:sp>
    <dsp:sp modelId="{0EBEA1BD-8C57-A847-A4A1-BD492A397D4A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DCBC3D-EF34-4444-B52C-E59D1C44CC9D}">
      <dsp:nvSpPr>
        <dsp:cNvPr id="0" name=""/>
        <dsp:cNvSpPr/>
      </dsp:nvSpPr>
      <dsp:spPr>
        <a:xfrm>
          <a:off x="225598" y="3550628"/>
          <a:ext cx="1598354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基斯流月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25598" y="3550628"/>
        <a:ext cx="1598354" cy="722746"/>
      </dsp:txXfrm>
    </dsp:sp>
    <dsp:sp modelId="{CDA9BE8C-41E5-BF45-BAB4-5B91BDDEFF8D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C576B8-5B2D-B04B-98C4-29D5E499FD83}">
      <dsp:nvSpPr>
        <dsp:cNvPr id="0" name=""/>
        <dsp:cNvSpPr/>
      </dsp:nvSpPr>
      <dsp:spPr>
        <a:xfrm>
          <a:off x="215898" y="2051225"/>
          <a:ext cx="16177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提别月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15898" y="2051225"/>
        <a:ext cx="1617752" cy="722746"/>
      </dsp:txXfrm>
    </dsp:sp>
    <dsp:sp modelId="{C4FE94AE-AFAE-8743-9525-171FDA850E0F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CDBF4B-9D09-3242-A1D5-0506BD1712C5}">
      <dsp:nvSpPr>
        <dsp:cNvPr id="0" name=""/>
        <dsp:cNvSpPr/>
      </dsp:nvSpPr>
      <dsp:spPr>
        <a:xfrm>
          <a:off x="1034351" y="752704"/>
          <a:ext cx="1480250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细罢特月</a:t>
          </a:r>
          <a:endParaRPr lang="en-US" sz="1600" kern="1200" dirty="0" smtClean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1034351" y="752704"/>
        <a:ext cx="1480250" cy="722746"/>
      </dsp:txXfrm>
    </dsp:sp>
    <dsp:sp modelId="{49452468-AA65-834B-B75D-72A0A7810E13}">
      <dsp:nvSpPr>
        <dsp:cNvPr id="0" name=""/>
        <dsp:cNvSpPr/>
      </dsp:nvSpPr>
      <dsp:spPr>
        <a:xfrm>
          <a:off x="830908" y="73617"/>
          <a:ext cx="6098607" cy="6098607"/>
        </a:xfrm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064FAD-9527-C04A-986D-ADE7F29D4AAF}">
      <dsp:nvSpPr>
        <dsp:cNvPr id="0" name=""/>
        <dsp:cNvSpPr/>
      </dsp:nvSpPr>
      <dsp:spPr>
        <a:xfrm>
          <a:off x="2700675" y="2989"/>
          <a:ext cx="64465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亚达月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700675" y="2989"/>
        <a:ext cx="644653" cy="722746"/>
      </dsp:txXfrm>
    </dsp:sp>
    <dsp:sp modelId="{7C0589C6-43EC-854D-966B-B0C5FE9A8192}">
      <dsp:nvSpPr>
        <dsp:cNvPr id="0" name=""/>
        <dsp:cNvSpPr/>
      </dsp:nvSpPr>
      <dsp:spPr>
        <a:xfrm>
          <a:off x="670555" y="114749"/>
          <a:ext cx="6098607" cy="6098607"/>
        </a:xfrm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A8A36-05F4-4B4C-B207-6FB4CBC9688F}">
      <dsp:nvSpPr>
        <dsp:cNvPr id="0" name=""/>
        <dsp:cNvSpPr/>
      </dsp:nvSpPr>
      <dsp:spPr>
        <a:xfrm>
          <a:off x="3721900" y="3003"/>
          <a:ext cx="1700998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尼散月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721900" y="3003"/>
        <a:ext cx="1700998" cy="722746"/>
      </dsp:txXfrm>
    </dsp:sp>
    <dsp:sp modelId="{2990F259-A510-7044-A15A-189FB55AE5CB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EA7D1D-8D8A-4A4B-812D-D24179AFED27}">
      <dsp:nvSpPr>
        <dsp:cNvPr id="0" name=""/>
        <dsp:cNvSpPr/>
      </dsp:nvSpPr>
      <dsp:spPr>
        <a:xfrm>
          <a:off x="5175942" y="752704"/>
          <a:ext cx="1389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以珥月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175942" y="752704"/>
        <a:ext cx="1389957" cy="722746"/>
      </dsp:txXfrm>
    </dsp:sp>
    <dsp:sp modelId="{2257407E-2335-6E46-9533-50F1A4869162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67F156-8EB3-F044-8664-8B186FD19D40}">
      <dsp:nvSpPr>
        <dsp:cNvPr id="0" name=""/>
        <dsp:cNvSpPr/>
      </dsp:nvSpPr>
      <dsp:spPr>
        <a:xfrm>
          <a:off x="5837143" y="2051225"/>
          <a:ext cx="1566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西弯月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37143" y="2051225"/>
        <a:ext cx="1566957" cy="722746"/>
      </dsp:txXfrm>
    </dsp:sp>
    <dsp:sp modelId="{DC85BF06-3190-2C49-B38C-CC01414F9567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5B6194-0CD3-0046-9C07-12EA626BEFA3}">
      <dsp:nvSpPr>
        <dsp:cNvPr id="0" name=""/>
        <dsp:cNvSpPr/>
      </dsp:nvSpPr>
      <dsp:spPr>
        <a:xfrm>
          <a:off x="5854691" y="3550628"/>
          <a:ext cx="1531861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搭模斯月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54691" y="3550628"/>
        <a:ext cx="1531861" cy="722746"/>
      </dsp:txXfrm>
    </dsp:sp>
    <dsp:sp modelId="{76EDA6DC-5A32-7640-86D9-A3D1F65AC2D3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E0E30D-6CC1-3143-BC4A-4FF2C5039316}">
      <dsp:nvSpPr>
        <dsp:cNvPr id="0" name=""/>
        <dsp:cNvSpPr/>
      </dsp:nvSpPr>
      <dsp:spPr>
        <a:xfrm>
          <a:off x="4964889" y="4849148"/>
          <a:ext cx="181206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埃波月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4964889" y="4849148"/>
        <a:ext cx="1812063" cy="722746"/>
      </dsp:txXfrm>
    </dsp:sp>
    <dsp:sp modelId="{37E24780-EDFC-1D4D-B756-C90BE821441B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6C208F-01F8-574D-980A-D40F886CF760}">
      <dsp:nvSpPr>
        <dsp:cNvPr id="0" name=""/>
        <dsp:cNvSpPr/>
      </dsp:nvSpPr>
      <dsp:spPr>
        <a:xfrm>
          <a:off x="3815648" y="5598850"/>
          <a:ext cx="151350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以禄月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815648" y="5598850"/>
        <a:ext cx="1513503" cy="722746"/>
      </dsp:txXfrm>
    </dsp:sp>
    <dsp:sp modelId="{DAE7F6D9-575B-6C47-9F2C-6177EB4BA541}">
      <dsp:nvSpPr>
        <dsp:cNvPr id="0" name=""/>
        <dsp:cNvSpPr/>
      </dsp:nvSpPr>
      <dsp:spPr>
        <a:xfrm>
          <a:off x="570896" y="119588"/>
          <a:ext cx="6098607" cy="6098607"/>
        </a:xfrm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CE740F-E5F8-1040-9068-3C0CA6A81D60}">
      <dsp:nvSpPr>
        <dsp:cNvPr id="0" name=""/>
        <dsp:cNvSpPr/>
      </dsp:nvSpPr>
      <dsp:spPr>
        <a:xfrm>
          <a:off x="2449957" y="5601853"/>
          <a:ext cx="1159509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提斯利月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449957" y="5601853"/>
        <a:ext cx="1159509" cy="722746"/>
      </dsp:txXfrm>
    </dsp:sp>
    <dsp:sp modelId="{7D368AA8-A897-6A44-B2ED-5420DBBF55CD}">
      <dsp:nvSpPr>
        <dsp:cNvPr id="0" name=""/>
        <dsp:cNvSpPr/>
      </dsp:nvSpPr>
      <dsp:spPr>
        <a:xfrm>
          <a:off x="894271" y="198176"/>
          <a:ext cx="6098607" cy="6098607"/>
        </a:xfrm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444405-91CC-BC45-909E-8AE477F1EC7C}">
      <dsp:nvSpPr>
        <dsp:cNvPr id="0" name=""/>
        <dsp:cNvSpPr/>
      </dsp:nvSpPr>
      <dsp:spPr>
        <a:xfrm>
          <a:off x="985750" y="4849148"/>
          <a:ext cx="15774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玛西班月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985750" y="4849148"/>
        <a:ext cx="1577452" cy="722746"/>
      </dsp:txXfrm>
    </dsp:sp>
    <dsp:sp modelId="{0EBEA1BD-8C57-A847-A4A1-BD492A397D4A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DCBC3D-EF34-4444-B52C-E59D1C44CC9D}">
      <dsp:nvSpPr>
        <dsp:cNvPr id="0" name=""/>
        <dsp:cNvSpPr/>
      </dsp:nvSpPr>
      <dsp:spPr>
        <a:xfrm>
          <a:off x="225598" y="3550628"/>
          <a:ext cx="1598354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基斯流月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25598" y="3550628"/>
        <a:ext cx="1598354" cy="722746"/>
      </dsp:txXfrm>
    </dsp:sp>
    <dsp:sp modelId="{CDA9BE8C-41E5-BF45-BAB4-5B91BDDEFF8D}">
      <dsp:nvSpPr>
        <dsp:cNvPr id="0" name=""/>
        <dsp:cNvSpPr/>
      </dsp:nvSpPr>
      <dsp:spPr>
        <a:xfrm>
          <a:off x="932263" y="61950"/>
          <a:ext cx="6098607" cy="6098607"/>
        </a:xfrm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C576B8-5B2D-B04B-98C4-29D5E499FD83}">
      <dsp:nvSpPr>
        <dsp:cNvPr id="0" name=""/>
        <dsp:cNvSpPr/>
      </dsp:nvSpPr>
      <dsp:spPr>
        <a:xfrm>
          <a:off x="215898" y="2051225"/>
          <a:ext cx="16177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提别月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15898" y="2051225"/>
        <a:ext cx="1617752" cy="722746"/>
      </dsp:txXfrm>
    </dsp:sp>
    <dsp:sp modelId="{C4FE94AE-AFAE-8743-9525-171FDA850E0F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CDBF4B-9D09-3242-A1D5-0506BD1712C5}">
      <dsp:nvSpPr>
        <dsp:cNvPr id="0" name=""/>
        <dsp:cNvSpPr/>
      </dsp:nvSpPr>
      <dsp:spPr>
        <a:xfrm>
          <a:off x="1034351" y="752704"/>
          <a:ext cx="1480250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细罢特月</a:t>
          </a:r>
          <a:endParaRPr lang="en-US" sz="1600" kern="1200" dirty="0" smtClean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1034351" y="752704"/>
        <a:ext cx="1480250" cy="722746"/>
      </dsp:txXfrm>
    </dsp:sp>
    <dsp:sp modelId="{49452468-AA65-834B-B75D-72A0A7810E13}">
      <dsp:nvSpPr>
        <dsp:cNvPr id="0" name=""/>
        <dsp:cNvSpPr/>
      </dsp:nvSpPr>
      <dsp:spPr>
        <a:xfrm>
          <a:off x="830908" y="73617"/>
          <a:ext cx="6098607" cy="6098607"/>
        </a:xfrm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064FAD-9527-C04A-986D-ADE7F29D4AAF}">
      <dsp:nvSpPr>
        <dsp:cNvPr id="0" name=""/>
        <dsp:cNvSpPr/>
      </dsp:nvSpPr>
      <dsp:spPr>
        <a:xfrm>
          <a:off x="2700675" y="2989"/>
          <a:ext cx="64465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亚达月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700675" y="2989"/>
        <a:ext cx="644653" cy="722746"/>
      </dsp:txXfrm>
    </dsp:sp>
    <dsp:sp modelId="{7C0589C6-43EC-854D-966B-B0C5FE9A8192}">
      <dsp:nvSpPr>
        <dsp:cNvPr id="0" name=""/>
        <dsp:cNvSpPr/>
      </dsp:nvSpPr>
      <dsp:spPr>
        <a:xfrm>
          <a:off x="670555" y="114749"/>
          <a:ext cx="6098607" cy="6098607"/>
        </a:xfrm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A8A36-05F4-4B4C-B207-6FB4CBC9688F}">
      <dsp:nvSpPr>
        <dsp:cNvPr id="0" name=""/>
        <dsp:cNvSpPr/>
      </dsp:nvSpPr>
      <dsp:spPr>
        <a:xfrm>
          <a:off x="3721900" y="3003"/>
          <a:ext cx="1700998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尼散月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721900" y="3003"/>
        <a:ext cx="1700998" cy="722746"/>
      </dsp:txXfrm>
    </dsp:sp>
    <dsp:sp modelId="{2990F259-A510-7044-A15A-189FB55AE5CB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EA7D1D-8D8A-4A4B-812D-D24179AFED27}">
      <dsp:nvSpPr>
        <dsp:cNvPr id="0" name=""/>
        <dsp:cNvSpPr/>
      </dsp:nvSpPr>
      <dsp:spPr>
        <a:xfrm>
          <a:off x="5175942" y="752704"/>
          <a:ext cx="1389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以珥月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175942" y="752704"/>
        <a:ext cx="1389957" cy="722746"/>
      </dsp:txXfrm>
    </dsp:sp>
    <dsp:sp modelId="{2257407E-2335-6E46-9533-50F1A4869162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67F156-8EB3-F044-8664-8B186FD19D40}">
      <dsp:nvSpPr>
        <dsp:cNvPr id="0" name=""/>
        <dsp:cNvSpPr/>
      </dsp:nvSpPr>
      <dsp:spPr>
        <a:xfrm>
          <a:off x="5837143" y="2051225"/>
          <a:ext cx="1566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西弯月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37143" y="2051225"/>
        <a:ext cx="1566957" cy="722746"/>
      </dsp:txXfrm>
    </dsp:sp>
    <dsp:sp modelId="{DC85BF06-3190-2C49-B38C-CC01414F9567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5B6194-0CD3-0046-9C07-12EA626BEFA3}">
      <dsp:nvSpPr>
        <dsp:cNvPr id="0" name=""/>
        <dsp:cNvSpPr/>
      </dsp:nvSpPr>
      <dsp:spPr>
        <a:xfrm>
          <a:off x="5854691" y="3550628"/>
          <a:ext cx="1531861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搭模斯月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54691" y="3550628"/>
        <a:ext cx="1531861" cy="722746"/>
      </dsp:txXfrm>
    </dsp:sp>
    <dsp:sp modelId="{76EDA6DC-5A32-7640-86D9-A3D1F65AC2D3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E0E30D-6CC1-3143-BC4A-4FF2C5039316}">
      <dsp:nvSpPr>
        <dsp:cNvPr id="0" name=""/>
        <dsp:cNvSpPr/>
      </dsp:nvSpPr>
      <dsp:spPr>
        <a:xfrm>
          <a:off x="4964889" y="4849148"/>
          <a:ext cx="181206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埃波月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4964889" y="4849148"/>
        <a:ext cx="1812063" cy="722746"/>
      </dsp:txXfrm>
    </dsp:sp>
    <dsp:sp modelId="{37E24780-EDFC-1D4D-B756-C90BE821441B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6C208F-01F8-574D-980A-D40F886CF760}">
      <dsp:nvSpPr>
        <dsp:cNvPr id="0" name=""/>
        <dsp:cNvSpPr/>
      </dsp:nvSpPr>
      <dsp:spPr>
        <a:xfrm>
          <a:off x="3815648" y="5598850"/>
          <a:ext cx="151350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以禄月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815648" y="5598850"/>
        <a:ext cx="1513503" cy="722746"/>
      </dsp:txXfrm>
    </dsp:sp>
    <dsp:sp modelId="{DAE7F6D9-575B-6C47-9F2C-6177EB4BA541}">
      <dsp:nvSpPr>
        <dsp:cNvPr id="0" name=""/>
        <dsp:cNvSpPr/>
      </dsp:nvSpPr>
      <dsp:spPr>
        <a:xfrm>
          <a:off x="570896" y="119588"/>
          <a:ext cx="6098607" cy="6098607"/>
        </a:xfrm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CE740F-E5F8-1040-9068-3C0CA6A81D60}">
      <dsp:nvSpPr>
        <dsp:cNvPr id="0" name=""/>
        <dsp:cNvSpPr/>
      </dsp:nvSpPr>
      <dsp:spPr>
        <a:xfrm>
          <a:off x="2449957" y="5601853"/>
          <a:ext cx="1159509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提斯利月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449957" y="5601853"/>
        <a:ext cx="1159509" cy="722746"/>
      </dsp:txXfrm>
    </dsp:sp>
    <dsp:sp modelId="{7D368AA8-A897-6A44-B2ED-5420DBBF55CD}">
      <dsp:nvSpPr>
        <dsp:cNvPr id="0" name=""/>
        <dsp:cNvSpPr/>
      </dsp:nvSpPr>
      <dsp:spPr>
        <a:xfrm>
          <a:off x="894271" y="198176"/>
          <a:ext cx="6098607" cy="6098607"/>
        </a:xfrm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444405-91CC-BC45-909E-8AE477F1EC7C}">
      <dsp:nvSpPr>
        <dsp:cNvPr id="0" name=""/>
        <dsp:cNvSpPr/>
      </dsp:nvSpPr>
      <dsp:spPr>
        <a:xfrm>
          <a:off x="985750" y="4849148"/>
          <a:ext cx="15774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玛西班月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985750" y="4849148"/>
        <a:ext cx="1577452" cy="722746"/>
      </dsp:txXfrm>
    </dsp:sp>
    <dsp:sp modelId="{0EBEA1BD-8C57-A847-A4A1-BD492A397D4A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DCBC3D-EF34-4444-B52C-E59D1C44CC9D}">
      <dsp:nvSpPr>
        <dsp:cNvPr id="0" name=""/>
        <dsp:cNvSpPr/>
      </dsp:nvSpPr>
      <dsp:spPr>
        <a:xfrm>
          <a:off x="225598" y="3550628"/>
          <a:ext cx="1598354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基斯流月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25598" y="3550628"/>
        <a:ext cx="1598354" cy="722746"/>
      </dsp:txXfrm>
    </dsp:sp>
    <dsp:sp modelId="{CDA9BE8C-41E5-BF45-BAB4-5B91BDDEFF8D}">
      <dsp:nvSpPr>
        <dsp:cNvPr id="0" name=""/>
        <dsp:cNvSpPr/>
      </dsp:nvSpPr>
      <dsp:spPr>
        <a:xfrm>
          <a:off x="932263" y="61950"/>
          <a:ext cx="6098607" cy="6098607"/>
        </a:xfrm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C576B8-5B2D-B04B-98C4-29D5E499FD83}">
      <dsp:nvSpPr>
        <dsp:cNvPr id="0" name=""/>
        <dsp:cNvSpPr/>
      </dsp:nvSpPr>
      <dsp:spPr>
        <a:xfrm>
          <a:off x="215898" y="2051225"/>
          <a:ext cx="16177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提别月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15898" y="2051225"/>
        <a:ext cx="1617752" cy="722746"/>
      </dsp:txXfrm>
    </dsp:sp>
    <dsp:sp modelId="{C4FE94AE-AFAE-8743-9525-171FDA850E0F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CDBF4B-9D09-3242-A1D5-0506BD1712C5}">
      <dsp:nvSpPr>
        <dsp:cNvPr id="0" name=""/>
        <dsp:cNvSpPr/>
      </dsp:nvSpPr>
      <dsp:spPr>
        <a:xfrm>
          <a:off x="1034351" y="752704"/>
          <a:ext cx="1480250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细罢特月</a:t>
          </a:r>
          <a:endParaRPr lang="en-US" sz="1600" kern="1200" dirty="0" smtClean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1034351" y="752704"/>
        <a:ext cx="1480250" cy="722746"/>
      </dsp:txXfrm>
    </dsp:sp>
    <dsp:sp modelId="{49452468-AA65-834B-B75D-72A0A7810E13}">
      <dsp:nvSpPr>
        <dsp:cNvPr id="0" name=""/>
        <dsp:cNvSpPr/>
      </dsp:nvSpPr>
      <dsp:spPr>
        <a:xfrm>
          <a:off x="830908" y="73617"/>
          <a:ext cx="6098607" cy="6098607"/>
        </a:xfrm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064FAD-9527-C04A-986D-ADE7F29D4AAF}">
      <dsp:nvSpPr>
        <dsp:cNvPr id="0" name=""/>
        <dsp:cNvSpPr/>
      </dsp:nvSpPr>
      <dsp:spPr>
        <a:xfrm>
          <a:off x="2700675" y="2989"/>
          <a:ext cx="64465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亚达月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700675" y="2989"/>
        <a:ext cx="644653" cy="722746"/>
      </dsp:txXfrm>
    </dsp:sp>
    <dsp:sp modelId="{7C0589C6-43EC-854D-966B-B0C5FE9A8192}">
      <dsp:nvSpPr>
        <dsp:cNvPr id="0" name=""/>
        <dsp:cNvSpPr/>
      </dsp:nvSpPr>
      <dsp:spPr>
        <a:xfrm>
          <a:off x="670555" y="114749"/>
          <a:ext cx="6098607" cy="6098607"/>
        </a:xfrm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A8A36-05F4-4B4C-B207-6FB4CBC9688F}">
      <dsp:nvSpPr>
        <dsp:cNvPr id="0" name=""/>
        <dsp:cNvSpPr/>
      </dsp:nvSpPr>
      <dsp:spPr>
        <a:xfrm>
          <a:off x="3721900" y="3003"/>
          <a:ext cx="1700998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尼散月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721900" y="3003"/>
        <a:ext cx="1700998" cy="722746"/>
      </dsp:txXfrm>
    </dsp:sp>
    <dsp:sp modelId="{2990F259-A510-7044-A15A-189FB55AE5CB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CC7CA4-90CA-C44A-80C6-5F4700CEE084}">
      <dsp:nvSpPr>
        <dsp:cNvPr id="0" name=""/>
        <dsp:cNvSpPr/>
      </dsp:nvSpPr>
      <dsp:spPr>
        <a:xfrm>
          <a:off x="5175942" y="752704"/>
          <a:ext cx="1389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以珥月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175942" y="752704"/>
        <a:ext cx="1389957" cy="722746"/>
      </dsp:txXfrm>
    </dsp:sp>
    <dsp:sp modelId="{7E13332C-B56D-A940-B9D8-EF62C0148D0D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CD605C-912A-4041-B996-B403716CA487}">
      <dsp:nvSpPr>
        <dsp:cNvPr id="0" name=""/>
        <dsp:cNvSpPr/>
      </dsp:nvSpPr>
      <dsp:spPr>
        <a:xfrm>
          <a:off x="5837143" y="2051225"/>
          <a:ext cx="1566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西弯月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37143" y="2051225"/>
        <a:ext cx="1566957" cy="722746"/>
      </dsp:txXfrm>
    </dsp:sp>
    <dsp:sp modelId="{C105699B-8FB2-A741-A50C-5CCB2285D0C7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11ABDE-921D-CC4A-A812-98D8BC216768}">
      <dsp:nvSpPr>
        <dsp:cNvPr id="0" name=""/>
        <dsp:cNvSpPr/>
      </dsp:nvSpPr>
      <dsp:spPr>
        <a:xfrm>
          <a:off x="5854691" y="3550628"/>
          <a:ext cx="1531861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搭模斯月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54691" y="3550628"/>
        <a:ext cx="1531861" cy="722746"/>
      </dsp:txXfrm>
    </dsp:sp>
    <dsp:sp modelId="{4CDF93A6-30AC-5049-921D-2336D88B6C8C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E15629-E7D3-B841-AFF5-8835001D0C0D}">
      <dsp:nvSpPr>
        <dsp:cNvPr id="0" name=""/>
        <dsp:cNvSpPr/>
      </dsp:nvSpPr>
      <dsp:spPr>
        <a:xfrm>
          <a:off x="4964889" y="4849148"/>
          <a:ext cx="181206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埃波月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4964889" y="4849148"/>
        <a:ext cx="1812063" cy="722746"/>
      </dsp:txXfrm>
    </dsp:sp>
    <dsp:sp modelId="{BC2D0E1C-471D-7E42-82F1-D17C1CE939AE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9B53D5-F25D-3645-B6F1-7A6889DDDF8A}">
      <dsp:nvSpPr>
        <dsp:cNvPr id="0" name=""/>
        <dsp:cNvSpPr/>
      </dsp:nvSpPr>
      <dsp:spPr>
        <a:xfrm>
          <a:off x="3815648" y="5598850"/>
          <a:ext cx="151350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以禄月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815648" y="5598850"/>
        <a:ext cx="1513503" cy="722746"/>
      </dsp:txXfrm>
    </dsp:sp>
    <dsp:sp modelId="{ED222A40-1059-3345-AD49-855C25E47BE8}">
      <dsp:nvSpPr>
        <dsp:cNvPr id="0" name=""/>
        <dsp:cNvSpPr/>
      </dsp:nvSpPr>
      <dsp:spPr>
        <a:xfrm>
          <a:off x="570896" y="119588"/>
          <a:ext cx="6098607" cy="6098607"/>
        </a:xfrm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887613-2C8E-6048-BE4F-C6593EEA02B6}">
      <dsp:nvSpPr>
        <dsp:cNvPr id="0" name=""/>
        <dsp:cNvSpPr/>
      </dsp:nvSpPr>
      <dsp:spPr>
        <a:xfrm>
          <a:off x="2449957" y="5601853"/>
          <a:ext cx="1159509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提斯利月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449957" y="5601853"/>
        <a:ext cx="1159509" cy="722746"/>
      </dsp:txXfrm>
    </dsp:sp>
    <dsp:sp modelId="{3EB43849-CDAA-6542-A0ED-A2364BFE5183}">
      <dsp:nvSpPr>
        <dsp:cNvPr id="0" name=""/>
        <dsp:cNvSpPr/>
      </dsp:nvSpPr>
      <dsp:spPr>
        <a:xfrm>
          <a:off x="894271" y="198176"/>
          <a:ext cx="6098607" cy="6098607"/>
        </a:xfrm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A0DB84-DA6F-5B42-865D-A1C9482E6477}">
      <dsp:nvSpPr>
        <dsp:cNvPr id="0" name=""/>
        <dsp:cNvSpPr/>
      </dsp:nvSpPr>
      <dsp:spPr>
        <a:xfrm>
          <a:off x="985750" y="4849148"/>
          <a:ext cx="15774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玛西班月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985750" y="4849148"/>
        <a:ext cx="1577452" cy="722746"/>
      </dsp:txXfrm>
    </dsp:sp>
    <dsp:sp modelId="{A03A567C-81C1-5D48-A8D8-13AC95079D6E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865973-AFE4-A943-BF2C-DC5AFBD39F55}">
      <dsp:nvSpPr>
        <dsp:cNvPr id="0" name=""/>
        <dsp:cNvSpPr/>
      </dsp:nvSpPr>
      <dsp:spPr>
        <a:xfrm>
          <a:off x="225598" y="3550628"/>
          <a:ext cx="1598354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基斯流月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25598" y="3550628"/>
        <a:ext cx="1598354" cy="722746"/>
      </dsp:txXfrm>
    </dsp:sp>
    <dsp:sp modelId="{97C00218-34C1-5146-826D-31FE35FA5017}">
      <dsp:nvSpPr>
        <dsp:cNvPr id="0" name=""/>
        <dsp:cNvSpPr/>
      </dsp:nvSpPr>
      <dsp:spPr>
        <a:xfrm>
          <a:off x="932263" y="61950"/>
          <a:ext cx="6098607" cy="6098607"/>
        </a:xfrm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A8FDD3-53A8-B64E-A8CF-56CB16DD1561}">
      <dsp:nvSpPr>
        <dsp:cNvPr id="0" name=""/>
        <dsp:cNvSpPr/>
      </dsp:nvSpPr>
      <dsp:spPr>
        <a:xfrm>
          <a:off x="215898" y="2051225"/>
          <a:ext cx="16177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提别月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15898" y="2051225"/>
        <a:ext cx="1617752" cy="722746"/>
      </dsp:txXfrm>
    </dsp:sp>
    <dsp:sp modelId="{6EF3A9E6-F5F9-C84D-A088-29BA6973AC84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F6DDEE-72DC-714C-A05F-3C4CBC43E8B1}">
      <dsp:nvSpPr>
        <dsp:cNvPr id="0" name=""/>
        <dsp:cNvSpPr/>
      </dsp:nvSpPr>
      <dsp:spPr>
        <a:xfrm>
          <a:off x="1034351" y="752704"/>
          <a:ext cx="1480250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细罢特月</a:t>
          </a:r>
          <a:endParaRPr lang="en-US" sz="1900" kern="1200" dirty="0" smtClean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1034351" y="752704"/>
        <a:ext cx="1480250" cy="722746"/>
      </dsp:txXfrm>
    </dsp:sp>
    <dsp:sp modelId="{9C0B38ED-69AF-1742-B03C-44F628081988}">
      <dsp:nvSpPr>
        <dsp:cNvPr id="0" name=""/>
        <dsp:cNvSpPr/>
      </dsp:nvSpPr>
      <dsp:spPr>
        <a:xfrm>
          <a:off x="830908" y="73617"/>
          <a:ext cx="6098607" cy="6098607"/>
        </a:xfrm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1C92C7-1F11-9943-86A3-AC589F620D1F}">
      <dsp:nvSpPr>
        <dsp:cNvPr id="0" name=""/>
        <dsp:cNvSpPr/>
      </dsp:nvSpPr>
      <dsp:spPr>
        <a:xfrm>
          <a:off x="2700675" y="2989"/>
          <a:ext cx="64465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亚达月</a:t>
          </a:r>
          <a:endParaRPr lang="en-US" sz="1900" kern="1200" dirty="0"/>
        </a:p>
      </dsp:txBody>
      <dsp:txXfrm>
        <a:off x="2700675" y="2989"/>
        <a:ext cx="644653" cy="722746"/>
      </dsp:txXfrm>
    </dsp:sp>
    <dsp:sp modelId="{177A76F1-B4CA-E543-9CF3-DEF10E2A977A}">
      <dsp:nvSpPr>
        <dsp:cNvPr id="0" name=""/>
        <dsp:cNvSpPr/>
      </dsp:nvSpPr>
      <dsp:spPr>
        <a:xfrm>
          <a:off x="670555" y="114749"/>
          <a:ext cx="6098607" cy="6098607"/>
        </a:xfrm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A8A36-05F4-4B4C-B207-6FB4CBC9688F}">
      <dsp:nvSpPr>
        <dsp:cNvPr id="0" name=""/>
        <dsp:cNvSpPr/>
      </dsp:nvSpPr>
      <dsp:spPr>
        <a:xfrm>
          <a:off x="3721900" y="3003"/>
          <a:ext cx="1700998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</a:t>
          </a:r>
          <a:r>
            <a:rPr lang="zh-CN" altLang="en-US" sz="16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尼散月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721900" y="3003"/>
        <a:ext cx="1700998" cy="722746"/>
      </dsp:txXfrm>
    </dsp:sp>
    <dsp:sp modelId="{2990F259-A510-7044-A15A-189FB55AE5CB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CC7CA4-90CA-C44A-80C6-5F4700CEE084}">
      <dsp:nvSpPr>
        <dsp:cNvPr id="0" name=""/>
        <dsp:cNvSpPr/>
      </dsp:nvSpPr>
      <dsp:spPr>
        <a:xfrm>
          <a:off x="5175942" y="752704"/>
          <a:ext cx="1389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以珥月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175942" y="752704"/>
        <a:ext cx="1389957" cy="722746"/>
      </dsp:txXfrm>
    </dsp:sp>
    <dsp:sp modelId="{7E13332C-B56D-A940-B9D8-EF62C0148D0D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CD605C-912A-4041-B996-B403716CA487}">
      <dsp:nvSpPr>
        <dsp:cNvPr id="0" name=""/>
        <dsp:cNvSpPr/>
      </dsp:nvSpPr>
      <dsp:spPr>
        <a:xfrm>
          <a:off x="5837143" y="2051225"/>
          <a:ext cx="1566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西弯月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37143" y="2051225"/>
        <a:ext cx="1566957" cy="722746"/>
      </dsp:txXfrm>
    </dsp:sp>
    <dsp:sp modelId="{C105699B-8FB2-A741-A50C-5CCB2285D0C7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11ABDE-921D-CC4A-A812-98D8BC216768}">
      <dsp:nvSpPr>
        <dsp:cNvPr id="0" name=""/>
        <dsp:cNvSpPr/>
      </dsp:nvSpPr>
      <dsp:spPr>
        <a:xfrm>
          <a:off x="5854691" y="3550628"/>
          <a:ext cx="1531861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搭模斯月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5854691" y="3550628"/>
        <a:ext cx="1531861" cy="722746"/>
      </dsp:txXfrm>
    </dsp:sp>
    <dsp:sp modelId="{4CDF93A6-30AC-5049-921D-2336D88B6C8C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E15629-E7D3-B841-AFF5-8835001D0C0D}">
      <dsp:nvSpPr>
        <dsp:cNvPr id="0" name=""/>
        <dsp:cNvSpPr/>
      </dsp:nvSpPr>
      <dsp:spPr>
        <a:xfrm>
          <a:off x="4964889" y="4849148"/>
          <a:ext cx="181206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埃波月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4964889" y="4849148"/>
        <a:ext cx="1812063" cy="722746"/>
      </dsp:txXfrm>
    </dsp:sp>
    <dsp:sp modelId="{BC2D0E1C-471D-7E42-82F1-D17C1CE939AE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9B53D5-F25D-3645-B6F1-7A6889DDDF8A}">
      <dsp:nvSpPr>
        <dsp:cNvPr id="0" name=""/>
        <dsp:cNvSpPr/>
      </dsp:nvSpPr>
      <dsp:spPr>
        <a:xfrm>
          <a:off x="3815648" y="5598850"/>
          <a:ext cx="151350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以禄月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3815648" y="5598850"/>
        <a:ext cx="1513503" cy="722746"/>
      </dsp:txXfrm>
    </dsp:sp>
    <dsp:sp modelId="{ED222A40-1059-3345-AD49-855C25E47BE8}">
      <dsp:nvSpPr>
        <dsp:cNvPr id="0" name=""/>
        <dsp:cNvSpPr/>
      </dsp:nvSpPr>
      <dsp:spPr>
        <a:xfrm>
          <a:off x="570896" y="119588"/>
          <a:ext cx="6098607" cy="6098607"/>
        </a:xfrm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887613-2C8E-6048-BE4F-C6593EEA02B6}">
      <dsp:nvSpPr>
        <dsp:cNvPr id="0" name=""/>
        <dsp:cNvSpPr/>
      </dsp:nvSpPr>
      <dsp:spPr>
        <a:xfrm>
          <a:off x="2449957" y="5601853"/>
          <a:ext cx="1159509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提斯利月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449957" y="5601853"/>
        <a:ext cx="1159509" cy="722746"/>
      </dsp:txXfrm>
    </dsp:sp>
    <dsp:sp modelId="{3EB43849-CDAA-6542-A0ED-A2364BFE5183}">
      <dsp:nvSpPr>
        <dsp:cNvPr id="0" name=""/>
        <dsp:cNvSpPr/>
      </dsp:nvSpPr>
      <dsp:spPr>
        <a:xfrm>
          <a:off x="894271" y="198176"/>
          <a:ext cx="6098607" cy="6098607"/>
        </a:xfrm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A0DB84-DA6F-5B42-865D-A1C9482E6477}">
      <dsp:nvSpPr>
        <dsp:cNvPr id="0" name=""/>
        <dsp:cNvSpPr/>
      </dsp:nvSpPr>
      <dsp:spPr>
        <a:xfrm>
          <a:off x="985750" y="4849148"/>
          <a:ext cx="15774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玛西班月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985750" y="4849148"/>
        <a:ext cx="1577452" cy="722746"/>
      </dsp:txXfrm>
    </dsp:sp>
    <dsp:sp modelId="{A03A567C-81C1-5D48-A8D8-13AC95079D6E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865973-AFE4-A943-BF2C-DC5AFBD39F55}">
      <dsp:nvSpPr>
        <dsp:cNvPr id="0" name=""/>
        <dsp:cNvSpPr/>
      </dsp:nvSpPr>
      <dsp:spPr>
        <a:xfrm>
          <a:off x="225598" y="3550628"/>
          <a:ext cx="1598354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基斯流月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25598" y="3550628"/>
        <a:ext cx="1598354" cy="722746"/>
      </dsp:txXfrm>
    </dsp:sp>
    <dsp:sp modelId="{97C00218-34C1-5146-826D-31FE35FA5017}">
      <dsp:nvSpPr>
        <dsp:cNvPr id="0" name=""/>
        <dsp:cNvSpPr/>
      </dsp:nvSpPr>
      <dsp:spPr>
        <a:xfrm>
          <a:off x="932263" y="61950"/>
          <a:ext cx="6098607" cy="6098607"/>
        </a:xfrm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A8FDD3-53A8-B64E-A8CF-56CB16DD1561}">
      <dsp:nvSpPr>
        <dsp:cNvPr id="0" name=""/>
        <dsp:cNvSpPr/>
      </dsp:nvSpPr>
      <dsp:spPr>
        <a:xfrm>
          <a:off x="215898" y="2051225"/>
          <a:ext cx="16177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提别月</a:t>
          </a:r>
          <a:endParaRPr lang="en-US" sz="19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215898" y="2051225"/>
        <a:ext cx="1617752" cy="722746"/>
      </dsp:txXfrm>
    </dsp:sp>
    <dsp:sp modelId="{6EF3A9E6-F5F9-C84D-A088-29BA6973AC84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F6DDEE-72DC-714C-A05F-3C4CBC43E8B1}">
      <dsp:nvSpPr>
        <dsp:cNvPr id="0" name=""/>
        <dsp:cNvSpPr/>
      </dsp:nvSpPr>
      <dsp:spPr>
        <a:xfrm>
          <a:off x="1034351" y="752704"/>
          <a:ext cx="1480250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 细罢特月</a:t>
          </a:r>
          <a:endParaRPr lang="en-US" sz="1900" kern="1200" dirty="0" smtClean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Tahoma"/>
            <a:ea typeface="+mn-ea"/>
            <a:cs typeface="+mn-cs"/>
          </a:endParaRPr>
        </a:p>
      </dsp:txBody>
      <dsp:txXfrm>
        <a:off x="1034351" y="752704"/>
        <a:ext cx="1480250" cy="722746"/>
      </dsp:txXfrm>
    </dsp:sp>
    <dsp:sp modelId="{9C0B38ED-69AF-1742-B03C-44F628081988}">
      <dsp:nvSpPr>
        <dsp:cNvPr id="0" name=""/>
        <dsp:cNvSpPr/>
      </dsp:nvSpPr>
      <dsp:spPr>
        <a:xfrm>
          <a:off x="830908" y="73617"/>
          <a:ext cx="6098607" cy="6098607"/>
        </a:xfrm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1C92C7-1F11-9943-86A3-AC589F620D1F}">
      <dsp:nvSpPr>
        <dsp:cNvPr id="0" name=""/>
        <dsp:cNvSpPr/>
      </dsp:nvSpPr>
      <dsp:spPr>
        <a:xfrm>
          <a:off x="2700675" y="2989"/>
          <a:ext cx="64465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sz="1900" kern="1200" dirty="0" smtClean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亚达月</a:t>
          </a:r>
          <a:endParaRPr lang="en-US" sz="1900" kern="1200" dirty="0"/>
        </a:p>
      </dsp:txBody>
      <dsp:txXfrm>
        <a:off x="2700675" y="2989"/>
        <a:ext cx="644653" cy="722746"/>
      </dsp:txXfrm>
    </dsp:sp>
    <dsp:sp modelId="{177A76F1-B4CA-E543-9CF3-DEF10E2A977A}">
      <dsp:nvSpPr>
        <dsp:cNvPr id="0" name=""/>
        <dsp:cNvSpPr/>
      </dsp:nvSpPr>
      <dsp:spPr>
        <a:xfrm>
          <a:off x="670555" y="114749"/>
          <a:ext cx="6098607" cy="6098607"/>
        </a:xfrm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02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fld id="{91BDFF8C-51E1-4B17-BD1C-C04A2E2953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23769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742532E2-AB80-4627-8572-142DB332BB0D}" type="slidenum">
              <a:rPr lang="en-US" altLang="en-US" sz="1200">
                <a:latin typeface="Arial" pitchFamily="34" charset="0"/>
              </a:rPr>
              <a:pPr/>
              <a:t>1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30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448C387E-948E-42A6-BFA4-A85E2DBF92F6}" type="slidenum">
              <a:rPr lang="en-US" altLang="en-US" sz="1200">
                <a:latin typeface="Arial" pitchFamily="34" charset="0"/>
              </a:rPr>
              <a:pPr/>
              <a:t>14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93120970-411A-4209-9AFB-1551DAA1053E}" type="slidenum">
              <a:rPr lang="en-US" altLang="en-US" sz="1200">
                <a:latin typeface="Arial" pitchFamily="34" charset="0"/>
              </a:rPr>
              <a:pPr/>
              <a:t>15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4C6A0DF7-DE25-4577-8EA1-DBC16BF1571E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</a:rPr>
              <a:pPr/>
              <a:t>16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2F3F4DFB-D7C8-47FA-9732-93AD0FA0F614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</a:rPr>
              <a:pPr/>
              <a:t>17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214B50F9-98EC-4CBF-88CC-E34D425B1B85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</a:rPr>
              <a:pPr/>
              <a:t>18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EB609343-2762-4FC5-837D-A6806F138EF6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</a:rPr>
              <a:pPr/>
              <a:t>19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310FEE02-30A7-41E1-85D5-D7C2FB1CD01F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</a:rPr>
              <a:pPr/>
              <a:t>20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7FD6A70A-8940-4EA9-945E-8DC223128290}" type="slidenum">
              <a:rPr lang="en-US" altLang="en-US" sz="1200">
                <a:solidFill>
                  <a:srgbClr val="000000"/>
                </a:solidFill>
                <a:latin typeface="Arial" pitchFamily="34" charset="0"/>
              </a:rPr>
              <a:pPr/>
              <a:t>21</a:t>
            </a:fld>
            <a:endParaRPr lang="en-US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CCAB875D-8D2A-4AED-83BE-C4D79F977DD9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</a:rPr>
              <a:pPr/>
              <a:t>22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2B33A4C7-65AE-4532-B4A1-FF86500D44BD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</a:rPr>
              <a:pPr/>
              <a:t>24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E856CD9D-5F13-4B47-A894-6FB395D21608}" type="slidenum">
              <a:rPr lang="en-US" altLang="en-US" sz="1200">
                <a:solidFill>
                  <a:srgbClr val="000000"/>
                </a:solidFill>
                <a:latin typeface="Arial" pitchFamily="34" charset="0"/>
              </a:rPr>
              <a:pPr/>
              <a:t>2</a:t>
            </a:fld>
            <a:endParaRPr lang="en-US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61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7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CB636A64-560A-4A87-9348-B94E324FD489}" type="slidenum">
              <a:rPr lang="en-US" altLang="en-US" sz="1200">
                <a:solidFill>
                  <a:srgbClr val="000000"/>
                </a:solidFill>
                <a:latin typeface="Arial" pitchFamily="34" charset="0"/>
              </a:rPr>
              <a:pPr/>
              <a:t>25</a:t>
            </a:fld>
            <a:endParaRPr lang="en-US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F8085ED5-8D1C-48BB-81F4-2028CBC3AF34}" type="slidenum">
              <a:rPr lang="en-US" altLang="en-US" sz="1200">
                <a:solidFill>
                  <a:srgbClr val="000000"/>
                </a:solidFill>
                <a:latin typeface="Arial" pitchFamily="34" charset="0"/>
              </a:rPr>
              <a:pPr/>
              <a:t>26</a:t>
            </a:fld>
            <a:endParaRPr lang="en-US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5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69FDCE7D-6D2B-40BB-8199-48BDDCDB6B75}" type="slidenum">
              <a:rPr lang="en-US" altLang="en-US" sz="1200">
                <a:solidFill>
                  <a:srgbClr val="000000"/>
                </a:solidFill>
                <a:latin typeface="Arial" pitchFamily="34" charset="0"/>
              </a:rPr>
              <a:pPr/>
              <a:t>27</a:t>
            </a:fld>
            <a:endParaRPr lang="en-US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5225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225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1D0D6AEE-EB1D-4DC5-8BA8-69B433A9BD02}" type="slidenum">
              <a:rPr lang="en-US" altLang="en-US" sz="1200">
                <a:solidFill>
                  <a:srgbClr val="000000"/>
                </a:solidFill>
                <a:latin typeface="Arial" pitchFamily="34" charset="0"/>
              </a:rPr>
              <a:pPr/>
              <a:t>28</a:t>
            </a:fld>
            <a:endParaRPr lang="en-US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5430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430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923E2318-40BA-4771-A699-709BEA5FB7FF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/>
              <a:t>30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itchFamily="34" charset="0"/>
              </a:rPr>
              <a:t>www.stephenwilliamson.com/ Hobbies/bakin.htm (Yeast bloom)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B02DE6A8-6A74-49E3-A999-44E1995FBA96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/>
              <a:t>31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594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7FD27E8E-A096-4550-858F-E78387DB252F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/>
              <a:t>33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6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3144C947-82DD-4F3F-B0DE-F1C953094AB1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/>
              <a:t>34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860AD0DF-9FF3-497D-B223-A5A27A2B24A1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/>
              <a:t>37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686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8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069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09AD4C0C-8B05-497A-A4FE-A1FA10500CD9}" type="slidenum">
              <a:rPr lang="en-US" altLang="en-US" sz="1200">
                <a:latin typeface="Arial" pitchFamily="34" charset="0"/>
              </a:rPr>
              <a:pPr/>
              <a:t>3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30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8CDB0706-1714-43ED-BFFB-F2C54BF79ADC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</a:rPr>
              <a:pPr/>
              <a:t>39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27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FA4E9331-6482-4404-8CB8-DACA6CF50864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/>
              <a:t>41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7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mtClean="0">
                <a:latin typeface="Arial" pitchFamily="34" charset="0"/>
              </a:rPr>
              <a:t>http://images.google.com/imgres?imgurl=www.rigal.freeserve.co.uk/jewish/calendar/calenda2a.gif&amp;imgrefurl=http://www.rigal.freeserve.co.uk/jewish/calendar/jcalendar2.htm&amp;h=398&amp;w=477&amp;prev=/images%3Fq%3DJewish%2BCalendar%2BDiagram%26svnum%3D10%26hl%3Den%26lr%3D%26ie%3DUTF-8%26oe%3DUTF-8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89C7CE80-5D45-4C98-8651-9EAAED887104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/>
              <a:t>43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788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E0811A8D-904B-4114-9CA7-D5B8282F4E99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</a:rPr>
              <a:pPr/>
              <a:t>44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A59A10C6-C1F7-4775-8252-D4FE47F477B2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</a:rPr>
              <a:pPr/>
              <a:t>45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6C428AE9-5493-43B8-A531-A98BC47ED277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</a:rPr>
              <a:pPr/>
              <a:t>46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5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8FA87033-A020-4DF7-80E4-BB7ED4F39ED7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</a:rPr>
              <a:pPr/>
              <a:t>47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7CE908BD-5CAA-4792-B469-E54059D8BA9E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</a:rPr>
              <a:pPr/>
              <a:t>48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430D8A21-7C61-4FD9-BF7E-5380F3097DF0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</a:rPr>
              <a:pPr/>
              <a:t>49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04CA8483-8327-42AB-B212-3951AA991EE0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</a:rPr>
              <a:pPr/>
              <a:t>50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84D6F42A-0F5E-4171-985F-47D0250D2A85}" type="slidenum">
              <a:rPr lang="en-US" altLang="en-US" sz="1200">
                <a:latin typeface="Arial" pitchFamily="34" charset="0"/>
              </a:rPr>
              <a:pPr/>
              <a:t>4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31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C9F956BA-B625-4408-8BFF-9412F61E75C2}" type="slidenum">
              <a:rPr lang="en-US" altLang="en-US" sz="1200">
                <a:latin typeface="Arial" pitchFamily="34" charset="0"/>
              </a:rPr>
              <a:pPr/>
              <a:t>52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39629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787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A931A354-DAEA-4DF2-A7B2-64C82C262360}" type="slidenum">
              <a:rPr lang="en-US" altLang="en-US" sz="1200">
                <a:latin typeface="Arial" pitchFamily="34" charset="0"/>
              </a:rPr>
              <a:pPr/>
              <a:t>53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39833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99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AA909176-B703-474C-91BB-1E55EB9FB67E}" type="slidenum">
              <a:rPr lang="en-US" altLang="en-US" sz="1200">
                <a:latin typeface="Arial" pitchFamily="34" charset="0"/>
              </a:rPr>
              <a:pPr/>
              <a:t>54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40038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4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C230DE8E-7088-432C-A9C0-479EB4ADD323}" type="slidenum">
              <a:rPr lang="en-US" altLang="en-US" sz="1200">
                <a:solidFill>
                  <a:srgbClr val="000000"/>
                </a:solidFill>
                <a:latin typeface="Arial" pitchFamily="34" charset="0"/>
              </a:rPr>
              <a:pPr/>
              <a:t>55</a:t>
            </a:fld>
            <a:endParaRPr lang="en-US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024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243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28B19308-A7C3-4F8F-9257-A80F20CE06B2}" type="slidenum">
              <a:rPr lang="en-US" altLang="en-US" sz="1200">
                <a:solidFill>
                  <a:srgbClr val="000000"/>
                </a:solidFill>
                <a:latin typeface="Arial" pitchFamily="34" charset="0"/>
              </a:rPr>
              <a:pPr/>
              <a:t>57</a:t>
            </a:fld>
            <a:endParaRPr lang="en-US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055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2F3F5BD8-649B-4A26-8BC6-45B2888A69B8}" type="slidenum">
              <a:rPr lang="en-US" altLang="en-US" sz="1200">
                <a:solidFill>
                  <a:srgbClr val="000000"/>
                </a:solidFill>
                <a:latin typeface="Arial" pitchFamily="34" charset="0"/>
              </a:rPr>
              <a:pPr/>
              <a:t>58</a:t>
            </a:fld>
            <a:endParaRPr lang="en-US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0755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755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mtClean="0">
                <a:latin typeface="Arial" pitchFamily="34" charset="0"/>
              </a:rPr>
              <a:t>http://www.wcg.org/lit/law/festivals/harvest.htm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3E28E524-F6F7-4966-A7AD-A77497DD49F6}" type="slidenum">
              <a:rPr lang="en-US" altLang="en-US" sz="1200">
                <a:solidFill>
                  <a:srgbClr val="000000"/>
                </a:solidFill>
                <a:latin typeface="Arial" pitchFamily="34" charset="0"/>
              </a:rPr>
              <a:pPr/>
              <a:t>59</a:t>
            </a:fld>
            <a:endParaRPr lang="en-US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09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90985227-E87D-433C-9A4D-B2180DC56DF5}" type="slidenum">
              <a:rPr lang="en-US" altLang="en-US" sz="1200">
                <a:latin typeface="Arial" pitchFamily="34" charset="0"/>
              </a:rPr>
              <a:pPr/>
              <a:t>60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41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841224DA-0E49-455F-9514-F5E5F8BD39C1}" type="slidenum">
              <a:rPr lang="en-US" altLang="en-US" sz="1200">
                <a:latin typeface="Arial" pitchFamily="34" charset="0"/>
              </a:rPr>
              <a:pPr/>
              <a:t>62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4147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944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C72A73C3-E03E-45A3-A39C-6C1645AFD3A9}" type="slidenum">
              <a:rPr lang="en-US" altLang="en-US" sz="1200">
                <a:latin typeface="Arial" pitchFamily="34" charset="0"/>
              </a:rPr>
              <a:pPr/>
              <a:t>63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41677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149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21BB7DC2-7147-274F-9421-2A4EFEB7A637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6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16380B33-429A-46B7-8300-6C46EE9F0AED}" type="slidenum">
              <a:rPr lang="en-US" altLang="en-US" sz="1200">
                <a:latin typeface="Arial" pitchFamily="34" charset="0"/>
              </a:rPr>
              <a:pPr/>
              <a:t>65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41984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534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F945D31D-6151-4AEF-B412-C1594A2697C5}" type="slidenum">
              <a:rPr lang="en-US" altLang="en-US" sz="1200">
                <a:latin typeface="Arial" pitchFamily="34" charset="0"/>
              </a:rPr>
              <a:pPr/>
              <a:t>67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42291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739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AAC672F7-F639-4A3B-9682-4F60BA0A0553}" type="slidenum">
              <a:rPr lang="en-US" altLang="en-US" sz="1200">
                <a:latin typeface="Arial" pitchFamily="34" charset="0"/>
              </a:rPr>
              <a:pPr/>
              <a:t>68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6274FBFE-02D8-4E0E-8868-9A90AD4F86FE}" type="slidenum">
              <a:rPr lang="en-US" altLang="en-US" sz="1200">
                <a:latin typeface="Arial" pitchFamily="34" charset="0"/>
              </a:rPr>
              <a:pPr/>
              <a:t>69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D2569F18-CC8E-4ACC-A96F-308685B8D0C4}" type="slidenum">
              <a:rPr lang="en-US" altLang="en-US" sz="1200">
                <a:latin typeface="Arial" pitchFamily="34" charset="0"/>
              </a:rPr>
              <a:pPr/>
              <a:t>70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9864B2A0-F153-4A27-A0F0-1704053D95F0}" type="slidenum">
              <a:rPr lang="en-US" altLang="en-US" sz="1200">
                <a:latin typeface="Arial" pitchFamily="34" charset="0"/>
              </a:rPr>
              <a:pPr/>
              <a:t>71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78D8FF69-2F3A-4BF0-8F91-BDBBA505CE3D}" type="slidenum">
              <a:rPr lang="en-US" altLang="en-US" sz="1200">
                <a:latin typeface="Arial" pitchFamily="34" charset="0"/>
              </a:rPr>
              <a:pPr/>
              <a:t>72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4331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7B4DB99B-2328-43EB-8B54-7F1CA07EBE58}" type="slidenum">
              <a:rPr lang="en-US" altLang="en-US" sz="1200">
                <a:latin typeface="Arial" pitchFamily="34" charset="0"/>
              </a:rPr>
              <a:pPr/>
              <a:t>73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531D8916-3872-41A3-8538-7AB8BA09B82F}" type="slidenum">
              <a:rPr lang="en-US" altLang="en-US" sz="1200">
                <a:latin typeface="Arial" pitchFamily="34" charset="0"/>
              </a:rPr>
              <a:pPr/>
              <a:t>74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4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3D16071B-5211-422A-9AE8-1CF746094F03}" type="slidenum">
              <a:rPr lang="en-US" altLang="en-US" sz="1200">
                <a:latin typeface="Arial" pitchFamily="34" charset="0"/>
              </a:rPr>
              <a:pPr/>
              <a:t>76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440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C364462E-D2C0-4114-8E01-ED7C7E0D9F31}" type="slidenum">
              <a:rPr lang="zh-CN" altLang="en-US" sz="120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pPr/>
              <a:t>7</a:t>
            </a:fld>
            <a:endParaRPr lang="en-US" altLang="zh-CN" sz="1200">
              <a:solidFill>
                <a:srgbClr val="00000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71FD3BA-F0B8-DA4C-B590-69A23FF2915B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/>
              <a:t>77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OT</a:t>
            </a:r>
            <a:r>
              <a:rPr lang="en-US" baseline="0" dirty="0" smtClean="0">
                <a:latin typeface="Arial" charset="0"/>
              </a:rPr>
              <a:t> Backgrounds </a:t>
            </a:r>
            <a:r>
              <a:rPr lang="en-US" dirty="0" smtClean="0">
                <a:latin typeface="Arial" charset="0"/>
              </a:rPr>
              <a:t>link address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C2D49964-3E1D-45A8-8A89-F8588D9328DF}" type="slidenum">
              <a:rPr lang="zh-CN" altLang="en-US" sz="120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pPr/>
              <a:t>8</a:t>
            </a:fld>
            <a:endParaRPr lang="en-US" altLang="zh-CN" sz="1200">
              <a:solidFill>
                <a:srgbClr val="00000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B012717E-5043-459F-8376-5E8B59E08526}" type="slidenum">
              <a:rPr lang="zh-CN" altLang="en-US" sz="120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pPr/>
              <a:t>9</a:t>
            </a:fld>
            <a:endParaRPr lang="en-US" altLang="zh-CN" sz="1200">
              <a:solidFill>
                <a:srgbClr val="00000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CE96854E-1B0A-4035-B454-DB21D8EDF44B}" type="slidenum">
              <a:rPr lang="en-US" altLang="en-US" sz="1200">
                <a:latin typeface="Arial" pitchFamily="34" charset="0"/>
              </a:rPr>
              <a:pPr/>
              <a:t>12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32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</p:grpSp>
      <p:sp>
        <p:nvSpPr>
          <p:cNvPr id="5159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48F23F-E81B-434F-B06F-D28D256281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5544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B3A5BB-0EA4-41D5-BB80-DC1E32EDAF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82904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5DCB224-FA00-4871-8A8A-566FDED62D4E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F6450E7-A9C1-4451-B94E-A17FC1A10B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900308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6D52630-651C-47F3-81BC-57CDDDDC8A92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4C42071-FDC4-4653-A655-8DA8BBC2AD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8548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304CC6E-EBD3-43FD-8516-89CABA06FE1C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DBE62FE-72D7-49F6-B959-76883394D3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08444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344EE43-A9E3-4B87-B2C6-AD4B4CA7D054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BC85295-4C1F-496F-8D39-A43ED284EC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91135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273B2E4-F777-4F63-8C9E-070755682A9F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56BEF54-60FE-4B3D-8170-B630514F01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841737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C291EB7-0086-4224-A78D-B8AE94A35918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33D9051-B1F6-42EA-B078-70FCF2BA11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62953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74C1DB2-CEDB-428A-89A1-DFC6DF4AEEB3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4EC52E1-9289-428E-807A-1D09909853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28748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C803571-8B5D-46EC-8213-BBBCA5BC88A4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836EFA1-AAA7-4D5D-B930-561C9910EF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48016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080E818-93B6-4174-8246-174E63129204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661E658-EBF0-492F-91D0-BCC4C70690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076603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70E9981-A75F-43D7-96AA-2F0E0150ADDB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7BD969C-153F-49A8-A9F8-5DC556E46D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762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5F67DE-0A8F-4A6C-8EF5-E3EED9F99A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08363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89C71F4-BF3A-4F70-9EBB-47982D559F68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65A6F2A-C956-48BC-A8BB-9FBD734100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49544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DE052F4-6B55-472F-A25D-AA453A72369F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A1A74C0-CB64-4B71-AD32-2C829804D6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89985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C4F25D4-5E5A-4233-A90A-89C124F87AE1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6CCF092-B479-46FC-B405-F36DC9F058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808436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02E0047-1F07-44D9-BD8F-9806AAF4BCE0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82E8F85-7644-4157-8694-21629677FC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93682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3203387-3AD1-4C84-A060-E48E230B5FEE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DDE3106-C025-4FBD-B7B8-0DCBF4686F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3917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5951F74-4009-471C-A805-9F729B8067AC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AAF1005-FCF8-4BCA-A487-AE7FDEC8B3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7318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7C8FBFC-5CB1-4062-BEEF-103898C8BEAB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995A199-D9D6-4E3C-B90B-AC8D65B900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58565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271D524-3D56-4684-84CC-72040B5F5F4B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8C3B3AE-CAFA-4336-96A6-644111B136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410455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</p:grpSp>
      <p:sp>
        <p:nvSpPr>
          <p:cNvPr id="5159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7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F2BD2D-06B8-4AEA-BDA2-9481D9C5D9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132159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71DA38-C739-44B5-A6E1-C3D24A4C01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0581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9EC5FA-43F2-4084-91CD-128863671F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38663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C74267-E6EC-422C-B98F-5A201A83B6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6401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C1E5F6-16FC-48F6-8861-7400827C69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3741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64A59A-EF5F-43C4-8C99-F288F282EE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3561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443CF3-DD26-465D-9553-A0C0531ED6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55525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7C5B27-937C-4CC0-85EC-5115A4AECD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339133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FA07E7-20EE-4126-B153-8C322830D5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74190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429F3B-7657-44D4-8210-884A973A92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74351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448765-5FB7-4F7B-A97A-E34ACC1A79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857069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3DB423-791C-40FF-8EB1-B81A72D6EE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431952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F6285F-E57B-4E96-9194-2811A01574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5316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901523-EB10-49F7-899F-E52F32CAC3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07960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B7923F-1A79-46C9-B1D4-DAA9F42940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28948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EA14E113-536E-42F8-8816-A9E431858C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829509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9CF9F91E-5823-4277-B9AF-01CB694111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398470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CD0356B1-B270-458C-9268-E07BDE71D8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65425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3512B086-915F-4EA7-8F76-C79799EF3D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776666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45A35AB1-95EF-4427-845A-07FDB63394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58671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435C43B2-CEEC-4343-B2F4-F728177D3F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0734145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74F20EB9-D48F-4C7B-8D96-0A78F6B520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15995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5A8888D8-C934-40F9-A689-324E27765C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57107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CBB42561-659A-4466-8394-7CCABB96BD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96292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51C895-2D35-4138-A205-5152CC8C92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534476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51D9CC87-62BA-47E0-A3ED-A637C66F43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838667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87CEFCA0-B99A-45C8-B101-398FA7DCC9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7704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2069C9FE-F5C0-48BD-8990-7EEDDABDE8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632965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159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7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16C434-010C-48FC-A951-5027DA76FD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33390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13439F-503C-4579-9DA5-8083D3FFA0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387563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CC3A54-3350-4BE7-A996-017D3AAA42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071636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CF95D2-27A0-4631-A5AA-252FB09574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38292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F94BC3-58CC-4BEB-8BAD-F6AFD613CA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842381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6EF792-955F-41CA-88D1-A70055D893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35872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5DBF2E-4422-4819-B423-F23B662230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9769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011AD4-15D8-4299-8ECC-2DA39F82D2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643939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838EA2-1F17-491B-AFDF-B9C6C4E99B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20304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45026E-6552-409B-81B8-EC491FCAF0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944030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B861B-3DBA-474C-9630-7E8297E5DB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451330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8D666F-E66B-4798-BBE7-B68D02BF24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89628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96EB7-DD6E-4F7C-AE6B-36A3EA0124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362034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371690-25BE-42BE-A6A7-D4156CF4CD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754925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159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7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BA7AF-B9C0-4135-91F6-9BE758A102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81964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1644C2-279B-4664-9E38-4A9AF05C9B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61244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7F8F07-8CE6-469A-8D5E-5D4906190D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3721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D7B910-B863-4803-93D1-35191CA62C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054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E17032-8511-42C5-AB22-1111AE549F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99066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83659C-048A-46FE-A030-62D3322B7A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229356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4006B4-B7A0-484E-B199-54900EB6FD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005540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D3708A-E54E-47EB-9C1F-5E713345DD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707540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57677-96D6-43EC-83FA-822E2FD034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6287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899336-CC3A-4F97-90BC-22C2681F73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688009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D368B6-B8D1-4FC2-B633-06F7ABE35A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096908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29EC81-206C-4FEA-A505-6656BDD9DB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194299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2F3741-15F2-4C74-878D-8C0604DBF8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410592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4DC367-F776-4722-9B6E-C81DE6B1AA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046741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138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7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138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8685C7-D2AC-4B61-8C3E-BBB6159A80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8965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9DEAFF-91FD-49E3-A1F5-257D45DE62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166982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5ABEC9-CD02-46A7-AE62-9F7CC0116B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451411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7CB27F-7BA9-4D52-9C96-FB8D2810E7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391177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E61538-BB24-4D13-B696-9859A76865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019551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973E4B-A996-426D-8874-99A2B7670C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803987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8F8C57-EBE3-4F12-8555-B34DA582C9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964075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87395C-A9E9-4219-9122-2E2F82A854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443357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9E2761-94D1-474E-9DE1-CF3B67F3C7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87949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20982F-3040-4C6F-A329-2587186554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027078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BA6ED2-C8CD-43E8-A64A-727FC662AE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385933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D5920F-00FA-4AD7-B2F0-363D6109D9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834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809916-5FE5-4E60-8D5E-A0846D77C9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05169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467C0B1-B8A7-41F5-BF6F-541ADB16C49B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C467C0F-EE27-41D5-8837-8366EB77E9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712963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2B3135C-314A-4A00-90E0-78C05DA15A16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6F03293-FE3F-4BC6-9D87-B10F9F3DAA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206405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B979CCF-B531-4913-BB26-B8D797C59750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0446951-4057-4B09-A642-25C4B654D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39344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1DFF6BF-3153-460F-BBBF-C151066350B8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1137D47-8789-4BA7-B786-A5DC648A7B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192273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F7C910C-BBD8-4DE0-AD1F-09E6C2650B41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1713BFB-D91C-4B52-A7D2-0FFDDB026B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66369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BB8C359-7119-4BD5-9570-413E5D69E899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D5A70C2-B2DA-4473-A349-33535426F5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758624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A888C1C-5CAF-4987-9B31-BE959F6DA274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4F31AC8-0A92-4144-8E09-0F1414F2CE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97536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9099BA6-C6FA-4574-9A87-7A5D8DF3DBA3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47F6510-9DBE-45E6-B93F-FA3E7F0B53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520790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FA3457E-B18C-4B28-A251-36B4D1C82A9A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E947CAA-DBD9-49A9-AADE-68A8B6515A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17258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9286D3A-08F8-4D88-B94B-FCAF63E180D5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1564C2B-CADB-4155-B0E1-1C5AFF3D44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8182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AF2ACA-B89B-49F4-8CBB-1326620520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461064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952BCE3-CD13-42B2-B78A-419F97A98AF9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44607F8-5A35-44E7-8E23-DADB6FCC32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797413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138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7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138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15AC3A39-1E92-45FB-BB5A-983AA510AE79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5D314802-BA3D-4D38-A0B4-1B43219842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57453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11B7A07-BFDB-4F39-935B-CD6725ABFDB9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DD0FA8EF-A608-4378-810A-2AEDA717E9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519873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535A4FF6-B7F9-477C-84E6-8108626B0E75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21F853C-01D4-4D16-80F0-4F0EAB15CD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457420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E50E8D2-DBBD-473B-9665-95C539DC02CD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7DAA1175-7FC8-49F4-904A-ECCBD214B1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03626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4C031ED4-8CED-48F7-A7C5-0FA4CAB03742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7E85F460-0929-4F88-B2C9-3009A2129A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703316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43DE6961-E5C9-4A86-83B3-DF2749B28EEC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A74A9397-EE81-4F72-A915-926E2596C9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41764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C0666A3-1EC1-400D-BB9A-D65BD102798E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920E269D-38AD-493B-A211-032776FFA2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43812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3B7EBCDE-827D-43E7-85DF-D733B4C107BB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D963DB05-F6D5-40DD-8802-7A145BC647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160475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191BC4C-0010-4608-9EB7-B9DA9C7BA93C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D3D84829-8389-4F58-9DB5-959ABF679E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5480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753369-7ED3-4FB6-8F42-F8CA85D85E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2357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B3D442-D4EF-4FC9-AAD8-0956EF40D2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662523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D29FA71C-6BBA-4F2C-8AFB-A3CE22578AC6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73D708A1-8A68-41C9-A463-0C6960FC8C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04795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43D0A3A7-AFDF-4E5B-AB48-DD15DFC2068B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6AAF131-2101-4382-B759-6399D67742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090489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0861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0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0861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20DDD328-4AF8-4EFD-B05C-31FCF1E51ABF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BFF56D6-69DB-4949-B745-DDE05D5FEC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538817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151545C6-E173-4FE7-BC3C-A5BC4E3BF231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AA56BF8B-CD6D-438F-8961-744DED08AC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570404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30041327-2095-43B5-92DE-5B1C1331C863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939BF80D-766B-4157-B9E4-B0700E5D63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865394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10627208-F5BD-4B03-AE9B-E5869E3092ED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FEB3A5D9-B495-4208-8C1F-816F7B3B5D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281062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3A58260A-E1E4-427D-9C4E-E2F1EDD6BA27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3952F08-6C24-478B-8F6C-146F9D1BAC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82785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3730A692-D433-406D-A7EA-E9A096535049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7C555252-1ACB-4190-8C67-F9701DF855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05026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8810E4A2-279D-48E5-AA6C-D548A6928BAA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1DCA7079-37CE-4372-AC01-887B46323D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333698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C08F161-FD3C-44E3-A446-7E33A9D75859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D8378215-EAC4-42E7-AD15-2BDD2B8F2A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6480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07F860-3913-4D14-B3D7-BC07660D9D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407781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E83EF73-8AA6-4415-BCCD-9E5CDA759E6D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F74567E-98B0-4F7D-96D3-1078447761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320350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9E89C208-F680-4519-A251-C837F96D229B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E8069A9-7058-4549-985A-2254DDCF70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678816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54210B1-4830-4480-9B95-BEF2BEA148C9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63BE82F9-D84D-4FC5-B613-D7AC183575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527123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A1BD9F23-FD69-4B84-9DFC-A0D8B3DD07C2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7A64F70A-F4B7-4110-8E36-00C132EEE6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4217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47616CD2-44A3-4F04-821B-0943290C881E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4F6A9998-942E-4DCE-B076-10C742CFA2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456431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128418E1-E6B5-47F8-9784-E9800048D08A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782AC39C-1A3A-4DE0-9964-AD9C07197A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008652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4A4C2AF-674D-4AD8-9B94-9C3770D5A8E4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1F63D591-FB58-487A-952F-B05B0EC3F9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608916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62ADC6CB-ADDC-41A4-8F6F-FAFA56772F2B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5B09D54D-91BA-43FE-85CC-A5DD64DF15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238558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4AF2D5A1-E88C-458C-B087-8605A1FFA17D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F6C49901-D11E-4BAF-A601-3AC8308CCA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122475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8FC4C1EC-9F06-4FD5-B77D-F7EA33AF0BB1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3EBCC827-8582-4EB4-88CF-64073C7DD3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269732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885D8F-A335-496F-83EF-CF4E4562CF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05997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77BA5827-47C1-43D1-8A4B-9789EB8CCCF8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AB12839-AA96-448E-A1FD-F367577D67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686546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0867B8E-5D7E-445A-8684-1106B47D4904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644CF91-98F1-4829-A624-E267C7C7D5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852799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E2A4DC9-FB8D-406A-BF57-9CE5F337DD26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A1391A33-4AF6-4288-8F36-BCE7918EC1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374096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AF9D0EFB-8C1C-4F85-9FEB-3C740A300C07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18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5E54D4C5-4C99-4802-979E-16548E91BA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63218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</p:grpSp>
      <p:sp>
        <p:nvSpPr>
          <p:cNvPr id="5159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7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4C1222-9EBA-4ED0-92E0-3D59C7951C6A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85524D-FDFF-4B05-B5DB-D2B18C76FE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609994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FD6DF4-FBA6-4CCC-97AE-A37C25DE60D0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F990CC-614F-47E3-9D44-31B29CA0B8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179822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3159BD-550E-4869-8F2B-EF8E17470C99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A27D62-B761-45EE-BC61-9980F5E5F3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956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F5F2B2-0BCE-436D-8301-D6C4F800C5FD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E6622B-A74B-403C-A50C-E81FAEE4E2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735758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6A6C4C-B9D3-495D-BFF0-C9ED78A99483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B7B85-6FB0-41FF-B99D-2A08EAE6DC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83390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93679E-273E-4993-97C9-DAD4E662B54B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889FD-C899-40A6-B46E-95029559B2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8332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5AD8EF-07BD-4766-A20E-3845C1F437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45599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325E47-F6C7-438F-870F-22C11EBA379F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5D81EA-FD80-4DBA-BBDD-FAA7A79670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55029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6419F5-66DB-42A0-AA30-50AC599ED32C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A636D8-1FB8-4FB3-8D6F-2A05D45602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566439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E42F99-38C1-477F-874D-C5B2AEDF5C3F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B18578-B952-4B61-A6DD-3EA1119760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02960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B25754-0E1F-4FA3-BDE9-C68C0DC22D1F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87EC4E-9780-4BA8-93E9-E4053A6A32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920592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F71995-6CE7-4326-BC92-CF711B07F58B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842EF-E0B6-4481-897D-20E403C269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895233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D78AE8-ED00-4D54-946A-73CC3493E1CA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DEE5B2-30F1-42A2-8130-D00E4C2C8D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292636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1FB78A-093D-47D6-AEFA-92F40C6914C1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C7750-D85E-4DE0-946D-695BC145E0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76417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159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F2922D-5587-47DB-8F1A-99C805868D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976094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0F23B1-C756-4371-9B37-9FD27E74F7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746660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290D5B-9752-489C-A8B7-3B38F833F3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0184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15643D-FAC2-4ADF-9CC3-F6B174B17C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45581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AB3AE3-30F4-4D14-A511-3360F1590D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072519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1EF3E6-A599-42C2-A534-8A4E5136AE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864969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A471C6-D85B-4B0E-A49E-40434E6926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811288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8D376D-884D-4F87-9965-D6667802F0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30092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291E64-5D8F-4725-B28F-C89B3941BF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868549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31D3A3-3B52-413C-B6FA-68020EDA63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778018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4FB461-189F-4187-9391-B6D8C29F45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5212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DE563E-F654-4F6A-A654-C5AEDBDA80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800801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DA4251-7A69-4D1B-9D01-AAAE807B63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19882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D171F3-A6C6-4F19-A7A4-A2BF6E2F76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3338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138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0138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2B11AD-9459-47B3-986E-487B3725BA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945487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138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7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138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614CF-573B-4D5D-946A-598E205BB9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395849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DE5035-CA81-4AD4-9EA8-827241A672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228506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3D549B-87F0-4AE9-90E2-EBE3F7CEBD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232173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874A14-5B9C-44EC-AD5F-4A6F85DE20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180369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711285-54E9-465C-8985-9DE32A1131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37813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49C574-ACD1-4F29-9549-DC7F2FB14A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58726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335966-0F69-4CEE-A638-AE9F288EF4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31109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3759A6-2BBC-41AD-8871-88D601D1E7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43129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4D1570-83A5-446A-8422-DAB7B68652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11311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50FEDC-9876-45EB-AE4D-AB0EA95843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8374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7D57D1-AF19-411A-A8A8-C276B20615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27197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C23C58-A294-401F-8588-3DE81BAC7C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640916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255713" y="1371600"/>
            <a:ext cx="6629400" cy="20574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26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10000"/>
            <a:ext cx="6400800" cy="1752600"/>
          </a:xfrm>
        </p:spPr>
        <p:txBody>
          <a:bodyPr/>
          <a:lstStyle>
            <a:lvl1pPr marL="0" indent="0" algn="ctr">
              <a:buFont typeface="Wingdings" pitchFamily="-107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145131-1C88-4A3D-BC64-D6BB47070E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1291032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565973-0FEE-4034-93DC-342F9DEF0F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64203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23E74F-1049-4499-8EAB-73208F0EEB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75180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FFAE0F-7CA4-4ACF-B937-65311EA2F7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59787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5262E6-668B-4D81-BCFC-EC394349C6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737911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09B37-51CE-4FD6-8C03-C7FDB7BF34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486534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E5E09C-3E5B-49A0-8603-CC9FFC0473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953741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66208-5EFB-4C71-8CA1-6A54A89253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46441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88EE83-E898-48C7-B72D-A6E3D91A1C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2148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4B3599-46D1-48CB-A1FC-4300B7E2CA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25734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954CD7-A845-4A03-BD0E-577733749F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266929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1C6BB2-5FEA-4150-AD8C-F012B12FE0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900057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C2E05765-02FE-C745-8A86-30EB5B3E5D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9465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5BC55264-CAB4-1643-B8D2-9248AAA8DC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6142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9B285DF7-DB10-FA46-9773-C24561E404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1470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C820D39-9687-A24F-BE67-7A2363F42A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4790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78EA09A-0A7D-3546-9CBF-F6D30A191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6093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FBEC784-D90E-D54D-94D9-CAC90AC3C1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5550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AF70326-8E97-7A4E-A641-AD7CB8625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09863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7E0BC50E-E1BD-4340-B9DF-1E9F61A0B4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639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897599-4923-417C-AAB8-E073F94728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660291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106A40E-52F4-3E4F-BA25-3390960364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35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931E6A0-4A22-604B-A18C-4F14BBD11A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3634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3F8B693-5297-464C-8774-9052536362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3216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</p:grpSp>
      <p:sp>
        <p:nvSpPr>
          <p:cNvPr id="5159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7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676B9-7A44-1048-A83E-5B56336CA29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2367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A50C6-B9E8-3F48-90DF-9D0A55EED9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78530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D4266-5C54-E248-864B-28B21F4026F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3071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9984C-8A45-FE41-87AD-8B2D3CF4C24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6037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C96D6-707F-0441-99C6-4CCEC9E79D8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07815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7B19F-9E98-544D-8D78-C613B3C1BB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43292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98C53-BCD4-4B45-9695-A7903F8AB42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786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A001B-E1CF-4032-900D-387D9E075E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1289547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E266C-1471-654A-8A7C-26C5E470D47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0652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EB1A8-5FB8-5847-9C6D-3EB52EAD95B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34016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5ABB5-C8EE-AA45-A8FA-408FE47C4EF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44194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419F3-012A-4646-9004-86E84A620A9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327723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5FF5D-036E-7B4B-9342-D3243800577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361159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62AA7-1A67-7746-A27D-3738475DC7C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359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E263AD-41CB-4647-A7CF-135760EAEF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14488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A277BB-3D5D-4FE4-87C3-EB868F4F44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95136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F68CF6-B8CA-4E8E-B7D3-901E5CB06F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42298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74EB92-F826-4E9E-AF3E-D70CC53D9A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577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76B363-0C09-4E26-9F98-AC8029C86A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51255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39CFCC-8D64-4FCF-B365-9AE341F3C3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11895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3D5C3C-C74E-427A-A13C-3268806B61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3812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228600" y="990600"/>
            <a:ext cx="8610600" cy="0"/>
          </a:xfrm>
          <a:prstGeom prst="line">
            <a:avLst/>
          </a:prstGeom>
          <a:noFill/>
          <a:ln w="666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28600" y="1447800"/>
            <a:ext cx="2286000" cy="2514600"/>
            <a:chOff x="144" y="912"/>
            <a:chExt cx="1440" cy="1584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960" y="912"/>
              <a:ext cx="52" cy="9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844" y="912"/>
              <a:ext cx="52" cy="8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727" y="912"/>
              <a:ext cx="52" cy="7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610" y="912"/>
              <a:ext cx="52" cy="61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494" y="912"/>
              <a:ext cx="52" cy="49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77" y="912"/>
              <a:ext cx="52" cy="3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260" y="912"/>
              <a:ext cx="52" cy="2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144" y="912"/>
              <a:ext cx="52" cy="1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1077" y="912"/>
              <a:ext cx="49" cy="10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1191" y="912"/>
              <a:ext cx="49" cy="122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6" name="Rectangle 19"/>
            <p:cNvSpPr>
              <a:spLocks noChangeArrowheads="1"/>
            </p:cNvSpPr>
            <p:nvPr/>
          </p:nvSpPr>
          <p:spPr bwMode="auto">
            <a:xfrm>
              <a:off x="1304" y="912"/>
              <a:ext cx="49" cy="134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7" name="Rectangle 20"/>
            <p:cNvSpPr>
              <a:spLocks noChangeArrowheads="1"/>
            </p:cNvSpPr>
            <p:nvPr/>
          </p:nvSpPr>
          <p:spPr bwMode="auto">
            <a:xfrm>
              <a:off x="1418" y="912"/>
              <a:ext cx="52" cy="14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>
              <a:off x="1535" y="912"/>
              <a:ext cx="49" cy="15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</p:grp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1371600"/>
            <a:ext cx="5867400" cy="2286000"/>
          </a:xfrm>
        </p:spPr>
        <p:txBody>
          <a:bodyPr/>
          <a:lstStyle>
            <a:lvl1pPr>
              <a:defRPr sz="45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5791200" cy="1447800"/>
          </a:xfrm>
        </p:spPr>
        <p:txBody>
          <a:bodyPr/>
          <a:lstStyle>
            <a:lvl1pPr marL="0" indent="0">
              <a:buFont typeface="Wingdings" charset="0"/>
              <a:buNone/>
              <a:defRPr sz="2600" b="1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1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F845AE-816A-455C-85FE-87A3A1F7F8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09002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2A65EB-AE7E-4A55-95E8-BB00EC80D58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8936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A638B5-94A4-45D3-B886-0FCDEA357AE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2979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D3F660-3DFA-4E02-9347-5978A9904C6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642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365239-1213-473E-9255-AC57EA213C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9931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8A2C48-5424-471B-B9D2-AC6AA9CE2A9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46952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14BA55-E14E-4560-9F80-7B80AE33BF2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64334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238A97-EFCB-4B18-898A-39346C00A25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4271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482B71-B597-4D73-A8AE-B58C9D7A522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30247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2EE89-30D3-4980-8031-A613477A957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8469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CFB305-971B-43CE-80C1-19B66D96FC2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70035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457200"/>
            <a:ext cx="17526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457200"/>
            <a:ext cx="51054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EC6CA4-6FFB-46C8-8895-674431604A8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4296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3961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E0214B-9DD9-4880-AF68-FC37B04893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34111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D85BE4-B35C-4345-96EA-2B4B38F4D2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123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79B51-A66F-4FC7-8443-22D6E19373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5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911612-A5E9-407E-A9F9-E01031397C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5278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6BE60-6EE2-4917-AF33-D9201AB2DA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0909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1FAAE5-83ED-463A-937E-5EAB1C4360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65344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E1EC3A-1D7D-465D-AFD0-5ECA73BFFC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8931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91D53F-AAE9-468B-8E19-880B20C475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26438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ADA46E-8D86-4DDA-867F-8F056B8D7E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4347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C64A4C-CBEE-44EF-90AB-28FE6D9943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6380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D91950-E9E1-4945-A585-AD4AD5B774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5928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3BB067-7052-46F2-97AB-85E00BCD88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43372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159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7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9F0AC0-C8C7-4E0E-865D-D6596A46E9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7819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39A770-14A0-40B7-9AD6-C240550FE8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9187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8FA004-66FB-49BC-B40C-8BA62E9FAD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77977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7C46FE-755F-41A3-84D3-525ADA0FB4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6021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BCB993-D0EB-47DE-A844-BCFC051797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6663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A42D2F-151B-4EF5-B608-343AEC45BC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20925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AC5E04-EC5E-425F-9BC7-D060F781E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78761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3D7114-0472-4484-A968-E0E710B6EF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26287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42AACE-9909-44B2-BCF8-0A7B154BF7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09668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8BAC46-3E73-425D-953D-77AAB36FAA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0790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6DD71C-CD9A-46CB-AF8B-6199224C09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4560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8AE432-5219-4BC2-B180-524DB2ADA4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13195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DB1AC-052E-4496-8521-1210D71802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8802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2993FC-CABF-444D-B39C-7ECEEDB348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4227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B0293-FA2C-4075-A043-8135C4DBEA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48263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159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7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F51B6F-7218-47D7-9ED5-10FBD201FA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08276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66DBF9-174C-429F-8D76-FA9A389D52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39961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294B64-34ED-4706-9800-9EAA8A7F99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26262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EDE57-4318-4EFB-9ABA-C8634CFFAD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5031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67B18A-4D63-4307-AB78-28096B6806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36193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61D82D-991A-4E72-8EAB-4F4C239593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32229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47C25A-FDE2-4548-A2C0-586C37252F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08172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978BB3-87E7-4E7E-8DBB-DB733E9A5B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67441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5966BF-157F-4AB1-8E65-BC32D0AE2E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7107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38A34C-12A2-4ED1-A3D8-C094289E2F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89442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E91A6-0E90-4C28-ADDC-99147ECCEE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2675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B0F25-D0D9-4AC5-BF0D-004CC0D9AA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50838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031DB5-ABB3-4E16-9C98-BC7F58D987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12756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BC5DD2-072B-4D11-9D4E-99DECF8CC1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5230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r"/>
              <a:endParaRPr lang="zh-CN" altLang="en-US" sz="1400">
                <a:solidFill>
                  <a:srgbClr val="000000"/>
                </a:solidFill>
                <a:latin typeface="Arial Narrow" pitchFamily="34" charset="0"/>
                <a:ea typeface="SimSun" pitchFamily="2" charset="-122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r"/>
              <a:endParaRPr lang="zh-CN" altLang="en-US" sz="1400">
                <a:solidFill>
                  <a:srgbClr val="000000"/>
                </a:solidFill>
                <a:latin typeface="Arial Narrow" pitchFamily="34" charset="0"/>
                <a:ea typeface="SimSun" pitchFamily="2" charset="-122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r"/>
              <a:endParaRPr lang="zh-CN" altLang="en-US" sz="1400">
                <a:solidFill>
                  <a:srgbClr val="000000"/>
                </a:solidFill>
                <a:latin typeface="Arial Narrow" pitchFamily="34" charset="0"/>
                <a:ea typeface="SimSun" pitchFamily="2" charset="-122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r"/>
              <a:endParaRPr lang="zh-CN" altLang="en-US" sz="1400">
                <a:solidFill>
                  <a:srgbClr val="000000"/>
                </a:solidFill>
                <a:latin typeface="Arial Narrow" pitchFamily="34" charset="0"/>
                <a:ea typeface="SimSun" pitchFamily="2" charset="-122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r"/>
              <a:endParaRPr lang="zh-CN" altLang="en-US" sz="1400">
                <a:solidFill>
                  <a:srgbClr val="000000"/>
                </a:solidFill>
                <a:latin typeface="Arial Narrow" pitchFamily="34" charset="0"/>
                <a:ea typeface="SimSun" pitchFamily="2" charset="-122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r"/>
              <a:endParaRPr lang="zh-CN" altLang="en-US" sz="1400">
                <a:solidFill>
                  <a:srgbClr val="000000"/>
                </a:solidFill>
                <a:latin typeface="Arial Narrow" pitchFamily="34" charset="0"/>
                <a:ea typeface="SimSun" pitchFamily="2" charset="-122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r"/>
              <a:endParaRPr lang="zh-CN" altLang="en-US" sz="1400">
                <a:solidFill>
                  <a:srgbClr val="000000"/>
                </a:solidFill>
                <a:latin typeface="Arial Narrow" pitchFamily="34" charset="0"/>
                <a:ea typeface="SimSun" pitchFamily="2" charset="-122"/>
              </a:endParaRPr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r"/>
              <a:endParaRPr lang="zh-CN" altLang="en-US" sz="1400">
                <a:solidFill>
                  <a:srgbClr val="000000"/>
                </a:solidFill>
                <a:latin typeface="Arial Narrow" pitchFamily="34" charset="0"/>
                <a:ea typeface="SimSun" pitchFamily="2" charset="-122"/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r"/>
              <a:endParaRPr lang="zh-CN" altLang="en-US" sz="1400">
                <a:solidFill>
                  <a:srgbClr val="000000"/>
                </a:solidFill>
                <a:latin typeface="Arial Narrow" pitchFamily="34" charset="0"/>
                <a:ea typeface="SimSun" pitchFamily="2" charset="-122"/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r"/>
              <a:endParaRPr lang="zh-CN" altLang="en-US" sz="1400">
                <a:solidFill>
                  <a:srgbClr val="000000"/>
                </a:solidFill>
                <a:latin typeface="Arial Narrow" pitchFamily="34" charset="0"/>
                <a:ea typeface="SimSun" pitchFamily="2" charset="-122"/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r"/>
              <a:endParaRPr lang="zh-CN" altLang="en-US" sz="1400">
                <a:solidFill>
                  <a:srgbClr val="000000"/>
                </a:solidFill>
                <a:latin typeface="Arial Narrow" pitchFamily="34" charset="0"/>
                <a:ea typeface="SimSun" pitchFamily="2" charset="-122"/>
              </a:endParaRPr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9pPr>
              </a:lstStyle>
              <a:p>
                <a:pPr algn="r"/>
                <a:endParaRPr lang="zh-CN" altLang="en-US" sz="1400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endParaRPr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9pPr>
              </a:lstStyle>
              <a:p>
                <a:pPr algn="r"/>
                <a:endParaRPr lang="zh-CN" altLang="en-US" sz="1400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endParaRPr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9pPr>
              </a:lstStyle>
              <a:p>
                <a:pPr algn="r"/>
                <a:endParaRPr lang="zh-CN" altLang="en-US" sz="1400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endParaRPr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9pPr>
              </a:lstStyle>
              <a:p>
                <a:pPr algn="r"/>
                <a:endParaRPr lang="zh-CN" altLang="en-US" sz="1400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endParaRPr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9pPr>
              </a:lstStyle>
              <a:p>
                <a:pPr algn="r"/>
                <a:endParaRPr lang="zh-CN" altLang="en-US" sz="1400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endParaRPr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9pPr>
              </a:lstStyle>
              <a:p>
                <a:pPr algn="r"/>
                <a:endParaRPr lang="zh-CN" altLang="en-US" sz="1400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endParaRPr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9pPr>
              </a:lstStyle>
              <a:p>
                <a:pPr algn="r"/>
                <a:endParaRPr lang="zh-CN" altLang="en-US" sz="1400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endParaRPr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9pPr>
              </a:lstStyle>
              <a:p>
                <a:pPr algn="r"/>
                <a:endParaRPr lang="zh-CN" altLang="en-US" sz="1400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endParaRPr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r"/>
              <a:endParaRPr lang="zh-CN" altLang="en-US" sz="1400">
                <a:solidFill>
                  <a:srgbClr val="000000"/>
                </a:solidFill>
                <a:latin typeface="Arial Narrow" pitchFamily="34" charset="0"/>
                <a:ea typeface="SimSun" pitchFamily="2" charset="-122"/>
              </a:endParaRPr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>
                  <a:gd name="T0" fmla="*/ 290 w 443"/>
                  <a:gd name="T1" fmla="*/ 1016 h 1033"/>
                  <a:gd name="T2" fmla="*/ 316 w 443"/>
                  <a:gd name="T3" fmla="*/ 974 h 1033"/>
                  <a:gd name="T4" fmla="*/ 354 w 443"/>
                  <a:gd name="T5" fmla="*/ 920 h 1033"/>
                  <a:gd name="T6" fmla="*/ 384 w 443"/>
                  <a:gd name="T7" fmla="*/ 884 h 1033"/>
                  <a:gd name="T8" fmla="*/ 381 w 443"/>
                  <a:gd name="T9" fmla="*/ 832 h 1033"/>
                  <a:gd name="T10" fmla="*/ 370 w 443"/>
                  <a:gd name="T11" fmla="*/ 794 h 1033"/>
                  <a:gd name="T12" fmla="*/ 361 w 443"/>
                  <a:gd name="T13" fmla="*/ 760 h 1033"/>
                  <a:gd name="T14" fmla="*/ 361 w 443"/>
                  <a:gd name="T15" fmla="*/ 734 h 1033"/>
                  <a:gd name="T16" fmla="*/ 359 w 443"/>
                  <a:gd name="T17" fmla="*/ 707 h 1033"/>
                  <a:gd name="T18" fmla="*/ 373 w 443"/>
                  <a:gd name="T19" fmla="*/ 691 h 1033"/>
                  <a:gd name="T20" fmla="*/ 391 w 443"/>
                  <a:gd name="T21" fmla="*/ 686 h 1033"/>
                  <a:gd name="T22" fmla="*/ 395 w 443"/>
                  <a:gd name="T23" fmla="*/ 680 h 1033"/>
                  <a:gd name="T24" fmla="*/ 390 w 443"/>
                  <a:gd name="T25" fmla="*/ 671 h 1033"/>
                  <a:gd name="T26" fmla="*/ 386 w 443"/>
                  <a:gd name="T27" fmla="*/ 660 h 1033"/>
                  <a:gd name="T28" fmla="*/ 437 w 443"/>
                  <a:gd name="T29" fmla="*/ 635 h 1033"/>
                  <a:gd name="T30" fmla="*/ 442 w 443"/>
                  <a:gd name="T31" fmla="*/ 619 h 1033"/>
                  <a:gd name="T32" fmla="*/ 438 w 443"/>
                  <a:gd name="T33" fmla="*/ 604 h 1033"/>
                  <a:gd name="T34" fmla="*/ 400 w 443"/>
                  <a:gd name="T35" fmla="*/ 543 h 1033"/>
                  <a:gd name="T36" fmla="*/ 384 w 443"/>
                  <a:gd name="T37" fmla="*/ 474 h 1033"/>
                  <a:gd name="T38" fmla="*/ 354 w 443"/>
                  <a:gd name="T39" fmla="*/ 455 h 1033"/>
                  <a:gd name="T40" fmla="*/ 326 w 443"/>
                  <a:gd name="T41" fmla="*/ 433 h 1033"/>
                  <a:gd name="T42" fmla="*/ 312 w 443"/>
                  <a:gd name="T43" fmla="*/ 411 h 1033"/>
                  <a:gd name="T44" fmla="*/ 307 w 443"/>
                  <a:gd name="T45" fmla="*/ 391 h 1033"/>
                  <a:gd name="T46" fmla="*/ 290 w 443"/>
                  <a:gd name="T47" fmla="*/ 339 h 1033"/>
                  <a:gd name="T48" fmla="*/ 308 w 443"/>
                  <a:gd name="T49" fmla="*/ 289 h 1033"/>
                  <a:gd name="T50" fmla="*/ 298 w 443"/>
                  <a:gd name="T51" fmla="*/ 278 h 1033"/>
                  <a:gd name="T52" fmla="*/ 280 w 443"/>
                  <a:gd name="T53" fmla="*/ 307 h 1033"/>
                  <a:gd name="T54" fmla="*/ 269 w 443"/>
                  <a:gd name="T55" fmla="*/ 283 h 1033"/>
                  <a:gd name="T56" fmla="*/ 272 w 443"/>
                  <a:gd name="T57" fmla="*/ 224 h 1033"/>
                  <a:gd name="T58" fmla="*/ 280 w 443"/>
                  <a:gd name="T59" fmla="*/ 177 h 1033"/>
                  <a:gd name="T60" fmla="*/ 280 w 443"/>
                  <a:gd name="T61" fmla="*/ 146 h 1033"/>
                  <a:gd name="T62" fmla="*/ 281 w 443"/>
                  <a:gd name="T63" fmla="*/ 123 h 1033"/>
                  <a:gd name="T64" fmla="*/ 290 w 443"/>
                  <a:gd name="T65" fmla="*/ 104 h 1033"/>
                  <a:gd name="T66" fmla="*/ 296 w 443"/>
                  <a:gd name="T67" fmla="*/ 97 h 1033"/>
                  <a:gd name="T68" fmla="*/ 298 w 443"/>
                  <a:gd name="T69" fmla="*/ 94 h 1033"/>
                  <a:gd name="T70" fmla="*/ 301 w 443"/>
                  <a:gd name="T71" fmla="*/ 92 h 1033"/>
                  <a:gd name="T72" fmla="*/ 307 w 443"/>
                  <a:gd name="T73" fmla="*/ 83 h 1033"/>
                  <a:gd name="T74" fmla="*/ 317 w 443"/>
                  <a:gd name="T75" fmla="*/ 79 h 1033"/>
                  <a:gd name="T76" fmla="*/ 328 w 443"/>
                  <a:gd name="T77" fmla="*/ 77 h 1033"/>
                  <a:gd name="T78" fmla="*/ 337 w 443"/>
                  <a:gd name="T79" fmla="*/ 74 h 1033"/>
                  <a:gd name="T80" fmla="*/ 345 w 443"/>
                  <a:gd name="T81" fmla="*/ 67 h 1033"/>
                  <a:gd name="T82" fmla="*/ 337 w 443"/>
                  <a:gd name="T83" fmla="*/ 50 h 1033"/>
                  <a:gd name="T84" fmla="*/ 337 w 443"/>
                  <a:gd name="T85" fmla="*/ 47 h 1033"/>
                  <a:gd name="T86" fmla="*/ 337 w 443"/>
                  <a:gd name="T87" fmla="*/ 43 h 1033"/>
                  <a:gd name="T88" fmla="*/ 337 w 443"/>
                  <a:gd name="T89" fmla="*/ 41 h 1033"/>
                  <a:gd name="T90" fmla="*/ 334 w 443"/>
                  <a:gd name="T91" fmla="*/ 38 h 1033"/>
                  <a:gd name="T92" fmla="*/ 321 w 443"/>
                  <a:gd name="T93" fmla="*/ 21 h 1033"/>
                  <a:gd name="T94" fmla="*/ 316 w 443"/>
                  <a:gd name="T95" fmla="*/ 0 h 1033"/>
                  <a:gd name="T96" fmla="*/ 188 w 443"/>
                  <a:gd name="T97" fmla="*/ 94 h 1033"/>
                  <a:gd name="T98" fmla="*/ 88 w 443"/>
                  <a:gd name="T99" fmla="*/ 218 h 1033"/>
                  <a:gd name="T100" fmla="*/ 21 w 443"/>
                  <a:gd name="T101" fmla="*/ 366 h 1033"/>
                  <a:gd name="T102" fmla="*/ 0 w 443"/>
                  <a:gd name="T103" fmla="*/ 530 h 1033"/>
                  <a:gd name="T104" fmla="*/ 20 w 443"/>
                  <a:gd name="T105" fmla="*/ 680 h 1033"/>
                  <a:gd name="T106" fmla="*/ 74 w 443"/>
                  <a:gd name="T107" fmla="*/ 819 h 1033"/>
                  <a:gd name="T108" fmla="*/ 160 w 443"/>
                  <a:gd name="T109" fmla="*/ 938 h 1033"/>
                  <a:gd name="T110" fmla="*/ 272 w 443"/>
                  <a:gd name="T111" fmla="*/ 1032 h 103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>
                  <a:gd name="T0" fmla="*/ 796 w 824"/>
                  <a:gd name="T1" fmla="*/ 688 h 1203"/>
                  <a:gd name="T2" fmla="*/ 756 w 824"/>
                  <a:gd name="T3" fmla="*/ 641 h 1203"/>
                  <a:gd name="T4" fmla="*/ 812 w 824"/>
                  <a:gd name="T5" fmla="*/ 615 h 1203"/>
                  <a:gd name="T6" fmla="*/ 814 w 824"/>
                  <a:gd name="T7" fmla="*/ 502 h 1203"/>
                  <a:gd name="T8" fmla="*/ 705 w 824"/>
                  <a:gd name="T9" fmla="*/ 247 h 1203"/>
                  <a:gd name="T10" fmla="*/ 651 w 824"/>
                  <a:gd name="T11" fmla="*/ 262 h 1203"/>
                  <a:gd name="T12" fmla="*/ 574 w 824"/>
                  <a:gd name="T13" fmla="*/ 289 h 1203"/>
                  <a:gd name="T14" fmla="*/ 536 w 824"/>
                  <a:gd name="T15" fmla="*/ 258 h 1203"/>
                  <a:gd name="T16" fmla="*/ 563 w 824"/>
                  <a:gd name="T17" fmla="*/ 170 h 1203"/>
                  <a:gd name="T18" fmla="*/ 532 w 824"/>
                  <a:gd name="T19" fmla="*/ 81 h 1203"/>
                  <a:gd name="T20" fmla="*/ 455 w 824"/>
                  <a:gd name="T21" fmla="*/ 56 h 1203"/>
                  <a:gd name="T22" fmla="*/ 484 w 824"/>
                  <a:gd name="T23" fmla="*/ 150 h 1203"/>
                  <a:gd name="T24" fmla="*/ 465 w 824"/>
                  <a:gd name="T25" fmla="*/ 190 h 1203"/>
                  <a:gd name="T26" fmla="*/ 442 w 824"/>
                  <a:gd name="T27" fmla="*/ 200 h 1203"/>
                  <a:gd name="T28" fmla="*/ 419 w 824"/>
                  <a:gd name="T29" fmla="*/ 164 h 1203"/>
                  <a:gd name="T30" fmla="*/ 381 w 824"/>
                  <a:gd name="T31" fmla="*/ 108 h 1203"/>
                  <a:gd name="T32" fmla="*/ 406 w 824"/>
                  <a:gd name="T33" fmla="*/ 108 h 1203"/>
                  <a:gd name="T34" fmla="*/ 424 w 824"/>
                  <a:gd name="T35" fmla="*/ 72 h 1203"/>
                  <a:gd name="T36" fmla="*/ 325 w 824"/>
                  <a:gd name="T37" fmla="*/ 0 h 1203"/>
                  <a:gd name="T38" fmla="*/ 281 w 824"/>
                  <a:gd name="T39" fmla="*/ 27 h 1203"/>
                  <a:gd name="T40" fmla="*/ 240 w 824"/>
                  <a:gd name="T41" fmla="*/ 72 h 1203"/>
                  <a:gd name="T42" fmla="*/ 209 w 824"/>
                  <a:gd name="T43" fmla="*/ 114 h 1203"/>
                  <a:gd name="T44" fmla="*/ 209 w 824"/>
                  <a:gd name="T45" fmla="*/ 150 h 1203"/>
                  <a:gd name="T46" fmla="*/ 240 w 824"/>
                  <a:gd name="T47" fmla="*/ 164 h 1203"/>
                  <a:gd name="T48" fmla="*/ 209 w 824"/>
                  <a:gd name="T49" fmla="*/ 222 h 1203"/>
                  <a:gd name="T50" fmla="*/ 213 w 824"/>
                  <a:gd name="T51" fmla="*/ 242 h 1203"/>
                  <a:gd name="T52" fmla="*/ 267 w 824"/>
                  <a:gd name="T53" fmla="*/ 222 h 1203"/>
                  <a:gd name="T54" fmla="*/ 303 w 824"/>
                  <a:gd name="T55" fmla="*/ 170 h 1203"/>
                  <a:gd name="T56" fmla="*/ 354 w 824"/>
                  <a:gd name="T57" fmla="*/ 231 h 1203"/>
                  <a:gd name="T58" fmla="*/ 372 w 824"/>
                  <a:gd name="T59" fmla="*/ 291 h 1203"/>
                  <a:gd name="T60" fmla="*/ 348 w 824"/>
                  <a:gd name="T61" fmla="*/ 294 h 1203"/>
                  <a:gd name="T62" fmla="*/ 298 w 824"/>
                  <a:gd name="T63" fmla="*/ 309 h 1203"/>
                  <a:gd name="T64" fmla="*/ 323 w 824"/>
                  <a:gd name="T65" fmla="*/ 330 h 1203"/>
                  <a:gd name="T66" fmla="*/ 260 w 824"/>
                  <a:gd name="T67" fmla="*/ 339 h 1203"/>
                  <a:gd name="T68" fmla="*/ 189 w 824"/>
                  <a:gd name="T69" fmla="*/ 411 h 1203"/>
                  <a:gd name="T70" fmla="*/ 184 w 824"/>
                  <a:gd name="T71" fmla="*/ 469 h 1203"/>
                  <a:gd name="T72" fmla="*/ 148 w 824"/>
                  <a:gd name="T73" fmla="*/ 435 h 1203"/>
                  <a:gd name="T74" fmla="*/ 83 w 824"/>
                  <a:gd name="T75" fmla="*/ 402 h 1203"/>
                  <a:gd name="T76" fmla="*/ 0 w 824"/>
                  <a:gd name="T77" fmla="*/ 455 h 1203"/>
                  <a:gd name="T78" fmla="*/ 54 w 824"/>
                  <a:gd name="T79" fmla="*/ 496 h 1203"/>
                  <a:gd name="T80" fmla="*/ 74 w 824"/>
                  <a:gd name="T81" fmla="*/ 485 h 1203"/>
                  <a:gd name="T82" fmla="*/ 54 w 824"/>
                  <a:gd name="T83" fmla="*/ 608 h 1203"/>
                  <a:gd name="T84" fmla="*/ 132 w 824"/>
                  <a:gd name="T85" fmla="*/ 641 h 1203"/>
                  <a:gd name="T86" fmla="*/ 195 w 824"/>
                  <a:gd name="T87" fmla="*/ 661 h 1203"/>
                  <a:gd name="T88" fmla="*/ 249 w 824"/>
                  <a:gd name="T89" fmla="*/ 744 h 1203"/>
                  <a:gd name="T90" fmla="*/ 334 w 824"/>
                  <a:gd name="T91" fmla="*/ 886 h 1203"/>
                  <a:gd name="T92" fmla="*/ 391 w 824"/>
                  <a:gd name="T93" fmla="*/ 1007 h 1203"/>
                  <a:gd name="T94" fmla="*/ 292 w 824"/>
                  <a:gd name="T95" fmla="*/ 1052 h 1203"/>
                  <a:gd name="T96" fmla="*/ 182 w 824"/>
                  <a:gd name="T97" fmla="*/ 1105 h 1203"/>
                  <a:gd name="T98" fmla="*/ 68 w 824"/>
                  <a:gd name="T99" fmla="*/ 1180 h 1203"/>
                  <a:gd name="T100" fmla="*/ 200 w 824"/>
                  <a:gd name="T101" fmla="*/ 1202 h 1203"/>
                  <a:gd name="T102" fmla="*/ 417 w 824"/>
                  <a:gd name="T103" fmla="*/ 1168 h 1203"/>
                  <a:gd name="T104" fmla="*/ 613 w 824"/>
                  <a:gd name="T105" fmla="*/ 1052 h 1203"/>
                  <a:gd name="T106" fmla="*/ 610 w 824"/>
                  <a:gd name="T107" fmla="*/ 929 h 1203"/>
                  <a:gd name="T108" fmla="*/ 543 w 824"/>
                  <a:gd name="T109" fmla="*/ 888 h 1203"/>
                  <a:gd name="T110" fmla="*/ 567 w 824"/>
                  <a:gd name="T111" fmla="*/ 791 h 1203"/>
                  <a:gd name="T112" fmla="*/ 655 w 824"/>
                  <a:gd name="T113" fmla="*/ 738 h 1203"/>
                  <a:gd name="T114" fmla="*/ 725 w 824"/>
                  <a:gd name="T115" fmla="*/ 713 h 1203"/>
                  <a:gd name="T116" fmla="*/ 792 w 824"/>
                  <a:gd name="T117" fmla="*/ 729 h 120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>
                  <a:gd name="T0" fmla="*/ 42 w 63"/>
                  <a:gd name="T1" fmla="*/ 65 h 73"/>
                  <a:gd name="T2" fmla="*/ 58 w 63"/>
                  <a:gd name="T3" fmla="*/ 72 h 73"/>
                  <a:gd name="T4" fmla="*/ 62 w 63"/>
                  <a:gd name="T5" fmla="*/ 72 h 73"/>
                  <a:gd name="T6" fmla="*/ 62 w 63"/>
                  <a:gd name="T7" fmla="*/ 67 h 73"/>
                  <a:gd name="T8" fmla="*/ 58 w 63"/>
                  <a:gd name="T9" fmla="*/ 65 h 73"/>
                  <a:gd name="T10" fmla="*/ 58 w 63"/>
                  <a:gd name="T11" fmla="*/ 62 h 73"/>
                  <a:gd name="T12" fmla="*/ 44 w 63"/>
                  <a:gd name="T13" fmla="*/ 56 h 73"/>
                  <a:gd name="T14" fmla="*/ 37 w 63"/>
                  <a:gd name="T15" fmla="*/ 45 h 73"/>
                  <a:gd name="T16" fmla="*/ 31 w 63"/>
                  <a:gd name="T17" fmla="*/ 34 h 73"/>
                  <a:gd name="T18" fmla="*/ 26 w 63"/>
                  <a:gd name="T19" fmla="*/ 20 h 73"/>
                  <a:gd name="T20" fmla="*/ 9 w 63"/>
                  <a:gd name="T21" fmla="*/ 0 h 73"/>
                  <a:gd name="T22" fmla="*/ 6 w 63"/>
                  <a:gd name="T23" fmla="*/ 4 h 73"/>
                  <a:gd name="T24" fmla="*/ 2 w 63"/>
                  <a:gd name="T25" fmla="*/ 9 h 73"/>
                  <a:gd name="T26" fmla="*/ 0 w 63"/>
                  <a:gd name="T27" fmla="*/ 11 h 73"/>
                  <a:gd name="T28" fmla="*/ 0 w 63"/>
                  <a:gd name="T29" fmla="*/ 18 h 73"/>
                  <a:gd name="T30" fmla="*/ 0 w 63"/>
                  <a:gd name="T31" fmla="*/ 20 h 73"/>
                  <a:gd name="T32" fmla="*/ 0 w 63"/>
                  <a:gd name="T33" fmla="*/ 20 h 73"/>
                  <a:gd name="T34" fmla="*/ 0 w 63"/>
                  <a:gd name="T35" fmla="*/ 20 h 73"/>
                  <a:gd name="T36" fmla="*/ 0 w 63"/>
                  <a:gd name="T37" fmla="*/ 20 h 73"/>
                  <a:gd name="T38" fmla="*/ 9 w 63"/>
                  <a:gd name="T39" fmla="*/ 31 h 73"/>
                  <a:gd name="T40" fmla="*/ 20 w 63"/>
                  <a:gd name="T41" fmla="*/ 45 h 73"/>
                  <a:gd name="T42" fmla="*/ 31 w 63"/>
                  <a:gd name="T43" fmla="*/ 56 h 73"/>
                  <a:gd name="T44" fmla="*/ 42 w 63"/>
                  <a:gd name="T45" fmla="*/ 65 h 7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8220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21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z="2400"/>
            </a:lvl1pPr>
          </a:lstStyle>
          <a:p>
            <a:endParaRPr lang="zh-CN" alt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endParaRPr lang="zh-CN" alt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2400"/>
            </a:lvl1pPr>
          </a:lstStyle>
          <a:p>
            <a:fld id="{EF39F57C-EA62-43A7-9BE6-E971897399B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70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endParaRPr lang="zh-CN" alt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endParaRPr lang="zh-CN" alt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2400"/>
            </a:lvl1pPr>
          </a:lstStyle>
          <a:p>
            <a:fld id="{90456D6C-335A-490C-AE4E-B8977580606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351070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endParaRPr lang="zh-CN" alt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endParaRPr lang="zh-CN" alt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2400"/>
            </a:lvl1pPr>
          </a:lstStyle>
          <a:p>
            <a:fld id="{F0D1F85C-EEB5-4509-8B7B-55226406BB7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99311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endParaRPr lang="zh-CN" alt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endParaRPr lang="zh-CN" alt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2400"/>
            </a:lvl1pPr>
          </a:lstStyle>
          <a:p>
            <a:fld id="{20561027-6910-406F-9557-4274BD0A5C8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308446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endParaRPr lang="zh-CN" alt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endParaRPr lang="zh-CN" alt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2400"/>
            </a:lvl1pPr>
          </a:lstStyle>
          <a:p>
            <a:fld id="{6A12FFDA-F4EB-4934-BC24-618CAB00D82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537810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endParaRPr lang="zh-CN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endParaRPr lang="zh-CN" alt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2400"/>
            </a:lvl1pPr>
          </a:lstStyle>
          <a:p>
            <a:fld id="{1D98CAA9-DFA0-4D2A-B5DE-1205F639FC1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0401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0B0DD6-5FA3-4683-832B-497FCDA5FC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79396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endParaRPr lang="zh-CN" alt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endParaRPr lang="zh-CN" alt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2400"/>
            </a:lvl1pPr>
          </a:lstStyle>
          <a:p>
            <a:fld id="{2D533257-C46F-44B7-AF1E-47EBF58EA0D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09102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endParaRPr lang="zh-CN" alt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endParaRPr lang="zh-CN" alt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2400"/>
            </a:lvl1pPr>
          </a:lstStyle>
          <a:p>
            <a:fld id="{3B72762C-0B9F-4BC9-AB71-AC8CBAA5D42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981511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endParaRPr lang="zh-CN" alt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endParaRPr lang="zh-CN" alt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2400"/>
            </a:lvl1pPr>
          </a:lstStyle>
          <a:p>
            <a:fld id="{DC42F409-D918-40D4-82DA-D5C02AB7DD2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07124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endParaRPr lang="zh-CN" alt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endParaRPr lang="zh-CN" alt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2400"/>
            </a:lvl1pPr>
          </a:lstStyle>
          <a:p>
            <a:fld id="{962A6853-E69A-4F5C-9193-C2B4976C926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214499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endParaRPr lang="zh-CN" alt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endParaRPr lang="zh-CN" alt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2400"/>
            </a:lvl1pPr>
          </a:lstStyle>
          <a:p>
            <a:fld id="{DC0F3382-A91A-4CFC-AACC-7F4F6BDD188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432481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endParaRPr lang="zh-CN" alt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endParaRPr lang="zh-CN" alt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2400"/>
            </a:lvl1pPr>
          </a:lstStyle>
          <a:p>
            <a:fld id="{1667AC8F-B858-4C03-96D5-ADC7D640B5C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82074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9A8CFD5-8F40-4DFF-A62E-6DFB4F659C37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FC47FF9-A8EA-44F0-B6E4-879DE57655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217198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A63439B-D9CE-4D77-BB01-79B3EFFE7658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73C1898-02AC-472A-A078-3A6353DED2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79510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EE3AFDF-E791-4AE2-82D1-355EDE9FBFF3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5AEE1EE-60D8-42C6-A9AA-6EB5E7CC7C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75077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095AEB9-0158-4DA1-9B1A-85B5BC8AC1D2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A1D8BA8-2CFA-498A-A359-F839E00B7C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5748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7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0.xml"/><Relationship Id="rId14" Type="http://schemas.openxmlformats.org/officeDocument/2006/relationships/theme" Target="../theme/theme1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4.xml"/><Relationship Id="rId8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2.xml"/><Relationship Id="rId13" Type="http://schemas.openxmlformats.org/officeDocument/2006/relationships/theme" Target="../theme/theme12.xml"/><Relationship Id="rId1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0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5.xml"/><Relationship Id="rId14" Type="http://schemas.openxmlformats.org/officeDocument/2006/relationships/theme" Target="../theme/theme13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49.xml"/><Relationship Id="rId8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68.xml"/><Relationship Id="rId14" Type="http://schemas.openxmlformats.org/officeDocument/2006/relationships/theme" Target="../theme/theme14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2.xml"/><Relationship Id="rId8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9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5.xml"/><Relationship Id="rId8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78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0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6.xml"/><Relationship Id="rId8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89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1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97.xml"/><Relationship Id="rId8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0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2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08.xml"/><Relationship Id="rId8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1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3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19.xml"/><Relationship Id="rId8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35.xml"/><Relationship Id="rId13" Type="http://schemas.openxmlformats.org/officeDocument/2006/relationships/slideLayout" Target="../slideLayouts/slideLayout236.xml"/><Relationship Id="rId14" Type="http://schemas.openxmlformats.org/officeDocument/2006/relationships/theme" Target="../theme/theme20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0.xml"/><Relationship Id="rId8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3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48.xml"/><Relationship Id="rId13" Type="http://schemas.openxmlformats.org/officeDocument/2006/relationships/slideLayout" Target="../slideLayouts/slideLayout249.xml"/><Relationship Id="rId14" Type="http://schemas.openxmlformats.org/officeDocument/2006/relationships/theme" Target="../theme/theme21.xml"/><Relationship Id="rId1" Type="http://schemas.openxmlformats.org/officeDocument/2006/relationships/slideLayout" Target="../slideLayouts/slideLayout237.xml"/><Relationship Id="rId2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3.xml"/><Relationship Id="rId8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46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0.xml"/><Relationship Id="rId12" Type="http://schemas.openxmlformats.org/officeDocument/2006/relationships/theme" Target="../theme/theme22.xml"/><Relationship Id="rId1" Type="http://schemas.openxmlformats.org/officeDocument/2006/relationships/slideLayout" Target="../slideLayouts/slideLayout250.xml"/><Relationship Id="rId2" Type="http://schemas.openxmlformats.org/officeDocument/2006/relationships/slideLayout" Target="../slideLayouts/slideLayout251.xml"/><Relationship Id="rId3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6.xml"/><Relationship Id="rId8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59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1.xml"/><Relationship Id="rId12" Type="http://schemas.openxmlformats.org/officeDocument/2006/relationships/theme" Target="../theme/theme23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61.xml"/><Relationship Id="rId2" Type="http://schemas.openxmlformats.org/officeDocument/2006/relationships/slideLayout" Target="../slideLayouts/slideLayout262.xml"/><Relationship Id="rId3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66.xml"/><Relationship Id="rId7" Type="http://schemas.openxmlformats.org/officeDocument/2006/relationships/slideLayout" Target="../slideLayouts/slideLayout267.xml"/><Relationship Id="rId8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0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2.xml"/><Relationship Id="rId12" Type="http://schemas.openxmlformats.org/officeDocument/2006/relationships/theme" Target="../theme/theme24.xml"/><Relationship Id="rId1" Type="http://schemas.openxmlformats.org/officeDocument/2006/relationships/slideLayout" Target="../slideLayouts/slideLayout272.xml"/><Relationship Id="rId2" Type="http://schemas.openxmlformats.org/officeDocument/2006/relationships/slideLayout" Target="../slideLayouts/slideLayout273.xml"/><Relationship Id="rId3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77.xml"/><Relationship Id="rId7" Type="http://schemas.openxmlformats.org/officeDocument/2006/relationships/slideLayout" Target="../slideLayouts/slideLayout278.xml"/><Relationship Id="rId8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1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3.xml"/><Relationship Id="rId12" Type="http://schemas.openxmlformats.org/officeDocument/2006/relationships/slideLayout" Target="../slideLayouts/slideLayout294.xml"/><Relationship Id="rId13" Type="http://schemas.openxmlformats.org/officeDocument/2006/relationships/slideLayout" Target="../slideLayouts/slideLayout295.xml"/><Relationship Id="rId14" Type="http://schemas.openxmlformats.org/officeDocument/2006/relationships/theme" Target="../theme/theme25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283.xml"/><Relationship Id="rId2" Type="http://schemas.openxmlformats.org/officeDocument/2006/relationships/slideLayout" Target="../slideLayouts/slideLayout284.xml"/><Relationship Id="rId3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88.xml"/><Relationship Id="rId7" Type="http://schemas.openxmlformats.org/officeDocument/2006/relationships/slideLayout" Target="../slideLayouts/slideLayout289.xml"/><Relationship Id="rId8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0.xml"/><Relationship Id="rId14" Type="http://schemas.openxmlformats.org/officeDocument/2006/relationships/theme" Target="../theme/theme6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theme" Target="../theme/theme7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099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00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01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02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4103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04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05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06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07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08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4109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4111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4112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4113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4114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4115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4116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4117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4118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4119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4120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4121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4122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4123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24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25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26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4127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4128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29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30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31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4132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</p:grpSp>
      <p:sp>
        <p:nvSpPr>
          <p:cNvPr id="4133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3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35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4136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4137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E490CCF-5B00-4CE3-8078-2C6C9625C26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903" r:id="rId1"/>
    <p:sldLayoutId id="2147485746" r:id="rId2"/>
    <p:sldLayoutId id="2147485747" r:id="rId3"/>
    <p:sldLayoutId id="2147485748" r:id="rId4"/>
    <p:sldLayoutId id="2147485749" r:id="rId5"/>
    <p:sldLayoutId id="2147485750" r:id="rId6"/>
    <p:sldLayoutId id="2147485751" r:id="rId7"/>
    <p:sldLayoutId id="2147485752" r:id="rId8"/>
    <p:sldLayoutId id="2147485753" r:id="rId9"/>
    <p:sldLayoutId id="2147485754" r:id="rId10"/>
    <p:sldLayoutId id="2147485755" r:id="rId11"/>
    <p:sldLayoutId id="2147485756" r:id="rId12"/>
    <p:sldLayoutId id="214748575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87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4CDF8CCB-95D3-48EC-B2AC-803CABC2014D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D404E8E3-F09B-42AD-AA7D-06037F99242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31" r:id="rId1"/>
    <p:sldLayoutId id="2147485932" r:id="rId2"/>
    <p:sldLayoutId id="2147485933" r:id="rId3"/>
    <p:sldLayoutId id="2147485934" r:id="rId4"/>
    <p:sldLayoutId id="2147485935" r:id="rId5"/>
    <p:sldLayoutId id="2147485936" r:id="rId6"/>
    <p:sldLayoutId id="2147485937" r:id="rId7"/>
    <p:sldLayoutId id="2147485938" r:id="rId8"/>
    <p:sldLayoutId id="2147485939" r:id="rId9"/>
    <p:sldLayoutId id="2147485940" r:id="rId10"/>
    <p:sldLayoutId id="214748594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7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099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00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01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02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03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04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05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06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07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08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09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11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12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13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14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15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16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17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18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19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20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21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22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23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24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25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26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27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28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29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30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31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32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</p:grpSp>
      <p:sp>
        <p:nvSpPr>
          <p:cNvPr id="4133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3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35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4136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4137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200EA5A-4AD8-4B75-92DC-D282DF64F98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942" r:id="rId1"/>
    <p:sldLayoutId id="2147485824" r:id="rId2"/>
    <p:sldLayoutId id="2147485825" r:id="rId3"/>
    <p:sldLayoutId id="2147485826" r:id="rId4"/>
    <p:sldLayoutId id="2147485827" r:id="rId5"/>
    <p:sldLayoutId id="2147485828" r:id="rId6"/>
    <p:sldLayoutId id="2147485829" r:id="rId7"/>
    <p:sldLayoutId id="2147485830" r:id="rId8"/>
    <p:sldLayoutId id="2147485831" r:id="rId9"/>
    <p:sldLayoutId id="2147485832" r:id="rId10"/>
    <p:sldLayoutId id="2147485833" r:id="rId11"/>
    <p:sldLayoutId id="2147485834" r:id="rId12"/>
    <p:sldLayoutId id="214748583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MS PGothic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9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249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249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9B29D264-ECDA-4A10-ABBA-ADF2B5EF5D6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43" r:id="rId1"/>
    <p:sldLayoutId id="2147485944" r:id="rId2"/>
    <p:sldLayoutId id="2147485945" r:id="rId3"/>
    <p:sldLayoutId id="2147485946" r:id="rId4"/>
    <p:sldLayoutId id="2147485947" r:id="rId5"/>
    <p:sldLayoutId id="2147485948" r:id="rId6"/>
    <p:sldLayoutId id="2147485949" r:id="rId7"/>
    <p:sldLayoutId id="2147485950" r:id="rId8"/>
    <p:sldLayoutId id="2147485951" r:id="rId9"/>
    <p:sldLayoutId id="2147485952" r:id="rId10"/>
    <p:sldLayoutId id="2147485953" r:id="rId11"/>
    <p:sldLayoutId id="2147485954" r:id="rId12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MS PGothic" pitchFamily="34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MS PGothic" pitchFamily="34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MS PGothic" pitchFamily="34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MS PGothic" pitchFamily="34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722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099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0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1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2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03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4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5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8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09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1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2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3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4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5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6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7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8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9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0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1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2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3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24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25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26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7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8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29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30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31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32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133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3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35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4136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4137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fld id="{339E40C6-9BF9-462E-B561-153ABD50C03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955" r:id="rId1"/>
    <p:sldLayoutId id="2147485836" r:id="rId2"/>
    <p:sldLayoutId id="2147485837" r:id="rId3"/>
    <p:sldLayoutId id="2147485838" r:id="rId4"/>
    <p:sldLayoutId id="2147485839" r:id="rId5"/>
    <p:sldLayoutId id="2147485840" r:id="rId6"/>
    <p:sldLayoutId id="2147485841" r:id="rId7"/>
    <p:sldLayoutId id="2147485842" r:id="rId8"/>
    <p:sldLayoutId id="2147485843" r:id="rId9"/>
    <p:sldLayoutId id="2147485844" r:id="rId10"/>
    <p:sldLayoutId id="2147485845" r:id="rId11"/>
    <p:sldLayoutId id="2147485846" r:id="rId12"/>
    <p:sldLayoutId id="214748584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MS PGothic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058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099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0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1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2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03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4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5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8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09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1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2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3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4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5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6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7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8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9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0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1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2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3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24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25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26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7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8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29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30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31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32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133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3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35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4136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4137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fld id="{7E32CF8E-129C-4926-A337-213613863EB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956" r:id="rId1"/>
    <p:sldLayoutId id="2147485848" r:id="rId2"/>
    <p:sldLayoutId id="2147485849" r:id="rId3"/>
    <p:sldLayoutId id="2147485850" r:id="rId4"/>
    <p:sldLayoutId id="2147485851" r:id="rId5"/>
    <p:sldLayoutId id="2147485852" r:id="rId6"/>
    <p:sldLayoutId id="2147485853" r:id="rId7"/>
    <p:sldLayoutId id="2147485854" r:id="rId8"/>
    <p:sldLayoutId id="2147485855" r:id="rId9"/>
    <p:sldLayoutId id="2147485856" r:id="rId10"/>
    <p:sldLayoutId id="2147485857" r:id="rId11"/>
    <p:sldLayoutId id="2147485858" r:id="rId12"/>
    <p:sldLayoutId id="214748585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MS PGothic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394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100355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7401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035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10036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10036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85C1144D-EF4A-4FC8-92FE-6D8ECDF9D7C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957" r:id="rId1"/>
    <p:sldLayoutId id="2147485860" r:id="rId2"/>
    <p:sldLayoutId id="2147485861" r:id="rId3"/>
    <p:sldLayoutId id="2147485862" r:id="rId4"/>
    <p:sldLayoutId id="2147485863" r:id="rId5"/>
    <p:sldLayoutId id="2147485864" r:id="rId6"/>
    <p:sldLayoutId id="2147485865" r:id="rId7"/>
    <p:sldLayoutId id="2147485866" r:id="rId8"/>
    <p:sldLayoutId id="2147485867" r:id="rId9"/>
    <p:sldLayoutId id="2147485868" r:id="rId10"/>
    <p:sldLayoutId id="21474858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7" charset="-52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7" charset="-52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7" charset="-52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7" charset="-52"/>
          <a:ea typeface="MS PGothic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7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7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7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7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07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07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07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07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996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652FFC4A-55BC-49B1-B02B-A2103CB64D03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780112C6-7423-4270-A9C0-4BD1BB6EA4D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58" r:id="rId1"/>
    <p:sldLayoutId id="2147485959" r:id="rId2"/>
    <p:sldLayoutId id="2147485960" r:id="rId3"/>
    <p:sldLayoutId id="2147485961" r:id="rId4"/>
    <p:sldLayoutId id="2147485962" r:id="rId5"/>
    <p:sldLayoutId id="2147485963" r:id="rId6"/>
    <p:sldLayoutId id="2147485964" r:id="rId7"/>
    <p:sldLayoutId id="2147485965" r:id="rId8"/>
    <p:sldLayoutId id="2147485966" r:id="rId9"/>
    <p:sldLayoutId id="2147485967" r:id="rId10"/>
    <p:sldLayoutId id="214748596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970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100355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211977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035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10036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10036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F53897F1-8AFD-419F-9D2D-D408F8BB515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969" r:id="rId1"/>
    <p:sldLayoutId id="2147485970" r:id="rId2"/>
    <p:sldLayoutId id="2147485971" r:id="rId3"/>
    <p:sldLayoutId id="2147485972" r:id="rId4"/>
    <p:sldLayoutId id="2147485973" r:id="rId5"/>
    <p:sldLayoutId id="2147485974" r:id="rId6"/>
    <p:sldLayoutId id="2147485975" r:id="rId7"/>
    <p:sldLayoutId id="2147485976" r:id="rId8"/>
    <p:sldLayoutId id="2147485977" r:id="rId9"/>
    <p:sldLayoutId id="2147485978" r:id="rId10"/>
    <p:sldLayoutId id="21474859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7" charset="-52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7" charset="-52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7" charset="-52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7" charset="-52"/>
          <a:ea typeface="MS PGothic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7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7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7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7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07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07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07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07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258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07555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407556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407557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407558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7559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407560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407561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407562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407563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407564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7565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7566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7567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7568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7569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7570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7571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7572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7573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7574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7575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7576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7577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7578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7579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407580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407581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407582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7583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7584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407585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407586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407587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7588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07589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759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7591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407592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407593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fld id="{0B75ECFC-834D-4A5A-993D-CEA55488B84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980" r:id="rId1"/>
    <p:sldLayoutId id="2147485981" r:id="rId2"/>
    <p:sldLayoutId id="2147485982" r:id="rId3"/>
    <p:sldLayoutId id="2147485983" r:id="rId4"/>
    <p:sldLayoutId id="2147485984" r:id="rId5"/>
    <p:sldLayoutId id="2147485985" r:id="rId6"/>
    <p:sldLayoutId id="2147485986" r:id="rId7"/>
    <p:sldLayoutId id="2147485987" r:id="rId8"/>
    <p:sldLayoutId id="2147485988" r:id="rId9"/>
    <p:sldLayoutId id="2147485989" r:id="rId10"/>
    <p:sldLayoutId id="21474859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MS PGothic" pitchFamily="34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MS PGothic" pitchFamily="34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MS PGothic" pitchFamily="34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MS PGothic" pitchFamily="34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0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0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0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0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F81DBD10-E229-449D-8631-F83AF03D016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91" r:id="rId1"/>
    <p:sldLayoutId id="2147485992" r:id="rId2"/>
    <p:sldLayoutId id="2147485993" r:id="rId3"/>
    <p:sldLayoutId id="2147485994" r:id="rId4"/>
    <p:sldLayoutId id="2147485995" r:id="rId5"/>
    <p:sldLayoutId id="2147485996" r:id="rId6"/>
    <p:sldLayoutId id="2147485997" r:id="rId7"/>
    <p:sldLayoutId id="2147485998" r:id="rId8"/>
    <p:sldLayoutId id="2147485999" r:id="rId9"/>
    <p:sldLayoutId id="2147486000" r:id="rId10"/>
    <p:sldLayoutId id="2147486001" r:id="rId11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MS PGothic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Arial" charset="0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Arial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Arial" charset="0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Arial" charset="0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53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1299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21299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21299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itchFamily="18" charset="0"/>
              </a:defRPr>
            </a:lvl1pPr>
          </a:lstStyle>
          <a:p>
            <a:fld id="{1B9FE18B-B018-40E7-A824-720F1F11157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58" r:id="rId1"/>
    <p:sldLayoutId id="2147485759" r:id="rId2"/>
    <p:sldLayoutId id="2147485760" r:id="rId3"/>
    <p:sldLayoutId id="2147485761" r:id="rId4"/>
    <p:sldLayoutId id="2147485762" r:id="rId5"/>
    <p:sldLayoutId id="2147485763" r:id="rId6"/>
    <p:sldLayoutId id="2147485764" r:id="rId7"/>
    <p:sldLayoutId id="2147485765" r:id="rId8"/>
    <p:sldLayoutId id="2147485766" r:id="rId9"/>
    <p:sldLayoutId id="2147485767" r:id="rId10"/>
    <p:sldLayoutId id="21474857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83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099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00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01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02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03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04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05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06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07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08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09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11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12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13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14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15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16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17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18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19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20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21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22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23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24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25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26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27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28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29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30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31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  <p:sp>
          <p:nvSpPr>
            <p:cNvPr id="4132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07" charset="-52"/>
                <a:ea typeface="+mn-ea"/>
              </a:endParaRPr>
            </a:p>
          </p:txBody>
        </p:sp>
      </p:grpSp>
      <p:sp>
        <p:nvSpPr>
          <p:cNvPr id="4133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3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35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4136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4137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AC29623-49D1-4831-A505-8992A884D38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002" r:id="rId1"/>
    <p:sldLayoutId id="2147486003" r:id="rId2"/>
    <p:sldLayoutId id="2147486004" r:id="rId3"/>
    <p:sldLayoutId id="2147486005" r:id="rId4"/>
    <p:sldLayoutId id="2147486006" r:id="rId5"/>
    <p:sldLayoutId id="2147486007" r:id="rId6"/>
    <p:sldLayoutId id="2147486008" r:id="rId7"/>
    <p:sldLayoutId id="2147486009" r:id="rId8"/>
    <p:sldLayoutId id="2147486010" r:id="rId9"/>
    <p:sldLayoutId id="2147486011" r:id="rId10"/>
    <p:sldLayoutId id="2147486012" r:id="rId11"/>
    <p:sldLayoutId id="2147486013" r:id="rId12"/>
    <p:sldLayoutId id="214748601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MS PGothic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170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099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0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1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2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03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4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5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8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09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1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2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3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4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5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6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7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8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9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0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1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2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3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24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25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26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7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8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29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30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31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32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133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3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35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4136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4137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fld id="{2C425FE1-66BC-45DC-BA98-9C07DF0AD56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015" r:id="rId1"/>
    <p:sldLayoutId id="2147485870" r:id="rId2"/>
    <p:sldLayoutId id="2147485871" r:id="rId3"/>
    <p:sldLayoutId id="2147485872" r:id="rId4"/>
    <p:sldLayoutId id="2147485873" r:id="rId5"/>
    <p:sldLayoutId id="2147485874" r:id="rId6"/>
    <p:sldLayoutId id="2147485875" r:id="rId7"/>
    <p:sldLayoutId id="2147485876" r:id="rId8"/>
    <p:sldLayoutId id="2147485877" r:id="rId9"/>
    <p:sldLayoutId id="2147485878" r:id="rId10"/>
    <p:sldLayoutId id="2147485879" r:id="rId11"/>
    <p:sldLayoutId id="2147485880" r:id="rId12"/>
    <p:sldLayoutId id="214748588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50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100355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751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035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10036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10036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A0E55CCA-1FDF-4620-8A4F-27D90DE349C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016" r:id="rId1"/>
    <p:sldLayoutId id="2147485882" r:id="rId2"/>
    <p:sldLayoutId id="2147485883" r:id="rId3"/>
    <p:sldLayoutId id="2147485884" r:id="rId4"/>
    <p:sldLayoutId id="2147485885" r:id="rId5"/>
    <p:sldLayoutId id="2147485886" r:id="rId6"/>
    <p:sldLayoutId id="2147485887" r:id="rId7"/>
    <p:sldLayoutId id="2147485888" r:id="rId8"/>
    <p:sldLayoutId id="2147485889" r:id="rId9"/>
    <p:sldLayoutId id="2147485890" r:id="rId10"/>
    <p:sldLayoutId id="21474858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7" charset="-52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7" charset="-52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7" charset="-52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7" charset="-52"/>
          <a:ea typeface="MS PGothic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7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7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7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7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07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07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07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07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12700" dist="12699" dir="10200039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166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12700" dist="12699" dir="10200039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1668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rebuchet MS" pitchFamily="34" charset="0"/>
                <a:ea typeface="ヒラギノ角ゴ Pro W3" charset="-128"/>
              </a:defRPr>
            </a:lvl1pPr>
          </a:lstStyle>
          <a:p>
            <a:endParaRPr lang="en-US" altLang="en-US"/>
          </a:p>
        </p:txBody>
      </p:sp>
      <p:sp>
        <p:nvSpPr>
          <p:cNvPr id="241669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Trebuchet MS" pitchFamily="34" charset="0"/>
                <a:ea typeface="ヒラギノ角ゴ Pro W3" charset="-128"/>
              </a:defRPr>
            </a:lvl1pPr>
          </a:lstStyle>
          <a:p>
            <a:endParaRPr lang="en-US" altLang="en-US"/>
          </a:p>
        </p:txBody>
      </p:sp>
      <p:sp>
        <p:nvSpPr>
          <p:cNvPr id="241670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rebuchet MS" pitchFamily="34" charset="0"/>
                <a:ea typeface="ヒラギノ角ゴ Pro W3" charset="-128"/>
              </a:defRPr>
            </a:lvl1pPr>
          </a:lstStyle>
          <a:p>
            <a:fld id="{966907DC-ACAE-47E0-8111-A4BC454811F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92" r:id="rId1"/>
    <p:sldLayoutId id="2147485893" r:id="rId2"/>
    <p:sldLayoutId id="2147485894" r:id="rId3"/>
    <p:sldLayoutId id="2147485895" r:id="rId4"/>
    <p:sldLayoutId id="2147485896" r:id="rId5"/>
    <p:sldLayoutId id="2147485897" r:id="rId6"/>
    <p:sldLayoutId id="2147485898" r:id="rId7"/>
    <p:sldLayoutId id="2147485899" r:id="rId8"/>
    <p:sldLayoutId id="2147485900" r:id="rId9"/>
    <p:sldLayoutId id="2147485901" r:id="rId10"/>
    <p:sldLayoutId id="21474859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07" charset="0"/>
          <a:ea typeface="ヒラギノ角ゴ Pro W3" pitchFamily="-107" charset="-128"/>
          <a:cs typeface="ヒラギノ角ゴ Pro W3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07" charset="0"/>
          <a:ea typeface="ヒラギノ角ゴ Pro W3" pitchFamily="-107" charset="-128"/>
          <a:cs typeface="ヒラギノ角ゴ Pro W3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07" charset="0"/>
          <a:ea typeface="ヒラギノ角ゴ Pro W3" pitchFamily="-107" charset="-128"/>
          <a:cs typeface="ヒラギノ角ゴ Pro W3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07" charset="0"/>
          <a:ea typeface="ヒラギノ角ゴ Pro W3" pitchFamily="-107" charset="-128"/>
          <a:cs typeface="ヒラギノ角ゴ Pro W3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07" charset="0"/>
          <a:ea typeface="ヒラギノ角ゴ Pro W3" pitchFamily="-107" charset="-128"/>
          <a:cs typeface="ヒラギノ角ゴ Pro W3" pitchFamily="-107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07" charset="0"/>
          <a:ea typeface="ヒラギノ角ゴ Pro W3" pitchFamily="-107" charset="-128"/>
          <a:cs typeface="ヒラギノ角ゴ Pro W3" pitchFamily="-107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07" charset="0"/>
          <a:ea typeface="ヒラギノ角ゴ Pro W3" pitchFamily="-107" charset="-128"/>
          <a:cs typeface="ヒラギノ角ゴ Pro W3" pitchFamily="-107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07" charset="0"/>
          <a:ea typeface="ヒラギノ角ゴ Pro W3" pitchFamily="-107" charset="-128"/>
          <a:cs typeface="ヒラギノ角ゴ Pro W3" pitchFamily="-107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s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s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s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07" charset="2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07" charset="2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07" charset="2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07" charset="2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fld id="{111197F5-119A-7744-A3D0-076D05FD2A1B}" type="slidenum">
              <a:rPr lang="en-US" smtClean="0">
                <a:latin typeface="Arial"/>
                <a:ea typeface="MS PGothic" charset="0"/>
                <a:cs typeface="MS PGothic" charset="0"/>
              </a:rPr>
              <a:pPr/>
              <a:t>‹#›</a:t>
            </a:fld>
            <a:endParaRPr lang="en-US" smtClean="0">
              <a:latin typeface="Arial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321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18" r:id="rId1"/>
    <p:sldLayoutId id="2147486019" r:id="rId2"/>
    <p:sldLayoutId id="2147486020" r:id="rId3"/>
    <p:sldLayoutId id="2147486021" r:id="rId4"/>
    <p:sldLayoutId id="2147486022" r:id="rId5"/>
    <p:sldLayoutId id="2147486023" r:id="rId6"/>
    <p:sldLayoutId id="2147486024" r:id="rId7"/>
    <p:sldLayoutId id="2147486025" r:id="rId8"/>
    <p:sldLayoutId id="2147486026" r:id="rId9"/>
    <p:sldLayoutId id="2147486027" r:id="rId10"/>
    <p:sldLayoutId id="21474860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099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00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01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02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03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04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05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08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09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11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12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13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14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15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16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17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18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19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20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21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22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23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24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25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26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27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28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29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30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31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4132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Times New Roman" charset="0"/>
              </a:endParaRPr>
            </a:p>
          </p:txBody>
        </p:sp>
      </p:grpSp>
      <p:sp>
        <p:nvSpPr>
          <p:cNvPr id="4133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3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35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pitchFamily="-107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36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Tahoma" pitchFamily="-107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37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0813CCA-7EDE-CA46-871F-DE61D0920A95}" type="slidenum">
              <a:rPr lang="en-US">
                <a:solidFill>
                  <a:srgbClr val="FFFFFF"/>
                </a:solidFill>
                <a:latin typeface="Tahoma" charset="0"/>
                <a:ea typeface="ＭＳ Ｐゴシック" charset="0"/>
                <a:cs typeface="Times New Roman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0955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030" r:id="rId1"/>
    <p:sldLayoutId id="2147486031" r:id="rId2"/>
    <p:sldLayoutId id="2147486032" r:id="rId3"/>
    <p:sldLayoutId id="2147486033" r:id="rId4"/>
    <p:sldLayoutId id="2147486034" r:id="rId5"/>
    <p:sldLayoutId id="2147486035" r:id="rId6"/>
    <p:sldLayoutId id="2147486036" r:id="rId7"/>
    <p:sldLayoutId id="2147486037" r:id="rId8"/>
    <p:sldLayoutId id="2147486038" r:id="rId9"/>
    <p:sldLayoutId id="2147486039" r:id="rId10"/>
    <p:sldLayoutId id="2147486040" r:id="rId11"/>
    <p:sldLayoutId id="2147486041" r:id="rId12"/>
    <p:sldLayoutId id="214748604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100355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800">
                <a:latin typeface="Tahoma" charset="0"/>
                <a:ea typeface="ＭＳ Ｐゴシック" charset="0"/>
              </a:endParaRPr>
            </a:p>
          </p:txBody>
        </p:sp>
        <p:sp>
          <p:nvSpPr>
            <p:cNvPr id="27657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035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10036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10036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9557E1FC-FF3A-4C9A-BE8C-5A6468556F7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904" r:id="rId1"/>
    <p:sldLayoutId id="2147485769" r:id="rId2"/>
    <p:sldLayoutId id="2147485770" r:id="rId3"/>
    <p:sldLayoutId id="2147485771" r:id="rId4"/>
    <p:sldLayoutId id="2147485772" r:id="rId5"/>
    <p:sldLayoutId id="2147485773" r:id="rId6"/>
    <p:sldLayoutId id="2147485774" r:id="rId7"/>
    <p:sldLayoutId id="2147485775" r:id="rId8"/>
    <p:sldLayoutId id="2147485776" r:id="rId9"/>
    <p:sldLayoutId id="2147485777" r:id="rId10"/>
    <p:sldLayoutId id="21474857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49B99DA-9DC1-4E2E-98DC-52425DDDCDB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9942" name="Line 6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943" name="Line 7"/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39944" name="Group 8"/>
          <p:cNvGrpSpPr>
            <a:grpSpLocks/>
          </p:cNvGrpSpPr>
          <p:nvPr/>
        </p:nvGrpSpPr>
        <p:grpSpPr bwMode="auto">
          <a:xfrm>
            <a:off x="228600" y="457200"/>
            <a:ext cx="1246188" cy="1371600"/>
            <a:chOff x="144" y="288"/>
            <a:chExt cx="785" cy="864"/>
          </a:xfrm>
        </p:grpSpPr>
        <p:sp>
          <p:nvSpPr>
            <p:cNvPr id="39946" name="Rectangle 9"/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9947" name="Rectangle 10"/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9948" name="Rectangle 11"/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9949" name="Rectangle 12"/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9950" name="Rectangle 13"/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9951" name="Rectangle 14"/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9952" name="Rectangle 15"/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9953" name="Rectangle 16"/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9954" name="Rectangle 17"/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9955" name="Rectangle 18"/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9956" name="Rectangle 19"/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9957" name="Rectangle 20"/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9958" name="Rectangle 21"/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</p:grpSp>
      <p:sp>
        <p:nvSpPr>
          <p:cNvPr id="104470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905" r:id="rId1"/>
    <p:sldLayoutId id="2147485779" r:id="rId2"/>
    <p:sldLayoutId id="2147485780" r:id="rId3"/>
    <p:sldLayoutId id="2147485781" r:id="rId4"/>
    <p:sldLayoutId id="2147485782" r:id="rId5"/>
    <p:sldLayoutId id="2147485783" r:id="rId6"/>
    <p:sldLayoutId id="2147485784" r:id="rId7"/>
    <p:sldLayoutId id="2147485785" r:id="rId8"/>
    <p:sldLayoutId id="2147485786" r:id="rId9"/>
    <p:sldLayoutId id="2147485787" r:id="rId10"/>
    <p:sldLayoutId id="214748578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pitchFamily="2" charset="2"/>
        <a:buChar char="o"/>
        <a:defRPr sz="2800">
          <a:solidFill>
            <a:schemeClr val="tx2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500">
          <a:solidFill>
            <a:schemeClr val="tx2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p"/>
        <a:defRPr sz="2200">
          <a:solidFill>
            <a:schemeClr val="tx2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2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o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o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o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o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22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3859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Osaka" charset="-128"/>
              </a:defRPr>
            </a:lvl1pPr>
          </a:lstStyle>
          <a:p>
            <a:endParaRPr lang="en-US" altLang="en-US"/>
          </a:p>
        </p:txBody>
      </p:sp>
      <p:sp>
        <p:nvSpPr>
          <p:cNvPr id="23859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Osaka" charset="-128"/>
              </a:defRPr>
            </a:lvl1pPr>
          </a:lstStyle>
          <a:p>
            <a:endParaRPr lang="en-US" altLang="en-US"/>
          </a:p>
        </p:txBody>
      </p:sp>
      <p:sp>
        <p:nvSpPr>
          <p:cNvPr id="23859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Osaka" charset="-128"/>
              </a:defRPr>
            </a:lvl1pPr>
          </a:lstStyle>
          <a:p>
            <a:fld id="{FDF35EE7-B2EF-41F7-AA95-D619F159ACB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89" r:id="rId1"/>
    <p:sldLayoutId id="2147485790" r:id="rId2"/>
    <p:sldLayoutId id="2147485791" r:id="rId3"/>
    <p:sldLayoutId id="2147485792" r:id="rId4"/>
    <p:sldLayoutId id="2147485793" r:id="rId5"/>
    <p:sldLayoutId id="2147485794" r:id="rId6"/>
    <p:sldLayoutId id="2147485795" r:id="rId7"/>
    <p:sldLayoutId id="2147485796" r:id="rId8"/>
    <p:sldLayoutId id="2147485797" r:id="rId9"/>
    <p:sldLayoutId id="2147485798" r:id="rId10"/>
    <p:sldLayoutId id="21474857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099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0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1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2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03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4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5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8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09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1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2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3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4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5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6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7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8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9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0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1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2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3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24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25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26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7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8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29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30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31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32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133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3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35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4136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4137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fld id="{953FDFF5-F94B-42FF-BE56-A67C66B444D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906" r:id="rId1"/>
    <p:sldLayoutId id="2147485800" r:id="rId2"/>
    <p:sldLayoutId id="2147485801" r:id="rId3"/>
    <p:sldLayoutId id="2147485802" r:id="rId4"/>
    <p:sldLayoutId id="2147485803" r:id="rId5"/>
    <p:sldLayoutId id="2147485804" r:id="rId6"/>
    <p:sldLayoutId id="2147485805" r:id="rId7"/>
    <p:sldLayoutId id="2147485806" r:id="rId8"/>
    <p:sldLayoutId id="2147485807" r:id="rId9"/>
    <p:sldLayoutId id="2147485808" r:id="rId10"/>
    <p:sldLayoutId id="2147485809" r:id="rId11"/>
    <p:sldLayoutId id="2147485810" r:id="rId12"/>
    <p:sldLayoutId id="214748581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MS PGothic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099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0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1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2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03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4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5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08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09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1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2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3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4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5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6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7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8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9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0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1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2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3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24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25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26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7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8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29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30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4131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32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-107" charset="-52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133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3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35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4136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4137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fld id="{A1110299-A60B-434F-96A8-A8DD1AA2647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907" r:id="rId1"/>
    <p:sldLayoutId id="2147485812" r:id="rId2"/>
    <p:sldLayoutId id="2147485813" r:id="rId3"/>
    <p:sldLayoutId id="2147485814" r:id="rId4"/>
    <p:sldLayoutId id="2147485815" r:id="rId5"/>
    <p:sldLayoutId id="2147485816" r:id="rId6"/>
    <p:sldLayoutId id="2147485817" r:id="rId7"/>
    <p:sldLayoutId id="2147485818" r:id="rId8"/>
    <p:sldLayoutId id="2147485819" r:id="rId9"/>
    <p:sldLayoutId id="2147485820" r:id="rId10"/>
    <p:sldLayoutId id="2147485821" r:id="rId11"/>
    <p:sldLayoutId id="2147485822" r:id="rId12"/>
    <p:sldLayoutId id="214748582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  <a:ea typeface="MS PGothic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93192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r"/>
              <a:endParaRPr lang="zh-CN" altLang="en-US" sz="1400">
                <a:solidFill>
                  <a:srgbClr val="000000"/>
                </a:solidFill>
                <a:latin typeface="Arial Narrow" pitchFamily="34" charset="0"/>
                <a:ea typeface="SimSun" pitchFamily="2" charset="-122"/>
              </a:endParaRPr>
            </a:p>
          </p:txBody>
        </p:sp>
        <p:grpSp>
          <p:nvGrpSpPr>
            <p:cNvPr id="93193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93198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9pPr>
              </a:lstStyle>
              <a:p>
                <a:pPr algn="r"/>
                <a:endParaRPr lang="zh-CN" altLang="en-US" sz="1400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endParaRPr>
              </a:p>
            </p:txBody>
          </p:sp>
          <p:sp>
            <p:nvSpPr>
              <p:cNvPr id="93199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9pPr>
              </a:lstStyle>
              <a:p>
                <a:pPr algn="r"/>
                <a:endParaRPr lang="zh-CN" altLang="en-US" sz="1400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endParaRPr>
              </a:p>
            </p:txBody>
          </p:sp>
          <p:sp>
            <p:nvSpPr>
              <p:cNvPr id="93200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9pPr>
              </a:lstStyle>
              <a:p>
                <a:pPr algn="r"/>
                <a:endParaRPr lang="zh-CN" altLang="en-US" sz="1400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endParaRPr>
              </a:p>
            </p:txBody>
          </p:sp>
          <p:sp>
            <p:nvSpPr>
              <p:cNvPr id="93201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9pPr>
              </a:lstStyle>
              <a:p>
                <a:pPr algn="r"/>
                <a:endParaRPr lang="zh-CN" altLang="en-US" sz="1400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endParaRPr>
              </a:p>
            </p:txBody>
          </p:sp>
          <p:sp>
            <p:nvSpPr>
              <p:cNvPr id="93202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9pPr>
              </a:lstStyle>
              <a:p>
                <a:pPr algn="r"/>
                <a:endParaRPr lang="zh-CN" altLang="en-US" sz="1400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endParaRPr>
              </a:p>
            </p:txBody>
          </p:sp>
          <p:sp>
            <p:nvSpPr>
              <p:cNvPr id="93203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9pPr>
              </a:lstStyle>
              <a:p>
                <a:pPr algn="r"/>
                <a:endParaRPr lang="zh-CN" altLang="en-US" sz="1400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endParaRPr>
              </a:p>
            </p:txBody>
          </p:sp>
          <p:sp>
            <p:nvSpPr>
              <p:cNvPr id="93204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9pPr>
              </a:lstStyle>
              <a:p>
                <a:pPr algn="r"/>
                <a:endParaRPr lang="zh-CN" altLang="en-US" sz="1400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endParaRPr>
              </a:p>
            </p:txBody>
          </p:sp>
          <p:sp>
            <p:nvSpPr>
              <p:cNvPr id="93205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9pPr>
              </a:lstStyle>
              <a:p>
                <a:pPr algn="r"/>
                <a:endParaRPr lang="zh-CN" altLang="en-US" sz="1400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endParaRPr>
              </a:p>
            </p:txBody>
          </p:sp>
        </p:grpSp>
        <p:sp>
          <p:nvSpPr>
            <p:cNvPr id="93194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r"/>
              <a:endParaRPr lang="zh-CN" altLang="en-US" sz="1400">
                <a:solidFill>
                  <a:srgbClr val="000000"/>
                </a:solidFill>
                <a:latin typeface="Arial Narrow" pitchFamily="34" charset="0"/>
                <a:ea typeface="SimSun" pitchFamily="2" charset="-122"/>
              </a:endParaRPr>
            </a:p>
          </p:txBody>
        </p:sp>
        <p:sp>
          <p:nvSpPr>
            <p:cNvPr id="93195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r"/>
              <a:endParaRPr lang="zh-CN" altLang="en-US" sz="1400">
                <a:solidFill>
                  <a:srgbClr val="000000"/>
                </a:solidFill>
                <a:latin typeface="Arial Narrow" pitchFamily="34" charset="0"/>
                <a:ea typeface="SimSun" pitchFamily="2" charset="-122"/>
              </a:endParaRPr>
            </a:p>
          </p:txBody>
        </p:sp>
        <p:sp>
          <p:nvSpPr>
            <p:cNvPr id="93196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r"/>
              <a:endParaRPr lang="zh-CN" altLang="en-US" sz="1400">
                <a:solidFill>
                  <a:srgbClr val="000000"/>
                </a:solidFill>
                <a:latin typeface="Arial Narrow" pitchFamily="34" charset="0"/>
                <a:ea typeface="SimSun" pitchFamily="2" charset="-122"/>
              </a:endParaRPr>
            </a:p>
          </p:txBody>
        </p:sp>
        <p:sp>
          <p:nvSpPr>
            <p:cNvPr id="93197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r"/>
              <a:endParaRPr lang="zh-CN" altLang="en-US" sz="1400">
                <a:solidFill>
                  <a:srgbClr val="000000"/>
                </a:solidFill>
                <a:latin typeface="Arial Narrow" pitchFamily="34" charset="0"/>
                <a:ea typeface="SimSun" pitchFamily="2" charset="-122"/>
              </a:endParaRPr>
            </a:p>
          </p:txBody>
        </p:sp>
      </p:grpSp>
      <p:sp>
        <p:nvSpPr>
          <p:cNvPr id="93187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93188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7187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188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18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defRPr>
            </a:lvl1pPr>
          </a:lstStyle>
          <a:p>
            <a:fld id="{468F9893-E627-44CB-98D7-6059D7F0EF76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908" r:id="rId1"/>
    <p:sldLayoutId id="2147485909" r:id="rId2"/>
    <p:sldLayoutId id="2147485910" r:id="rId3"/>
    <p:sldLayoutId id="2147485911" r:id="rId4"/>
    <p:sldLayoutId id="2147485912" r:id="rId5"/>
    <p:sldLayoutId id="2147485913" r:id="rId6"/>
    <p:sldLayoutId id="2147485914" r:id="rId7"/>
    <p:sldLayoutId id="2147485915" r:id="rId8"/>
    <p:sldLayoutId id="2147485916" r:id="rId9"/>
    <p:sldLayoutId id="2147485917" r:id="rId10"/>
    <p:sldLayoutId id="2147485918" r:id="rId11"/>
    <p:sldLayoutId id="21474859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MS PGothic" pitchFamily="34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  <a:ea typeface="MS PGothic" pitchFamily="34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  <a:ea typeface="MS PGothic" pitchFamily="34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  <a:ea typeface="MS PGothic" pitchFamily="34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  <a:ea typeface="MS PGothic" pitchFamily="34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MS PGothic" pitchFamily="34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64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FFB02D67-17F0-4392-ADCC-D636C2D4C4FB}" type="datetime1">
              <a:rPr lang="en-US" altLang="en-US"/>
              <a:pPr/>
              <a:t>29/8/18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4D97E940-D4E2-4AA0-B2A6-4B5C0E3E126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20" r:id="rId1"/>
    <p:sldLayoutId id="2147485921" r:id="rId2"/>
    <p:sldLayoutId id="2147485922" r:id="rId3"/>
    <p:sldLayoutId id="2147485923" r:id="rId4"/>
    <p:sldLayoutId id="2147485924" r:id="rId5"/>
    <p:sldLayoutId id="2147485925" r:id="rId6"/>
    <p:sldLayoutId id="2147485926" r:id="rId7"/>
    <p:sldLayoutId id="2147485927" r:id="rId8"/>
    <p:sldLayoutId id="2147485928" r:id="rId9"/>
    <p:sldLayoutId id="2147485929" r:id="rId10"/>
    <p:sldLayoutId id="214748593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.jpeg"/><Relationship Id="rId5" Type="http://schemas.openxmlformats.org/officeDocument/2006/relationships/image" Target="../media/image16.jpeg"/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1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123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hyperlink" Target="http://images.google.com.sg/imgres?imgurl=members.tripod.com/~speaver/lamb.gif&amp;imgrefurl=http://members.tripod.com/~speaver/easter.html&amp;h=223&amp;w=279&amp;prev=/images?q=Passover+Lamb&amp;svnum=10&amp;hl=en&amp;lr=&amp;ie=UTF-8&amp;oe=UTF-8&amp;sa=G" TargetMode="External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jpeg"/><Relationship Id="rId12" Type="http://schemas.openxmlformats.org/officeDocument/2006/relationships/image" Target="../media/image9.jpeg"/><Relationship Id="rId13" Type="http://schemas.openxmlformats.org/officeDocument/2006/relationships/image" Target="../media/image10.jpeg"/><Relationship Id="rId14" Type="http://schemas.openxmlformats.org/officeDocument/2006/relationships/hyperlink" Target="http://images.google.com.sg/imgres?imgurl=www.jaring.my/wencom/singapore1.jpg&amp;imgrefurl=http://www.jaring.my/wencom/singapore.htm&amp;h=224&amp;w=193&amp;prev=/images?q=Work+in+Singapore&amp;start=40&amp;svnum=10&amp;hl=en&amp;lr=&amp;ie=UTF-8&amp;oe=UTF-8&amp;sa=N" TargetMode="External"/><Relationship Id="rId15" Type="http://schemas.openxmlformats.org/officeDocument/2006/relationships/image" Target="../media/image11.jpeg"/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hyperlink" Target="http://images.google.com.sg/imgres?imgurl=www.zaobao.com/special/contactsingapore/images/work_main.gif&amp;imgrefurl=http://www.zaobao.com/special/contactsingapore/pages/work_main.html&amp;h=494&amp;w=403&amp;prev=/images?q=Work+in+Singapore&amp;start=20&amp;svnum=10&amp;hl=en&amp;lr=&amp;ie=UTF-8&amp;oe=UTF-8&amp;sa=N" TargetMode="External"/><Relationship Id="rId7" Type="http://schemas.openxmlformats.org/officeDocument/2006/relationships/image" Target="../media/image6.jpeg"/><Relationship Id="rId8" Type="http://schemas.openxmlformats.org/officeDocument/2006/relationships/hyperlink" Target="http://images.google.com.sg/imgres?imgurl=www.ecatt.com/country/singapore/sg35.gif&amp;imgrefurl=http://www.ecatt.com/country/singapore/inhalt_sg.htm&amp;h=308&amp;w=529&amp;prev=/images?q=Work+in+Singapore&amp;start=40&amp;svnum=10&amp;hl=en&amp;lr=&amp;ie=UTF-8&amp;oe=UTF-8&amp;sa=N" TargetMode="External"/><Relationship Id="rId9" Type="http://schemas.openxmlformats.org/officeDocument/2006/relationships/image" Target="../media/image7.jpeg"/><Relationship Id="rId10" Type="http://schemas.openxmlformats.org/officeDocument/2006/relationships/hyperlink" Target="http://images.google.com.sg/imgres?imgurl=www.moveandstay.com/singapore/picture_other/corporate_work_man.jpg&amp;imgrefurl=http://www.moveandstay.com/singapore/service_corporate.asp&amp;h=181&amp;w=260&amp;prev=/images?q=Work+in+Singapore&amp;start=60&amp;svnum=10&amp;hl=en&amp;lr=&amp;ie=UTF-8&amp;oe=UTF-8&amp;sa=N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hyperlink" Target="http://images.google.com.sg/imgres?imgurl=members.tripod.com/~speaver/lamb.gif&amp;imgrefurl=http://members.tripod.com/~speaver/easter.html&amp;h=223&amp;w=279&amp;prev=/images?q=Passover+Lamb&amp;svnum=10&amp;hl=en&amp;lr=&amp;ie=UTF-8&amp;oe=UTF-8&amp;sa=G" TargetMode="External"/><Relationship Id="rId5" Type="http://schemas.openxmlformats.org/officeDocument/2006/relationships/image" Target="../media/image21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1" Type="http://schemas.openxmlformats.org/officeDocument/2006/relationships/slideLayout" Target="../slideLayouts/slideLayout144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Relationship Id="rId2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137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157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161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1" Type="http://schemas.openxmlformats.org/officeDocument/2006/relationships/slideLayout" Target="../slideLayouts/slideLayout185.xml"/><Relationship Id="rId2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hyperlink" Target="http://images.google.com.sg/imgres?imgurl=www.britishcouncil.org.sg/graphics/I11.jpg&amp;imgrefurl=http://www.britishcouncil.org.sg/work/sngset.htm&amp;h=480&amp;w=653&amp;prev=/images?q=Work+in+Singapore&amp;start=60&amp;svnum=10&amp;hl=en&amp;lr=&amp;ie=UTF-8&amp;oe=UTF-8&amp;sa=N" TargetMode="External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hyperlink" Target="http://images.google.com.sg/imgres?imgurl=www.baruchhashem.com/resources/PesachMatzah.jpg&amp;imgrefurl=http://www.baruchhashem.com/resources/passover.html&amp;h=376&amp;w=577&amp;prev=/images?q=Feast+of+Unleavened+Bread&amp;svnum=10&amp;hl=en&amp;lr=&amp;ie=UTF-8&amp;oe=UTF-8" TargetMode="External"/><Relationship Id="rId5" Type="http://schemas.openxmlformats.org/officeDocument/2006/relationships/image" Target="../media/image37.jpeg"/><Relationship Id="rId6" Type="http://schemas.openxmlformats.org/officeDocument/2006/relationships/hyperlink" Target="http://www.globalgourmet.com/food/foodday/fd0397/art/bdyeast.gif" TargetMode="External"/><Relationship Id="rId7" Type="http://schemas.openxmlformats.org/officeDocument/2006/relationships/image" Target="../media/image38.png"/><Relationship Id="rId8" Type="http://schemas.openxmlformats.org/officeDocument/2006/relationships/hyperlink" Target="http://www.foodsubs.com/Photos/yeast-breadmachine.jpg" TargetMode="External"/><Relationship Id="rId9" Type="http://schemas.openxmlformats.org/officeDocument/2006/relationships/image" Target="../media/image39.jpeg"/><Relationship Id="rId10" Type="http://schemas.openxmlformats.org/officeDocument/2006/relationships/hyperlink" Target="http://images.google.com.sg/imgres?imgurl=www.exploratorium.edu/cooking/bread/images/yeast.jpg&amp;imgrefurl=http://www.exploratorium.edu/cooking/bread/bread_science.html&amp;h=171&amp;w=150&amp;prev=/images?q=bread+with+Yeast&amp;svnum=10&amp;hl=en&amp;lr=&amp;ie=UTF-8&amp;oe=UTF-8" TargetMode="External"/><Relationship Id="rId11" Type="http://schemas.openxmlformats.org/officeDocument/2006/relationships/image" Target="../media/image40.jpeg"/><Relationship Id="rId1" Type="http://schemas.openxmlformats.org/officeDocument/2006/relationships/slideLayout" Target="../slideLayouts/slideLayout181.xml"/><Relationship Id="rId2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1" Type="http://schemas.openxmlformats.org/officeDocument/2006/relationships/slideLayout" Target="../slideLayouts/slideLayout185.xml"/><Relationship Id="rId2" Type="http://schemas.openxmlformats.org/officeDocument/2006/relationships/image" Target="../media/image1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turechrist.com/barleyj.jpg" TargetMode="External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1" Type="http://schemas.openxmlformats.org/officeDocument/2006/relationships/slideLayout" Target="../slideLayouts/slideLayout183.xml"/><Relationship Id="rId2" Type="http://schemas.openxmlformats.org/officeDocument/2006/relationships/notesSlide" Target="../notesSlides/notesSlide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1.jpeg"/><Relationship Id="rId5" Type="http://schemas.openxmlformats.org/officeDocument/2006/relationships/image" Target="../media/image16.jpeg"/><Relationship Id="rId6" Type="http://schemas.openxmlformats.org/officeDocument/2006/relationships/image" Target="../media/image45.jpeg"/><Relationship Id="rId1" Type="http://schemas.openxmlformats.org/officeDocument/2006/relationships/themeOverride" Target="../theme/themeOverride3.xml"/><Relationship Id="rId2" Type="http://schemas.openxmlformats.org/officeDocument/2006/relationships/slideLayout" Target="../slideLayouts/slideLayout2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slideLayout" Target="../slideLayouts/slideLayout196.xml"/><Relationship Id="rId3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1" Type="http://schemas.openxmlformats.org/officeDocument/2006/relationships/slideLayout" Target="../slideLayouts/slideLayout185.xml"/><Relationship Id="rId2" Type="http://schemas.openxmlformats.org/officeDocument/2006/relationships/image" Target="../media/image1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7" Type="http://schemas.openxmlformats.org/officeDocument/2006/relationships/hyperlink" Target="http://www.ucgcalgary.org/Regina/Regina/wheatstalks.gif" TargetMode="External"/><Relationship Id="rId8" Type="http://schemas.openxmlformats.org/officeDocument/2006/relationships/image" Target="../media/image50.png"/><Relationship Id="rId1" Type="http://schemas.openxmlformats.org/officeDocument/2006/relationships/themeOverride" Target="../theme/themeOverride5.xml"/><Relationship Id="rId2" Type="http://schemas.openxmlformats.org/officeDocument/2006/relationships/slideLayout" Target="../slideLayouts/slideLayout19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1" Type="http://schemas.openxmlformats.org/officeDocument/2006/relationships/themeOverride" Target="../theme/themeOverride6.xml"/><Relationship Id="rId2" Type="http://schemas.openxmlformats.org/officeDocument/2006/relationships/slideLayout" Target="../slideLayouts/slideLayout20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53.jpeg"/><Relationship Id="rId1" Type="http://schemas.openxmlformats.org/officeDocument/2006/relationships/themeOverride" Target="../theme/themeOverride7.xml"/><Relationship Id="rId2" Type="http://schemas.openxmlformats.org/officeDocument/2006/relationships/slideLayout" Target="../slideLayouts/slideLayout20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.jpeg"/><Relationship Id="rId5" Type="http://schemas.openxmlformats.org/officeDocument/2006/relationships/image" Target="../media/image14.jpeg"/><Relationship Id="rId6" Type="http://schemas.openxmlformats.org/officeDocument/2006/relationships/hyperlink" Target="http://images.google.com/imgres?imgurl=www.ncinter.net/~ejt/shofar.jpg&amp;imgrefurl=http://www.ncinter.net/~ejt/PForum/PF0.htm&amp;h=40&amp;w=60&amp;prev=/images?q=Jewish+feasts&amp;svnum=10&amp;hl=en&amp;lr=&amp;ie=UTF-8&amp;oe=UTF-8" TargetMode="External"/><Relationship Id="rId7" Type="http://schemas.openxmlformats.org/officeDocument/2006/relationships/image" Target="../media/image15.jpe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8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4" Type="http://schemas.openxmlformats.org/officeDocument/2006/relationships/diagramLayout" Target="../diagrams/layout8.xml"/><Relationship Id="rId5" Type="http://schemas.openxmlformats.org/officeDocument/2006/relationships/diagramQuickStyle" Target="../diagrams/quickStyle8.xml"/><Relationship Id="rId6" Type="http://schemas.openxmlformats.org/officeDocument/2006/relationships/diagramColors" Target="../diagrams/colors8.xml"/><Relationship Id="rId7" Type="http://schemas.microsoft.com/office/2007/relationships/diagramDrawing" Target="../diagrams/drawing8.xml"/><Relationship Id="rId1" Type="http://schemas.openxmlformats.org/officeDocument/2006/relationships/slideLayout" Target="../slideLayouts/slideLayout185.xml"/><Relationship Id="rId2" Type="http://schemas.openxmlformats.org/officeDocument/2006/relationships/image" Target="../media/image1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1" Type="http://schemas.openxmlformats.org/officeDocument/2006/relationships/themeOverride" Target="../theme/themeOverride8.xml"/><Relationship Id="rId2" Type="http://schemas.openxmlformats.org/officeDocument/2006/relationships/slideLayout" Target="../slideLayouts/slideLayout19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4" Type="http://schemas.openxmlformats.org/officeDocument/2006/relationships/diagramLayout" Target="../diagrams/layout9.xml"/><Relationship Id="rId5" Type="http://schemas.openxmlformats.org/officeDocument/2006/relationships/diagramQuickStyle" Target="../diagrams/quickStyle9.xml"/><Relationship Id="rId6" Type="http://schemas.openxmlformats.org/officeDocument/2006/relationships/diagramColors" Target="../diagrams/colors9.xml"/><Relationship Id="rId7" Type="http://schemas.microsoft.com/office/2007/relationships/diagramDrawing" Target="../diagrams/drawing9.xml"/><Relationship Id="rId1" Type="http://schemas.openxmlformats.org/officeDocument/2006/relationships/slideLayout" Target="../slideLayouts/slideLayout185.xml"/><Relationship Id="rId2" Type="http://schemas.openxmlformats.org/officeDocument/2006/relationships/image" Target="../media/image1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57.jpeg"/><Relationship Id="rId1" Type="http://schemas.openxmlformats.org/officeDocument/2006/relationships/themeOverride" Target="../theme/themeOverride9.xml"/><Relationship Id="rId2" Type="http://schemas.openxmlformats.org/officeDocument/2006/relationships/slideLayout" Target="../slideLayouts/slideLayout19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59.jpeg"/><Relationship Id="rId1" Type="http://schemas.openxmlformats.org/officeDocument/2006/relationships/themeOverride" Target="../theme/themeOverride10.xml"/><Relationship Id="rId2" Type="http://schemas.openxmlformats.org/officeDocument/2006/relationships/slideLayout" Target="../slideLayouts/slideLayout2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image" Target="../media/image60.jpeg"/><Relationship Id="rId1" Type="http://schemas.openxmlformats.org/officeDocument/2006/relationships/themeOverride" Target="../theme/themeOverride11.xml"/><Relationship Id="rId2" Type="http://schemas.openxmlformats.org/officeDocument/2006/relationships/slideLayout" Target="../slideLayouts/slideLayout2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60.jpeg"/><Relationship Id="rId1" Type="http://schemas.openxmlformats.org/officeDocument/2006/relationships/themeOverride" Target="../theme/themeOverride12.xml"/><Relationship Id="rId2" Type="http://schemas.openxmlformats.org/officeDocument/2006/relationships/slideLayout" Target="../slideLayouts/slideLayout2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image" Target="../media/image60.jpeg"/><Relationship Id="rId1" Type="http://schemas.openxmlformats.org/officeDocument/2006/relationships/themeOverride" Target="../theme/themeOverride13.xml"/><Relationship Id="rId2" Type="http://schemas.openxmlformats.org/officeDocument/2006/relationships/slideLayout" Target="../slideLayouts/slideLayout21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4" Type="http://schemas.openxmlformats.org/officeDocument/2006/relationships/diagramLayout" Target="../diagrams/layout10.xml"/><Relationship Id="rId5" Type="http://schemas.openxmlformats.org/officeDocument/2006/relationships/diagramQuickStyle" Target="../diagrams/quickStyle10.xml"/><Relationship Id="rId6" Type="http://schemas.openxmlformats.org/officeDocument/2006/relationships/diagramColors" Target="../diagrams/colors10.xml"/><Relationship Id="rId7" Type="http://schemas.microsoft.com/office/2007/relationships/diagramDrawing" Target="../diagrams/drawing10.xml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16.jpeg"/></Relationships>
</file>

<file path=ppt/slides/_rels/slide5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jpeg"/><Relationship Id="rId12" Type="http://schemas.openxmlformats.org/officeDocument/2006/relationships/hyperlink" Target="http://www.avoiceinthewilderness.org/graphics/tabhead.gif" TargetMode="External"/><Relationship Id="rId13" Type="http://schemas.openxmlformats.org/officeDocument/2006/relationships/image" Target="../media/image66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1.jpeg"/><Relationship Id="rId4" Type="http://schemas.openxmlformats.org/officeDocument/2006/relationships/hyperlink" Target="http://images.google.com.sg/imgres?imgurl=members.aol.com/baruchshem/sukkah1.jpg&amp;imgrefurl=http://members.aol.com/baruchshem/feasts.htm&amp;h=277&amp;w=529&amp;prev=/images?q=%22Feast+of+Tabernacles%22&amp;start=20&amp;svnum=10&amp;hl=en&amp;lr=&amp;ie=UTF-8&amp;oe=UTF-8&amp;sa=N" TargetMode="External"/><Relationship Id="rId5" Type="http://schemas.openxmlformats.org/officeDocument/2006/relationships/image" Target="../media/image62.jpeg"/><Relationship Id="rId6" Type="http://schemas.openxmlformats.org/officeDocument/2006/relationships/hyperlink" Target="http://images.google.com.sg/imgres?imgurl=www.ortzion.org/succah1.gif&amp;imgrefurl=http://www.ortzion.org/finalyears3.html&amp;h=228&amp;w=248&amp;prev=/images?q=%22Feast+of+Tabernacles%22&amp;start=40&amp;svnum=10&amp;hl=en&amp;lr=&amp;ie=UTF-8&amp;oe=UTF-8&amp;sa=N" TargetMode="External"/><Relationship Id="rId7" Type="http://schemas.openxmlformats.org/officeDocument/2006/relationships/image" Target="../media/image63.jpeg"/><Relationship Id="rId8" Type="http://schemas.openxmlformats.org/officeDocument/2006/relationships/hyperlink" Target="http://images.google.com.sg/imgres?imgurl=www.mystae.com/images/succoth.gif&amp;imgrefurl=http://www.mystae.com/restricted/reflections/messiah/jerusalem.html&amp;h=283&amp;w=170&amp;prev=/images?q=%22Feast+of+Tabernacles%22&amp;start=60&amp;svnum=10&amp;hl=en&amp;lr=&amp;ie=UTF-8&amp;oe=UTF-8&amp;sa=N" TargetMode="External"/><Relationship Id="rId9" Type="http://schemas.openxmlformats.org/officeDocument/2006/relationships/image" Target="../media/image64.jpeg"/><Relationship Id="rId10" Type="http://schemas.openxmlformats.org/officeDocument/2006/relationships/hyperlink" Target="http://images.google.com.sg/imgres?imgurl=www.ida.net/users/rdk/ces/Lesson15/sukkot_model.jpg&amp;imgrefurl=http://www.ida.net/users/rdk/ces/Lesson15/Lesson15.html&amp;h=329&amp;w=442&amp;prev=/images?q=%22Feast+of+Tabernacles%22&amp;start=60&amp;svnum=10&amp;hl=en&amp;lr=&amp;ie=UTF-8&amp;oe=UTF-8&amp;sa=N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jpeg"/><Relationship Id="rId5" Type="http://schemas.openxmlformats.org/officeDocument/2006/relationships/image" Target="../media/image71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4" Type="http://schemas.openxmlformats.org/officeDocument/2006/relationships/diagramLayout" Target="../diagrams/layout11.xml"/><Relationship Id="rId5" Type="http://schemas.openxmlformats.org/officeDocument/2006/relationships/diagramQuickStyle" Target="../diagrams/quickStyle11.xml"/><Relationship Id="rId6" Type="http://schemas.openxmlformats.org/officeDocument/2006/relationships/diagramColors" Target="../diagrams/colors11.xml"/><Relationship Id="rId7" Type="http://schemas.microsoft.com/office/2007/relationships/diagramDrawing" Target="../diagrams/drawing11.xml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1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hyperlink" Target="http://images.google.com/imgres?imgurl=www.levitt.com/catalog/feasts.jpg&amp;imgrefurl=http://www.levitt.com/catalog/vid-jewish.html&amp;h=242&amp;w=126&amp;prev=/images?q=Jewish+feasts&amp;svnum=10&amp;hl=en&amp;lr=&amp;ie=UTF-8&amp;oe=UTF-8" TargetMode="External"/><Relationship Id="rId5" Type="http://schemas.openxmlformats.org/officeDocument/2006/relationships/image" Target="../media/image73.jpeg"/><Relationship Id="rId6" Type="http://schemas.openxmlformats.org/officeDocument/2006/relationships/hyperlink" Target="http://images.google.com/imgres?imgurl=www.prophecyclub.com/images2/video/prophecyfeast.jpg&amp;imgrefurl=http://www.prophecyclub.com/pc-video.htm&amp;h=124&amp;w=70&amp;prev=/images?q=Jewish+feasts&amp;svnum=10&amp;hl=en&amp;lr=&amp;ie=UTF-8&amp;oe=UTF-8" TargetMode="External"/><Relationship Id="rId7" Type="http://schemas.openxmlformats.org/officeDocument/2006/relationships/image" Target="../media/image74.jpeg"/><Relationship Id="rId1" Type="http://schemas.openxmlformats.org/officeDocument/2006/relationships/slideLayout" Target="../slideLayouts/slideLayout248.xml"/><Relationship Id="rId2" Type="http://schemas.openxmlformats.org/officeDocument/2006/relationships/notesSlide" Target="../notesSlides/notesSlide4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5.xml"/><Relationship Id="rId2" Type="http://schemas.openxmlformats.org/officeDocument/2006/relationships/notesSlide" Target="../notesSlides/notesSlide4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hyperlink" Target="http://images.google.com/imgres?imgurl=www.levitt.com/catalog/feasts.jpg&amp;imgrefurl=http://www.levitt.com/catalog/vid-jewish.html&amp;h=242&amp;w=126&amp;prev=/images?q=Jewish+feasts&amp;svnum=10&amp;hl=en&amp;lr=&amp;ie=UTF-8&amp;oe=UTF-8" TargetMode="External"/><Relationship Id="rId5" Type="http://schemas.openxmlformats.org/officeDocument/2006/relationships/image" Target="../media/image73.jpeg"/><Relationship Id="rId6" Type="http://schemas.openxmlformats.org/officeDocument/2006/relationships/hyperlink" Target="http://images.google.com/imgres?imgurl=www.prophecyclub.com/images2/video/prophecyfeast.jpg&amp;imgrefurl=http://www.prophecyclub.com/pc-video.htm&amp;h=124&amp;w=70&amp;prev=/images?q=Jewish+feasts&amp;svnum=10&amp;hl=en&amp;lr=&amp;ie=UTF-8&amp;oe=UTF-8" TargetMode="External"/><Relationship Id="rId7" Type="http://schemas.openxmlformats.org/officeDocument/2006/relationships/image" Target="../media/image74.jpeg"/><Relationship Id="rId1" Type="http://schemas.openxmlformats.org/officeDocument/2006/relationships/slideLayout" Target="../slideLayouts/slideLayout248.xml"/><Relationship Id="rId2" Type="http://schemas.openxmlformats.org/officeDocument/2006/relationships/notesSlide" Target="../notesSlides/notesSlide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6.jpeg"/><Relationship Id="rId5" Type="http://schemas.openxmlformats.org/officeDocument/2006/relationships/hyperlink" Target="http://www.jtsa.edu/images/art/s_priest.jpg" TargetMode="External"/><Relationship Id="rId6" Type="http://schemas.openxmlformats.org/officeDocument/2006/relationships/image" Target="../media/image18.jpe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83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4" Type="http://schemas.openxmlformats.org/officeDocument/2006/relationships/image" Target="../media/image2.jpeg"/><Relationship Id="rId1" Type="http://schemas.openxmlformats.org/officeDocument/2006/relationships/themeOverride" Target="../theme/themeOverride14.xml"/><Relationship Id="rId2" Type="http://schemas.openxmlformats.org/officeDocument/2006/relationships/slideLayout" Target="../slideLayouts/slideLayout26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4" Type="http://schemas.openxmlformats.org/officeDocument/2006/relationships/diagramLayout" Target="../diagrams/layout12.xml"/><Relationship Id="rId5" Type="http://schemas.openxmlformats.org/officeDocument/2006/relationships/diagramQuickStyle" Target="../diagrams/quickStyle12.xml"/><Relationship Id="rId6" Type="http://schemas.openxmlformats.org/officeDocument/2006/relationships/diagramColors" Target="../diagrams/colors12.xml"/><Relationship Id="rId7" Type="http://schemas.microsoft.com/office/2007/relationships/diagramDrawing" Target="../diagrams/drawing12.xml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1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5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4" Type="http://schemas.openxmlformats.org/officeDocument/2006/relationships/diagramLayout" Target="../diagrams/layout13.xml"/><Relationship Id="rId5" Type="http://schemas.openxmlformats.org/officeDocument/2006/relationships/diagramQuickStyle" Target="../diagrams/quickStyle13.xml"/><Relationship Id="rId6" Type="http://schemas.openxmlformats.org/officeDocument/2006/relationships/diagramColors" Target="../diagrams/colors13.xml"/><Relationship Id="rId7" Type="http://schemas.microsoft.com/office/2007/relationships/diagramDrawing" Target="../diagrams/drawing13.xml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1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sg/imgres?imgurl=www.windowview.org/images.wv/images.jr/hanukah.jpg&amp;imgrefurl=http://www.windowview.org/JandG.files/Holiday.4.html&amp;h=180&amp;w=240&amp;prev=/images?q=%22Feast+of+Tabernacles%22&amp;start=80&amp;svnum=10&amp;hl=en&amp;lr=&amp;ie=UTF-8&amp;oe=UTF-8&amp;sa=N" TargetMode="External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6" Type="http://schemas.openxmlformats.org/officeDocument/2006/relationships/image" Target="../media/image79.jpeg"/><Relationship Id="rId7" Type="http://schemas.openxmlformats.org/officeDocument/2006/relationships/image" Target="../media/image80.jpe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4" Type="http://schemas.openxmlformats.org/officeDocument/2006/relationships/diagramLayout" Target="../diagrams/layout14.xml"/><Relationship Id="rId5" Type="http://schemas.openxmlformats.org/officeDocument/2006/relationships/diagramQuickStyle" Target="../diagrams/quickStyle14.xml"/><Relationship Id="rId6" Type="http://schemas.openxmlformats.org/officeDocument/2006/relationships/diagramColors" Target="../diagrams/colors14.xml"/><Relationship Id="rId7" Type="http://schemas.microsoft.com/office/2007/relationships/diagramDrawing" Target="../diagrams/drawing14.xml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16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4" Type="http://schemas.openxmlformats.org/officeDocument/2006/relationships/image" Target="../media/image1.jpeg"/><Relationship Id="rId5" Type="http://schemas.openxmlformats.org/officeDocument/2006/relationships/image" Target="../media/image16.jpeg"/><Relationship Id="rId1" Type="http://schemas.openxmlformats.org/officeDocument/2006/relationships/themeOverride" Target="../theme/themeOverride15.xml"/><Relationship Id="rId2" Type="http://schemas.openxmlformats.org/officeDocument/2006/relationships/slideLayout" Target="../slideLayouts/slideLayout11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stlenexasda.org/uploads/postimage/292_IMG2.jpg" TargetMode="External"/><Relationship Id="rId4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4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5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4" Type="http://schemas.openxmlformats.org/officeDocument/2006/relationships/diagramLayout" Target="../diagrams/layout15.xml"/><Relationship Id="rId5" Type="http://schemas.openxmlformats.org/officeDocument/2006/relationships/diagramQuickStyle" Target="../diagrams/quickStyle15.xml"/><Relationship Id="rId6" Type="http://schemas.openxmlformats.org/officeDocument/2006/relationships/diagramColors" Target="../diagrams/colors15.xml"/><Relationship Id="rId7" Type="http://schemas.microsoft.com/office/2007/relationships/diagramDrawing" Target="../diagrams/drawing15.xml"/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16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5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272.xml"/><Relationship Id="rId2" Type="http://schemas.openxmlformats.org/officeDocument/2006/relationships/notesSlide" Target="../notesSlides/notesSlide6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1752600"/>
            <a:ext cx="5867400" cy="2286000"/>
          </a:xfrm>
        </p:spPr>
        <p:txBody>
          <a:bodyPr/>
          <a:lstStyle/>
          <a:p>
            <a:pPr eaLnBrk="1" hangingPunct="1"/>
            <a:r>
              <a:rPr lang="en-US" altLang="en-US" sz="8000" smtClean="0">
                <a:solidFill>
                  <a:schemeClr val="tx1"/>
                </a:solidFill>
                <a:latin typeface="SimSun" pitchFamily="2" charset="-122"/>
                <a:ea typeface="华文细黑" charset="-122"/>
              </a:rPr>
              <a:t>犹太人</a:t>
            </a:r>
            <a:br>
              <a:rPr lang="en-US" altLang="en-US" sz="8000" smtClean="0">
                <a:solidFill>
                  <a:schemeClr val="tx1"/>
                </a:solidFill>
                <a:latin typeface="SimSun" pitchFamily="2" charset="-122"/>
                <a:ea typeface="华文细黑" charset="-122"/>
              </a:rPr>
            </a:br>
            <a:r>
              <a:rPr lang="en-US" altLang="en-US" sz="8000" smtClean="0">
                <a:solidFill>
                  <a:schemeClr val="tx1"/>
                </a:solidFill>
                <a:latin typeface="SimSun" pitchFamily="2" charset="-122"/>
                <a:ea typeface="华文细黑" charset="-122"/>
              </a:rPr>
              <a:t>的节期</a:t>
            </a:r>
            <a:r>
              <a:rPr lang="en-US" altLang="ja-JP" sz="8000" smtClean="0">
                <a:solidFill>
                  <a:schemeClr val="tx1"/>
                </a:solidFill>
                <a:latin typeface="SimSun" pitchFamily="2" charset="-122"/>
              </a:rPr>
              <a:t/>
            </a:r>
            <a:br>
              <a:rPr lang="en-US" altLang="ja-JP" sz="8000" smtClean="0">
                <a:solidFill>
                  <a:schemeClr val="tx1"/>
                </a:solidFill>
                <a:latin typeface="SimSun" pitchFamily="2" charset="-122"/>
              </a:rPr>
            </a:br>
            <a:endParaRPr lang="en-US" altLang="en-US" smtClean="0">
              <a:solidFill>
                <a:schemeClr val="tx1"/>
              </a:solidFill>
              <a:latin typeface="SimSun" pitchFamily="2" charset="-122"/>
            </a:endParaRPr>
          </a:p>
        </p:txBody>
      </p:sp>
      <p:sp>
        <p:nvSpPr>
          <p:cNvPr id="30310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4114800"/>
            <a:ext cx="7620000" cy="1600200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</a:pPr>
            <a:r>
              <a:rPr lang="en-US" altLang="en-US" sz="3900" b="0" smtClean="0">
                <a:latin typeface="SimSun" pitchFamily="2" charset="-122"/>
                <a:ea typeface="华文细黑" charset="-122"/>
              </a:rPr>
              <a:t>了解以色列与现今节日庆祝的不同</a:t>
            </a:r>
            <a:endParaRPr lang="en-US" altLang="en-US" sz="5000" b="0" smtClean="0">
              <a:latin typeface="SimSun" pitchFamily="2" charset="-122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-36512" y="6398383"/>
            <a:ext cx="9252519" cy="474344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Dr. Rick Griffith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• </a:t>
            </a:r>
            <a:r>
              <a:rPr kumimoji="0" lang="zh-CN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博士</a:t>
            </a:r>
            <a:r>
              <a:rPr kumimoji="0" lang="en-US" altLang="zh-CN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 • </a:t>
            </a:r>
            <a:r>
              <a:rPr kumimoji="0" lang="zh-CN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新加坡</a:t>
            </a:r>
            <a:r>
              <a:rPr kumimoji="0" lang="zh-CN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神</a:t>
            </a:r>
            <a:r>
              <a:rPr kumimoji="0" lang="zh-CN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学院</a:t>
            </a:r>
            <a:r>
              <a:rPr kumimoji="0" lang="en-US" altLang="zh-CN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 </a:t>
            </a:r>
            <a:r>
              <a:rPr kumimoji="0" lang="en-US" altLang="zh-CN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•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BibleStudyDownloads.org</a:t>
            </a:r>
            <a:endParaRPr kumimoji="0" lang="en-US" sz="20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3" name="Picture 24" descr="Romans 200 Blue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0" name="Diagram 49"/>
          <p:cNvGraphicFramePr/>
          <p:nvPr/>
        </p:nvGraphicFramePr>
        <p:xfrm>
          <a:off x="838200" y="381000"/>
          <a:ext cx="7620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0400" y="2438400"/>
            <a:ext cx="3048000" cy="1752600"/>
          </a:xfrm>
        </p:spPr>
        <p:txBody>
          <a:bodyPr>
            <a:normAutofit/>
          </a:bodyPr>
          <a:lstStyle/>
          <a:p>
            <a:pPr eaLnBrk="1" hangingPunct="1"/>
            <a:r>
              <a:rPr kumimoji="1" lang="zh-CN" alt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利未记</a:t>
            </a:r>
            <a:r>
              <a:rPr kumimoji="1" lang="en-US" altLang="zh-CN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kumimoji="1" lang="en-US" altLang="ja-JP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23 </a:t>
            </a:r>
            <a:br>
              <a:rPr kumimoji="1" lang="en-US" altLang="ja-JP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</a:br>
            <a:r>
              <a:rPr kumimoji="1" lang="zh-CN" alt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节日</a:t>
            </a:r>
            <a:endParaRPr lang="en-US" altLang="en-US" sz="3600" b="1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0516" name="Text Box 12"/>
          <p:cNvSpPr txBox="1">
            <a:spLocks noChangeArrowheads="1"/>
          </p:cNvSpPr>
          <p:nvPr/>
        </p:nvSpPr>
        <p:spPr bwMode="auto">
          <a:xfrm>
            <a:off x="2024063" y="5867400"/>
            <a:ext cx="80010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被提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865188" y="5410200"/>
            <a:ext cx="80010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悔过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20518" name="Text Box 16"/>
          <p:cNvSpPr txBox="1">
            <a:spLocks noChangeArrowheads="1"/>
          </p:cNvSpPr>
          <p:nvPr/>
        </p:nvSpPr>
        <p:spPr bwMode="auto">
          <a:xfrm>
            <a:off x="3429000" y="5867400"/>
            <a:ext cx="982663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吹角节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20519" name="Text Box 16"/>
          <p:cNvSpPr txBox="1">
            <a:spLocks noChangeArrowheads="1"/>
          </p:cNvSpPr>
          <p:nvPr/>
        </p:nvSpPr>
        <p:spPr bwMode="auto">
          <a:xfrm>
            <a:off x="2514600" y="5446713"/>
            <a:ext cx="954088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赎罪日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8388350" y="14288"/>
            <a:ext cx="698500" cy="4619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Arial" charset="0"/>
                <a:ea typeface="Times New Roman" charset="0"/>
                <a:cs typeface="Times New Roman" charset="0"/>
              </a:rPr>
              <a:t>180</a:t>
            </a: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6380163" y="6005513"/>
            <a:ext cx="2687637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7196138" y="6172200"/>
            <a:ext cx="993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3</a:t>
            </a:r>
            <a:r>
              <a:rPr kumimoji="1" lang="zh-CN" alt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朝圣节</a:t>
            </a:r>
            <a:endParaRPr lang="en-US" altLang="en-US" sz="1800">
              <a:solidFill>
                <a:srgbClr val="FFFF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7675563" y="3276600"/>
            <a:ext cx="80010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圣灵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20524" name="Text Box 21"/>
          <p:cNvSpPr txBox="1">
            <a:spLocks noChangeArrowheads="1"/>
          </p:cNvSpPr>
          <p:nvPr/>
        </p:nvSpPr>
        <p:spPr bwMode="auto">
          <a:xfrm>
            <a:off x="5867400" y="3352800"/>
            <a:ext cx="954088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五旬节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7" name="Oval 22"/>
          <p:cNvSpPr>
            <a:spLocks noChangeArrowheads="1"/>
          </p:cNvSpPr>
          <p:nvPr/>
        </p:nvSpPr>
        <p:spPr bwMode="auto">
          <a:xfrm>
            <a:off x="5791200" y="3276600"/>
            <a:ext cx="16764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320526" name="Text Box 9"/>
          <p:cNvSpPr txBox="1">
            <a:spLocks noChangeArrowheads="1"/>
          </p:cNvSpPr>
          <p:nvPr/>
        </p:nvSpPr>
        <p:spPr bwMode="auto">
          <a:xfrm>
            <a:off x="5362575" y="909638"/>
            <a:ext cx="800100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救赎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6503988" y="1382713"/>
            <a:ext cx="800100" cy="460375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分裂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20528" name="Text Box 18"/>
          <p:cNvSpPr txBox="1">
            <a:spLocks noChangeArrowheads="1"/>
          </p:cNvSpPr>
          <p:nvPr/>
        </p:nvSpPr>
        <p:spPr bwMode="auto">
          <a:xfrm>
            <a:off x="5195888" y="1414463"/>
            <a:ext cx="9826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除酵节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20529" name="Text Box 18"/>
          <p:cNvSpPr txBox="1">
            <a:spLocks noChangeArrowheads="1"/>
          </p:cNvSpPr>
          <p:nvPr/>
        </p:nvSpPr>
        <p:spPr bwMode="auto">
          <a:xfrm>
            <a:off x="3836988" y="914400"/>
            <a:ext cx="9826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逾越节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3" name="Oval 19"/>
          <p:cNvSpPr>
            <a:spLocks noChangeArrowheads="1"/>
          </p:cNvSpPr>
          <p:nvPr/>
        </p:nvSpPr>
        <p:spPr bwMode="auto">
          <a:xfrm>
            <a:off x="3733800" y="838200"/>
            <a:ext cx="16002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6892925" y="1868488"/>
            <a:ext cx="800100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复活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20532" name="Text Box 20"/>
          <p:cNvSpPr txBox="1">
            <a:spLocks noChangeArrowheads="1"/>
          </p:cNvSpPr>
          <p:nvPr/>
        </p:nvSpPr>
        <p:spPr bwMode="auto">
          <a:xfrm>
            <a:off x="5367338" y="1852613"/>
            <a:ext cx="1209675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初熟之物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9" name="Text Box 1063"/>
          <p:cNvSpPr txBox="1">
            <a:spLocks noChangeArrowheads="1"/>
          </p:cNvSpPr>
          <p:nvPr/>
        </p:nvSpPr>
        <p:spPr bwMode="auto">
          <a:xfrm>
            <a:off x="0" y="3790950"/>
            <a:ext cx="914400" cy="641350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ja-JP" altLang="en-US" sz="3600" b="1">
                <a:solidFill>
                  <a:srgbClr val="0000FF"/>
                </a:solidFill>
                <a:latin typeface="Arial" pitchFamily="34" charset="0"/>
                <a:ea typeface="华文细黑" charset="-122"/>
              </a:rPr>
              <a:t>灵</a:t>
            </a:r>
            <a:endParaRPr lang="en-US" altLang="en-US" sz="1800">
              <a:latin typeface="Arial" pitchFamily="34" charset="0"/>
            </a:endParaRPr>
          </a:p>
        </p:txBody>
      </p:sp>
      <p:sp>
        <p:nvSpPr>
          <p:cNvPr id="41" name="Text Box 1073"/>
          <p:cNvSpPr txBox="1">
            <a:spLocks noChangeArrowheads="1"/>
          </p:cNvSpPr>
          <p:nvPr/>
        </p:nvSpPr>
        <p:spPr bwMode="auto">
          <a:xfrm>
            <a:off x="1143000" y="3906838"/>
            <a:ext cx="1268413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336600"/>
                </a:solidFill>
                <a:latin typeface="Arial" pitchFamily="34" charset="0"/>
              </a:rPr>
              <a:t>(</a:t>
            </a:r>
            <a:r>
              <a:rPr lang="ja-JP" altLang="en-US" sz="1800">
                <a:solidFill>
                  <a:srgbClr val="336600"/>
                </a:solidFill>
                <a:latin typeface="Arial" pitchFamily="34" charset="0"/>
                <a:ea typeface="华文细黑" charset="-122"/>
              </a:rPr>
              <a:t>五旬节</a:t>
            </a:r>
            <a:r>
              <a:rPr lang="en-US" altLang="ja-JP" sz="2000" b="1">
                <a:solidFill>
                  <a:srgbClr val="336600"/>
                </a:solidFill>
                <a:latin typeface="Arial" pitchFamily="34" charset="0"/>
              </a:rPr>
              <a:t>)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</a:endParaRPr>
          </a:p>
        </p:txBody>
      </p:sp>
      <p:sp>
        <p:nvSpPr>
          <p:cNvPr id="320535" name="Left Arrow 2"/>
          <p:cNvSpPr>
            <a:spLocks noChangeArrowheads="1"/>
          </p:cNvSpPr>
          <p:nvPr/>
        </p:nvSpPr>
        <p:spPr bwMode="auto">
          <a:xfrm>
            <a:off x="684213" y="765175"/>
            <a:ext cx="5183187" cy="554355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tabLst>
                <a:tab pos="3886200" algn="l"/>
                <a:tab pos="4800600" algn="l"/>
                <a:tab pos="5600700" algn="l"/>
              </a:tabLs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tabLst>
                <a:tab pos="3886200" algn="l"/>
                <a:tab pos="4800600" algn="l"/>
                <a:tab pos="5600700" algn="l"/>
              </a:tabLs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tabLst>
                <a:tab pos="3886200" algn="l"/>
                <a:tab pos="4800600" algn="l"/>
                <a:tab pos="5600700" algn="l"/>
              </a:tabLs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tabLst>
                <a:tab pos="3886200" algn="l"/>
                <a:tab pos="4800600" algn="l"/>
                <a:tab pos="5600700" algn="l"/>
              </a:tabLs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tabLst>
                <a:tab pos="3886200" algn="l"/>
                <a:tab pos="4800600" algn="l"/>
                <a:tab pos="5600700" algn="l"/>
              </a:tabLs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6200" algn="l"/>
                <a:tab pos="4800600" algn="l"/>
                <a:tab pos="5600700" algn="l"/>
              </a:tabLs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6200" algn="l"/>
                <a:tab pos="4800600" algn="l"/>
                <a:tab pos="5600700" algn="l"/>
              </a:tabLs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6200" algn="l"/>
                <a:tab pos="4800600" algn="l"/>
                <a:tab pos="5600700" algn="l"/>
              </a:tabLs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6200" algn="l"/>
                <a:tab pos="4800600" algn="l"/>
                <a:tab pos="5600700" algn="l"/>
              </a:tabLs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/>
            <a:endParaRPr lang="en-US" altLang="en-US" sz="14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320536" name="Title 3"/>
          <p:cNvSpPr txBox="1">
            <a:spLocks/>
          </p:cNvSpPr>
          <p:nvPr/>
        </p:nvSpPr>
        <p:spPr bwMode="auto">
          <a:xfrm>
            <a:off x="2484438" y="2205038"/>
            <a:ext cx="32400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kumimoji="1" lang="zh-CN" altLang="en-US" sz="3500" b="1">
                <a:solidFill>
                  <a:schemeClr val="bg1"/>
                </a:solidFill>
                <a:latin typeface="Arial" pitchFamily="34" charset="0"/>
              </a:rPr>
              <a:t>节期的历史</a:t>
            </a:r>
            <a:endParaRPr kumimoji="1" lang="en-US" altLang="zh-CN" sz="3500" b="1">
              <a:solidFill>
                <a:schemeClr val="bg1"/>
              </a:solidFill>
              <a:latin typeface="Arial" pitchFamily="34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kumimoji="1" lang="zh-CN" altLang="en-US" sz="3500" b="1">
                <a:solidFill>
                  <a:schemeClr val="bg1"/>
                </a:solidFill>
                <a:latin typeface="Arial" pitchFamily="34" charset="0"/>
              </a:rPr>
              <a:t>向往</a:t>
            </a:r>
          </a:p>
          <a:p>
            <a:pPr algn="ctr" eaLnBrk="1" hangingPunct="1">
              <a:lnSpc>
                <a:spcPct val="90000"/>
              </a:lnSpc>
            </a:pPr>
            <a:r>
              <a:rPr kumimoji="1" lang="zh-CN" altLang="en-US" sz="3500" b="1">
                <a:solidFill>
                  <a:schemeClr val="bg1"/>
                </a:solidFill>
                <a:latin typeface="Arial" pitchFamily="34" charset="0"/>
              </a:rPr>
              <a:t>以色列的背景</a:t>
            </a:r>
            <a:endParaRPr kumimoji="1" lang="en-US" altLang="zh-CN" sz="3500" b="1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4" grpId="0" animBg="1"/>
      <p:bldP spid="29" grpId="0" animBg="1"/>
      <p:bldP spid="34" grpId="0" animBg="1"/>
      <p:bldP spid="39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7" name="Picture 24" descr="Romans 200 Blue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0" name="Diagram 49"/>
          <p:cNvGraphicFramePr/>
          <p:nvPr/>
        </p:nvGraphicFramePr>
        <p:xfrm>
          <a:off x="838200" y="381000"/>
          <a:ext cx="7620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0400" y="2438400"/>
            <a:ext cx="3048000" cy="1752600"/>
          </a:xfrm>
        </p:spPr>
        <p:txBody>
          <a:bodyPr>
            <a:normAutofit/>
          </a:bodyPr>
          <a:lstStyle/>
          <a:p>
            <a:pPr eaLnBrk="1" hangingPunct="1"/>
            <a:r>
              <a:rPr kumimoji="1" lang="zh-CN" alt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利未记</a:t>
            </a:r>
            <a:r>
              <a:rPr kumimoji="1" lang="en-US" altLang="zh-CN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kumimoji="1" lang="en-US" altLang="ja-JP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23 </a:t>
            </a:r>
            <a:br>
              <a:rPr kumimoji="1" lang="en-US" altLang="ja-JP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</a:br>
            <a:r>
              <a:rPr kumimoji="1" lang="zh-CN" alt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节日</a:t>
            </a:r>
            <a:endParaRPr lang="en-US" altLang="en-US" sz="3600" b="1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1540" name="Text Box 12"/>
          <p:cNvSpPr txBox="1">
            <a:spLocks noChangeArrowheads="1"/>
          </p:cNvSpPr>
          <p:nvPr/>
        </p:nvSpPr>
        <p:spPr bwMode="auto">
          <a:xfrm>
            <a:off x="2024063" y="5867400"/>
            <a:ext cx="80010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被提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865188" y="5410200"/>
            <a:ext cx="80010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悔过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21542" name="Text Box 16"/>
          <p:cNvSpPr txBox="1">
            <a:spLocks noChangeArrowheads="1"/>
          </p:cNvSpPr>
          <p:nvPr/>
        </p:nvSpPr>
        <p:spPr bwMode="auto">
          <a:xfrm>
            <a:off x="3429000" y="5867400"/>
            <a:ext cx="982663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吹角节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21543" name="Text Box 16"/>
          <p:cNvSpPr txBox="1">
            <a:spLocks noChangeArrowheads="1"/>
          </p:cNvSpPr>
          <p:nvPr/>
        </p:nvSpPr>
        <p:spPr bwMode="auto">
          <a:xfrm>
            <a:off x="2514600" y="5446713"/>
            <a:ext cx="954088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赎罪日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8388350" y="14288"/>
            <a:ext cx="698500" cy="4619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Arial" charset="0"/>
                <a:ea typeface="Times New Roman" charset="0"/>
                <a:cs typeface="Times New Roman" charset="0"/>
              </a:rPr>
              <a:t>180</a:t>
            </a: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6380163" y="6005513"/>
            <a:ext cx="2687637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7196138" y="6172200"/>
            <a:ext cx="993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3</a:t>
            </a:r>
            <a:r>
              <a:rPr kumimoji="1" lang="zh-CN" alt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朝圣节</a:t>
            </a:r>
            <a:endParaRPr lang="en-US" altLang="en-US" sz="1800">
              <a:solidFill>
                <a:srgbClr val="FFFF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7675563" y="3276600"/>
            <a:ext cx="80010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圣灵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21548" name="Text Box 21"/>
          <p:cNvSpPr txBox="1">
            <a:spLocks noChangeArrowheads="1"/>
          </p:cNvSpPr>
          <p:nvPr/>
        </p:nvSpPr>
        <p:spPr bwMode="auto">
          <a:xfrm>
            <a:off x="5867400" y="3352800"/>
            <a:ext cx="954088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五旬节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7" name="Oval 22"/>
          <p:cNvSpPr>
            <a:spLocks noChangeArrowheads="1"/>
          </p:cNvSpPr>
          <p:nvPr/>
        </p:nvSpPr>
        <p:spPr bwMode="auto">
          <a:xfrm>
            <a:off x="5791200" y="3276600"/>
            <a:ext cx="16764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321550" name="Text Box 9"/>
          <p:cNvSpPr txBox="1">
            <a:spLocks noChangeArrowheads="1"/>
          </p:cNvSpPr>
          <p:nvPr/>
        </p:nvSpPr>
        <p:spPr bwMode="auto">
          <a:xfrm>
            <a:off x="5362575" y="909638"/>
            <a:ext cx="800100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救赎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6503988" y="1382713"/>
            <a:ext cx="800100" cy="460375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分裂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21552" name="Text Box 18"/>
          <p:cNvSpPr txBox="1">
            <a:spLocks noChangeArrowheads="1"/>
          </p:cNvSpPr>
          <p:nvPr/>
        </p:nvSpPr>
        <p:spPr bwMode="auto">
          <a:xfrm>
            <a:off x="5195888" y="1414463"/>
            <a:ext cx="9826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除酵节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21553" name="Text Box 18"/>
          <p:cNvSpPr txBox="1">
            <a:spLocks noChangeArrowheads="1"/>
          </p:cNvSpPr>
          <p:nvPr/>
        </p:nvSpPr>
        <p:spPr bwMode="auto">
          <a:xfrm>
            <a:off x="3836988" y="914400"/>
            <a:ext cx="9826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逾越节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3" name="Oval 19"/>
          <p:cNvSpPr>
            <a:spLocks noChangeArrowheads="1"/>
          </p:cNvSpPr>
          <p:nvPr/>
        </p:nvSpPr>
        <p:spPr bwMode="auto">
          <a:xfrm>
            <a:off x="3733800" y="838200"/>
            <a:ext cx="16002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6892925" y="1868488"/>
            <a:ext cx="800100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复活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21556" name="Text Box 20"/>
          <p:cNvSpPr txBox="1">
            <a:spLocks noChangeArrowheads="1"/>
          </p:cNvSpPr>
          <p:nvPr/>
        </p:nvSpPr>
        <p:spPr bwMode="auto">
          <a:xfrm>
            <a:off x="5367338" y="1852613"/>
            <a:ext cx="1209675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初熟之物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9" name="Text Box 1063"/>
          <p:cNvSpPr txBox="1">
            <a:spLocks noChangeArrowheads="1"/>
          </p:cNvSpPr>
          <p:nvPr/>
        </p:nvSpPr>
        <p:spPr bwMode="auto">
          <a:xfrm>
            <a:off x="0" y="3790950"/>
            <a:ext cx="914400" cy="641350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ja-JP" altLang="en-US" sz="3600" b="1">
                <a:solidFill>
                  <a:srgbClr val="0000FF"/>
                </a:solidFill>
                <a:latin typeface="Arial" pitchFamily="34" charset="0"/>
                <a:ea typeface="华文细黑" charset="-122"/>
              </a:rPr>
              <a:t>灵</a:t>
            </a:r>
            <a:endParaRPr lang="en-US" altLang="en-US" sz="1800">
              <a:latin typeface="Arial" pitchFamily="34" charset="0"/>
            </a:endParaRPr>
          </a:p>
        </p:txBody>
      </p:sp>
      <p:sp>
        <p:nvSpPr>
          <p:cNvPr id="41" name="Text Box 1073"/>
          <p:cNvSpPr txBox="1">
            <a:spLocks noChangeArrowheads="1"/>
          </p:cNvSpPr>
          <p:nvPr/>
        </p:nvSpPr>
        <p:spPr bwMode="auto">
          <a:xfrm>
            <a:off x="1143000" y="3906838"/>
            <a:ext cx="1268413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336600"/>
                </a:solidFill>
                <a:latin typeface="Arial" pitchFamily="34" charset="0"/>
              </a:rPr>
              <a:t>(</a:t>
            </a:r>
            <a:r>
              <a:rPr lang="ja-JP" altLang="en-US" sz="1800">
                <a:solidFill>
                  <a:srgbClr val="336600"/>
                </a:solidFill>
                <a:latin typeface="Arial" pitchFamily="34" charset="0"/>
                <a:ea typeface="华文细黑" charset="-122"/>
              </a:rPr>
              <a:t>五旬节</a:t>
            </a:r>
            <a:r>
              <a:rPr lang="en-US" altLang="ja-JP" sz="2000" b="1">
                <a:solidFill>
                  <a:srgbClr val="336600"/>
                </a:solidFill>
                <a:latin typeface="Arial" pitchFamily="34" charset="0"/>
              </a:rPr>
              <a:t>)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</a:endParaRPr>
          </a:p>
        </p:txBody>
      </p:sp>
      <p:sp>
        <p:nvSpPr>
          <p:cNvPr id="321559" name="Left Arrow 24"/>
          <p:cNvSpPr>
            <a:spLocks noChangeArrowheads="1"/>
          </p:cNvSpPr>
          <p:nvPr/>
        </p:nvSpPr>
        <p:spPr bwMode="auto">
          <a:xfrm rot="10800000">
            <a:off x="2627313" y="620713"/>
            <a:ext cx="5832475" cy="5545137"/>
          </a:xfrm>
          <a:prstGeom prst="leftArrow">
            <a:avLst>
              <a:gd name="adj1" fmla="val 50000"/>
              <a:gd name="adj2" fmla="val 49995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tabLst>
                <a:tab pos="3886200" algn="l"/>
                <a:tab pos="4800600" algn="l"/>
                <a:tab pos="5600700" algn="l"/>
              </a:tabLs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tabLst>
                <a:tab pos="3886200" algn="l"/>
                <a:tab pos="4800600" algn="l"/>
                <a:tab pos="5600700" algn="l"/>
              </a:tabLs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tabLst>
                <a:tab pos="3886200" algn="l"/>
                <a:tab pos="4800600" algn="l"/>
                <a:tab pos="5600700" algn="l"/>
              </a:tabLs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tabLst>
                <a:tab pos="3886200" algn="l"/>
                <a:tab pos="4800600" algn="l"/>
                <a:tab pos="5600700" algn="l"/>
              </a:tabLs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tabLst>
                <a:tab pos="3886200" algn="l"/>
                <a:tab pos="4800600" algn="l"/>
                <a:tab pos="5600700" algn="l"/>
              </a:tabLs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6200" algn="l"/>
                <a:tab pos="4800600" algn="l"/>
                <a:tab pos="5600700" algn="l"/>
              </a:tabLs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6200" algn="l"/>
                <a:tab pos="4800600" algn="l"/>
                <a:tab pos="5600700" algn="l"/>
              </a:tabLs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6200" algn="l"/>
                <a:tab pos="4800600" algn="l"/>
                <a:tab pos="5600700" algn="l"/>
              </a:tabLs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6200" algn="l"/>
                <a:tab pos="4800600" algn="l"/>
                <a:tab pos="5600700" algn="l"/>
              </a:tabLs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/>
            <a:endParaRPr lang="en-US" altLang="en-US" sz="14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321560" name="Title 3"/>
          <p:cNvSpPr txBox="1">
            <a:spLocks/>
          </p:cNvSpPr>
          <p:nvPr/>
        </p:nvSpPr>
        <p:spPr bwMode="auto">
          <a:xfrm>
            <a:off x="2555875" y="2006600"/>
            <a:ext cx="3692525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kumimoji="1" lang="zh-CN" altLang="en-US" sz="3500" b="1">
                <a:solidFill>
                  <a:schemeClr val="bg1"/>
                </a:solidFill>
                <a:latin typeface="Arial" pitchFamily="34" charset="0"/>
              </a:rPr>
              <a:t>这些节期也预言性的向往</a:t>
            </a:r>
            <a:endParaRPr kumimoji="1" lang="en-US" altLang="zh-CN" sz="3500" b="1">
              <a:solidFill>
                <a:schemeClr val="bg1"/>
              </a:solidFill>
              <a:latin typeface="Arial" pitchFamily="34" charset="0"/>
            </a:endParaRPr>
          </a:p>
          <a:p>
            <a:pPr algn="ctr" eaLnBrk="1" hangingPunct="1"/>
            <a:r>
              <a:rPr kumimoji="1" lang="zh-CN" altLang="en-US" sz="3500" b="1">
                <a:solidFill>
                  <a:schemeClr val="bg1"/>
                </a:solidFill>
                <a:latin typeface="Arial" pitchFamily="34" charset="0"/>
              </a:rPr>
              <a:t>以色列的未来</a:t>
            </a:r>
            <a:endParaRPr lang="en-US" altLang="en-US" sz="3500" b="1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4" grpId="0" animBg="1"/>
      <p:bldP spid="29" grpId="0" animBg="1"/>
      <p:bldP spid="34" grpId="0" animBg="1"/>
      <p:bldP spid="39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24" descr="Romans 200 Blue Backgroun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914400" indent="-914400" algn="l" eaLnBrk="1" hangingPunct="1">
              <a:tabLst>
                <a:tab pos="914400" algn="l"/>
              </a:tabLst>
            </a:pPr>
            <a:r>
              <a:rPr lang="en-US" altLang="en-US" sz="4000" smtClean="0"/>
              <a:t>I. 	</a:t>
            </a:r>
            <a:r>
              <a:rPr lang="ja-JP" altLang="en-US" smtClean="0">
                <a:ea typeface="华文细黑" charset="-122"/>
              </a:rPr>
              <a:t>以色列安居并遵行神的律法</a:t>
            </a:r>
            <a:r>
              <a:rPr lang="en-US" altLang="ja-JP" sz="4000" smtClean="0"/>
              <a:t>.</a:t>
            </a:r>
            <a:endParaRPr lang="en-US" altLang="en-US" sz="4000" smtClean="0"/>
          </a:p>
        </p:txBody>
      </p:sp>
      <p:sp>
        <p:nvSpPr>
          <p:cNvPr id="51203" name="Rectangle 1027"/>
          <p:cNvSpPr>
            <a:spLocks noGrp="1" noChangeArrowheads="1"/>
          </p:cNvSpPr>
          <p:nvPr>
            <p:ph idx="1"/>
          </p:nvPr>
        </p:nvSpPr>
        <p:spPr>
          <a:xfrm>
            <a:off x="1447800" y="1600200"/>
            <a:ext cx="7162800" cy="4953000"/>
          </a:xfrm>
        </p:spPr>
        <p:txBody>
          <a:bodyPr/>
          <a:lstStyle/>
          <a:p>
            <a:pPr marL="609600" indent="-609600" eaLnBrk="1" hangingPunct="1">
              <a:buSzTx/>
              <a:buFontTx/>
              <a:buAutoNum type="alphaUcPeriod"/>
            </a:pPr>
            <a:r>
              <a:rPr lang="ja-JP" altLang="en-US" sz="4400" smtClean="0">
                <a:ea typeface="华文细黑" charset="-122"/>
              </a:rPr>
              <a:t>一切的男丁要</a:t>
            </a:r>
            <a:r>
              <a:rPr lang="ja-JP" altLang="en-US" sz="4400" b="1" u="sng" smtClean="0">
                <a:ea typeface="华文细黑" charset="-122"/>
              </a:rPr>
              <a:t>一年</a:t>
            </a:r>
            <a:r>
              <a:rPr lang="en-US" altLang="ja-JP" sz="4400" b="1" u="sng" smtClean="0"/>
              <a:t>3</a:t>
            </a:r>
            <a:r>
              <a:rPr lang="ja-JP" altLang="en-US" sz="4400" b="1" u="sng" smtClean="0">
                <a:ea typeface="华文细黑" charset="-122"/>
              </a:rPr>
              <a:t>次</a:t>
            </a:r>
            <a:r>
              <a:rPr lang="ja-JP" altLang="en-US" sz="4400" smtClean="0">
                <a:ea typeface="华文细黑" charset="-122"/>
              </a:rPr>
              <a:t>朝见主耶和华</a:t>
            </a:r>
            <a:r>
              <a:rPr lang="en-US" altLang="zh-CN" sz="4400" smtClean="0">
                <a:ea typeface="SimSun" pitchFamily="2" charset="-122"/>
              </a:rPr>
              <a:t> (</a:t>
            </a:r>
            <a:r>
              <a:rPr lang="ja-JP" altLang="en-US" sz="4400" smtClean="0">
                <a:ea typeface="华文细黑" charset="-122"/>
              </a:rPr>
              <a:t>出埃及记</a:t>
            </a:r>
            <a:r>
              <a:rPr lang="en-US" altLang="ja-JP" sz="4400" smtClean="0"/>
              <a:t>23:14~19</a:t>
            </a:r>
            <a:r>
              <a:rPr lang="en-US" altLang="zh-CN" sz="4400" smtClean="0">
                <a:ea typeface="SimSun" pitchFamily="2" charset="-122"/>
              </a:rPr>
              <a:t>).</a:t>
            </a:r>
          </a:p>
        </p:txBody>
      </p:sp>
      <p:sp>
        <p:nvSpPr>
          <p:cNvPr id="51204" name="Text Box 1028"/>
          <p:cNvSpPr txBox="1">
            <a:spLocks noChangeArrowheads="1"/>
          </p:cNvSpPr>
          <p:nvPr/>
        </p:nvSpPr>
        <p:spPr bwMode="auto">
          <a:xfrm>
            <a:off x="8305800" y="73025"/>
            <a:ext cx="76676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604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en-US" altLang="en-US" b="1"/>
              <a:t>180</a:t>
            </a:r>
            <a:endParaRPr lang="en-US" altLang="en-US" sz="180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09" name="Picture 24" descr="Romans 200 Blue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3" y="-26988"/>
            <a:ext cx="9120187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0" name="Diagram 49"/>
          <p:cNvGraphicFramePr/>
          <p:nvPr/>
        </p:nvGraphicFramePr>
        <p:xfrm>
          <a:off x="838200" y="381000"/>
          <a:ext cx="7620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87675" y="2438400"/>
            <a:ext cx="3048000" cy="1752600"/>
          </a:xfrm>
        </p:spPr>
        <p:txBody>
          <a:bodyPr/>
          <a:lstStyle/>
          <a:p>
            <a:r>
              <a:rPr kumimoji="1" lang="zh-CN" altLang="en-US" sz="3600" b="1" smtClean="0">
                <a:solidFill>
                  <a:srgbClr val="FFFF00"/>
                </a:solidFill>
              </a:rPr>
              <a:t>逾越节</a:t>
            </a:r>
            <a:r>
              <a:rPr kumimoji="1" lang="en-US" altLang="ja-JP" sz="3600" b="1" smtClean="0">
                <a:solidFill>
                  <a:srgbClr val="FFFF00"/>
                </a:solidFill>
              </a:rPr>
              <a:t>: </a:t>
            </a:r>
            <a:br>
              <a:rPr kumimoji="1" lang="en-US" altLang="ja-JP" sz="3600" b="1" smtClean="0">
                <a:solidFill>
                  <a:srgbClr val="FFFF00"/>
                </a:solidFill>
              </a:rPr>
            </a:br>
            <a:r>
              <a:rPr kumimoji="1" lang="zh-CN" altLang="en-US" sz="3600" b="1" smtClean="0">
                <a:solidFill>
                  <a:srgbClr val="FFFF00"/>
                </a:solidFill>
              </a:rPr>
              <a:t>朝圣节</a:t>
            </a:r>
            <a:r>
              <a:rPr kumimoji="1" lang="en-US" altLang="ja-JP" sz="3600" b="1" smtClean="0">
                <a:solidFill>
                  <a:srgbClr val="FFFF00"/>
                </a:solidFill>
              </a:rPr>
              <a:t> #1</a:t>
            </a:r>
            <a:endParaRPr lang="en-US" altLang="en-US" sz="3600" b="1" smtClean="0">
              <a:solidFill>
                <a:srgbClr val="FFFF00"/>
              </a:solidFill>
            </a:endParaRPr>
          </a:p>
        </p:txBody>
      </p:sp>
      <p:sp>
        <p:nvSpPr>
          <p:cNvPr id="30" name="Oval 4"/>
          <p:cNvSpPr>
            <a:spLocks noChangeArrowheads="1"/>
          </p:cNvSpPr>
          <p:nvPr/>
        </p:nvSpPr>
        <p:spPr bwMode="auto">
          <a:xfrm>
            <a:off x="6380163" y="6005513"/>
            <a:ext cx="2687637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36549" name="Text Box 8"/>
          <p:cNvSpPr txBox="1">
            <a:spLocks noChangeArrowheads="1"/>
          </p:cNvSpPr>
          <p:nvPr/>
        </p:nvSpPr>
        <p:spPr bwMode="auto">
          <a:xfrm>
            <a:off x="7156450" y="6172200"/>
            <a:ext cx="1276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en-US" altLang="en-US">
                <a:cs typeface="Times New Roman" pitchFamily="18" charset="0"/>
              </a:rPr>
              <a:t>3</a:t>
            </a:r>
            <a:r>
              <a:rPr kumimoji="1" lang="zh-CN" alt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朝圣节</a:t>
            </a:r>
            <a:endParaRPr lang="en-US" altLang="en-US">
              <a:cs typeface="Times New Roman" pitchFamily="18" charset="0"/>
            </a:endParaRPr>
          </a:p>
        </p:txBody>
      </p:sp>
      <p:sp>
        <p:nvSpPr>
          <p:cNvPr id="324614" name="Text Box 9"/>
          <p:cNvSpPr txBox="1">
            <a:spLocks noChangeArrowheads="1"/>
          </p:cNvSpPr>
          <p:nvPr/>
        </p:nvSpPr>
        <p:spPr bwMode="auto">
          <a:xfrm>
            <a:off x="5362575" y="909638"/>
            <a:ext cx="800100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zh-CN" altLang="en-US" b="1">
                <a:solidFill>
                  <a:srgbClr val="0000FF"/>
                </a:solidFill>
                <a:cs typeface="Times New Roman" pitchFamily="18" charset="0"/>
              </a:rPr>
              <a:t>救赎</a:t>
            </a:r>
            <a:endParaRPr lang="en-US" altLang="en-US" b="1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6503988" y="1382713"/>
            <a:ext cx="800100" cy="460375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zh-CN" altLang="en-US" b="1">
                <a:solidFill>
                  <a:srgbClr val="0000FF"/>
                </a:solidFill>
                <a:cs typeface="Times New Roman" pitchFamily="18" charset="0"/>
              </a:rPr>
              <a:t>分裂</a:t>
            </a:r>
            <a:endParaRPr lang="en-US" altLang="en-US" b="1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324616" name="Text Box 18"/>
          <p:cNvSpPr txBox="1">
            <a:spLocks noChangeArrowheads="1"/>
          </p:cNvSpPr>
          <p:nvPr/>
        </p:nvSpPr>
        <p:spPr bwMode="auto">
          <a:xfrm>
            <a:off x="5195888" y="1414463"/>
            <a:ext cx="9826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除酵节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24617" name="Text Box 18"/>
          <p:cNvSpPr txBox="1">
            <a:spLocks noChangeArrowheads="1"/>
          </p:cNvSpPr>
          <p:nvPr/>
        </p:nvSpPr>
        <p:spPr bwMode="auto">
          <a:xfrm>
            <a:off x="3836988" y="914400"/>
            <a:ext cx="9826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逾越节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45" name="Oval 19"/>
          <p:cNvSpPr>
            <a:spLocks noChangeArrowheads="1"/>
          </p:cNvSpPr>
          <p:nvPr/>
        </p:nvSpPr>
        <p:spPr bwMode="auto">
          <a:xfrm>
            <a:off x="3733800" y="838200"/>
            <a:ext cx="16002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8388350" y="14288"/>
            <a:ext cx="698500" cy="4619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Arial" charset="0"/>
                <a:ea typeface="Times New Roman" charset="0"/>
                <a:cs typeface="Times New Roman" charset="0"/>
              </a:rPr>
              <a:t>180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892925" y="1868488"/>
            <a:ext cx="800100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zh-CN" altLang="en-US" b="1">
                <a:solidFill>
                  <a:srgbClr val="0000FF"/>
                </a:solidFill>
                <a:cs typeface="Times New Roman" pitchFamily="18" charset="0"/>
              </a:rPr>
              <a:t>复活</a:t>
            </a:r>
            <a:endParaRPr lang="en-US" altLang="en-US" b="1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324621" name="Text Box 20"/>
          <p:cNvSpPr txBox="1">
            <a:spLocks noChangeArrowheads="1"/>
          </p:cNvSpPr>
          <p:nvPr/>
        </p:nvSpPr>
        <p:spPr bwMode="auto">
          <a:xfrm>
            <a:off x="5367338" y="1852613"/>
            <a:ext cx="1209675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初熟之物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3" name="Picture 54" descr="Temple Alta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0"/>
            <a:ext cx="5486400" cy="1093788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ja-JP" altLang="en-US" sz="5200" smtClean="0">
                <a:ea typeface="华文细黑" charset="-122"/>
              </a:rPr>
              <a:t>犹太人时常献燔祭</a:t>
            </a:r>
            <a:endParaRPr lang="en-US" altLang="en-US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1" name="Picture 7" descr="Romans 200 Blue 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682" name="Rectangle 2"/>
          <p:cNvSpPr txBox="1">
            <a:spLocks noChangeArrowheads="1"/>
          </p:cNvSpPr>
          <p:nvPr/>
        </p:nvSpPr>
        <p:spPr bwMode="auto">
          <a:xfrm>
            <a:off x="609600" y="430213"/>
            <a:ext cx="8229600" cy="1143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sz="5900">
                <a:latin typeface="SimSun" pitchFamily="2" charset="-122"/>
                <a:ea typeface="SimSun" pitchFamily="2" charset="-122"/>
              </a:rPr>
              <a:t>逾越节的羔羊</a:t>
            </a:r>
            <a:endParaRPr lang="en-US" altLang="en-US" sz="4400">
              <a:latin typeface="SimSun" pitchFamily="2" charset="-122"/>
            </a:endParaRPr>
          </a:p>
        </p:txBody>
      </p:sp>
      <p:pic>
        <p:nvPicPr>
          <p:cNvPr id="327683" name="Picture 11" descr="lamb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10287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684" name="Picture 1" descr="num 28 lamb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00" y="2462213"/>
            <a:ext cx="5969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7950" y="1557338"/>
            <a:ext cx="4824413" cy="3095625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sz="3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你要向以色列全体会众宣布，本月的第十日，每家都要预备一只羊羔，一家一只。</a:t>
            </a:r>
            <a:endParaRPr lang="en-US" altLang="ja-JP" sz="3400" b="1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eaLnBrk="1" hangingPunct="1"/>
            <a:endParaRPr lang="en-US" altLang="en-US" sz="3400" b="1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eaLnBrk="1" hangingPunct="1"/>
            <a:r>
              <a:rPr lang="zh-CN" altLang="en-US" sz="3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（出埃及记</a:t>
            </a:r>
            <a:r>
              <a:rPr lang="en-US" altLang="zh-CN" sz="3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12</a:t>
            </a:r>
            <a:r>
              <a:rPr lang="zh-CN" altLang="en-US" sz="3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：</a:t>
            </a:r>
            <a:r>
              <a:rPr lang="en-US" altLang="zh-CN" sz="3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3</a:t>
            </a:r>
            <a:r>
              <a:rPr lang="zh-CN" altLang="en-US" sz="3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）</a:t>
            </a:r>
            <a:endParaRPr lang="en-US" altLang="en-US" sz="3400" b="1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2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endParaRPr lang="en-US" altLang="en-US" sz="2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9730" name="Freeform 3"/>
          <p:cNvSpPr>
            <a:spLocks/>
          </p:cNvSpPr>
          <p:nvPr/>
        </p:nvSpPr>
        <p:spPr bwMode="auto">
          <a:xfrm>
            <a:off x="7800975" y="203200"/>
            <a:ext cx="469900" cy="3429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29731" name="Line 4"/>
          <p:cNvSpPr>
            <a:spLocks noChangeShapeType="1"/>
          </p:cNvSpPr>
          <p:nvPr/>
        </p:nvSpPr>
        <p:spPr bwMode="auto">
          <a:xfrm>
            <a:off x="8077200" y="381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329732" name="Picture 5" descr="OMSSO036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629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30" name="Freeform 6"/>
          <p:cNvSpPr>
            <a:spLocks/>
          </p:cNvSpPr>
          <p:nvPr/>
        </p:nvSpPr>
        <p:spPr bwMode="auto">
          <a:xfrm>
            <a:off x="7877175" y="228600"/>
            <a:ext cx="469900" cy="3429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57031" name="Freeform 7"/>
          <p:cNvSpPr>
            <a:spLocks/>
          </p:cNvSpPr>
          <p:nvPr/>
        </p:nvSpPr>
        <p:spPr bwMode="auto">
          <a:xfrm>
            <a:off x="8686800" y="1016000"/>
            <a:ext cx="393700" cy="5334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57032" name="Freeform 8"/>
          <p:cNvSpPr>
            <a:spLocks/>
          </p:cNvSpPr>
          <p:nvPr/>
        </p:nvSpPr>
        <p:spPr bwMode="auto">
          <a:xfrm>
            <a:off x="7315200" y="1168400"/>
            <a:ext cx="304800" cy="3810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57033" name="Text Box 9"/>
          <p:cNvSpPr txBox="1">
            <a:spLocks noChangeArrowheads="1"/>
          </p:cNvSpPr>
          <p:nvPr/>
        </p:nvSpPr>
        <p:spPr bwMode="auto">
          <a:xfrm>
            <a:off x="179388" y="331788"/>
            <a:ext cx="4176712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100" b="1" i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涂在门上的血是一个记号，我经过的时候，见到这血就会越过。我击打埃及的时候，那灾祸不会落到你们身上。</a:t>
            </a:r>
          </a:p>
        </p:txBody>
      </p:sp>
      <p:sp>
        <p:nvSpPr>
          <p:cNvPr id="257034" name="Text Box 10"/>
          <p:cNvSpPr txBox="1">
            <a:spLocks noChangeArrowheads="1"/>
          </p:cNvSpPr>
          <p:nvPr/>
        </p:nvSpPr>
        <p:spPr bwMode="auto">
          <a:xfrm>
            <a:off x="-457200" y="5943600"/>
            <a:ext cx="4648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出埃及记</a:t>
            </a:r>
            <a:r>
              <a:rPr lang="en-US" altLang="zh-CN" sz="28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8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12:13</a:t>
            </a:r>
            <a:endParaRPr lang="en-US" altLang="en-US" sz="28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9738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0" y="5791200"/>
            <a:ext cx="4572000" cy="838200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zh-CN" altLang="en-US" sz="32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逾越节的保护</a:t>
            </a:r>
            <a:endParaRPr lang="en-US" altLang="en-US" sz="320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7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57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7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57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57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30" grpId="0" animBg="1"/>
      <p:bldP spid="257031" grpId="0" animBg="1"/>
      <p:bldP spid="257032" grpId="0" animBg="1"/>
      <p:bldP spid="257033" grpId="0" autoUpdateAnimBg="0"/>
      <p:bldP spid="257034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1778" name="Freeform 3"/>
          <p:cNvSpPr>
            <a:spLocks/>
          </p:cNvSpPr>
          <p:nvPr/>
        </p:nvSpPr>
        <p:spPr bwMode="auto">
          <a:xfrm>
            <a:off x="7800975" y="203200"/>
            <a:ext cx="469900" cy="3429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1779" name="Line 4"/>
          <p:cNvSpPr>
            <a:spLocks noChangeShapeType="1"/>
          </p:cNvSpPr>
          <p:nvPr/>
        </p:nvSpPr>
        <p:spPr bwMode="auto">
          <a:xfrm>
            <a:off x="8077200" y="381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331780" name="Picture 5" descr="OMSSO036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629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1781" name="Freeform 6"/>
          <p:cNvSpPr>
            <a:spLocks/>
          </p:cNvSpPr>
          <p:nvPr/>
        </p:nvSpPr>
        <p:spPr bwMode="auto">
          <a:xfrm>
            <a:off x="7877175" y="228600"/>
            <a:ext cx="469900" cy="3429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1782" name="Freeform 7"/>
          <p:cNvSpPr>
            <a:spLocks/>
          </p:cNvSpPr>
          <p:nvPr/>
        </p:nvSpPr>
        <p:spPr bwMode="auto">
          <a:xfrm>
            <a:off x="8686800" y="1016000"/>
            <a:ext cx="393700" cy="5334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1783" name="Freeform 8"/>
          <p:cNvSpPr>
            <a:spLocks/>
          </p:cNvSpPr>
          <p:nvPr/>
        </p:nvSpPr>
        <p:spPr bwMode="auto">
          <a:xfrm>
            <a:off x="7315200" y="1168400"/>
            <a:ext cx="304800" cy="3810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58057" name="Text Box 9"/>
          <p:cNvSpPr txBox="1">
            <a:spLocks noChangeArrowheads="1"/>
          </p:cNvSpPr>
          <p:nvPr/>
        </p:nvSpPr>
        <p:spPr bwMode="auto">
          <a:xfrm>
            <a:off x="223838" y="331788"/>
            <a:ext cx="4048125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500" b="1" i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他凭信心守逾越节，行洒血的礼，免得那位杀长子的伤害以色列人。</a:t>
            </a:r>
          </a:p>
        </p:txBody>
      </p:sp>
      <p:sp>
        <p:nvSpPr>
          <p:cNvPr id="258058" name="Text Box 10"/>
          <p:cNvSpPr txBox="1">
            <a:spLocks noChangeArrowheads="1"/>
          </p:cNvSpPr>
          <p:nvPr/>
        </p:nvSpPr>
        <p:spPr bwMode="auto">
          <a:xfrm>
            <a:off x="-76200" y="5943600"/>
            <a:ext cx="464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zh-CN" altLang="en-US" sz="32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希伯来书</a:t>
            </a:r>
            <a:r>
              <a:rPr lang="en-US" altLang="zh-CN" sz="32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32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11:28</a:t>
            </a:r>
            <a:endParaRPr lang="en-US" altLang="en-US" sz="32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1786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0" y="5791200"/>
            <a:ext cx="4572000" cy="762000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zh-CN" altLang="en-US" sz="3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信心的描绘</a:t>
            </a:r>
            <a:endParaRPr lang="en-US" altLang="en-US" sz="360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endParaRPr lang="en-US" altLang="en-US" sz="2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3826" name="Freeform 3"/>
          <p:cNvSpPr>
            <a:spLocks/>
          </p:cNvSpPr>
          <p:nvPr/>
        </p:nvSpPr>
        <p:spPr bwMode="auto">
          <a:xfrm>
            <a:off x="7800975" y="203200"/>
            <a:ext cx="469900" cy="3429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3827" name="Line 4"/>
          <p:cNvSpPr>
            <a:spLocks noChangeShapeType="1"/>
          </p:cNvSpPr>
          <p:nvPr/>
        </p:nvSpPr>
        <p:spPr bwMode="auto">
          <a:xfrm>
            <a:off x="8077200" y="381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333828" name="Picture 5" descr="OMSSO036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629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3829" name="Freeform 6"/>
          <p:cNvSpPr>
            <a:spLocks/>
          </p:cNvSpPr>
          <p:nvPr/>
        </p:nvSpPr>
        <p:spPr bwMode="auto">
          <a:xfrm>
            <a:off x="7877175" y="228600"/>
            <a:ext cx="469900" cy="3429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3830" name="Freeform 7"/>
          <p:cNvSpPr>
            <a:spLocks/>
          </p:cNvSpPr>
          <p:nvPr/>
        </p:nvSpPr>
        <p:spPr bwMode="auto">
          <a:xfrm>
            <a:off x="8686800" y="1016000"/>
            <a:ext cx="393700" cy="5334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3831" name="Freeform 8"/>
          <p:cNvSpPr>
            <a:spLocks/>
          </p:cNvSpPr>
          <p:nvPr/>
        </p:nvSpPr>
        <p:spPr bwMode="auto">
          <a:xfrm>
            <a:off x="7315200" y="1168400"/>
            <a:ext cx="304800" cy="3810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59081" name="Text Box 9"/>
          <p:cNvSpPr txBox="1">
            <a:spLocks noChangeArrowheads="1"/>
          </p:cNvSpPr>
          <p:nvPr/>
        </p:nvSpPr>
        <p:spPr bwMode="auto">
          <a:xfrm>
            <a:off x="381000" y="331788"/>
            <a:ext cx="4114800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300" b="1" i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次日，约翰看见耶稣走过来，就说：</a:t>
            </a:r>
            <a:r>
              <a:rPr lang="ja-JP" altLang="en-US" sz="4300" b="1" i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altLang="en-US" sz="4300" b="1" i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看啊！上帝的羔羊，除去世人罪恶的！</a:t>
            </a:r>
            <a:r>
              <a:rPr lang="zh-CN" altLang="en-US" sz="43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en-US" altLang="en-US" sz="43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9082" name="Text Box 10"/>
          <p:cNvSpPr txBox="1">
            <a:spLocks noChangeArrowheads="1"/>
          </p:cNvSpPr>
          <p:nvPr/>
        </p:nvSpPr>
        <p:spPr bwMode="auto">
          <a:xfrm>
            <a:off x="-457200" y="5943600"/>
            <a:ext cx="4648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约翰福音</a:t>
            </a:r>
            <a:r>
              <a:rPr lang="en-US" altLang="zh-CN" sz="28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8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1:29</a:t>
            </a:r>
            <a:endParaRPr lang="en-US" altLang="en-US" sz="28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3834" name="Group 11"/>
          <p:cNvGrpSpPr>
            <a:grpSpLocks/>
          </p:cNvGrpSpPr>
          <p:nvPr/>
        </p:nvGrpSpPr>
        <p:grpSpPr bwMode="auto">
          <a:xfrm>
            <a:off x="6899275" y="381000"/>
            <a:ext cx="2244725" cy="3867150"/>
            <a:chOff x="3037" y="674"/>
            <a:chExt cx="1414" cy="2436"/>
          </a:xfrm>
        </p:grpSpPr>
        <p:sp>
          <p:nvSpPr>
            <p:cNvPr id="333836" name="Freeform 12"/>
            <p:cNvSpPr>
              <a:spLocks/>
            </p:cNvSpPr>
            <p:nvPr/>
          </p:nvSpPr>
          <p:spPr bwMode="auto">
            <a:xfrm>
              <a:off x="3607" y="674"/>
              <a:ext cx="274" cy="2436"/>
            </a:xfrm>
            <a:custGeom>
              <a:avLst/>
              <a:gdLst>
                <a:gd name="T0" fmla="*/ 0 w 274"/>
                <a:gd name="T1" fmla="*/ 0 h 2436"/>
                <a:gd name="T2" fmla="*/ 1 w 274"/>
                <a:gd name="T3" fmla="*/ 2436 h 2436"/>
                <a:gd name="T4" fmla="*/ 274 w 274"/>
                <a:gd name="T5" fmla="*/ 2436 h 2436"/>
                <a:gd name="T6" fmla="*/ 274 w 274"/>
                <a:gd name="T7" fmla="*/ 1 h 2436"/>
                <a:gd name="T8" fmla="*/ 1 w 274"/>
                <a:gd name="T9" fmla="*/ 1 h 2436"/>
                <a:gd name="T10" fmla="*/ 1 w 274"/>
                <a:gd name="T11" fmla="*/ 1 h 2436"/>
                <a:gd name="T12" fmla="*/ 0 w 274"/>
                <a:gd name="T13" fmla="*/ 0 h 24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4"/>
                <a:gd name="T22" fmla="*/ 0 h 2436"/>
                <a:gd name="T23" fmla="*/ 274 w 274"/>
                <a:gd name="T24" fmla="*/ 2436 h 24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4" h="2436">
                  <a:moveTo>
                    <a:pt x="0" y="0"/>
                  </a:moveTo>
                  <a:lnTo>
                    <a:pt x="1" y="2436"/>
                  </a:lnTo>
                  <a:lnTo>
                    <a:pt x="274" y="2436"/>
                  </a:lnTo>
                  <a:lnTo>
                    <a:pt x="274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3837" name="Freeform 13"/>
            <p:cNvSpPr>
              <a:spLocks/>
            </p:cNvSpPr>
            <p:nvPr/>
          </p:nvSpPr>
          <p:spPr bwMode="auto">
            <a:xfrm rot="-434653">
              <a:off x="3037" y="1101"/>
              <a:ext cx="1414" cy="251"/>
            </a:xfrm>
            <a:custGeom>
              <a:avLst/>
              <a:gdLst>
                <a:gd name="T0" fmla="*/ 0 w 1414"/>
                <a:gd name="T1" fmla="*/ 0 h 251"/>
                <a:gd name="T2" fmla="*/ 1 w 1414"/>
                <a:gd name="T3" fmla="*/ 251 h 251"/>
                <a:gd name="T4" fmla="*/ 1414 w 1414"/>
                <a:gd name="T5" fmla="*/ 251 h 251"/>
                <a:gd name="T6" fmla="*/ 1414 w 1414"/>
                <a:gd name="T7" fmla="*/ 2 h 251"/>
                <a:gd name="T8" fmla="*/ 1 w 1414"/>
                <a:gd name="T9" fmla="*/ 2 h 251"/>
                <a:gd name="T10" fmla="*/ 1 w 1414"/>
                <a:gd name="T11" fmla="*/ 2 h 251"/>
                <a:gd name="T12" fmla="*/ 0 w 1414"/>
                <a:gd name="T13" fmla="*/ 0 h 2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14"/>
                <a:gd name="T22" fmla="*/ 0 h 251"/>
                <a:gd name="T23" fmla="*/ 1414 w 1414"/>
                <a:gd name="T24" fmla="*/ 251 h 25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14" h="251">
                  <a:moveTo>
                    <a:pt x="0" y="0"/>
                  </a:moveTo>
                  <a:lnTo>
                    <a:pt x="1" y="251"/>
                  </a:lnTo>
                  <a:lnTo>
                    <a:pt x="1414" y="251"/>
                  </a:lnTo>
                  <a:lnTo>
                    <a:pt x="1414" y="2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3838" name="Freeform 14"/>
            <p:cNvSpPr>
              <a:spLocks/>
            </p:cNvSpPr>
            <p:nvPr/>
          </p:nvSpPr>
          <p:spPr bwMode="auto">
            <a:xfrm rot="-440840">
              <a:off x="3082" y="1211"/>
              <a:ext cx="508" cy="106"/>
            </a:xfrm>
            <a:custGeom>
              <a:avLst/>
              <a:gdLst>
                <a:gd name="T0" fmla="*/ 0 w 508"/>
                <a:gd name="T1" fmla="*/ 104 h 106"/>
                <a:gd name="T2" fmla="*/ 508 w 508"/>
                <a:gd name="T3" fmla="*/ 106 h 106"/>
                <a:gd name="T4" fmla="*/ 439 w 508"/>
                <a:gd name="T5" fmla="*/ 5 h 106"/>
                <a:gd name="T6" fmla="*/ 397 w 508"/>
                <a:gd name="T7" fmla="*/ 79 h 106"/>
                <a:gd name="T8" fmla="*/ 349 w 508"/>
                <a:gd name="T9" fmla="*/ 0 h 106"/>
                <a:gd name="T10" fmla="*/ 296 w 508"/>
                <a:gd name="T11" fmla="*/ 79 h 106"/>
                <a:gd name="T12" fmla="*/ 265 w 508"/>
                <a:gd name="T13" fmla="*/ 5 h 106"/>
                <a:gd name="T14" fmla="*/ 228 w 508"/>
                <a:gd name="T15" fmla="*/ 74 h 106"/>
                <a:gd name="T16" fmla="*/ 196 w 508"/>
                <a:gd name="T17" fmla="*/ 10 h 106"/>
                <a:gd name="T18" fmla="*/ 165 w 508"/>
                <a:gd name="T19" fmla="*/ 84 h 106"/>
                <a:gd name="T20" fmla="*/ 122 w 508"/>
                <a:gd name="T21" fmla="*/ 5 h 106"/>
                <a:gd name="T22" fmla="*/ 80 w 508"/>
                <a:gd name="T23" fmla="*/ 90 h 106"/>
                <a:gd name="T24" fmla="*/ 43 w 508"/>
                <a:gd name="T25" fmla="*/ 10 h 106"/>
                <a:gd name="T26" fmla="*/ 1 w 508"/>
                <a:gd name="T27" fmla="*/ 106 h 106"/>
                <a:gd name="T28" fmla="*/ 1 w 508"/>
                <a:gd name="T29" fmla="*/ 106 h 106"/>
                <a:gd name="T30" fmla="*/ 0 w 508"/>
                <a:gd name="T31" fmla="*/ 104 h 1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08"/>
                <a:gd name="T49" fmla="*/ 0 h 106"/>
                <a:gd name="T50" fmla="*/ 508 w 508"/>
                <a:gd name="T51" fmla="*/ 106 h 1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08" h="106">
                  <a:moveTo>
                    <a:pt x="0" y="104"/>
                  </a:moveTo>
                  <a:lnTo>
                    <a:pt x="508" y="106"/>
                  </a:lnTo>
                  <a:lnTo>
                    <a:pt x="439" y="5"/>
                  </a:lnTo>
                  <a:lnTo>
                    <a:pt x="397" y="79"/>
                  </a:lnTo>
                  <a:lnTo>
                    <a:pt x="349" y="0"/>
                  </a:lnTo>
                  <a:lnTo>
                    <a:pt x="296" y="79"/>
                  </a:lnTo>
                  <a:lnTo>
                    <a:pt x="265" y="5"/>
                  </a:lnTo>
                  <a:lnTo>
                    <a:pt x="228" y="74"/>
                  </a:lnTo>
                  <a:lnTo>
                    <a:pt x="196" y="10"/>
                  </a:lnTo>
                  <a:lnTo>
                    <a:pt x="165" y="84"/>
                  </a:lnTo>
                  <a:lnTo>
                    <a:pt x="122" y="5"/>
                  </a:lnTo>
                  <a:lnTo>
                    <a:pt x="80" y="90"/>
                  </a:lnTo>
                  <a:lnTo>
                    <a:pt x="43" y="10"/>
                  </a:lnTo>
                  <a:lnTo>
                    <a:pt x="1" y="106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3839" name="Freeform 15"/>
            <p:cNvSpPr>
              <a:spLocks/>
            </p:cNvSpPr>
            <p:nvPr/>
          </p:nvSpPr>
          <p:spPr bwMode="auto">
            <a:xfrm rot="-442485">
              <a:off x="3917" y="1211"/>
              <a:ext cx="507" cy="106"/>
            </a:xfrm>
            <a:custGeom>
              <a:avLst/>
              <a:gdLst>
                <a:gd name="T0" fmla="*/ 507 w 507"/>
                <a:gd name="T1" fmla="*/ 104 h 106"/>
                <a:gd name="T2" fmla="*/ 0 w 507"/>
                <a:gd name="T3" fmla="*/ 106 h 106"/>
                <a:gd name="T4" fmla="*/ 69 w 507"/>
                <a:gd name="T5" fmla="*/ 5 h 106"/>
                <a:gd name="T6" fmla="*/ 111 w 507"/>
                <a:gd name="T7" fmla="*/ 79 h 106"/>
                <a:gd name="T8" fmla="*/ 158 w 507"/>
                <a:gd name="T9" fmla="*/ 0 h 106"/>
                <a:gd name="T10" fmla="*/ 195 w 507"/>
                <a:gd name="T11" fmla="*/ 84 h 106"/>
                <a:gd name="T12" fmla="*/ 216 w 507"/>
                <a:gd name="T13" fmla="*/ 10 h 106"/>
                <a:gd name="T14" fmla="*/ 259 w 507"/>
                <a:gd name="T15" fmla="*/ 84 h 106"/>
                <a:gd name="T16" fmla="*/ 301 w 507"/>
                <a:gd name="T17" fmla="*/ 0 h 106"/>
                <a:gd name="T18" fmla="*/ 348 w 507"/>
                <a:gd name="T19" fmla="*/ 84 h 106"/>
                <a:gd name="T20" fmla="*/ 385 w 507"/>
                <a:gd name="T21" fmla="*/ 5 h 106"/>
                <a:gd name="T22" fmla="*/ 427 w 507"/>
                <a:gd name="T23" fmla="*/ 84 h 106"/>
                <a:gd name="T24" fmla="*/ 464 w 507"/>
                <a:gd name="T25" fmla="*/ 10 h 106"/>
                <a:gd name="T26" fmla="*/ 507 w 507"/>
                <a:gd name="T27" fmla="*/ 106 h 106"/>
                <a:gd name="T28" fmla="*/ 507 w 507"/>
                <a:gd name="T29" fmla="*/ 106 h 106"/>
                <a:gd name="T30" fmla="*/ 507 w 507"/>
                <a:gd name="T31" fmla="*/ 104 h 1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07"/>
                <a:gd name="T49" fmla="*/ 0 h 106"/>
                <a:gd name="T50" fmla="*/ 507 w 507"/>
                <a:gd name="T51" fmla="*/ 106 h 1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07" h="106">
                  <a:moveTo>
                    <a:pt x="507" y="104"/>
                  </a:moveTo>
                  <a:lnTo>
                    <a:pt x="0" y="106"/>
                  </a:lnTo>
                  <a:lnTo>
                    <a:pt x="69" y="5"/>
                  </a:lnTo>
                  <a:lnTo>
                    <a:pt x="111" y="79"/>
                  </a:lnTo>
                  <a:lnTo>
                    <a:pt x="158" y="0"/>
                  </a:lnTo>
                  <a:lnTo>
                    <a:pt x="195" y="84"/>
                  </a:lnTo>
                  <a:lnTo>
                    <a:pt x="216" y="10"/>
                  </a:lnTo>
                  <a:lnTo>
                    <a:pt x="259" y="84"/>
                  </a:lnTo>
                  <a:lnTo>
                    <a:pt x="301" y="0"/>
                  </a:lnTo>
                  <a:lnTo>
                    <a:pt x="348" y="84"/>
                  </a:lnTo>
                  <a:lnTo>
                    <a:pt x="385" y="5"/>
                  </a:lnTo>
                  <a:lnTo>
                    <a:pt x="427" y="84"/>
                  </a:lnTo>
                  <a:lnTo>
                    <a:pt x="464" y="10"/>
                  </a:lnTo>
                  <a:lnTo>
                    <a:pt x="507" y="106"/>
                  </a:lnTo>
                  <a:lnTo>
                    <a:pt x="507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3840" name="Freeform 16"/>
            <p:cNvSpPr>
              <a:spLocks/>
            </p:cNvSpPr>
            <p:nvPr/>
          </p:nvSpPr>
          <p:spPr bwMode="auto">
            <a:xfrm>
              <a:off x="3646" y="740"/>
              <a:ext cx="192" cy="2314"/>
            </a:xfrm>
            <a:custGeom>
              <a:avLst/>
              <a:gdLst>
                <a:gd name="T0" fmla="*/ 0 w 192"/>
                <a:gd name="T1" fmla="*/ 0 h 2314"/>
                <a:gd name="T2" fmla="*/ 2 w 192"/>
                <a:gd name="T3" fmla="*/ 2314 h 2314"/>
                <a:gd name="T4" fmla="*/ 192 w 192"/>
                <a:gd name="T5" fmla="*/ 2314 h 2314"/>
                <a:gd name="T6" fmla="*/ 33 w 192"/>
                <a:gd name="T7" fmla="*/ 2240 h 2314"/>
                <a:gd name="T8" fmla="*/ 155 w 192"/>
                <a:gd name="T9" fmla="*/ 2161 h 2314"/>
                <a:gd name="T10" fmla="*/ 23 w 192"/>
                <a:gd name="T11" fmla="*/ 2118 h 2314"/>
                <a:gd name="T12" fmla="*/ 155 w 192"/>
                <a:gd name="T13" fmla="*/ 2029 h 2314"/>
                <a:gd name="T14" fmla="*/ 28 w 192"/>
                <a:gd name="T15" fmla="*/ 1955 h 2314"/>
                <a:gd name="T16" fmla="*/ 155 w 192"/>
                <a:gd name="T17" fmla="*/ 1886 h 2314"/>
                <a:gd name="T18" fmla="*/ 39 w 192"/>
                <a:gd name="T19" fmla="*/ 1823 h 2314"/>
                <a:gd name="T20" fmla="*/ 155 w 192"/>
                <a:gd name="T21" fmla="*/ 1749 h 2314"/>
                <a:gd name="T22" fmla="*/ 39 w 192"/>
                <a:gd name="T23" fmla="*/ 1691 h 2314"/>
                <a:gd name="T24" fmla="*/ 155 w 192"/>
                <a:gd name="T25" fmla="*/ 1611 h 2314"/>
                <a:gd name="T26" fmla="*/ 28 w 192"/>
                <a:gd name="T27" fmla="*/ 1553 h 2314"/>
                <a:gd name="T28" fmla="*/ 150 w 192"/>
                <a:gd name="T29" fmla="*/ 1485 h 2314"/>
                <a:gd name="T30" fmla="*/ 33 w 192"/>
                <a:gd name="T31" fmla="*/ 1416 h 2314"/>
                <a:gd name="T32" fmla="*/ 144 w 192"/>
                <a:gd name="T33" fmla="*/ 1337 h 2314"/>
                <a:gd name="T34" fmla="*/ 33 w 192"/>
                <a:gd name="T35" fmla="*/ 1268 h 2314"/>
                <a:gd name="T36" fmla="*/ 171 w 192"/>
                <a:gd name="T37" fmla="*/ 1184 h 2314"/>
                <a:gd name="T38" fmla="*/ 33 w 192"/>
                <a:gd name="T39" fmla="*/ 1136 h 2314"/>
                <a:gd name="T40" fmla="*/ 171 w 192"/>
                <a:gd name="T41" fmla="*/ 1036 h 2314"/>
                <a:gd name="T42" fmla="*/ 39 w 192"/>
                <a:gd name="T43" fmla="*/ 973 h 2314"/>
                <a:gd name="T44" fmla="*/ 171 w 192"/>
                <a:gd name="T45" fmla="*/ 883 h 2314"/>
                <a:gd name="T46" fmla="*/ 33 w 192"/>
                <a:gd name="T47" fmla="*/ 846 h 2314"/>
                <a:gd name="T48" fmla="*/ 171 w 192"/>
                <a:gd name="T49" fmla="*/ 761 h 2314"/>
                <a:gd name="T50" fmla="*/ 39 w 192"/>
                <a:gd name="T51" fmla="*/ 703 h 2314"/>
                <a:gd name="T52" fmla="*/ 160 w 192"/>
                <a:gd name="T53" fmla="*/ 608 h 2314"/>
                <a:gd name="T54" fmla="*/ 28 w 192"/>
                <a:gd name="T55" fmla="*/ 550 h 2314"/>
                <a:gd name="T56" fmla="*/ 171 w 192"/>
                <a:gd name="T57" fmla="*/ 481 h 2314"/>
                <a:gd name="T58" fmla="*/ 39 w 192"/>
                <a:gd name="T59" fmla="*/ 413 h 2314"/>
                <a:gd name="T60" fmla="*/ 171 w 192"/>
                <a:gd name="T61" fmla="*/ 339 h 2314"/>
                <a:gd name="T62" fmla="*/ 44 w 192"/>
                <a:gd name="T63" fmla="*/ 254 h 2314"/>
                <a:gd name="T64" fmla="*/ 176 w 192"/>
                <a:gd name="T65" fmla="*/ 191 h 2314"/>
                <a:gd name="T66" fmla="*/ 49 w 192"/>
                <a:gd name="T67" fmla="*/ 107 h 2314"/>
                <a:gd name="T68" fmla="*/ 192 w 192"/>
                <a:gd name="T69" fmla="*/ 1 h 2314"/>
                <a:gd name="T70" fmla="*/ 2 w 192"/>
                <a:gd name="T71" fmla="*/ 1 h 2314"/>
                <a:gd name="T72" fmla="*/ 2 w 192"/>
                <a:gd name="T73" fmla="*/ 1 h 2314"/>
                <a:gd name="T74" fmla="*/ 0 w 192"/>
                <a:gd name="T75" fmla="*/ 0 h 231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2"/>
                <a:gd name="T115" fmla="*/ 0 h 2314"/>
                <a:gd name="T116" fmla="*/ 192 w 192"/>
                <a:gd name="T117" fmla="*/ 2314 h 231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2" h="2314">
                  <a:moveTo>
                    <a:pt x="0" y="0"/>
                  </a:moveTo>
                  <a:lnTo>
                    <a:pt x="2" y="2314"/>
                  </a:lnTo>
                  <a:lnTo>
                    <a:pt x="192" y="2314"/>
                  </a:lnTo>
                  <a:lnTo>
                    <a:pt x="33" y="2240"/>
                  </a:lnTo>
                  <a:lnTo>
                    <a:pt x="155" y="2161"/>
                  </a:lnTo>
                  <a:lnTo>
                    <a:pt x="23" y="2118"/>
                  </a:lnTo>
                  <a:lnTo>
                    <a:pt x="155" y="2029"/>
                  </a:lnTo>
                  <a:lnTo>
                    <a:pt x="28" y="1955"/>
                  </a:lnTo>
                  <a:lnTo>
                    <a:pt x="155" y="1886"/>
                  </a:lnTo>
                  <a:lnTo>
                    <a:pt x="39" y="1823"/>
                  </a:lnTo>
                  <a:lnTo>
                    <a:pt x="155" y="1749"/>
                  </a:lnTo>
                  <a:lnTo>
                    <a:pt x="39" y="1691"/>
                  </a:lnTo>
                  <a:lnTo>
                    <a:pt x="155" y="1611"/>
                  </a:lnTo>
                  <a:lnTo>
                    <a:pt x="28" y="1553"/>
                  </a:lnTo>
                  <a:lnTo>
                    <a:pt x="150" y="1485"/>
                  </a:lnTo>
                  <a:lnTo>
                    <a:pt x="33" y="1416"/>
                  </a:lnTo>
                  <a:lnTo>
                    <a:pt x="144" y="1337"/>
                  </a:lnTo>
                  <a:lnTo>
                    <a:pt x="33" y="1268"/>
                  </a:lnTo>
                  <a:lnTo>
                    <a:pt x="171" y="1184"/>
                  </a:lnTo>
                  <a:lnTo>
                    <a:pt x="33" y="1136"/>
                  </a:lnTo>
                  <a:lnTo>
                    <a:pt x="171" y="1036"/>
                  </a:lnTo>
                  <a:lnTo>
                    <a:pt x="39" y="973"/>
                  </a:lnTo>
                  <a:lnTo>
                    <a:pt x="171" y="883"/>
                  </a:lnTo>
                  <a:lnTo>
                    <a:pt x="33" y="846"/>
                  </a:lnTo>
                  <a:lnTo>
                    <a:pt x="171" y="761"/>
                  </a:lnTo>
                  <a:lnTo>
                    <a:pt x="39" y="703"/>
                  </a:lnTo>
                  <a:lnTo>
                    <a:pt x="160" y="608"/>
                  </a:lnTo>
                  <a:lnTo>
                    <a:pt x="28" y="550"/>
                  </a:lnTo>
                  <a:lnTo>
                    <a:pt x="171" y="481"/>
                  </a:lnTo>
                  <a:lnTo>
                    <a:pt x="39" y="413"/>
                  </a:lnTo>
                  <a:lnTo>
                    <a:pt x="171" y="339"/>
                  </a:lnTo>
                  <a:lnTo>
                    <a:pt x="44" y="254"/>
                  </a:lnTo>
                  <a:lnTo>
                    <a:pt x="176" y="191"/>
                  </a:lnTo>
                  <a:lnTo>
                    <a:pt x="49" y="107"/>
                  </a:lnTo>
                  <a:lnTo>
                    <a:pt x="192" y="1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33835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0" y="5943600"/>
            <a:ext cx="4572000" cy="685800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zh-CN" altLang="en-US" sz="32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羔羊的描绘</a:t>
            </a:r>
            <a:endParaRPr lang="en-US" altLang="en-US" sz="320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9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59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81" grpId="0" autoUpdateAnimBg="0"/>
      <p:bldP spid="259082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5874" name="Freeform 3"/>
          <p:cNvSpPr>
            <a:spLocks/>
          </p:cNvSpPr>
          <p:nvPr/>
        </p:nvSpPr>
        <p:spPr bwMode="auto">
          <a:xfrm>
            <a:off x="7800975" y="203200"/>
            <a:ext cx="469900" cy="3429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5875" name="Line 4"/>
          <p:cNvSpPr>
            <a:spLocks noChangeShapeType="1"/>
          </p:cNvSpPr>
          <p:nvPr/>
        </p:nvSpPr>
        <p:spPr bwMode="auto">
          <a:xfrm>
            <a:off x="8077200" y="381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335876" name="Picture 5" descr="OMSSO036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629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5877" name="Freeform 6"/>
          <p:cNvSpPr>
            <a:spLocks/>
          </p:cNvSpPr>
          <p:nvPr/>
        </p:nvSpPr>
        <p:spPr bwMode="auto">
          <a:xfrm>
            <a:off x="7877175" y="228600"/>
            <a:ext cx="469900" cy="3429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5878" name="Freeform 7"/>
          <p:cNvSpPr>
            <a:spLocks/>
          </p:cNvSpPr>
          <p:nvPr/>
        </p:nvSpPr>
        <p:spPr bwMode="auto">
          <a:xfrm>
            <a:off x="8686800" y="1016000"/>
            <a:ext cx="393700" cy="5334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5879" name="Freeform 8"/>
          <p:cNvSpPr>
            <a:spLocks/>
          </p:cNvSpPr>
          <p:nvPr/>
        </p:nvSpPr>
        <p:spPr bwMode="auto">
          <a:xfrm>
            <a:off x="7315200" y="1168400"/>
            <a:ext cx="304800" cy="381000"/>
          </a:xfrm>
          <a:custGeom>
            <a:avLst/>
            <a:gdLst>
              <a:gd name="T0" fmla="*/ 2147483647 w 296"/>
              <a:gd name="T1" fmla="*/ 2147483647 h 216"/>
              <a:gd name="T2" fmla="*/ 2147483647 w 296"/>
              <a:gd name="T3" fmla="*/ 2147483647 h 216"/>
              <a:gd name="T4" fmla="*/ 2147483647 w 296"/>
              <a:gd name="T5" fmla="*/ 2147483647 h 216"/>
              <a:gd name="T6" fmla="*/ 2147483647 w 296"/>
              <a:gd name="T7" fmla="*/ 2147483647 h 216"/>
              <a:gd name="T8" fmla="*/ 2147483647 w 296"/>
              <a:gd name="T9" fmla="*/ 2147483647 h 216"/>
              <a:gd name="T10" fmla="*/ 2147483647 w 296"/>
              <a:gd name="T11" fmla="*/ 2147483647 h 216"/>
              <a:gd name="T12" fmla="*/ 2147483647 w 296"/>
              <a:gd name="T13" fmla="*/ 0 h 216"/>
              <a:gd name="T14" fmla="*/ 2147483647 w 296"/>
              <a:gd name="T15" fmla="*/ 2147483647 h 216"/>
              <a:gd name="T16" fmla="*/ 2147483647 w 296"/>
              <a:gd name="T17" fmla="*/ 2147483647 h 216"/>
              <a:gd name="T18" fmla="*/ 2147483647 w 296"/>
              <a:gd name="T19" fmla="*/ 2147483647 h 216"/>
              <a:gd name="T20" fmla="*/ 2147483647 w 296"/>
              <a:gd name="T21" fmla="*/ 2147483647 h 216"/>
              <a:gd name="T22" fmla="*/ 2147483647 w 296"/>
              <a:gd name="T23" fmla="*/ 2147483647 h 216"/>
              <a:gd name="T24" fmla="*/ 2147483647 w 296"/>
              <a:gd name="T25" fmla="*/ 2147483647 h 216"/>
              <a:gd name="T26" fmla="*/ 2147483647 w 296"/>
              <a:gd name="T27" fmla="*/ 2147483647 h 216"/>
              <a:gd name="T28" fmla="*/ 2147483647 w 296"/>
              <a:gd name="T29" fmla="*/ 2147483647 h 216"/>
              <a:gd name="T30" fmla="*/ 2147483647 w 296"/>
              <a:gd name="T31" fmla="*/ 2147483647 h 216"/>
              <a:gd name="T32" fmla="*/ 2147483647 w 296"/>
              <a:gd name="T33" fmla="*/ 2147483647 h 216"/>
              <a:gd name="T34" fmla="*/ 2147483647 w 296"/>
              <a:gd name="T35" fmla="*/ 2147483647 h 216"/>
              <a:gd name="T36" fmla="*/ 2147483647 w 296"/>
              <a:gd name="T37" fmla="*/ 2147483647 h 21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96"/>
              <a:gd name="T58" fmla="*/ 0 h 216"/>
              <a:gd name="T59" fmla="*/ 296 w 296"/>
              <a:gd name="T60" fmla="*/ 216 h 21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96" h="216">
                <a:moveTo>
                  <a:pt x="39" y="80"/>
                </a:moveTo>
                <a:cubicBezTo>
                  <a:pt x="50" y="77"/>
                  <a:pt x="64" y="81"/>
                  <a:pt x="71" y="72"/>
                </a:cubicBezTo>
                <a:cubicBezTo>
                  <a:pt x="76" y="65"/>
                  <a:pt x="62" y="56"/>
                  <a:pt x="63" y="48"/>
                </a:cubicBezTo>
                <a:cubicBezTo>
                  <a:pt x="67" y="22"/>
                  <a:pt x="84" y="22"/>
                  <a:pt x="103" y="16"/>
                </a:cubicBezTo>
                <a:cubicBezTo>
                  <a:pt x="119" y="21"/>
                  <a:pt x="135" y="27"/>
                  <a:pt x="151" y="32"/>
                </a:cubicBezTo>
                <a:cubicBezTo>
                  <a:pt x="159" y="35"/>
                  <a:pt x="175" y="40"/>
                  <a:pt x="175" y="40"/>
                </a:cubicBezTo>
                <a:cubicBezTo>
                  <a:pt x="224" y="33"/>
                  <a:pt x="245" y="39"/>
                  <a:pt x="271" y="0"/>
                </a:cubicBezTo>
                <a:cubicBezTo>
                  <a:pt x="296" y="38"/>
                  <a:pt x="273" y="39"/>
                  <a:pt x="287" y="80"/>
                </a:cubicBezTo>
                <a:cubicBezTo>
                  <a:pt x="284" y="88"/>
                  <a:pt x="287" y="103"/>
                  <a:pt x="279" y="104"/>
                </a:cubicBezTo>
                <a:cubicBezTo>
                  <a:pt x="262" y="106"/>
                  <a:pt x="231" y="88"/>
                  <a:pt x="231" y="88"/>
                </a:cubicBezTo>
                <a:cubicBezTo>
                  <a:pt x="228" y="96"/>
                  <a:pt x="230" y="107"/>
                  <a:pt x="223" y="112"/>
                </a:cubicBezTo>
                <a:cubicBezTo>
                  <a:pt x="202" y="127"/>
                  <a:pt x="173" y="129"/>
                  <a:pt x="151" y="144"/>
                </a:cubicBezTo>
                <a:cubicBezTo>
                  <a:pt x="154" y="148"/>
                  <a:pt x="180" y="183"/>
                  <a:pt x="175" y="192"/>
                </a:cubicBezTo>
                <a:cubicBezTo>
                  <a:pt x="174" y="195"/>
                  <a:pt x="105" y="213"/>
                  <a:pt x="95" y="216"/>
                </a:cubicBezTo>
                <a:cubicBezTo>
                  <a:pt x="42" y="198"/>
                  <a:pt x="79" y="188"/>
                  <a:pt x="55" y="152"/>
                </a:cubicBezTo>
                <a:cubicBezTo>
                  <a:pt x="50" y="144"/>
                  <a:pt x="39" y="141"/>
                  <a:pt x="31" y="136"/>
                </a:cubicBezTo>
                <a:cubicBezTo>
                  <a:pt x="30" y="135"/>
                  <a:pt x="0" y="95"/>
                  <a:pt x="7" y="88"/>
                </a:cubicBezTo>
                <a:cubicBezTo>
                  <a:pt x="13" y="82"/>
                  <a:pt x="23" y="98"/>
                  <a:pt x="31" y="96"/>
                </a:cubicBezTo>
                <a:cubicBezTo>
                  <a:pt x="37" y="95"/>
                  <a:pt x="36" y="85"/>
                  <a:pt x="39" y="80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50000">
                <a:srgbClr val="7600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0105" name="Text Box 9"/>
          <p:cNvSpPr txBox="1">
            <a:spLocks noChangeArrowheads="1"/>
          </p:cNvSpPr>
          <p:nvPr/>
        </p:nvSpPr>
        <p:spPr bwMode="auto">
          <a:xfrm>
            <a:off x="381000" y="331788"/>
            <a:ext cx="4114800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900" b="1" i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因为我们逾越节的羔羊——基督已经被献为祭了。</a:t>
            </a:r>
          </a:p>
        </p:txBody>
      </p:sp>
      <p:sp>
        <p:nvSpPr>
          <p:cNvPr id="260106" name="Text Box 10"/>
          <p:cNvSpPr txBox="1">
            <a:spLocks noChangeArrowheads="1"/>
          </p:cNvSpPr>
          <p:nvPr/>
        </p:nvSpPr>
        <p:spPr bwMode="auto">
          <a:xfrm>
            <a:off x="-76200" y="5943600"/>
            <a:ext cx="4648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zh-CN" altLang="en-US" sz="32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哥灵多前书</a:t>
            </a:r>
            <a:r>
              <a:rPr lang="en-US" altLang="zh-CN" sz="32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32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5:7</a:t>
            </a:r>
            <a:endParaRPr lang="en-US" altLang="en-US" sz="32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5882" name="Group 11"/>
          <p:cNvGrpSpPr>
            <a:grpSpLocks/>
          </p:cNvGrpSpPr>
          <p:nvPr/>
        </p:nvGrpSpPr>
        <p:grpSpPr bwMode="auto">
          <a:xfrm>
            <a:off x="6899275" y="381000"/>
            <a:ext cx="2244725" cy="3867150"/>
            <a:chOff x="3037" y="674"/>
            <a:chExt cx="1414" cy="2436"/>
          </a:xfrm>
        </p:grpSpPr>
        <p:sp>
          <p:nvSpPr>
            <p:cNvPr id="335884" name="Freeform 12"/>
            <p:cNvSpPr>
              <a:spLocks/>
            </p:cNvSpPr>
            <p:nvPr/>
          </p:nvSpPr>
          <p:spPr bwMode="auto">
            <a:xfrm>
              <a:off x="3607" y="674"/>
              <a:ext cx="274" cy="2436"/>
            </a:xfrm>
            <a:custGeom>
              <a:avLst/>
              <a:gdLst>
                <a:gd name="T0" fmla="*/ 0 w 274"/>
                <a:gd name="T1" fmla="*/ 0 h 2436"/>
                <a:gd name="T2" fmla="*/ 1 w 274"/>
                <a:gd name="T3" fmla="*/ 2436 h 2436"/>
                <a:gd name="T4" fmla="*/ 274 w 274"/>
                <a:gd name="T5" fmla="*/ 2436 h 2436"/>
                <a:gd name="T6" fmla="*/ 274 w 274"/>
                <a:gd name="T7" fmla="*/ 1 h 2436"/>
                <a:gd name="T8" fmla="*/ 1 w 274"/>
                <a:gd name="T9" fmla="*/ 1 h 2436"/>
                <a:gd name="T10" fmla="*/ 1 w 274"/>
                <a:gd name="T11" fmla="*/ 1 h 2436"/>
                <a:gd name="T12" fmla="*/ 0 w 274"/>
                <a:gd name="T13" fmla="*/ 0 h 24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4"/>
                <a:gd name="T22" fmla="*/ 0 h 2436"/>
                <a:gd name="T23" fmla="*/ 274 w 274"/>
                <a:gd name="T24" fmla="*/ 2436 h 24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4" h="2436">
                  <a:moveTo>
                    <a:pt x="0" y="0"/>
                  </a:moveTo>
                  <a:lnTo>
                    <a:pt x="1" y="2436"/>
                  </a:lnTo>
                  <a:lnTo>
                    <a:pt x="274" y="2436"/>
                  </a:lnTo>
                  <a:lnTo>
                    <a:pt x="274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5885" name="Freeform 13"/>
            <p:cNvSpPr>
              <a:spLocks/>
            </p:cNvSpPr>
            <p:nvPr/>
          </p:nvSpPr>
          <p:spPr bwMode="auto">
            <a:xfrm rot="-434653">
              <a:off x="3037" y="1101"/>
              <a:ext cx="1414" cy="251"/>
            </a:xfrm>
            <a:custGeom>
              <a:avLst/>
              <a:gdLst>
                <a:gd name="T0" fmla="*/ 0 w 1414"/>
                <a:gd name="T1" fmla="*/ 0 h 251"/>
                <a:gd name="T2" fmla="*/ 1 w 1414"/>
                <a:gd name="T3" fmla="*/ 251 h 251"/>
                <a:gd name="T4" fmla="*/ 1414 w 1414"/>
                <a:gd name="T5" fmla="*/ 251 h 251"/>
                <a:gd name="T6" fmla="*/ 1414 w 1414"/>
                <a:gd name="T7" fmla="*/ 2 h 251"/>
                <a:gd name="T8" fmla="*/ 1 w 1414"/>
                <a:gd name="T9" fmla="*/ 2 h 251"/>
                <a:gd name="T10" fmla="*/ 1 w 1414"/>
                <a:gd name="T11" fmla="*/ 2 h 251"/>
                <a:gd name="T12" fmla="*/ 0 w 1414"/>
                <a:gd name="T13" fmla="*/ 0 h 2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14"/>
                <a:gd name="T22" fmla="*/ 0 h 251"/>
                <a:gd name="T23" fmla="*/ 1414 w 1414"/>
                <a:gd name="T24" fmla="*/ 251 h 25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14" h="251">
                  <a:moveTo>
                    <a:pt x="0" y="0"/>
                  </a:moveTo>
                  <a:lnTo>
                    <a:pt x="1" y="251"/>
                  </a:lnTo>
                  <a:lnTo>
                    <a:pt x="1414" y="251"/>
                  </a:lnTo>
                  <a:lnTo>
                    <a:pt x="1414" y="2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5886" name="Freeform 14"/>
            <p:cNvSpPr>
              <a:spLocks/>
            </p:cNvSpPr>
            <p:nvPr/>
          </p:nvSpPr>
          <p:spPr bwMode="auto">
            <a:xfrm rot="-440840">
              <a:off x="3082" y="1211"/>
              <a:ext cx="508" cy="106"/>
            </a:xfrm>
            <a:custGeom>
              <a:avLst/>
              <a:gdLst>
                <a:gd name="T0" fmla="*/ 0 w 508"/>
                <a:gd name="T1" fmla="*/ 104 h 106"/>
                <a:gd name="T2" fmla="*/ 508 w 508"/>
                <a:gd name="T3" fmla="*/ 106 h 106"/>
                <a:gd name="T4" fmla="*/ 439 w 508"/>
                <a:gd name="T5" fmla="*/ 5 h 106"/>
                <a:gd name="T6" fmla="*/ 397 w 508"/>
                <a:gd name="T7" fmla="*/ 79 h 106"/>
                <a:gd name="T8" fmla="*/ 349 w 508"/>
                <a:gd name="T9" fmla="*/ 0 h 106"/>
                <a:gd name="T10" fmla="*/ 296 w 508"/>
                <a:gd name="T11" fmla="*/ 79 h 106"/>
                <a:gd name="T12" fmla="*/ 265 w 508"/>
                <a:gd name="T13" fmla="*/ 5 h 106"/>
                <a:gd name="T14" fmla="*/ 228 w 508"/>
                <a:gd name="T15" fmla="*/ 74 h 106"/>
                <a:gd name="T16" fmla="*/ 196 w 508"/>
                <a:gd name="T17" fmla="*/ 10 h 106"/>
                <a:gd name="T18" fmla="*/ 165 w 508"/>
                <a:gd name="T19" fmla="*/ 84 h 106"/>
                <a:gd name="T20" fmla="*/ 122 w 508"/>
                <a:gd name="T21" fmla="*/ 5 h 106"/>
                <a:gd name="T22" fmla="*/ 80 w 508"/>
                <a:gd name="T23" fmla="*/ 90 h 106"/>
                <a:gd name="T24" fmla="*/ 43 w 508"/>
                <a:gd name="T25" fmla="*/ 10 h 106"/>
                <a:gd name="T26" fmla="*/ 1 w 508"/>
                <a:gd name="T27" fmla="*/ 106 h 106"/>
                <a:gd name="T28" fmla="*/ 1 w 508"/>
                <a:gd name="T29" fmla="*/ 106 h 106"/>
                <a:gd name="T30" fmla="*/ 0 w 508"/>
                <a:gd name="T31" fmla="*/ 104 h 1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08"/>
                <a:gd name="T49" fmla="*/ 0 h 106"/>
                <a:gd name="T50" fmla="*/ 508 w 508"/>
                <a:gd name="T51" fmla="*/ 106 h 1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08" h="106">
                  <a:moveTo>
                    <a:pt x="0" y="104"/>
                  </a:moveTo>
                  <a:lnTo>
                    <a:pt x="508" y="106"/>
                  </a:lnTo>
                  <a:lnTo>
                    <a:pt x="439" y="5"/>
                  </a:lnTo>
                  <a:lnTo>
                    <a:pt x="397" y="79"/>
                  </a:lnTo>
                  <a:lnTo>
                    <a:pt x="349" y="0"/>
                  </a:lnTo>
                  <a:lnTo>
                    <a:pt x="296" y="79"/>
                  </a:lnTo>
                  <a:lnTo>
                    <a:pt x="265" y="5"/>
                  </a:lnTo>
                  <a:lnTo>
                    <a:pt x="228" y="74"/>
                  </a:lnTo>
                  <a:lnTo>
                    <a:pt x="196" y="10"/>
                  </a:lnTo>
                  <a:lnTo>
                    <a:pt x="165" y="84"/>
                  </a:lnTo>
                  <a:lnTo>
                    <a:pt x="122" y="5"/>
                  </a:lnTo>
                  <a:lnTo>
                    <a:pt x="80" y="90"/>
                  </a:lnTo>
                  <a:lnTo>
                    <a:pt x="43" y="10"/>
                  </a:lnTo>
                  <a:lnTo>
                    <a:pt x="1" y="106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5887" name="Freeform 15"/>
            <p:cNvSpPr>
              <a:spLocks/>
            </p:cNvSpPr>
            <p:nvPr/>
          </p:nvSpPr>
          <p:spPr bwMode="auto">
            <a:xfrm rot="-442485">
              <a:off x="3917" y="1211"/>
              <a:ext cx="507" cy="106"/>
            </a:xfrm>
            <a:custGeom>
              <a:avLst/>
              <a:gdLst>
                <a:gd name="T0" fmla="*/ 507 w 507"/>
                <a:gd name="T1" fmla="*/ 104 h 106"/>
                <a:gd name="T2" fmla="*/ 0 w 507"/>
                <a:gd name="T3" fmla="*/ 106 h 106"/>
                <a:gd name="T4" fmla="*/ 69 w 507"/>
                <a:gd name="T5" fmla="*/ 5 h 106"/>
                <a:gd name="T6" fmla="*/ 111 w 507"/>
                <a:gd name="T7" fmla="*/ 79 h 106"/>
                <a:gd name="T8" fmla="*/ 158 w 507"/>
                <a:gd name="T9" fmla="*/ 0 h 106"/>
                <a:gd name="T10" fmla="*/ 195 w 507"/>
                <a:gd name="T11" fmla="*/ 84 h 106"/>
                <a:gd name="T12" fmla="*/ 216 w 507"/>
                <a:gd name="T13" fmla="*/ 10 h 106"/>
                <a:gd name="T14" fmla="*/ 259 w 507"/>
                <a:gd name="T15" fmla="*/ 84 h 106"/>
                <a:gd name="T16" fmla="*/ 301 w 507"/>
                <a:gd name="T17" fmla="*/ 0 h 106"/>
                <a:gd name="T18" fmla="*/ 348 w 507"/>
                <a:gd name="T19" fmla="*/ 84 h 106"/>
                <a:gd name="T20" fmla="*/ 385 w 507"/>
                <a:gd name="T21" fmla="*/ 5 h 106"/>
                <a:gd name="T22" fmla="*/ 427 w 507"/>
                <a:gd name="T23" fmla="*/ 84 h 106"/>
                <a:gd name="T24" fmla="*/ 464 w 507"/>
                <a:gd name="T25" fmla="*/ 10 h 106"/>
                <a:gd name="T26" fmla="*/ 507 w 507"/>
                <a:gd name="T27" fmla="*/ 106 h 106"/>
                <a:gd name="T28" fmla="*/ 507 w 507"/>
                <a:gd name="T29" fmla="*/ 106 h 106"/>
                <a:gd name="T30" fmla="*/ 507 w 507"/>
                <a:gd name="T31" fmla="*/ 104 h 1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07"/>
                <a:gd name="T49" fmla="*/ 0 h 106"/>
                <a:gd name="T50" fmla="*/ 507 w 507"/>
                <a:gd name="T51" fmla="*/ 106 h 1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07" h="106">
                  <a:moveTo>
                    <a:pt x="507" y="104"/>
                  </a:moveTo>
                  <a:lnTo>
                    <a:pt x="0" y="106"/>
                  </a:lnTo>
                  <a:lnTo>
                    <a:pt x="69" y="5"/>
                  </a:lnTo>
                  <a:lnTo>
                    <a:pt x="111" y="79"/>
                  </a:lnTo>
                  <a:lnTo>
                    <a:pt x="158" y="0"/>
                  </a:lnTo>
                  <a:lnTo>
                    <a:pt x="195" y="84"/>
                  </a:lnTo>
                  <a:lnTo>
                    <a:pt x="216" y="10"/>
                  </a:lnTo>
                  <a:lnTo>
                    <a:pt x="259" y="84"/>
                  </a:lnTo>
                  <a:lnTo>
                    <a:pt x="301" y="0"/>
                  </a:lnTo>
                  <a:lnTo>
                    <a:pt x="348" y="84"/>
                  </a:lnTo>
                  <a:lnTo>
                    <a:pt x="385" y="5"/>
                  </a:lnTo>
                  <a:lnTo>
                    <a:pt x="427" y="84"/>
                  </a:lnTo>
                  <a:lnTo>
                    <a:pt x="464" y="10"/>
                  </a:lnTo>
                  <a:lnTo>
                    <a:pt x="507" y="106"/>
                  </a:lnTo>
                  <a:lnTo>
                    <a:pt x="507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5888" name="Freeform 16"/>
            <p:cNvSpPr>
              <a:spLocks/>
            </p:cNvSpPr>
            <p:nvPr/>
          </p:nvSpPr>
          <p:spPr bwMode="auto">
            <a:xfrm>
              <a:off x="3646" y="740"/>
              <a:ext cx="192" cy="2314"/>
            </a:xfrm>
            <a:custGeom>
              <a:avLst/>
              <a:gdLst>
                <a:gd name="T0" fmla="*/ 0 w 192"/>
                <a:gd name="T1" fmla="*/ 0 h 2314"/>
                <a:gd name="T2" fmla="*/ 2 w 192"/>
                <a:gd name="T3" fmla="*/ 2314 h 2314"/>
                <a:gd name="T4" fmla="*/ 192 w 192"/>
                <a:gd name="T5" fmla="*/ 2314 h 2314"/>
                <a:gd name="T6" fmla="*/ 33 w 192"/>
                <a:gd name="T7" fmla="*/ 2240 h 2314"/>
                <a:gd name="T8" fmla="*/ 155 w 192"/>
                <a:gd name="T9" fmla="*/ 2161 h 2314"/>
                <a:gd name="T10" fmla="*/ 23 w 192"/>
                <a:gd name="T11" fmla="*/ 2118 h 2314"/>
                <a:gd name="T12" fmla="*/ 155 w 192"/>
                <a:gd name="T13" fmla="*/ 2029 h 2314"/>
                <a:gd name="T14" fmla="*/ 28 w 192"/>
                <a:gd name="T15" fmla="*/ 1955 h 2314"/>
                <a:gd name="T16" fmla="*/ 155 w 192"/>
                <a:gd name="T17" fmla="*/ 1886 h 2314"/>
                <a:gd name="T18" fmla="*/ 39 w 192"/>
                <a:gd name="T19" fmla="*/ 1823 h 2314"/>
                <a:gd name="T20" fmla="*/ 155 w 192"/>
                <a:gd name="T21" fmla="*/ 1749 h 2314"/>
                <a:gd name="T22" fmla="*/ 39 w 192"/>
                <a:gd name="T23" fmla="*/ 1691 h 2314"/>
                <a:gd name="T24" fmla="*/ 155 w 192"/>
                <a:gd name="T25" fmla="*/ 1611 h 2314"/>
                <a:gd name="T26" fmla="*/ 28 w 192"/>
                <a:gd name="T27" fmla="*/ 1553 h 2314"/>
                <a:gd name="T28" fmla="*/ 150 w 192"/>
                <a:gd name="T29" fmla="*/ 1485 h 2314"/>
                <a:gd name="T30" fmla="*/ 33 w 192"/>
                <a:gd name="T31" fmla="*/ 1416 h 2314"/>
                <a:gd name="T32" fmla="*/ 144 w 192"/>
                <a:gd name="T33" fmla="*/ 1337 h 2314"/>
                <a:gd name="T34" fmla="*/ 33 w 192"/>
                <a:gd name="T35" fmla="*/ 1268 h 2314"/>
                <a:gd name="T36" fmla="*/ 171 w 192"/>
                <a:gd name="T37" fmla="*/ 1184 h 2314"/>
                <a:gd name="T38" fmla="*/ 33 w 192"/>
                <a:gd name="T39" fmla="*/ 1136 h 2314"/>
                <a:gd name="T40" fmla="*/ 171 w 192"/>
                <a:gd name="T41" fmla="*/ 1036 h 2314"/>
                <a:gd name="T42" fmla="*/ 39 w 192"/>
                <a:gd name="T43" fmla="*/ 973 h 2314"/>
                <a:gd name="T44" fmla="*/ 171 w 192"/>
                <a:gd name="T45" fmla="*/ 883 h 2314"/>
                <a:gd name="T46" fmla="*/ 33 w 192"/>
                <a:gd name="T47" fmla="*/ 846 h 2314"/>
                <a:gd name="T48" fmla="*/ 171 w 192"/>
                <a:gd name="T49" fmla="*/ 761 h 2314"/>
                <a:gd name="T50" fmla="*/ 39 w 192"/>
                <a:gd name="T51" fmla="*/ 703 h 2314"/>
                <a:gd name="T52" fmla="*/ 160 w 192"/>
                <a:gd name="T53" fmla="*/ 608 h 2314"/>
                <a:gd name="T54" fmla="*/ 28 w 192"/>
                <a:gd name="T55" fmla="*/ 550 h 2314"/>
                <a:gd name="T56" fmla="*/ 171 w 192"/>
                <a:gd name="T57" fmla="*/ 481 h 2314"/>
                <a:gd name="T58" fmla="*/ 39 w 192"/>
                <a:gd name="T59" fmla="*/ 413 h 2314"/>
                <a:gd name="T60" fmla="*/ 171 w 192"/>
                <a:gd name="T61" fmla="*/ 339 h 2314"/>
                <a:gd name="T62" fmla="*/ 44 w 192"/>
                <a:gd name="T63" fmla="*/ 254 h 2314"/>
                <a:gd name="T64" fmla="*/ 176 w 192"/>
                <a:gd name="T65" fmla="*/ 191 h 2314"/>
                <a:gd name="T66" fmla="*/ 49 w 192"/>
                <a:gd name="T67" fmla="*/ 107 h 2314"/>
                <a:gd name="T68" fmla="*/ 192 w 192"/>
                <a:gd name="T69" fmla="*/ 1 h 2314"/>
                <a:gd name="T70" fmla="*/ 2 w 192"/>
                <a:gd name="T71" fmla="*/ 1 h 2314"/>
                <a:gd name="T72" fmla="*/ 2 w 192"/>
                <a:gd name="T73" fmla="*/ 1 h 2314"/>
                <a:gd name="T74" fmla="*/ 0 w 192"/>
                <a:gd name="T75" fmla="*/ 0 h 231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2"/>
                <a:gd name="T115" fmla="*/ 0 h 2314"/>
                <a:gd name="T116" fmla="*/ 192 w 192"/>
                <a:gd name="T117" fmla="*/ 2314 h 231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2" h="2314">
                  <a:moveTo>
                    <a:pt x="0" y="0"/>
                  </a:moveTo>
                  <a:lnTo>
                    <a:pt x="2" y="2314"/>
                  </a:lnTo>
                  <a:lnTo>
                    <a:pt x="192" y="2314"/>
                  </a:lnTo>
                  <a:lnTo>
                    <a:pt x="33" y="2240"/>
                  </a:lnTo>
                  <a:lnTo>
                    <a:pt x="155" y="2161"/>
                  </a:lnTo>
                  <a:lnTo>
                    <a:pt x="23" y="2118"/>
                  </a:lnTo>
                  <a:lnTo>
                    <a:pt x="155" y="2029"/>
                  </a:lnTo>
                  <a:lnTo>
                    <a:pt x="28" y="1955"/>
                  </a:lnTo>
                  <a:lnTo>
                    <a:pt x="155" y="1886"/>
                  </a:lnTo>
                  <a:lnTo>
                    <a:pt x="39" y="1823"/>
                  </a:lnTo>
                  <a:lnTo>
                    <a:pt x="155" y="1749"/>
                  </a:lnTo>
                  <a:lnTo>
                    <a:pt x="39" y="1691"/>
                  </a:lnTo>
                  <a:lnTo>
                    <a:pt x="155" y="1611"/>
                  </a:lnTo>
                  <a:lnTo>
                    <a:pt x="28" y="1553"/>
                  </a:lnTo>
                  <a:lnTo>
                    <a:pt x="150" y="1485"/>
                  </a:lnTo>
                  <a:lnTo>
                    <a:pt x="33" y="1416"/>
                  </a:lnTo>
                  <a:lnTo>
                    <a:pt x="144" y="1337"/>
                  </a:lnTo>
                  <a:lnTo>
                    <a:pt x="33" y="1268"/>
                  </a:lnTo>
                  <a:lnTo>
                    <a:pt x="171" y="1184"/>
                  </a:lnTo>
                  <a:lnTo>
                    <a:pt x="33" y="1136"/>
                  </a:lnTo>
                  <a:lnTo>
                    <a:pt x="171" y="1036"/>
                  </a:lnTo>
                  <a:lnTo>
                    <a:pt x="39" y="973"/>
                  </a:lnTo>
                  <a:lnTo>
                    <a:pt x="171" y="883"/>
                  </a:lnTo>
                  <a:lnTo>
                    <a:pt x="33" y="846"/>
                  </a:lnTo>
                  <a:lnTo>
                    <a:pt x="171" y="761"/>
                  </a:lnTo>
                  <a:lnTo>
                    <a:pt x="39" y="703"/>
                  </a:lnTo>
                  <a:lnTo>
                    <a:pt x="160" y="608"/>
                  </a:lnTo>
                  <a:lnTo>
                    <a:pt x="28" y="550"/>
                  </a:lnTo>
                  <a:lnTo>
                    <a:pt x="171" y="481"/>
                  </a:lnTo>
                  <a:lnTo>
                    <a:pt x="39" y="413"/>
                  </a:lnTo>
                  <a:lnTo>
                    <a:pt x="171" y="339"/>
                  </a:lnTo>
                  <a:lnTo>
                    <a:pt x="44" y="254"/>
                  </a:lnTo>
                  <a:lnTo>
                    <a:pt x="176" y="191"/>
                  </a:lnTo>
                  <a:lnTo>
                    <a:pt x="49" y="107"/>
                  </a:lnTo>
                  <a:lnTo>
                    <a:pt x="192" y="1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35883" name="Rectangle 17"/>
          <p:cNvSpPr>
            <a:spLocks noGrp="1" noChangeArrowheads="1"/>
          </p:cNvSpPr>
          <p:nvPr>
            <p:ph type="title" idx="4294967295"/>
          </p:nvPr>
        </p:nvSpPr>
        <p:spPr>
          <a:xfrm>
            <a:off x="4648200" y="5867400"/>
            <a:ext cx="4495800" cy="762000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zh-CN" altLang="en-US" sz="3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十字架的描绘</a:t>
            </a:r>
            <a:endParaRPr lang="en-US" altLang="en-US" sz="360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3" name="Picture 11" descr="singapore_ma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3024188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5154" name="Picture 11" descr="bar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3100" y="1219200"/>
            <a:ext cx="33909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5155" name="Picture 10" descr="des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2743200"/>
            <a:ext cx="4249738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868613" y="44450"/>
            <a:ext cx="6275387" cy="1135063"/>
          </a:xfrm>
        </p:spPr>
        <p:txBody>
          <a:bodyPr/>
          <a:lstStyle/>
          <a:p>
            <a:pPr eaLnBrk="1" hangingPunct="1"/>
            <a:r>
              <a:rPr lang="zh-TW" altLang="en-US" smtClean="0"/>
              <a:t>新加坡人的职业道德</a:t>
            </a:r>
            <a:endParaRPr lang="en-US" altLang="en-US" smtClean="0"/>
          </a:p>
        </p:txBody>
      </p:sp>
      <p:pic>
        <p:nvPicPr>
          <p:cNvPr id="305157" name="Picture 1037" descr="work_main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3763" y="2057400"/>
            <a:ext cx="16129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5158" name="Picture 1039" descr="sg35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95900"/>
            <a:ext cx="2667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5159" name="Picture 1042" descr="corporate_work_man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3125" y="5589588"/>
            <a:ext cx="1381125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5160" name="Picture 11" descr="Singapore-Airlines-A380-Singapore-Sitting-on-Jet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49413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5161" name="Picture 12" descr="Work-Life7_singapore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7438" y="3352800"/>
            <a:ext cx="4246562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5162" name="Picture 1041" descr="singapore1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3788" y="4724400"/>
            <a:ext cx="185578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endParaRPr lang="en-US" altLang="en-US" b="1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22" name="Picture 3" descr="OMSSO0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25" y="0"/>
            <a:ext cx="5819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2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7772400" cy="549275"/>
          </a:xfrm>
        </p:spPr>
        <p:txBody>
          <a:bodyPr/>
          <a:lstStyle/>
          <a:p>
            <a:pPr eaLnBrk="1" hangingPunct="1"/>
            <a:r>
              <a:rPr lang="zh-CN" altLang="en-US" b="1" smtClean="0">
                <a:latin typeface="Arial" pitchFamily="34" charset="0"/>
                <a:cs typeface="Arial" pitchFamily="34" charset="0"/>
              </a:rPr>
              <a:t>对羔羊的信心</a:t>
            </a:r>
            <a:endParaRPr lang="en-US" altLang="en-US" b="1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69" name="Picture 7" descr="Romans 200 Blue 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3" y="-26988"/>
            <a:ext cx="9120187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9970" name="Rectangle 2"/>
          <p:cNvSpPr txBox="1">
            <a:spLocks noChangeArrowheads="1"/>
          </p:cNvSpPr>
          <p:nvPr/>
        </p:nvSpPr>
        <p:spPr bwMode="auto">
          <a:xfrm>
            <a:off x="609600" y="430213"/>
            <a:ext cx="8229600" cy="1143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sz="5900">
                <a:latin typeface="SimSun" pitchFamily="2" charset="-122"/>
                <a:ea typeface="SimSun" pitchFamily="2" charset="-122"/>
              </a:rPr>
              <a:t>逾越节的羔羊</a:t>
            </a:r>
            <a:endParaRPr lang="en-US" altLang="en-US" sz="4400">
              <a:latin typeface="SimSun" pitchFamily="2" charset="-122"/>
            </a:endParaRPr>
          </a:p>
        </p:txBody>
      </p:sp>
      <p:pic>
        <p:nvPicPr>
          <p:cNvPr id="339971" name="Picture 11" descr="lamb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10287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72" name="Picture 1" descr="lam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3576638" cy="448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8" name="Picture 3" descr="John Baptist Look Lamb of God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3644900"/>
            <a:ext cx="459105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492500" y="1916113"/>
            <a:ext cx="5400675" cy="150336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ja-JP" altLang="en-US" sz="32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en-US" altLang="en-US" sz="32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看啊！上帝的羔羊，除去世人罪恶的！</a:t>
            </a:r>
            <a:r>
              <a:rPr lang="en-US" altLang="ja-JP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(</a:t>
            </a:r>
            <a:r>
              <a:rPr lang="zh-CN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约翰福音</a:t>
            </a:r>
            <a:r>
              <a:rPr lang="en-US" altLang="zh-CN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en-US" altLang="ja-JP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1:29)</a:t>
            </a:r>
            <a:endParaRPr lang="en-US" altLang="en-US" sz="3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7" name="Picture 2" descr="NPSST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533400"/>
            <a:ext cx="9220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47" name="Rectangle 3"/>
          <p:cNvSpPr>
            <a:spLocks noGrp="1" noChangeArrowheads="1"/>
          </p:cNvSpPr>
          <p:nvPr>
            <p:ph type="title" idx="4294967295"/>
          </p:nvPr>
        </p:nvSpPr>
        <p:spPr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/>
            <a:r>
              <a:rPr lang="zh-CN" altLang="en-US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“这是我的身体”</a:t>
            </a:r>
            <a:endParaRPr lang="en-US" altLang="en-US" b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5" name="Picture 1" descr="angel-of-death-colored-bible-pass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58674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4066" name="Title 2"/>
          <p:cNvSpPr>
            <a:spLocks noGrp="1"/>
          </p:cNvSpPr>
          <p:nvPr>
            <p:ph type="title" idx="4294967295"/>
          </p:nvPr>
        </p:nvSpPr>
        <p:spPr>
          <a:xfrm>
            <a:off x="152400" y="152400"/>
            <a:ext cx="2971800" cy="6705600"/>
          </a:xfrm>
        </p:spPr>
        <p:txBody>
          <a:bodyPr/>
          <a:lstStyle/>
          <a:p>
            <a:r>
              <a:rPr lang="zh-CN" altLang="en-US" sz="460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死亡的天使逾</a:t>
            </a:r>
            <a:r>
              <a:rPr lang="en-US" altLang="zh-CN" sz="460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altLang="zh-CN" sz="460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zh-CN" altLang="en-US" sz="460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越过</a:t>
            </a:r>
            <a:r>
              <a:rPr lang="en-US" altLang="zh-CN" sz="460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altLang="zh-CN" sz="460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zh-CN" altLang="en-US" sz="4600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门上以图血的房子</a:t>
            </a:r>
            <a:endParaRPr lang="en-US" altLang="en-US" sz="4600" b="1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5" name="Rectangle 7"/>
          <p:cNvSpPr>
            <a:spLocks noChangeArrowheads="1"/>
          </p:cNvSpPr>
          <p:nvPr/>
        </p:nvSpPr>
        <p:spPr bwMode="auto">
          <a:xfrm>
            <a:off x="1295400" y="0"/>
            <a:ext cx="6553200" cy="6858000"/>
          </a:xfrm>
          <a:prstGeom prst="rect">
            <a:avLst/>
          </a:prstGeom>
          <a:solidFill>
            <a:srgbClr val="FF0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63170" name="Picture 2" descr="OMSSO02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6663" y="2133600"/>
            <a:ext cx="2895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73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2133600"/>
            <a:ext cx="2971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5092" name="Rectangle 8"/>
          <p:cNvSpPr>
            <a:spLocks noChangeArrowheads="1"/>
          </p:cNvSpPr>
          <p:nvPr/>
        </p:nvSpPr>
        <p:spPr bwMode="auto">
          <a:xfrm>
            <a:off x="779463" y="0"/>
            <a:ext cx="3352800" cy="1447800"/>
          </a:xfrm>
          <a:prstGeom prst="rect">
            <a:avLst/>
          </a:prstGeom>
          <a:solidFill>
            <a:schemeClr val="tx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4" name="Text Box 6"/>
          <p:cNvSpPr txBox="1">
            <a:spLocks noChangeArrowheads="1"/>
          </p:cNvSpPr>
          <p:nvPr/>
        </p:nvSpPr>
        <p:spPr bwMode="auto">
          <a:xfrm>
            <a:off x="1042988" y="76200"/>
            <a:ext cx="30718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出埃及记对旧约的总要性</a:t>
            </a:r>
            <a:endParaRPr lang="en-US" altLang="en-US" sz="28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5094" name="Rectangle 9"/>
          <p:cNvSpPr>
            <a:spLocks noChangeArrowheads="1"/>
          </p:cNvSpPr>
          <p:nvPr/>
        </p:nvSpPr>
        <p:spPr bwMode="auto">
          <a:xfrm>
            <a:off x="4876800" y="0"/>
            <a:ext cx="3352800" cy="1447800"/>
          </a:xfrm>
          <a:prstGeom prst="rect">
            <a:avLst/>
          </a:prstGeom>
          <a:solidFill>
            <a:schemeClr val="tx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8" name="Text Box 10"/>
          <p:cNvSpPr txBox="1">
            <a:spLocks noChangeArrowheads="1"/>
          </p:cNvSpPr>
          <p:nvPr/>
        </p:nvSpPr>
        <p:spPr bwMode="auto">
          <a:xfrm>
            <a:off x="4876800" y="76200"/>
            <a:ext cx="2819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十字架对新约的总要性</a:t>
            </a:r>
            <a:endParaRPr lang="en-US" altLang="en-US" sz="28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3179" name="WordArt 11"/>
          <p:cNvSpPr>
            <a:spLocks noChangeArrowheads="1" noChangeShapeType="1" noTextEdit="1"/>
          </p:cNvSpPr>
          <p:nvPr/>
        </p:nvSpPr>
        <p:spPr bwMode="auto">
          <a:xfrm>
            <a:off x="2819400" y="4343400"/>
            <a:ext cx="3854450" cy="142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kern="10">
                <a:ln w="19050" cap="sq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解救</a:t>
            </a:r>
            <a:endParaRPr lang="en-GB" sz="3600" kern="10">
              <a:ln w="19050" cap="sq">
                <a:solidFill>
                  <a:srgbClr val="99CCFF"/>
                </a:solidFill>
                <a:round/>
                <a:headEnd type="none" w="sm" len="sm"/>
                <a:tailEnd type="none" w="sm" len="sm"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171017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219200"/>
            <a:ext cx="7772400" cy="1143000"/>
          </a:xfrm>
        </p:spPr>
        <p:txBody>
          <a:bodyPr/>
          <a:lstStyle/>
          <a:p>
            <a:pPr eaLnBrk="1" hangingPunct="1"/>
            <a:r>
              <a:rPr lang="zh-CN" altLang="en-US" b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共同点</a:t>
            </a:r>
            <a:endParaRPr lang="en-US" altLang="en-US" b="1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263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75" grpId="0" animBg="1"/>
      <p:bldP spid="263174" grpId="0"/>
      <p:bldP spid="263178" grpId="0"/>
      <p:bldP spid="263179" grpId="0" animBg="1"/>
      <p:bldP spid="1710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137" name="Group 1026"/>
          <p:cNvGrpSpPr>
            <a:grpSpLocks/>
          </p:cNvGrpSpPr>
          <p:nvPr/>
        </p:nvGrpSpPr>
        <p:grpSpPr bwMode="auto">
          <a:xfrm>
            <a:off x="1273175" y="0"/>
            <a:ext cx="7947025" cy="6858000"/>
            <a:chOff x="0" y="0"/>
            <a:chExt cx="5006" cy="4320"/>
          </a:xfrm>
        </p:grpSpPr>
        <p:pic>
          <p:nvPicPr>
            <p:cNvPr id="347139" name="Picture 1027" descr="Antonia over Temp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73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7140" name="Picture 1028" descr="Antonia over Temple00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0"/>
              <a:ext cx="332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301" name="Rectangle 1029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2743200" cy="3581400"/>
          </a:xfrm>
          <a:solidFill>
            <a:srgbClr val="800000"/>
          </a:solidFill>
        </p:spPr>
        <p:txBody>
          <a:bodyPr/>
          <a:lstStyle/>
          <a:p>
            <a:pPr eaLnBrk="1" hangingPunct="1"/>
            <a:r>
              <a:rPr lang="zh-CN" altLang="en-US" sz="3600" b="1" smtClean="0">
                <a:solidFill>
                  <a:srgbClr val="FFFFFF"/>
                </a:solidFill>
              </a:rPr>
              <a:t>新约的逾越节时，</a:t>
            </a:r>
            <a:r>
              <a:rPr lang="en-US" altLang="ja-JP" sz="3600" b="1" smtClean="0">
                <a:solidFill>
                  <a:srgbClr val="FFFFFF"/>
                </a:solidFill>
              </a:rPr>
              <a:t>100,000 </a:t>
            </a:r>
            <a:r>
              <a:rPr lang="zh-CN" altLang="en-US" sz="3600" b="1" smtClean="0">
                <a:solidFill>
                  <a:srgbClr val="FFFFFF"/>
                </a:solidFill>
              </a:rPr>
              <a:t>犹太人到圣殿祭拜</a:t>
            </a:r>
            <a:endParaRPr lang="en-US" altLang="en-US" sz="3600" b="1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5" name="Picture 5" descr="Romans 200 Blue 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3" y="-26988"/>
            <a:ext cx="9120187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186" name="Picture 5" descr="Passove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0"/>
            <a:ext cx="213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187" name="Picture 6" descr="Passover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0506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6324600" cy="1524000"/>
          </a:xfrm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zh-CN" altLang="en-US" smtClean="0"/>
              <a:t>逾越节的前意义</a:t>
            </a:r>
            <a:endParaRPr lang="en-US" altLang="en-US" smtClean="0"/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8305800" y="73025"/>
            <a:ext cx="76676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en-US" altLang="en-US" b="1">
                <a:solidFill>
                  <a:srgbClr val="060400"/>
                </a:solidFill>
              </a:rPr>
              <a:t>184</a:t>
            </a:r>
            <a:endParaRPr lang="en-US" altLang="en-US" sz="1800">
              <a:solidFill>
                <a:srgbClr val="0604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3" name="Picture 2" descr="eating the passover mea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z="5400" smtClean="0"/>
              <a:t>耶稣逾越节的座位</a:t>
            </a:r>
            <a:endParaRPr lang="en-US" altLang="en-US" sz="540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1" name="Picture 2" descr="Puri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0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7" name="Rectangle 3"/>
          <p:cNvSpPr>
            <a:spLocks noGrp="1" noChangeArrowheads="1"/>
          </p:cNvSpPr>
          <p:nvPr>
            <p:ph type="title"/>
          </p:nvPr>
        </p:nvSpPr>
        <p:spPr>
          <a:xfrm>
            <a:off x="827088" y="-244475"/>
            <a:ext cx="2952750" cy="2160588"/>
          </a:xfrm>
        </p:spPr>
        <p:txBody>
          <a:bodyPr/>
          <a:lstStyle/>
          <a:p>
            <a:pPr eaLnBrk="1" hangingPunct="1"/>
            <a:r>
              <a:rPr lang="zh-CN" altLang="en-US" sz="6000" smtClean="0"/>
              <a:t>今日的逾越节</a:t>
            </a:r>
            <a:endParaRPr lang="en-US" altLang="en-US" sz="600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29" name="Picture 24" descr="Romans 200 Blue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7950" y="-26988"/>
            <a:ext cx="9251950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0" name="Diagram 49"/>
          <p:cNvGraphicFramePr/>
          <p:nvPr/>
        </p:nvGraphicFramePr>
        <p:xfrm>
          <a:off x="838200" y="381000"/>
          <a:ext cx="7620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55331" name="Title 3"/>
          <p:cNvSpPr>
            <a:spLocks noGrp="1"/>
          </p:cNvSpPr>
          <p:nvPr>
            <p:ph type="title"/>
          </p:nvPr>
        </p:nvSpPr>
        <p:spPr>
          <a:xfrm>
            <a:off x="2987675" y="2438400"/>
            <a:ext cx="3048000" cy="1752600"/>
          </a:xfrm>
        </p:spPr>
        <p:txBody>
          <a:bodyPr/>
          <a:lstStyle/>
          <a:p>
            <a:pPr eaLnBrk="1" hangingPunct="1"/>
            <a:r>
              <a:rPr kumimoji="1" lang="zh-CN" altLang="en-US" sz="3600" b="1" smtClean="0">
                <a:solidFill>
                  <a:srgbClr val="FFFF00"/>
                </a:solidFill>
                <a:latin typeface="Arial" pitchFamily="34" charset="0"/>
              </a:rPr>
              <a:t>逾越节</a:t>
            </a:r>
            <a:r>
              <a:rPr kumimoji="1" lang="en-US" altLang="ja-JP" sz="3600" b="1" smtClean="0">
                <a:solidFill>
                  <a:srgbClr val="FFFF00"/>
                </a:solidFill>
                <a:latin typeface="Arial" pitchFamily="34" charset="0"/>
              </a:rPr>
              <a:t>: </a:t>
            </a:r>
            <a:br>
              <a:rPr kumimoji="1" lang="en-US" altLang="ja-JP" sz="3600" b="1" smtClean="0">
                <a:solidFill>
                  <a:srgbClr val="FFFF00"/>
                </a:solidFill>
                <a:latin typeface="Arial" pitchFamily="34" charset="0"/>
              </a:rPr>
            </a:br>
            <a:r>
              <a:rPr kumimoji="1" lang="zh-CN" altLang="en-US" sz="3600" b="1" smtClean="0">
                <a:solidFill>
                  <a:srgbClr val="FFFF00"/>
                </a:solidFill>
                <a:latin typeface="Arial" pitchFamily="34" charset="0"/>
              </a:rPr>
              <a:t>朝圣节</a:t>
            </a:r>
            <a:r>
              <a:rPr kumimoji="1" lang="en-US" altLang="ja-JP" sz="3600" b="1" smtClean="0">
                <a:solidFill>
                  <a:srgbClr val="FFFF00"/>
                </a:solidFill>
                <a:latin typeface="Arial" pitchFamily="34" charset="0"/>
              </a:rPr>
              <a:t> #1</a:t>
            </a:r>
            <a:endParaRPr lang="en-US" altLang="en-US" sz="3600" b="1" smtClean="0">
              <a:solidFill>
                <a:srgbClr val="FFFF00"/>
              </a:solidFill>
            </a:endParaRPr>
          </a:p>
        </p:txBody>
      </p:sp>
      <p:sp>
        <p:nvSpPr>
          <p:cNvPr id="30" name="Oval 4"/>
          <p:cNvSpPr>
            <a:spLocks noChangeArrowheads="1"/>
          </p:cNvSpPr>
          <p:nvPr/>
        </p:nvSpPr>
        <p:spPr bwMode="auto">
          <a:xfrm>
            <a:off x="6380163" y="6005513"/>
            <a:ext cx="2687637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36549" name="Text Box 8"/>
          <p:cNvSpPr txBox="1">
            <a:spLocks noChangeArrowheads="1"/>
          </p:cNvSpPr>
          <p:nvPr/>
        </p:nvSpPr>
        <p:spPr bwMode="auto">
          <a:xfrm>
            <a:off x="7156450" y="6172200"/>
            <a:ext cx="995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3</a:t>
            </a:r>
            <a:r>
              <a:rPr kumimoji="1" lang="zh-CN" alt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朝圣节</a:t>
            </a:r>
            <a:endParaRPr lang="en-US" altLang="en-US" sz="1800">
              <a:solidFill>
                <a:srgbClr val="FFFF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55334" name="Text Box 9"/>
          <p:cNvSpPr txBox="1">
            <a:spLocks noChangeArrowheads="1"/>
          </p:cNvSpPr>
          <p:nvPr/>
        </p:nvSpPr>
        <p:spPr bwMode="auto">
          <a:xfrm>
            <a:off x="5362575" y="909638"/>
            <a:ext cx="800100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救赎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6532563" y="1295400"/>
            <a:ext cx="80010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分裂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55336" name="Text Box 18"/>
          <p:cNvSpPr txBox="1">
            <a:spLocks noChangeArrowheads="1"/>
          </p:cNvSpPr>
          <p:nvPr/>
        </p:nvSpPr>
        <p:spPr bwMode="auto">
          <a:xfrm>
            <a:off x="5224463" y="1327150"/>
            <a:ext cx="9826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除酵节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55337" name="Text Box 18"/>
          <p:cNvSpPr txBox="1">
            <a:spLocks noChangeArrowheads="1"/>
          </p:cNvSpPr>
          <p:nvPr/>
        </p:nvSpPr>
        <p:spPr bwMode="auto">
          <a:xfrm>
            <a:off x="3836988" y="914400"/>
            <a:ext cx="9826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逾越节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45" name="Oval 19"/>
          <p:cNvSpPr>
            <a:spLocks noChangeArrowheads="1"/>
          </p:cNvSpPr>
          <p:nvPr/>
        </p:nvSpPr>
        <p:spPr bwMode="auto">
          <a:xfrm>
            <a:off x="3733800" y="838200"/>
            <a:ext cx="16002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8388350" y="14288"/>
            <a:ext cx="698500" cy="4619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Arial" charset="0"/>
                <a:ea typeface="Times New Roman" charset="0"/>
                <a:cs typeface="Times New Roman" charset="0"/>
              </a:rPr>
              <a:t>180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Sailboat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4038600" y="5715000"/>
            <a:ext cx="51054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ja-JP" altLang="en-US" sz="55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华文细黑" charset="-122"/>
              </a:rPr>
              <a:t>为什么要休息？</a:t>
            </a:r>
            <a:endParaRPr lang="en-US" altLang="en-US"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pic>
        <p:nvPicPr>
          <p:cNvPr id="69636" name="Picture 4" descr="I1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56188"/>
            <a:ext cx="2438400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8301038" y="73025"/>
            <a:ext cx="76676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604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en-US" altLang="en-US" b="1"/>
              <a:t>179</a:t>
            </a:r>
            <a:endParaRPr lang="en-US" altLang="en-US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3" name="Picture 7" descr="Romans 200 Blue 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3" y="-26988"/>
            <a:ext cx="9120187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6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>
                <a:solidFill>
                  <a:srgbClr val="FFFFFF"/>
                </a:solidFill>
              </a:rPr>
              <a:t>除酵节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pic>
        <p:nvPicPr>
          <p:cNvPr id="356355" name="Picture 5" descr="PesachMatzah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906838"/>
            <a:ext cx="449580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6356" name="Picture 14" descr="bdyeast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30480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6357" name="Picture 16" descr="yeast-breadmachine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1371600"/>
            <a:ext cx="30480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6358" name="Picture 18" descr="yeast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1295400"/>
            <a:ext cx="21510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64" name="Text Box 20"/>
          <p:cNvSpPr txBox="1">
            <a:spLocks noChangeArrowheads="1"/>
          </p:cNvSpPr>
          <p:nvPr/>
        </p:nvSpPr>
        <p:spPr bwMode="auto">
          <a:xfrm>
            <a:off x="8305800" y="73025"/>
            <a:ext cx="76676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604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Calibri" pitchFamily="34" charset="0"/>
              </a:rPr>
              <a:t>184</a:t>
            </a:r>
            <a:endParaRPr lang="en-US" altLang="en-US" sz="18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1" name="Picture 2" descr="Puri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02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12788"/>
          </a:xfr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en-US" altLang="ja-JP" sz="4000" smtClean="0">
                <a:solidFill>
                  <a:schemeClr val="bg1"/>
                </a:solidFill>
              </a:rPr>
              <a:t>“</a:t>
            </a:r>
            <a:r>
              <a:rPr lang="zh-CN" altLang="en-US" sz="4000" smtClean="0">
                <a:solidFill>
                  <a:schemeClr val="bg1"/>
                </a:solidFill>
              </a:rPr>
              <a:t>把酵通通给燃烧了</a:t>
            </a:r>
            <a:r>
              <a:rPr lang="en-US" altLang="ja-JP" sz="4000" smtClean="0">
                <a:solidFill>
                  <a:schemeClr val="bg1"/>
                </a:solidFill>
              </a:rPr>
              <a:t>!"</a:t>
            </a:r>
            <a:endParaRPr lang="en-US" altLang="en-US" sz="40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49" name="Picture 24" descr="Romans 200 Blue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3" y="-26988"/>
            <a:ext cx="9120187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0" name="Diagram 49"/>
          <p:cNvGraphicFramePr/>
          <p:nvPr/>
        </p:nvGraphicFramePr>
        <p:xfrm>
          <a:off x="838200" y="381000"/>
          <a:ext cx="7620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60451" name="Title 3"/>
          <p:cNvSpPr>
            <a:spLocks noGrp="1"/>
          </p:cNvSpPr>
          <p:nvPr>
            <p:ph type="title"/>
          </p:nvPr>
        </p:nvSpPr>
        <p:spPr>
          <a:xfrm>
            <a:off x="2987675" y="2438400"/>
            <a:ext cx="3048000" cy="1752600"/>
          </a:xfrm>
        </p:spPr>
        <p:txBody>
          <a:bodyPr/>
          <a:lstStyle/>
          <a:p>
            <a:pPr eaLnBrk="1" hangingPunct="1"/>
            <a:r>
              <a:rPr kumimoji="1" lang="zh-CN" altLang="en-US" sz="3600" b="1" smtClean="0">
                <a:solidFill>
                  <a:srgbClr val="FFFF00"/>
                </a:solidFill>
                <a:latin typeface="Arial" pitchFamily="34" charset="0"/>
              </a:rPr>
              <a:t>逾越节</a:t>
            </a:r>
            <a:r>
              <a:rPr kumimoji="1" lang="en-US" altLang="ja-JP" sz="3600" b="1" smtClean="0">
                <a:solidFill>
                  <a:srgbClr val="FFFF00"/>
                </a:solidFill>
                <a:latin typeface="Arial" pitchFamily="34" charset="0"/>
              </a:rPr>
              <a:t>: </a:t>
            </a:r>
            <a:br>
              <a:rPr kumimoji="1" lang="en-US" altLang="ja-JP" sz="3600" b="1" smtClean="0">
                <a:solidFill>
                  <a:srgbClr val="FFFF00"/>
                </a:solidFill>
                <a:latin typeface="Arial" pitchFamily="34" charset="0"/>
              </a:rPr>
            </a:br>
            <a:r>
              <a:rPr kumimoji="1" lang="zh-CN" altLang="en-US" sz="3600" b="1" smtClean="0">
                <a:solidFill>
                  <a:srgbClr val="FFFF00"/>
                </a:solidFill>
                <a:latin typeface="Arial" pitchFamily="34" charset="0"/>
              </a:rPr>
              <a:t>朝圣节</a:t>
            </a:r>
            <a:r>
              <a:rPr kumimoji="1" lang="en-US" altLang="ja-JP" sz="3600" b="1" smtClean="0">
                <a:solidFill>
                  <a:srgbClr val="FFFF00"/>
                </a:solidFill>
                <a:latin typeface="Arial" pitchFamily="34" charset="0"/>
              </a:rPr>
              <a:t> #1</a:t>
            </a:r>
            <a:endParaRPr lang="en-US" altLang="en-US" sz="3600" b="1" smtClean="0">
              <a:solidFill>
                <a:srgbClr val="FFFF00"/>
              </a:solidFill>
            </a:endParaRPr>
          </a:p>
        </p:txBody>
      </p:sp>
      <p:sp>
        <p:nvSpPr>
          <p:cNvPr id="30" name="Oval 4"/>
          <p:cNvSpPr>
            <a:spLocks noChangeArrowheads="1"/>
          </p:cNvSpPr>
          <p:nvPr/>
        </p:nvSpPr>
        <p:spPr bwMode="auto">
          <a:xfrm>
            <a:off x="6380163" y="6005513"/>
            <a:ext cx="2687637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36549" name="Text Box 8"/>
          <p:cNvSpPr txBox="1">
            <a:spLocks noChangeArrowheads="1"/>
          </p:cNvSpPr>
          <p:nvPr/>
        </p:nvSpPr>
        <p:spPr bwMode="auto">
          <a:xfrm>
            <a:off x="7156450" y="6172200"/>
            <a:ext cx="10842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3</a:t>
            </a:r>
            <a:r>
              <a:rPr kumimoji="1" lang="zh-CN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朝圣节</a:t>
            </a:r>
            <a:endParaRPr lang="en-US" altLang="en-US" sz="2000">
              <a:solidFill>
                <a:srgbClr val="FFFF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60454" name="Text Box 9"/>
          <p:cNvSpPr txBox="1">
            <a:spLocks noChangeArrowheads="1"/>
          </p:cNvSpPr>
          <p:nvPr/>
        </p:nvSpPr>
        <p:spPr bwMode="auto">
          <a:xfrm>
            <a:off x="5362575" y="909638"/>
            <a:ext cx="800100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救赎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6503988" y="1382713"/>
            <a:ext cx="800100" cy="460375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分裂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60456" name="Text Box 18"/>
          <p:cNvSpPr txBox="1">
            <a:spLocks noChangeArrowheads="1"/>
          </p:cNvSpPr>
          <p:nvPr/>
        </p:nvSpPr>
        <p:spPr bwMode="auto">
          <a:xfrm>
            <a:off x="5195888" y="1414463"/>
            <a:ext cx="9826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除酵节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60457" name="Text Box 18"/>
          <p:cNvSpPr txBox="1">
            <a:spLocks noChangeArrowheads="1"/>
          </p:cNvSpPr>
          <p:nvPr/>
        </p:nvSpPr>
        <p:spPr bwMode="auto">
          <a:xfrm>
            <a:off x="3836988" y="914400"/>
            <a:ext cx="9826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逾越节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45" name="Oval 19"/>
          <p:cNvSpPr>
            <a:spLocks noChangeArrowheads="1"/>
          </p:cNvSpPr>
          <p:nvPr/>
        </p:nvSpPr>
        <p:spPr bwMode="auto">
          <a:xfrm>
            <a:off x="3733800" y="838200"/>
            <a:ext cx="16002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8388350" y="14288"/>
            <a:ext cx="698500" cy="4619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Arial" charset="0"/>
                <a:ea typeface="Times New Roman" charset="0"/>
                <a:cs typeface="Times New Roman" charset="0"/>
              </a:rPr>
              <a:t>180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892925" y="1868488"/>
            <a:ext cx="800100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复活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60461" name="Text Box 20"/>
          <p:cNvSpPr txBox="1">
            <a:spLocks noChangeArrowheads="1"/>
          </p:cNvSpPr>
          <p:nvPr/>
        </p:nvSpPr>
        <p:spPr bwMode="auto">
          <a:xfrm>
            <a:off x="5367338" y="1852613"/>
            <a:ext cx="1209675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初熟之物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3" name="Picture 4" descr="barleyj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7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1474" name="Picture 5" descr="barleyj">
            <a:hlinkClick r:id="rId3"/>
          </p:cNvPr>
          <p:cNvPicPr>
            <a:picLocks noChangeAspect="1" noChangeArrowheads="1"/>
          </p:cNvPicPr>
          <p:nvPr/>
        </p:nvPicPr>
        <p:blipFill>
          <a:blip r:embed="rId5" cstate="screen">
            <a:lum bright="-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19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5" name="Rectangle 2"/>
          <p:cNvSpPr>
            <a:spLocks noGrp="1" noChangeArrowheads="1"/>
          </p:cNvSpPr>
          <p:nvPr>
            <p:ph type="title"/>
          </p:nvPr>
        </p:nvSpPr>
        <p:spPr>
          <a:xfrm>
            <a:off x="4876800" y="3859213"/>
            <a:ext cx="4267200" cy="3074987"/>
          </a:xfrm>
          <a:solidFill>
            <a:srgbClr val="060400"/>
          </a:solidFill>
        </p:spPr>
        <p:txBody>
          <a:bodyPr/>
          <a:lstStyle/>
          <a:p>
            <a:pPr eaLnBrk="1" hangingPunct="1"/>
            <a:r>
              <a:rPr lang="en-US" altLang="en-US" smtClean="0"/>
              <a:t>Firstfruits: Wave Sheaf Offering</a:t>
            </a:r>
          </a:p>
        </p:txBody>
      </p:sp>
      <p:pic>
        <p:nvPicPr>
          <p:cNvPr id="58376" name="Picture 8" descr="3 Rainf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4975225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7" name="AutoShape 9"/>
          <p:cNvSpPr>
            <a:spLocks noChangeArrowheads="1"/>
          </p:cNvSpPr>
          <p:nvPr/>
        </p:nvSpPr>
        <p:spPr bwMode="auto">
          <a:xfrm rot="656127">
            <a:off x="3276600" y="304800"/>
            <a:ext cx="609600" cy="4953000"/>
          </a:xfrm>
          <a:prstGeom prst="curvedLeftArrow">
            <a:avLst>
              <a:gd name="adj1" fmla="val 162500"/>
              <a:gd name="adj2" fmla="val 325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8305800" y="73025"/>
            <a:ext cx="76676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604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Calibri" pitchFamily="34" charset="0"/>
              </a:rPr>
              <a:t>184</a:t>
            </a:r>
            <a:endParaRPr lang="en-US" altLang="en-US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Rectangle 7"/>
          <p:cNvSpPr txBox="1">
            <a:spLocks noChangeArrowheads="1"/>
          </p:cNvSpPr>
          <p:nvPr/>
        </p:nvSpPr>
        <p:spPr bwMode="auto">
          <a:xfrm>
            <a:off x="4978400" y="1497013"/>
            <a:ext cx="4038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zh-CN" altLang="en-US" sz="3200">
                <a:solidFill>
                  <a:srgbClr val="FFFFFF"/>
                </a:solidFill>
                <a:latin typeface="Calibri" pitchFamily="34" charset="0"/>
              </a:rPr>
              <a:t>以色列及北部收成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zh-CN" altLang="en-US" sz="3200">
                <a:solidFill>
                  <a:srgbClr val="FFFFFF"/>
                </a:solidFill>
                <a:latin typeface="Calibri" pitchFamily="34" charset="0"/>
              </a:rPr>
              <a:t>往下带到耶路撒冷</a:t>
            </a:r>
            <a:endParaRPr lang="en-US" altLang="en-US" sz="32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1480" name="TextBox 10"/>
          <p:cNvSpPr txBox="1">
            <a:spLocks noChangeArrowheads="1"/>
          </p:cNvSpPr>
          <p:nvPr/>
        </p:nvSpPr>
        <p:spPr bwMode="auto">
          <a:xfrm>
            <a:off x="246063" y="6126163"/>
            <a:ext cx="3087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1800">
                <a:solidFill>
                  <a:srgbClr val="000000"/>
                </a:solidFill>
                <a:latin typeface="Calibri" pitchFamily="34" charset="0"/>
                <a:ea typeface="SimSun" pitchFamily="2" charset="-122"/>
              </a:rPr>
              <a:t>巴勒斯坦的降雨量</a:t>
            </a:r>
            <a:endParaRPr lang="en-US" altLang="en-US" sz="18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2" name="Picture 5" descr="Romans 200 Blue Backgroun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3" y="-26988"/>
            <a:ext cx="9120187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3523" name="Picture 5" descr="Firstfruits"/>
          <p:cNvPicPr>
            <a:picLocks noChangeAspect="1" noChangeArrowheads="1"/>
          </p:cNvPicPr>
          <p:nvPr/>
        </p:nvPicPr>
        <p:blipFill>
          <a:blip r:embed="rId6" cstate="screen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-15875"/>
            <a:ext cx="67818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0" name="Rectangle 6"/>
          <p:cNvSpPr>
            <a:spLocks noChangeArrowheads="1"/>
          </p:cNvSpPr>
          <p:nvPr/>
        </p:nvSpPr>
        <p:spPr bwMode="auto">
          <a:xfrm>
            <a:off x="0" y="3302000"/>
            <a:ext cx="4572000" cy="3429000"/>
          </a:xfrm>
          <a:prstGeom prst="rect">
            <a:avLst/>
          </a:prstGeom>
          <a:gradFill rotWithShape="1">
            <a:gsLst>
              <a:gs pos="0">
                <a:srgbClr val="060400">
                  <a:alpha val="20000"/>
                </a:srgbClr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zh-CN" alt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663300"/>
                  </a:outerShdw>
                </a:effectLst>
                <a:latin typeface="Calibri" pitchFamily="34" charset="0"/>
              </a:rPr>
              <a:t>以色列及北部收成</a:t>
            </a:r>
            <a:r>
              <a:rPr lang="en-US" altLang="zh-CN" sz="3400">
                <a:solidFill>
                  <a:srgbClr val="FFFFFF"/>
                </a:solidFill>
                <a:effectLst>
                  <a:outerShdw blurRad="38100" dist="38100" dir="2700000" algn="tl">
                    <a:srgbClr val="663300"/>
                  </a:outerShdw>
                </a:effectLst>
                <a:latin typeface="Calibri" pitchFamily="34" charset="0"/>
              </a:rPr>
              <a:t/>
            </a:r>
            <a:br>
              <a:rPr lang="en-US" altLang="zh-CN" sz="3400">
                <a:solidFill>
                  <a:srgbClr val="FFFFFF"/>
                </a:solidFill>
                <a:effectLst>
                  <a:outerShdw blurRad="38100" dist="38100" dir="2700000" algn="tl">
                    <a:srgbClr val="663300"/>
                  </a:outerShdw>
                </a:effectLst>
                <a:latin typeface="Calibri" pitchFamily="34" charset="0"/>
              </a:rPr>
            </a:br>
            <a:endParaRPr lang="zh-CN" altLang="en-US" sz="3400">
              <a:solidFill>
                <a:srgbClr val="FFFFFF"/>
              </a:solidFill>
              <a:effectLst>
                <a:outerShdw blurRad="38100" dist="38100" dir="2700000" algn="tl">
                  <a:srgbClr val="663300"/>
                </a:outerShdw>
              </a:effectLst>
              <a:latin typeface="Calibri" pitchFamily="34" charset="0"/>
            </a:endParaRP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zh-CN" alt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663300"/>
                  </a:outerShdw>
                </a:effectLst>
                <a:latin typeface="Calibri" pitchFamily="34" charset="0"/>
              </a:rPr>
              <a:t>往下带到耶路撒冷</a:t>
            </a:r>
            <a:r>
              <a:rPr lang="en-US" altLang="zh-CN" sz="3400">
                <a:solidFill>
                  <a:srgbClr val="FFFFFF"/>
                </a:solidFill>
                <a:effectLst>
                  <a:outerShdw blurRad="38100" dist="38100" dir="2700000" algn="tl">
                    <a:srgbClr val="663300"/>
                  </a:outerShdw>
                </a:effectLst>
                <a:latin typeface="Calibri" pitchFamily="34" charset="0"/>
              </a:rPr>
              <a:t/>
            </a:r>
            <a:br>
              <a:rPr lang="en-US" altLang="zh-CN" sz="3400">
                <a:solidFill>
                  <a:srgbClr val="FFFFFF"/>
                </a:solidFill>
                <a:effectLst>
                  <a:outerShdw blurRad="38100" dist="38100" dir="2700000" algn="tl">
                    <a:srgbClr val="663300"/>
                  </a:outerShdw>
                </a:effectLst>
                <a:latin typeface="Calibri" pitchFamily="34" charset="0"/>
              </a:rPr>
            </a:br>
            <a:endParaRPr lang="en-US" altLang="zh-CN" sz="3400">
              <a:solidFill>
                <a:srgbClr val="FFFFFF"/>
              </a:solidFill>
              <a:effectLst>
                <a:outerShdw blurRad="38100" dist="38100" dir="2700000" algn="tl">
                  <a:srgbClr val="663300"/>
                </a:outerShdw>
              </a:effectLst>
              <a:latin typeface="Calibri" pitchFamily="34" charset="0"/>
            </a:endParaRP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zh-CN" altLang="en-US" sz="3400" b="1">
                <a:solidFill>
                  <a:srgbClr val="FFFFFF"/>
                </a:solidFill>
                <a:effectLst>
                  <a:outerShdw blurRad="38100" dist="38100" dir="2700000" algn="tl">
                    <a:srgbClr val="663300"/>
                  </a:outerShdw>
                </a:effectLst>
                <a:latin typeface="Arial" pitchFamily="34" charset="0"/>
                <a:cs typeface="Arial" pitchFamily="34" charset="0"/>
              </a:rPr>
              <a:t>在耶和华面前摇一摇</a:t>
            </a:r>
            <a:endParaRPr lang="en-US" altLang="en-US" sz="3400" b="1">
              <a:solidFill>
                <a:srgbClr val="FFFFFF"/>
              </a:solidFill>
              <a:effectLst>
                <a:outerShdw blurRad="38100" dist="38100" dir="2700000" algn="tl">
                  <a:srgbClr val="6633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97668" name="Rectangle 4"/>
          <p:cNvSpPr>
            <a:spLocks noGrp="1" noChangeArrowheads="1"/>
          </p:cNvSpPr>
          <p:nvPr>
            <p:ph type="title"/>
          </p:nvPr>
        </p:nvSpPr>
        <p:spPr>
          <a:xfrm>
            <a:off x="5715000" y="4572000"/>
            <a:ext cx="3429000" cy="2286000"/>
          </a:xfrm>
          <a:solidFill>
            <a:srgbClr val="336600"/>
          </a:solidFill>
        </p:spPr>
        <p:txBody>
          <a:bodyPr/>
          <a:lstStyle/>
          <a:p>
            <a:r>
              <a:rPr lang="zh-CN" altLang="en-US" b="1" smtClean="0">
                <a:latin typeface="Calibri" pitchFamily="34" charset="0"/>
                <a:cs typeface="Arial" pitchFamily="34" charset="0"/>
              </a:rPr>
              <a:t>初熟之物</a:t>
            </a:r>
            <a:r>
              <a:rPr lang="en-US" altLang="ja-JP" b="1" smtClean="0">
                <a:latin typeface="Calibri" pitchFamily="34" charset="0"/>
                <a:cs typeface="Arial" pitchFamily="34" charset="0"/>
              </a:rPr>
              <a:t/>
            </a:r>
            <a:br>
              <a:rPr lang="en-US" altLang="ja-JP" b="1" smtClean="0">
                <a:latin typeface="Calibri" pitchFamily="34" charset="0"/>
                <a:cs typeface="Arial" pitchFamily="34" charset="0"/>
              </a:rPr>
            </a:br>
            <a:r>
              <a:rPr lang="zh-CN" altLang="en-US" b="1" smtClean="0">
                <a:latin typeface="Calibri" pitchFamily="34" charset="0"/>
                <a:cs typeface="Arial" pitchFamily="34" charset="0"/>
              </a:rPr>
              <a:t>耶和华殿的祭物</a:t>
            </a:r>
            <a:endParaRPr lang="en-US" altLang="en-US" b="1" smtClean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8305800" y="73025"/>
            <a:ext cx="698500" cy="461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60400"/>
                </a:solidFill>
                <a:latin typeface="Arial" pitchFamily="34" charset="0"/>
                <a:cs typeface="Arial" pitchFamily="34" charset="0"/>
              </a:rPr>
              <a:t>184</a:t>
            </a:r>
            <a:endParaRPr lang="en-US" altLang="en-US" sz="1800" b="1">
              <a:solidFill>
                <a:srgbClr val="0604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570" name="Picture 29" descr="calendar-fu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561975"/>
            <a:ext cx="8229600" cy="922338"/>
          </a:xfrm>
          <a:solidFill>
            <a:schemeClr val="accent4">
              <a:lumMod val="10000"/>
            </a:schemeClr>
          </a:solidFill>
        </p:spPr>
        <p:txBody>
          <a:bodyPr/>
          <a:lstStyle/>
          <a:p>
            <a:r>
              <a:rPr lang="zh-CN" altLang="en-US" smtClean="0">
                <a:latin typeface="Arial" pitchFamily="34" charset="0"/>
                <a:cs typeface="Arial" pitchFamily="34" charset="0"/>
              </a:rPr>
              <a:t>一个受感的周末</a:t>
            </a:r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0113" y="1916113"/>
            <a:ext cx="1584325" cy="43497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65573" name="Group 6"/>
          <p:cNvGrpSpPr>
            <a:grpSpLocks/>
          </p:cNvGrpSpPr>
          <p:nvPr/>
        </p:nvGrpSpPr>
        <p:grpSpPr bwMode="auto">
          <a:xfrm>
            <a:off x="900113" y="1916113"/>
            <a:ext cx="1771650" cy="2089150"/>
            <a:chOff x="611560" y="1916832"/>
            <a:chExt cx="1656184" cy="2088232"/>
          </a:xfrm>
        </p:grpSpPr>
        <p:sp>
          <p:nvSpPr>
            <p:cNvPr id="3" name="Rectangle 2"/>
            <p:cNvSpPr/>
            <p:nvPr/>
          </p:nvSpPr>
          <p:spPr bwMode="auto">
            <a:xfrm>
              <a:off x="611560" y="2421435"/>
              <a:ext cx="1656184" cy="158362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2000" b="1">
                <a:solidFill>
                  <a:srgbClr val="0604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11560" y="1916832"/>
              <a:ext cx="1656184" cy="4347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20320" tIns="20320" rIns="20320" bIns="20320" spcCol="1270" anchor="ctr"/>
            <a:lstStyle/>
            <a:p>
              <a:pPr algn="ctr" defTabSz="711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zh-CN" altLang="en-US" b="1" dirty="0">
                  <a:solidFill>
                    <a:srgbClr val="060400"/>
                  </a:solidFill>
                  <a:effectLst>
                    <a:glow rad="254000">
                      <a:srgbClr val="FFFFFF">
                        <a:alpha val="75000"/>
                      </a:srgbClr>
                    </a:glow>
                  </a:effectLst>
                  <a:latin typeface="Arial"/>
                  <a:ea typeface="宋体"/>
                  <a:cs typeface="Arial"/>
                </a:rPr>
                <a:t>周四</a:t>
              </a:r>
              <a:endParaRPr lang="en-US" b="1" dirty="0">
                <a:solidFill>
                  <a:srgbClr val="060400"/>
                </a:solidFill>
                <a:effectLst>
                  <a:glow rad="254000">
                    <a:srgbClr val="FFFFFF">
                      <a:alpha val="75000"/>
                    </a:srgbClr>
                  </a:glow>
                </a:effectLst>
                <a:latin typeface="Arial"/>
                <a:cs typeface="Arial"/>
              </a:endParaRPr>
            </a:p>
          </p:txBody>
        </p:sp>
      </p:grpSp>
      <p:grpSp>
        <p:nvGrpSpPr>
          <p:cNvPr id="365574" name="Group 7"/>
          <p:cNvGrpSpPr>
            <a:grpSpLocks/>
          </p:cNvGrpSpPr>
          <p:nvPr/>
        </p:nvGrpSpPr>
        <p:grpSpPr bwMode="auto">
          <a:xfrm>
            <a:off x="2700338" y="1916113"/>
            <a:ext cx="1771650" cy="2089150"/>
            <a:chOff x="611560" y="1916832"/>
            <a:chExt cx="1656184" cy="2088232"/>
          </a:xfrm>
        </p:grpSpPr>
        <p:sp>
          <p:nvSpPr>
            <p:cNvPr id="9" name="Rectangle 8"/>
            <p:cNvSpPr/>
            <p:nvPr/>
          </p:nvSpPr>
          <p:spPr bwMode="auto">
            <a:xfrm>
              <a:off x="611560" y="2421435"/>
              <a:ext cx="1656184" cy="158362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2000" b="1">
                <a:solidFill>
                  <a:srgbClr val="0604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1560" y="1916832"/>
              <a:ext cx="1656184" cy="4347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20320" tIns="20320" rIns="20320" bIns="20320" spcCol="1270" anchor="ctr"/>
            <a:lstStyle/>
            <a:p>
              <a:pPr algn="ctr" defTabSz="711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zh-CN" altLang="en-US" b="1" dirty="0">
                  <a:solidFill>
                    <a:srgbClr val="060400"/>
                  </a:solidFill>
                  <a:effectLst>
                    <a:glow rad="254000">
                      <a:srgbClr val="FFFFFF">
                        <a:alpha val="75000"/>
                      </a:srgbClr>
                    </a:glow>
                  </a:effectLst>
                  <a:latin typeface="Arial"/>
                  <a:ea typeface="宋体"/>
                  <a:cs typeface="Arial"/>
                </a:rPr>
                <a:t>周五</a:t>
              </a:r>
              <a:endParaRPr lang="en-US" b="1" dirty="0">
                <a:solidFill>
                  <a:srgbClr val="060400"/>
                </a:solidFill>
                <a:effectLst>
                  <a:glow rad="254000">
                    <a:srgbClr val="FFFFFF">
                      <a:alpha val="75000"/>
                    </a:srgbClr>
                  </a:glow>
                </a:effectLst>
                <a:latin typeface="Arial"/>
                <a:cs typeface="Arial"/>
              </a:endParaRPr>
            </a:p>
          </p:txBody>
        </p:sp>
      </p:grpSp>
      <p:grpSp>
        <p:nvGrpSpPr>
          <p:cNvPr id="365575" name="Group 10"/>
          <p:cNvGrpSpPr>
            <a:grpSpLocks/>
          </p:cNvGrpSpPr>
          <p:nvPr/>
        </p:nvGrpSpPr>
        <p:grpSpPr bwMode="auto">
          <a:xfrm>
            <a:off x="4500563" y="1916113"/>
            <a:ext cx="1771650" cy="2089150"/>
            <a:chOff x="611560" y="1916832"/>
            <a:chExt cx="1656184" cy="2088232"/>
          </a:xfrm>
        </p:grpSpPr>
        <p:sp>
          <p:nvSpPr>
            <p:cNvPr id="12" name="Rectangle 11"/>
            <p:cNvSpPr/>
            <p:nvPr/>
          </p:nvSpPr>
          <p:spPr bwMode="auto">
            <a:xfrm>
              <a:off x="611560" y="2421435"/>
              <a:ext cx="1656184" cy="158362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2000" b="1">
                <a:solidFill>
                  <a:srgbClr val="0604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1560" y="1916832"/>
              <a:ext cx="1656184" cy="4347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20320" tIns="20320" rIns="20320" bIns="20320" spcCol="1270" anchor="ctr"/>
            <a:lstStyle/>
            <a:p>
              <a:pPr algn="ctr" defTabSz="711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zh-CN" altLang="en-US" b="1" dirty="0">
                  <a:solidFill>
                    <a:srgbClr val="060400"/>
                  </a:solidFill>
                  <a:effectLst>
                    <a:glow rad="254000">
                      <a:srgbClr val="FFFFFF">
                        <a:alpha val="75000"/>
                      </a:srgbClr>
                    </a:glow>
                  </a:effectLst>
                  <a:latin typeface="Arial"/>
                  <a:ea typeface="宋体"/>
                  <a:cs typeface="Arial"/>
                </a:rPr>
                <a:t>周六</a:t>
              </a:r>
              <a:endParaRPr lang="en-US" b="1" dirty="0">
                <a:solidFill>
                  <a:srgbClr val="060400"/>
                </a:solidFill>
                <a:effectLst>
                  <a:glow rad="254000">
                    <a:srgbClr val="FFFFFF">
                      <a:alpha val="75000"/>
                    </a:srgbClr>
                  </a:glow>
                </a:effectLst>
                <a:latin typeface="Arial"/>
                <a:cs typeface="Arial"/>
              </a:endParaRPr>
            </a:p>
          </p:txBody>
        </p:sp>
      </p:grpSp>
      <p:grpSp>
        <p:nvGrpSpPr>
          <p:cNvPr id="365576" name="Group 13"/>
          <p:cNvGrpSpPr>
            <a:grpSpLocks/>
          </p:cNvGrpSpPr>
          <p:nvPr/>
        </p:nvGrpSpPr>
        <p:grpSpPr bwMode="auto">
          <a:xfrm>
            <a:off x="6300788" y="1916113"/>
            <a:ext cx="1771650" cy="2089150"/>
            <a:chOff x="611560" y="1916832"/>
            <a:chExt cx="1656184" cy="2088232"/>
          </a:xfrm>
        </p:grpSpPr>
        <p:sp>
          <p:nvSpPr>
            <p:cNvPr id="15" name="Rectangle 14"/>
            <p:cNvSpPr/>
            <p:nvPr/>
          </p:nvSpPr>
          <p:spPr bwMode="auto">
            <a:xfrm>
              <a:off x="611560" y="2421435"/>
              <a:ext cx="1656184" cy="158362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2000" b="1">
                <a:solidFill>
                  <a:srgbClr val="0604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1560" y="1916832"/>
              <a:ext cx="1656184" cy="4347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20320" tIns="20320" rIns="20320" bIns="20320" spcCol="1270" anchor="ctr"/>
            <a:lstStyle/>
            <a:p>
              <a:pPr algn="ctr" defTabSz="711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zh-CN" altLang="en-US" b="1" dirty="0">
                  <a:solidFill>
                    <a:srgbClr val="060400"/>
                  </a:solidFill>
                  <a:effectLst>
                    <a:glow rad="254000">
                      <a:srgbClr val="FFFFFF">
                        <a:alpha val="75000"/>
                      </a:srgbClr>
                    </a:glow>
                  </a:effectLst>
                  <a:latin typeface="Arial"/>
                  <a:ea typeface="宋体"/>
                  <a:cs typeface="Arial"/>
                </a:rPr>
                <a:t>周日</a:t>
              </a:r>
              <a:endParaRPr lang="en-US" b="1" dirty="0">
                <a:solidFill>
                  <a:srgbClr val="060400"/>
                </a:solidFill>
                <a:effectLst>
                  <a:glow rad="254000">
                    <a:srgbClr val="FFFFFF">
                      <a:alpha val="75000"/>
                    </a:srgbClr>
                  </a:glow>
                </a:effectLst>
                <a:latin typeface="Arial"/>
                <a:cs typeface="Arial"/>
              </a:endParaRPr>
            </a:p>
          </p:txBody>
        </p:sp>
      </p:grpSp>
      <p:grpSp>
        <p:nvGrpSpPr>
          <p:cNvPr id="14" name="Group 25"/>
          <p:cNvGrpSpPr>
            <a:grpSpLocks/>
          </p:cNvGrpSpPr>
          <p:nvPr/>
        </p:nvGrpSpPr>
        <p:grpSpPr bwMode="auto">
          <a:xfrm>
            <a:off x="1476375" y="2997200"/>
            <a:ext cx="2003425" cy="936625"/>
            <a:chOff x="1259632" y="2996952"/>
            <a:chExt cx="1872208" cy="936104"/>
          </a:xfrm>
        </p:grpSpPr>
        <p:sp>
          <p:nvSpPr>
            <p:cNvPr id="246802" name="Rectangle 16"/>
            <p:cNvSpPr>
              <a:spLocks noChangeArrowheads="1"/>
            </p:cNvSpPr>
            <p:nvPr/>
          </p:nvSpPr>
          <p:spPr bwMode="auto">
            <a:xfrm>
              <a:off x="1259632" y="2996952"/>
              <a:ext cx="1872208" cy="936104"/>
            </a:xfrm>
            <a:prstGeom prst="rect">
              <a:avLst/>
            </a:prstGeom>
            <a:solidFill>
              <a:srgbClr val="00009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20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332325" y="3239705"/>
              <a:ext cx="1655613" cy="4347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20320" tIns="20320" rIns="20320" bIns="20320" anchor="ctr"/>
            <a:lstStyle>
              <a:lvl1pPr defTabSz="711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defTabSz="711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defTabSz="711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defTabSz="711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defTabSz="711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711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711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711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711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Aft>
                  <a:spcPct val="35000"/>
                </a:spcAft>
              </a:pPr>
              <a:r>
                <a:rPr kumimoji="1" lang="zh-CN" altLang="en-US" b="1">
                  <a:solidFill>
                    <a:srgbClr val="FFFFFF"/>
                  </a:solidFill>
                  <a:latin typeface="SimSun" pitchFamily="2" charset="-122"/>
                  <a:ea typeface="SimSun" pitchFamily="2" charset="-122"/>
                </a:rPr>
                <a:t>逾越节</a:t>
              </a:r>
              <a:endParaRPr lang="en-US" altLang="en-US" b="1">
                <a:solidFill>
                  <a:srgbClr val="FFFFFF"/>
                </a:solidFill>
                <a:latin typeface="SimSun" pitchFamily="2" charset="-122"/>
                <a:ea typeface="SimSun" pitchFamily="2" charset="-122"/>
              </a:endParaRPr>
            </a:p>
          </p:txBody>
        </p:sp>
      </p:grpSp>
      <p:grpSp>
        <p:nvGrpSpPr>
          <p:cNvPr id="17" name="Group 27"/>
          <p:cNvGrpSpPr>
            <a:grpSpLocks/>
          </p:cNvGrpSpPr>
          <p:nvPr/>
        </p:nvGrpSpPr>
        <p:grpSpPr bwMode="auto">
          <a:xfrm>
            <a:off x="3498850" y="2997200"/>
            <a:ext cx="2003425" cy="936625"/>
            <a:chOff x="3203848" y="2996952"/>
            <a:chExt cx="1872208" cy="936104"/>
          </a:xfrm>
        </p:grpSpPr>
        <p:sp>
          <p:nvSpPr>
            <p:cNvPr id="246800" name="Rectangle 18"/>
            <p:cNvSpPr>
              <a:spLocks noChangeArrowheads="1"/>
            </p:cNvSpPr>
            <p:nvPr/>
          </p:nvSpPr>
          <p:spPr bwMode="auto">
            <a:xfrm>
              <a:off x="3203848" y="2996952"/>
              <a:ext cx="1872208" cy="936104"/>
            </a:xfrm>
            <a:prstGeom prst="rect">
              <a:avLst/>
            </a:prstGeom>
            <a:solidFill>
              <a:srgbClr val="00009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20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276541" y="3138161"/>
              <a:ext cx="1655613" cy="6505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20320" tIns="20320" rIns="20320" bIns="20320" anchor="ctr"/>
            <a:lstStyle>
              <a:lvl1pPr defTabSz="711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defTabSz="711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defTabSz="711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defTabSz="711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defTabSz="711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711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711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711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711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b="1">
                  <a:solidFill>
                    <a:srgbClr val="FFFFFF"/>
                  </a:solidFill>
                  <a:latin typeface="Arial" pitchFamily="34" charset="0"/>
                  <a:cs typeface="Times New Roman" pitchFamily="18" charset="0"/>
                </a:rPr>
                <a:t>除酵的面包</a:t>
              </a:r>
              <a:endParaRPr lang="en-US" altLang="en-US" b="1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9" name="Group 26"/>
          <p:cNvGrpSpPr>
            <a:grpSpLocks/>
          </p:cNvGrpSpPr>
          <p:nvPr/>
        </p:nvGrpSpPr>
        <p:grpSpPr bwMode="auto">
          <a:xfrm>
            <a:off x="5521325" y="2997200"/>
            <a:ext cx="2003425" cy="936625"/>
            <a:chOff x="5148064" y="2996952"/>
            <a:chExt cx="1872208" cy="936104"/>
          </a:xfrm>
        </p:grpSpPr>
        <p:sp>
          <p:nvSpPr>
            <p:cNvPr id="246798" name="Rectangle 20"/>
            <p:cNvSpPr>
              <a:spLocks noChangeArrowheads="1"/>
            </p:cNvSpPr>
            <p:nvPr/>
          </p:nvSpPr>
          <p:spPr bwMode="auto">
            <a:xfrm>
              <a:off x="5148064" y="2996952"/>
              <a:ext cx="1872208" cy="936104"/>
            </a:xfrm>
            <a:prstGeom prst="rect">
              <a:avLst/>
            </a:prstGeom>
            <a:solidFill>
              <a:srgbClr val="00009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20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220757" y="3239705"/>
              <a:ext cx="1655613" cy="4347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20320" tIns="20320" rIns="20320" bIns="20320" anchor="ctr"/>
            <a:lstStyle>
              <a:lvl1pPr defTabSz="711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defTabSz="711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defTabSz="711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defTabSz="711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defTabSz="7112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711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711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711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711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b="1">
                  <a:solidFill>
                    <a:srgbClr val="FFFFFF"/>
                  </a:solidFill>
                  <a:latin typeface="Arial" pitchFamily="34" charset="0"/>
                  <a:ea typeface="SimSun" pitchFamily="2" charset="-122"/>
                </a:rPr>
                <a:t>初熟之物</a:t>
              </a:r>
              <a:endParaRPr lang="en-US" altLang="en-US" b="1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899592" y="4365104"/>
            <a:ext cx="1916478" cy="43471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20320" tIns="20320" rIns="20320" bIns="20320" spcCol="1270" anchor="ctr"/>
          <a:lstStyle/>
          <a:p>
            <a:pPr algn="ctr" defTabSz="7112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zh-CN" altLang="en-US" b="1" dirty="0">
                <a:solidFill>
                  <a:srgbClr val="060400"/>
                </a:solidFill>
                <a:effectLst>
                  <a:glow rad="254000">
                    <a:srgbClr val="FFFFFF">
                      <a:alpha val="75000"/>
                    </a:srgbClr>
                  </a:glow>
                </a:effectLst>
                <a:latin typeface="Arial"/>
                <a:ea typeface="宋体"/>
                <a:cs typeface="Arial"/>
              </a:rPr>
              <a:t>最后一个晚宴</a:t>
            </a:r>
            <a:endParaRPr lang="en-US" b="1" dirty="0">
              <a:solidFill>
                <a:srgbClr val="060400"/>
              </a:solidFill>
              <a:effectLst>
                <a:glow rad="254000">
                  <a:srgbClr val="FFFFFF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16070" y="4365104"/>
            <a:ext cx="1916478" cy="43471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20320" tIns="20320" rIns="20320" bIns="20320" spcCol="1270" anchor="ctr"/>
          <a:lstStyle/>
          <a:p>
            <a:pPr algn="ctr" defTabSz="7112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zh-CN" altLang="en-US" b="1" dirty="0">
                <a:solidFill>
                  <a:srgbClr val="060400"/>
                </a:solidFill>
                <a:effectLst>
                  <a:glow rad="254000">
                    <a:srgbClr val="FFFFFF">
                      <a:alpha val="75000"/>
                    </a:srgbClr>
                  </a:glow>
                </a:effectLst>
                <a:latin typeface="Arial"/>
                <a:ea typeface="宋体"/>
                <a:cs typeface="Arial"/>
              </a:rPr>
              <a:t>被钉十字架</a:t>
            </a:r>
            <a:endParaRPr lang="en-US" b="1" dirty="0">
              <a:solidFill>
                <a:srgbClr val="060400"/>
              </a:solidFill>
              <a:effectLst>
                <a:glow rad="254000">
                  <a:srgbClr val="FFFFFF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24668" y="4365104"/>
            <a:ext cx="2335764" cy="43471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20320" tIns="20320" rIns="20320" bIns="20320" spcCol="1270" anchor="ctr"/>
          <a:lstStyle/>
          <a:p>
            <a:pPr algn="ctr" defTabSz="7112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zh-CN" altLang="en-US" b="1" dirty="0">
                <a:solidFill>
                  <a:srgbClr val="060400"/>
                </a:solidFill>
                <a:effectLst>
                  <a:glow rad="254000">
                    <a:srgbClr val="FFFFFF">
                      <a:alpha val="75000"/>
                    </a:srgbClr>
                  </a:glow>
                </a:effectLst>
                <a:latin typeface="Arial"/>
                <a:ea typeface="宋体"/>
                <a:cs typeface="Arial"/>
              </a:rPr>
              <a:t>复活</a:t>
            </a:r>
            <a:endParaRPr lang="en-US" b="1" dirty="0">
              <a:solidFill>
                <a:srgbClr val="060400"/>
              </a:solidFill>
              <a:effectLst>
                <a:glow rad="254000">
                  <a:srgbClr val="FFFFFF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3" name="Picture 24" descr="Romans 200 Blue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-26988"/>
            <a:ext cx="9120188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Diagram 17"/>
          <p:cNvGraphicFramePr/>
          <p:nvPr/>
        </p:nvGraphicFramePr>
        <p:xfrm>
          <a:off x="1009774" y="216932"/>
          <a:ext cx="7620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16238" y="2613025"/>
            <a:ext cx="3048000" cy="1752600"/>
          </a:xfrm>
        </p:spPr>
        <p:txBody>
          <a:bodyPr>
            <a:normAutofit/>
          </a:bodyPr>
          <a:lstStyle/>
          <a:p>
            <a:pPr eaLnBrk="1" hangingPunct="1"/>
            <a:r>
              <a:rPr kumimoji="1" lang="zh-CN" altLang="en-US" sz="3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五旬节</a:t>
            </a:r>
            <a:r>
              <a:rPr kumimoji="1" lang="en-US" altLang="ja-JP" sz="3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:</a:t>
            </a:r>
            <a:br>
              <a:rPr kumimoji="1" lang="en-US" altLang="ja-JP" sz="3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</a:br>
            <a:r>
              <a:rPr kumimoji="1" lang="zh-CN" altLang="en-US" sz="3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朝圣节</a:t>
            </a:r>
            <a:r>
              <a:rPr kumimoji="1" lang="en-US" altLang="ja-JP" sz="3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#2</a:t>
            </a:r>
            <a:endParaRPr lang="en-US" altLang="en-US" sz="3600" b="1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" name="Oval 4"/>
          <p:cNvSpPr>
            <a:spLocks noChangeArrowheads="1"/>
          </p:cNvSpPr>
          <p:nvPr/>
        </p:nvSpPr>
        <p:spPr bwMode="auto">
          <a:xfrm>
            <a:off x="6380163" y="6005513"/>
            <a:ext cx="2687637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47813" name="Text Box 8"/>
          <p:cNvSpPr txBox="1">
            <a:spLocks noChangeArrowheads="1"/>
          </p:cNvSpPr>
          <p:nvPr/>
        </p:nvSpPr>
        <p:spPr bwMode="auto">
          <a:xfrm>
            <a:off x="7196138" y="6172200"/>
            <a:ext cx="1084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Times New Roman" pitchFamily="18" charset="0"/>
              </a:rPr>
              <a:t>3</a:t>
            </a:r>
            <a:r>
              <a:rPr kumimoji="1" lang="zh-CN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朝圣节</a:t>
            </a:r>
            <a:endParaRPr lang="en-US" altLang="en-US" sz="20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7675563" y="3276600"/>
            <a:ext cx="80010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圣灵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66599" name="Text Box 21"/>
          <p:cNvSpPr txBox="1">
            <a:spLocks noChangeArrowheads="1"/>
          </p:cNvSpPr>
          <p:nvPr/>
        </p:nvSpPr>
        <p:spPr bwMode="auto">
          <a:xfrm>
            <a:off x="5867400" y="3352800"/>
            <a:ext cx="954088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五旬节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48" name="Oval 22"/>
          <p:cNvSpPr>
            <a:spLocks noChangeArrowheads="1"/>
          </p:cNvSpPr>
          <p:nvPr/>
        </p:nvSpPr>
        <p:spPr bwMode="auto">
          <a:xfrm>
            <a:off x="5791200" y="3276600"/>
            <a:ext cx="16764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8388350" y="14288"/>
            <a:ext cx="698500" cy="4619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Arial" charset="0"/>
                <a:ea typeface="Times New Roman" charset="0"/>
                <a:cs typeface="Times New Roman" charset="0"/>
              </a:rPr>
              <a:t>180</a:t>
            </a:r>
          </a:p>
        </p:txBody>
      </p:sp>
      <p:sp>
        <p:nvSpPr>
          <p:cNvPr id="366602" name="Text Box 9"/>
          <p:cNvSpPr txBox="1">
            <a:spLocks noChangeArrowheads="1"/>
          </p:cNvSpPr>
          <p:nvPr/>
        </p:nvSpPr>
        <p:spPr bwMode="auto">
          <a:xfrm>
            <a:off x="5362575" y="909638"/>
            <a:ext cx="800100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救赎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6503988" y="1382713"/>
            <a:ext cx="800100" cy="460375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分裂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66604" name="Text Box 18"/>
          <p:cNvSpPr txBox="1">
            <a:spLocks noChangeArrowheads="1"/>
          </p:cNvSpPr>
          <p:nvPr/>
        </p:nvSpPr>
        <p:spPr bwMode="auto">
          <a:xfrm>
            <a:off x="5195888" y="1414463"/>
            <a:ext cx="9826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除酵节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66605" name="Text Box 18"/>
          <p:cNvSpPr txBox="1">
            <a:spLocks noChangeArrowheads="1"/>
          </p:cNvSpPr>
          <p:nvPr/>
        </p:nvSpPr>
        <p:spPr bwMode="auto">
          <a:xfrm>
            <a:off x="3836988" y="914400"/>
            <a:ext cx="9826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逾越节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3" name="Oval 19"/>
          <p:cNvSpPr>
            <a:spLocks noChangeArrowheads="1"/>
          </p:cNvSpPr>
          <p:nvPr/>
        </p:nvSpPr>
        <p:spPr bwMode="auto">
          <a:xfrm>
            <a:off x="3733800" y="838200"/>
            <a:ext cx="16002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6892925" y="1868488"/>
            <a:ext cx="800100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复活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66608" name="Text Box 20"/>
          <p:cNvSpPr txBox="1">
            <a:spLocks noChangeArrowheads="1"/>
          </p:cNvSpPr>
          <p:nvPr/>
        </p:nvSpPr>
        <p:spPr bwMode="auto">
          <a:xfrm>
            <a:off x="5367338" y="1852613"/>
            <a:ext cx="1209675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初熟之物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0" grpId="0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synagogu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4937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3" name="Picture 3" descr="sukkot at western w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3538" y="0"/>
            <a:ext cx="4970462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7620" name="Rectangle 4" descr="Green marble"/>
          <p:cNvSpPr>
            <a:spLocks noGrp="1" noChangeArrowheads="1"/>
          </p:cNvSpPr>
          <p:nvPr>
            <p:ph type="title"/>
          </p:nvPr>
        </p:nvSpPr>
        <p:spPr>
          <a:xfrm>
            <a:off x="-609600" y="0"/>
            <a:ext cx="9906000" cy="865188"/>
          </a:xfrm>
          <a:blipFill dpi="0" rotWithShape="1">
            <a:blip r:embed="rId6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zh-CN" altLang="en-US" sz="5000" b="1" smtClean="0">
                <a:effectLst/>
                <a:latin typeface="Arial" pitchFamily="34" charset="0"/>
                <a:cs typeface="Arial" pitchFamily="34" charset="0"/>
              </a:rPr>
              <a:t>庆祝割麦子</a:t>
            </a:r>
            <a:endParaRPr lang="en-US" altLang="en-US" sz="5000" b="1" smtClean="0"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67621" name="Picture 5" descr="wheatstalks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81000"/>
            <a:ext cx="4572000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4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666" name="Group 2"/>
          <p:cNvGrpSpPr>
            <a:grpSpLocks/>
          </p:cNvGrpSpPr>
          <p:nvPr/>
        </p:nvGrpSpPr>
        <p:grpSpPr bwMode="auto">
          <a:xfrm>
            <a:off x="0" y="-76200"/>
            <a:ext cx="9144000" cy="6934200"/>
            <a:chOff x="-476" y="0"/>
            <a:chExt cx="6236" cy="4441"/>
          </a:xfrm>
        </p:grpSpPr>
        <p:pic>
          <p:nvPicPr>
            <p:cNvPr id="369668" name="Picture 3" descr="Pentecost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6" y="22"/>
              <a:ext cx="6236" cy="4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669" name="Picture 4" descr="Pentecost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0"/>
              <a:ext cx="1436" cy="4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6549" name="Rectangle 5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839200" cy="990600"/>
          </a:xfrm>
        </p:spPr>
        <p:txBody>
          <a:bodyPr>
            <a:normAutofit/>
          </a:bodyPr>
          <a:lstStyle/>
          <a:p>
            <a:r>
              <a:rPr lang="zh-CN" altLang="en-US" sz="3200" smtClean="0">
                <a:solidFill>
                  <a:srgbClr val="800000"/>
                </a:solidFill>
              </a:rPr>
              <a:t>门徒</a:t>
            </a:r>
            <a:r>
              <a:rPr lang="en-US" altLang="en-US" sz="3200" smtClean="0">
                <a:solidFill>
                  <a:srgbClr val="800000"/>
                </a:solidFill>
              </a:rPr>
              <a:t>按着圣灵所赐的口才说起别国的话来</a:t>
            </a:r>
            <a:r>
              <a:rPr lang="en-US" altLang="ja-JP" sz="3200" smtClean="0">
                <a:solidFill>
                  <a:srgbClr val="800000"/>
                </a:solidFill>
              </a:rPr>
              <a:t> (</a:t>
            </a:r>
            <a:r>
              <a:rPr lang="zh-CN" altLang="en-US" sz="3200" smtClean="0">
                <a:solidFill>
                  <a:srgbClr val="800000"/>
                </a:solidFill>
              </a:rPr>
              <a:t>使</a:t>
            </a:r>
            <a:r>
              <a:rPr lang="en-US" altLang="ja-JP" sz="3200" smtClean="0">
                <a:solidFill>
                  <a:srgbClr val="800000"/>
                </a:solidFill>
              </a:rPr>
              <a:t>2)</a:t>
            </a:r>
            <a:endParaRPr lang="en-US" altLang="en-US" sz="3200" smtClean="0">
              <a:solidFill>
                <a:srgbClr val="800000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714" name="Picture 2" descr="TonguesPENTECOS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0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179388"/>
            <a:ext cx="8915400" cy="658812"/>
          </a:xfrm>
        </p:spPr>
        <p:txBody>
          <a:bodyPr/>
          <a:lstStyle/>
          <a:p>
            <a:pPr eaLnBrk="1" hangingPunct="1"/>
            <a:r>
              <a:rPr lang="zh-CN" altLang="en-US" sz="3600" smtClean="0"/>
              <a:t>圣灵在五旬节来临</a:t>
            </a:r>
            <a:r>
              <a:rPr lang="en-US" altLang="ja-JP" sz="3600" smtClean="0">
                <a:solidFill>
                  <a:schemeClr val="tx1"/>
                </a:solidFill>
              </a:rPr>
              <a:t>(</a:t>
            </a:r>
            <a:r>
              <a:rPr lang="zh-CN" altLang="en-US" sz="3600" smtClean="0">
                <a:solidFill>
                  <a:schemeClr val="tx1"/>
                </a:solidFill>
              </a:rPr>
              <a:t>使</a:t>
            </a:r>
            <a:r>
              <a:rPr lang="en-US" altLang="ja-JP" sz="3600" smtClean="0">
                <a:solidFill>
                  <a:schemeClr val="tx1"/>
                </a:solidFill>
              </a:rPr>
              <a:t>2)</a:t>
            </a:r>
            <a:endParaRPr lang="en-US" altLang="en-US" sz="3600" smtClean="0">
              <a:solidFill>
                <a:schemeClr val="bg2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4648200" cy="865188"/>
          </a:xfrm>
        </p:spPr>
        <p:txBody>
          <a:bodyPr/>
          <a:lstStyle/>
          <a:p>
            <a:r>
              <a:rPr lang="ja-JP" altLang="en-US" sz="4700" smtClean="0">
                <a:ea typeface="华文细黑" charset="-122"/>
              </a:rPr>
              <a:t>犹太人的年历</a:t>
            </a:r>
            <a:endParaRPr lang="en-US" altLang="en-US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667000"/>
            <a:ext cx="2590800" cy="1905000"/>
          </a:xfrm>
        </p:spPr>
        <p:txBody>
          <a:bodyPr/>
          <a:lstStyle/>
          <a:p>
            <a:r>
              <a:rPr lang="ja-JP" altLang="en-US" sz="2800" smtClean="0">
                <a:ea typeface="华文细黑" charset="-122"/>
              </a:rPr>
              <a:t>平事历</a:t>
            </a:r>
            <a:endParaRPr lang="en-US" altLang="ja-JP" sz="2800" smtClean="0"/>
          </a:p>
          <a:p>
            <a:r>
              <a:rPr lang="en-US" altLang="en-US" sz="2800" smtClean="0">
                <a:effectLst/>
                <a:latin typeface="SimSun" pitchFamily="2" charset="-122"/>
                <a:ea typeface="华文细黑" charset="-122"/>
              </a:rPr>
              <a:t>宗教历</a:t>
            </a:r>
            <a:endParaRPr lang="en-US" altLang="ja-JP" sz="2800" smtClean="0"/>
          </a:p>
          <a:p>
            <a:r>
              <a:rPr lang="ja-JP" altLang="en-US" sz="2800" smtClean="0">
                <a:ea typeface="华文细黑" charset="-122"/>
              </a:rPr>
              <a:t>阳历</a:t>
            </a:r>
            <a:endParaRPr lang="en-US" altLang="en-US" sz="2800" smtClean="0"/>
          </a:p>
        </p:txBody>
      </p:sp>
      <p:pic>
        <p:nvPicPr>
          <p:cNvPr id="309252" name="Picture 1029" descr="Calendar front cove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0" y="0"/>
            <a:ext cx="6858000" cy="6858000"/>
          </a:xfrm>
        </p:spPr>
      </p:pic>
      <p:pic>
        <p:nvPicPr>
          <p:cNvPr id="13321" name="Picture 1033" descr="shofar">
            <a:hlinkClick r:id="rId6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00200" y="2286000"/>
            <a:ext cx="1219200" cy="812800"/>
          </a:xfrm>
        </p:spPr>
      </p:pic>
      <p:sp>
        <p:nvSpPr>
          <p:cNvPr id="13319" name="AutoShape 1031"/>
          <p:cNvSpPr>
            <a:spLocks/>
          </p:cNvSpPr>
          <p:nvPr/>
        </p:nvSpPr>
        <p:spPr bwMode="auto">
          <a:xfrm>
            <a:off x="1619250" y="3284538"/>
            <a:ext cx="381000" cy="838200"/>
          </a:xfrm>
          <a:prstGeom prst="rightBrace">
            <a:avLst>
              <a:gd name="adj1" fmla="val 18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3322" name="Text Box 1034"/>
          <p:cNvSpPr txBox="1">
            <a:spLocks noChangeArrowheads="1"/>
          </p:cNvSpPr>
          <p:nvPr/>
        </p:nvSpPr>
        <p:spPr bwMode="auto">
          <a:xfrm>
            <a:off x="8301038" y="73025"/>
            <a:ext cx="76676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604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en-US" altLang="en-US" b="1"/>
              <a:t>180</a:t>
            </a:r>
            <a:endParaRPr lang="en-US" altLang="en-US" sz="180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1" name="Picture 24" descr="Romans 200 Blue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3" y="-26988"/>
            <a:ext cx="9120187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0" name="Diagram 49"/>
          <p:cNvGraphicFramePr/>
          <p:nvPr/>
        </p:nvGraphicFramePr>
        <p:xfrm>
          <a:off x="838200" y="381000"/>
          <a:ext cx="7620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73763" name="Title 3"/>
          <p:cNvSpPr>
            <a:spLocks noGrp="1"/>
          </p:cNvSpPr>
          <p:nvPr>
            <p:ph type="title"/>
          </p:nvPr>
        </p:nvSpPr>
        <p:spPr>
          <a:xfrm>
            <a:off x="3200400" y="2438400"/>
            <a:ext cx="3048000" cy="1752600"/>
          </a:xfrm>
        </p:spPr>
        <p:txBody>
          <a:bodyPr/>
          <a:lstStyle/>
          <a:p>
            <a:pPr eaLnBrk="1" hangingPunct="1"/>
            <a:r>
              <a:rPr kumimoji="1" lang="zh-CN" altLang="en-US" sz="3600" b="1" smtClean="0">
                <a:solidFill>
                  <a:schemeClr val="bg1"/>
                </a:solidFill>
                <a:latin typeface="Arial" pitchFamily="34" charset="0"/>
              </a:rPr>
              <a:t>利未记</a:t>
            </a:r>
            <a:r>
              <a:rPr kumimoji="1" lang="en-US" altLang="zh-CN" sz="3600" b="1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kumimoji="1" lang="en-US" altLang="ja-JP" sz="3600" b="1" smtClean="0">
                <a:solidFill>
                  <a:schemeClr val="bg1"/>
                </a:solidFill>
                <a:latin typeface="Arial" pitchFamily="34" charset="0"/>
              </a:rPr>
              <a:t>23 </a:t>
            </a:r>
            <a:br>
              <a:rPr kumimoji="1" lang="en-US" altLang="ja-JP" sz="3600" b="1" smtClean="0">
                <a:solidFill>
                  <a:schemeClr val="bg1"/>
                </a:solidFill>
                <a:latin typeface="Arial" pitchFamily="34" charset="0"/>
              </a:rPr>
            </a:br>
            <a:r>
              <a:rPr kumimoji="1" lang="zh-CN" altLang="en-US" sz="3600" b="1" smtClean="0">
                <a:solidFill>
                  <a:schemeClr val="bg1"/>
                </a:solidFill>
                <a:latin typeface="Arial" pitchFamily="34" charset="0"/>
              </a:rPr>
              <a:t>节日</a:t>
            </a:r>
            <a:endParaRPr lang="en-US" altLang="en-US" sz="3600" b="1" smtClean="0">
              <a:solidFill>
                <a:schemeClr val="bg1"/>
              </a:solidFill>
            </a:endParaRPr>
          </a:p>
        </p:txBody>
      </p:sp>
      <p:sp>
        <p:nvSpPr>
          <p:cNvPr id="373764" name="Text Box 12"/>
          <p:cNvSpPr txBox="1">
            <a:spLocks noChangeArrowheads="1"/>
          </p:cNvSpPr>
          <p:nvPr/>
        </p:nvSpPr>
        <p:spPr bwMode="auto">
          <a:xfrm>
            <a:off x="2024063" y="5867400"/>
            <a:ext cx="80010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被提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73765" name="Text Box 16"/>
          <p:cNvSpPr txBox="1">
            <a:spLocks noChangeArrowheads="1"/>
          </p:cNvSpPr>
          <p:nvPr/>
        </p:nvSpPr>
        <p:spPr bwMode="auto">
          <a:xfrm>
            <a:off x="3429000" y="5867400"/>
            <a:ext cx="982663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吹角节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8388350" y="14288"/>
            <a:ext cx="698500" cy="4619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Arial" charset="0"/>
                <a:ea typeface="Times New Roman" charset="0"/>
                <a:cs typeface="Times New Roman" charset="0"/>
              </a:rPr>
              <a:t>180</a:t>
            </a: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6380163" y="6005513"/>
            <a:ext cx="2687637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7196138" y="6172200"/>
            <a:ext cx="993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3</a:t>
            </a:r>
            <a:r>
              <a:rPr kumimoji="1" lang="zh-CN" alt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朝圣节</a:t>
            </a:r>
            <a:endParaRPr lang="en-US" altLang="en-US" sz="1800">
              <a:solidFill>
                <a:srgbClr val="FFFF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7675563" y="3276600"/>
            <a:ext cx="80010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圣灵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73770" name="Text Box 21"/>
          <p:cNvSpPr txBox="1">
            <a:spLocks noChangeArrowheads="1"/>
          </p:cNvSpPr>
          <p:nvPr/>
        </p:nvSpPr>
        <p:spPr bwMode="auto">
          <a:xfrm>
            <a:off x="5867400" y="3352800"/>
            <a:ext cx="954088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五旬节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7" name="Oval 22"/>
          <p:cNvSpPr>
            <a:spLocks noChangeArrowheads="1"/>
          </p:cNvSpPr>
          <p:nvPr/>
        </p:nvSpPr>
        <p:spPr bwMode="auto">
          <a:xfrm>
            <a:off x="5791200" y="3276600"/>
            <a:ext cx="16764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373772" name="Text Box 9"/>
          <p:cNvSpPr txBox="1">
            <a:spLocks noChangeArrowheads="1"/>
          </p:cNvSpPr>
          <p:nvPr/>
        </p:nvSpPr>
        <p:spPr bwMode="auto">
          <a:xfrm>
            <a:off x="5362575" y="909638"/>
            <a:ext cx="800100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救赎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6503988" y="1382713"/>
            <a:ext cx="800100" cy="460375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分裂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73774" name="Text Box 18"/>
          <p:cNvSpPr txBox="1">
            <a:spLocks noChangeArrowheads="1"/>
          </p:cNvSpPr>
          <p:nvPr/>
        </p:nvSpPr>
        <p:spPr bwMode="auto">
          <a:xfrm>
            <a:off x="5195888" y="1414463"/>
            <a:ext cx="9826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除酵节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73775" name="Text Box 18"/>
          <p:cNvSpPr txBox="1">
            <a:spLocks noChangeArrowheads="1"/>
          </p:cNvSpPr>
          <p:nvPr/>
        </p:nvSpPr>
        <p:spPr bwMode="auto">
          <a:xfrm>
            <a:off x="3836988" y="914400"/>
            <a:ext cx="9826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逾越节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3" name="Oval 19"/>
          <p:cNvSpPr>
            <a:spLocks noChangeArrowheads="1"/>
          </p:cNvSpPr>
          <p:nvPr/>
        </p:nvSpPr>
        <p:spPr bwMode="auto">
          <a:xfrm>
            <a:off x="3733800" y="838200"/>
            <a:ext cx="16002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6892925" y="1868488"/>
            <a:ext cx="800100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复活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73778" name="Text Box 20"/>
          <p:cNvSpPr txBox="1">
            <a:spLocks noChangeArrowheads="1"/>
          </p:cNvSpPr>
          <p:nvPr/>
        </p:nvSpPr>
        <p:spPr bwMode="auto">
          <a:xfrm>
            <a:off x="5367338" y="1852613"/>
            <a:ext cx="1209675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初熟之物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 animBg="1"/>
      <p:bldP spid="3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5400" y="53975"/>
            <a:ext cx="901065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Arial" pitchFamily="34" charset="0"/>
                <a:cs typeface="Arial" pitchFamily="34" charset="0"/>
              </a:rPr>
              <a:t>Rosh Hashanah (</a:t>
            </a:r>
            <a:r>
              <a:rPr lang="zh-CN" altLang="en-US" smtClean="0">
                <a:latin typeface="Arial" pitchFamily="34" charset="0"/>
                <a:cs typeface="Arial" pitchFamily="34" charset="0"/>
              </a:rPr>
              <a:t>新年</a:t>
            </a:r>
            <a:r>
              <a:rPr lang="en-US" altLang="ja-JP" smtClean="0">
                <a:latin typeface="Arial" pitchFamily="34" charset="0"/>
                <a:cs typeface="Arial" pitchFamily="34" charset="0"/>
              </a:rPr>
              <a:t>)</a:t>
            </a:r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6145" name="Picture 17" descr="Tabernacle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04925"/>
            <a:ext cx="9144000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6" name="Picture 18" descr="rabbi at western w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963" y="1304925"/>
            <a:ext cx="3348037" cy="565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7" name="Picture 19" descr="shof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1412875"/>
            <a:ext cx="28463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4790" name="Text Box 20"/>
          <p:cNvSpPr txBox="1">
            <a:spLocks noChangeArrowheads="1"/>
          </p:cNvSpPr>
          <p:nvPr/>
        </p:nvSpPr>
        <p:spPr bwMode="auto">
          <a:xfrm>
            <a:off x="8153400" y="8255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184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76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7614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14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7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7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3" name="Picture 24" descr="Romans 200 Blue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3" y="-26988"/>
            <a:ext cx="9120187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0" name="Diagram 49"/>
          <p:cNvGraphicFramePr/>
          <p:nvPr/>
        </p:nvGraphicFramePr>
        <p:xfrm>
          <a:off x="838200" y="381000"/>
          <a:ext cx="7620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76835" name="Title 3"/>
          <p:cNvSpPr>
            <a:spLocks noGrp="1"/>
          </p:cNvSpPr>
          <p:nvPr>
            <p:ph type="title"/>
          </p:nvPr>
        </p:nvSpPr>
        <p:spPr>
          <a:xfrm>
            <a:off x="3200400" y="2438400"/>
            <a:ext cx="3048000" cy="1752600"/>
          </a:xfrm>
        </p:spPr>
        <p:txBody>
          <a:bodyPr/>
          <a:lstStyle/>
          <a:p>
            <a:pPr eaLnBrk="1" hangingPunct="1"/>
            <a:r>
              <a:rPr kumimoji="1" lang="zh-CN" altLang="en-US" sz="3600" b="1" smtClean="0">
                <a:solidFill>
                  <a:schemeClr val="bg1"/>
                </a:solidFill>
                <a:latin typeface="Arial" pitchFamily="34" charset="0"/>
              </a:rPr>
              <a:t>利未记</a:t>
            </a:r>
            <a:r>
              <a:rPr kumimoji="1" lang="en-US" altLang="zh-CN" sz="3600" b="1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kumimoji="1" lang="en-US" altLang="ja-JP" sz="3600" b="1" smtClean="0">
                <a:solidFill>
                  <a:schemeClr val="bg1"/>
                </a:solidFill>
                <a:latin typeface="Arial" pitchFamily="34" charset="0"/>
              </a:rPr>
              <a:t>23 </a:t>
            </a:r>
            <a:br>
              <a:rPr kumimoji="1" lang="en-US" altLang="ja-JP" sz="3600" b="1" smtClean="0">
                <a:solidFill>
                  <a:schemeClr val="bg1"/>
                </a:solidFill>
                <a:latin typeface="Arial" pitchFamily="34" charset="0"/>
              </a:rPr>
            </a:br>
            <a:r>
              <a:rPr kumimoji="1" lang="zh-CN" altLang="en-US" sz="3600" b="1" smtClean="0">
                <a:solidFill>
                  <a:schemeClr val="bg1"/>
                </a:solidFill>
                <a:latin typeface="Arial" pitchFamily="34" charset="0"/>
              </a:rPr>
              <a:t>节日</a:t>
            </a:r>
            <a:endParaRPr lang="en-US" altLang="en-US" sz="3600" b="1" smtClean="0">
              <a:solidFill>
                <a:schemeClr val="bg1"/>
              </a:solidFill>
            </a:endParaRPr>
          </a:p>
        </p:txBody>
      </p:sp>
      <p:sp>
        <p:nvSpPr>
          <p:cNvPr id="376836" name="Text Box 12"/>
          <p:cNvSpPr txBox="1">
            <a:spLocks noChangeArrowheads="1"/>
          </p:cNvSpPr>
          <p:nvPr/>
        </p:nvSpPr>
        <p:spPr bwMode="auto">
          <a:xfrm>
            <a:off x="2024063" y="5867400"/>
            <a:ext cx="80010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被提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865188" y="5410200"/>
            <a:ext cx="80010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悔过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76838" name="Text Box 16"/>
          <p:cNvSpPr txBox="1">
            <a:spLocks noChangeArrowheads="1"/>
          </p:cNvSpPr>
          <p:nvPr/>
        </p:nvSpPr>
        <p:spPr bwMode="auto">
          <a:xfrm>
            <a:off x="3429000" y="5867400"/>
            <a:ext cx="982663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吹角节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76839" name="Text Box 16"/>
          <p:cNvSpPr txBox="1">
            <a:spLocks noChangeArrowheads="1"/>
          </p:cNvSpPr>
          <p:nvPr/>
        </p:nvSpPr>
        <p:spPr bwMode="auto">
          <a:xfrm>
            <a:off x="2514600" y="5446713"/>
            <a:ext cx="954088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赎罪日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8388350" y="14288"/>
            <a:ext cx="698500" cy="4619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Arial" charset="0"/>
                <a:ea typeface="Times New Roman" charset="0"/>
                <a:cs typeface="Times New Roman" charset="0"/>
              </a:rPr>
              <a:t>180</a:t>
            </a: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6380163" y="6005513"/>
            <a:ext cx="2687637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7196138" y="6172200"/>
            <a:ext cx="993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3</a:t>
            </a:r>
            <a:r>
              <a:rPr kumimoji="1" lang="zh-CN" alt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朝圣节</a:t>
            </a:r>
            <a:endParaRPr lang="en-US" altLang="en-US" sz="1800">
              <a:solidFill>
                <a:srgbClr val="FFFF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7675563" y="3276600"/>
            <a:ext cx="80010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圣灵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76844" name="Text Box 21"/>
          <p:cNvSpPr txBox="1">
            <a:spLocks noChangeArrowheads="1"/>
          </p:cNvSpPr>
          <p:nvPr/>
        </p:nvSpPr>
        <p:spPr bwMode="auto">
          <a:xfrm>
            <a:off x="5867400" y="3352800"/>
            <a:ext cx="954088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五旬节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7" name="Oval 22"/>
          <p:cNvSpPr>
            <a:spLocks noChangeArrowheads="1"/>
          </p:cNvSpPr>
          <p:nvPr/>
        </p:nvSpPr>
        <p:spPr bwMode="auto">
          <a:xfrm>
            <a:off x="5791200" y="3276600"/>
            <a:ext cx="16764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376846" name="Text Box 9"/>
          <p:cNvSpPr txBox="1">
            <a:spLocks noChangeArrowheads="1"/>
          </p:cNvSpPr>
          <p:nvPr/>
        </p:nvSpPr>
        <p:spPr bwMode="auto">
          <a:xfrm>
            <a:off x="5362575" y="909638"/>
            <a:ext cx="800100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救赎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6503988" y="1382713"/>
            <a:ext cx="800100" cy="460375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分裂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76848" name="Text Box 18"/>
          <p:cNvSpPr txBox="1">
            <a:spLocks noChangeArrowheads="1"/>
          </p:cNvSpPr>
          <p:nvPr/>
        </p:nvSpPr>
        <p:spPr bwMode="auto">
          <a:xfrm>
            <a:off x="5195888" y="1414463"/>
            <a:ext cx="9826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除酵节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76849" name="Text Box 18"/>
          <p:cNvSpPr txBox="1">
            <a:spLocks noChangeArrowheads="1"/>
          </p:cNvSpPr>
          <p:nvPr/>
        </p:nvSpPr>
        <p:spPr bwMode="auto">
          <a:xfrm>
            <a:off x="3836988" y="914400"/>
            <a:ext cx="9826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逾越节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3" name="Oval 19"/>
          <p:cNvSpPr>
            <a:spLocks noChangeArrowheads="1"/>
          </p:cNvSpPr>
          <p:nvPr/>
        </p:nvSpPr>
        <p:spPr bwMode="auto">
          <a:xfrm>
            <a:off x="3733800" y="838200"/>
            <a:ext cx="16002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6892925" y="1868488"/>
            <a:ext cx="800100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复活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76852" name="Text Box 20"/>
          <p:cNvSpPr txBox="1">
            <a:spLocks noChangeArrowheads="1"/>
          </p:cNvSpPr>
          <p:nvPr/>
        </p:nvSpPr>
        <p:spPr bwMode="auto">
          <a:xfrm>
            <a:off x="5367338" y="1852613"/>
            <a:ext cx="1209675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初熟之物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4" grpId="0" animBg="1"/>
      <p:bldP spid="29" grpId="0" animBg="1"/>
      <p:bldP spid="3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220200" cy="914400"/>
          </a:xfrm>
        </p:spPr>
        <p:txBody>
          <a:bodyPr/>
          <a:lstStyle/>
          <a:p>
            <a:pPr eaLnBrk="1" hangingPunct="1"/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Yom Kippur: </a:t>
            </a:r>
            <a:r>
              <a:rPr lang="zh-CN" altLang="en-US" sz="3600" b="1" smtClean="0">
                <a:latin typeface="Arial" pitchFamily="34" charset="0"/>
                <a:cs typeface="Arial" pitchFamily="34" charset="0"/>
              </a:rPr>
              <a:t>赎罪日</a:t>
            </a:r>
            <a:endParaRPr lang="en-US" altLang="en-US" sz="3600" b="1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77859" name="Picture 3" descr="Atonemen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22111">
            <a:off x="0" y="152400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1" name="Text Box 5"/>
          <p:cNvSpPr txBox="1">
            <a:spLocks noChangeArrowheads="1"/>
          </p:cNvSpPr>
          <p:nvPr/>
        </p:nvSpPr>
        <p:spPr bwMode="auto">
          <a:xfrm>
            <a:off x="8305800" y="73025"/>
            <a:ext cx="698500" cy="461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604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184</a:t>
            </a:r>
            <a:endParaRPr lang="en-US" altLang="en-US" sz="18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7861" name="Rectangle 2"/>
          <p:cNvSpPr txBox="1">
            <a:spLocks noChangeArrowheads="1"/>
          </p:cNvSpPr>
          <p:nvPr/>
        </p:nvSpPr>
        <p:spPr bwMode="auto">
          <a:xfrm rot="448697">
            <a:off x="-23813" y="1214438"/>
            <a:ext cx="9220201" cy="13557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sz="3900" b="1">
                <a:solidFill>
                  <a:srgbClr val="060400"/>
                </a:solidFill>
                <a:latin typeface="Arial" pitchFamily="34" charset="0"/>
                <a:cs typeface="Arial" pitchFamily="34" charset="0"/>
              </a:rPr>
              <a:t>红色小母牛</a:t>
            </a:r>
            <a:r>
              <a:rPr lang="zh-CN" altLang="en-US" sz="3900" b="1">
                <a:solidFill>
                  <a:srgbClr val="060400"/>
                </a:solidFill>
                <a:latin typeface="Arial" pitchFamily="34" charset="0"/>
                <a:cs typeface="Arial" pitchFamily="34" charset="0"/>
              </a:rPr>
              <a:t>在</a:t>
            </a:r>
            <a:r>
              <a:rPr lang="en-US" altLang="en-US" sz="3900" b="1">
                <a:solidFill>
                  <a:srgbClr val="060400"/>
                </a:solidFill>
                <a:latin typeface="Arial" pitchFamily="34" charset="0"/>
                <a:cs typeface="Arial" pitchFamily="34" charset="0"/>
              </a:rPr>
              <a:t>赎罪日</a:t>
            </a:r>
            <a:r>
              <a:rPr lang="zh-CN" altLang="en-US" sz="3900" b="1">
                <a:solidFill>
                  <a:srgbClr val="060400"/>
                </a:solidFill>
                <a:latin typeface="Arial" pitchFamily="34" charset="0"/>
                <a:cs typeface="Arial" pitchFamily="34" charset="0"/>
              </a:rPr>
              <a:t>会从</a:t>
            </a:r>
            <a:r>
              <a:rPr lang="en-US" altLang="en-US" sz="3900" b="1">
                <a:solidFill>
                  <a:srgbClr val="060400"/>
                </a:solidFill>
                <a:latin typeface="Arial" pitchFamily="34" charset="0"/>
                <a:cs typeface="Arial" pitchFamily="34" charset="0"/>
              </a:rPr>
              <a:t>圣殿山</a:t>
            </a:r>
            <a:r>
              <a:rPr lang="zh-CN" altLang="en-US" sz="3900" b="1">
                <a:solidFill>
                  <a:srgbClr val="060400"/>
                </a:solidFill>
                <a:latin typeface="Arial" pitchFamily="34" charset="0"/>
                <a:cs typeface="Arial" pitchFamily="34" charset="0"/>
              </a:rPr>
              <a:t>被带到</a:t>
            </a:r>
            <a:endParaRPr lang="en-US" altLang="zh-CN" sz="3900" b="1">
              <a:solidFill>
                <a:srgbClr val="0604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en-US" altLang="en-US" sz="3900" b="1">
                <a:solidFill>
                  <a:srgbClr val="060400"/>
                </a:solidFill>
                <a:latin typeface="Arial" pitchFamily="34" charset="0"/>
                <a:cs typeface="Arial" pitchFamily="34" charset="0"/>
              </a:rPr>
              <a:t>橄榄山</a:t>
            </a:r>
            <a:r>
              <a:rPr lang="zh-CN" altLang="en-US" sz="3900" b="1">
                <a:solidFill>
                  <a:srgbClr val="060400"/>
                </a:solidFill>
                <a:latin typeface="Arial" pitchFamily="34" charset="0"/>
                <a:cs typeface="Arial" pitchFamily="34" charset="0"/>
              </a:rPr>
              <a:t>上做为火祭</a:t>
            </a:r>
            <a:endParaRPr lang="en-US" altLang="en-US" sz="3900" b="1">
              <a:solidFill>
                <a:srgbClr val="0604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905" name="Group 2"/>
          <p:cNvGrpSpPr>
            <a:grpSpLocks/>
          </p:cNvGrpSpPr>
          <p:nvPr/>
        </p:nvGrpSpPr>
        <p:grpSpPr bwMode="auto">
          <a:xfrm>
            <a:off x="0" y="0"/>
            <a:ext cx="9263063" cy="7086600"/>
            <a:chOff x="0" y="0"/>
            <a:chExt cx="5835" cy="4464"/>
          </a:xfrm>
        </p:grpSpPr>
        <p:pic>
          <p:nvPicPr>
            <p:cNvPr id="379910" name="Picture 3" descr="Slide3"/>
            <p:cNvPicPr>
              <a:picLocks noChangeAspect="1" noChangeArrowheads="1"/>
            </p:cNvPicPr>
            <p:nvPr/>
          </p:nvPicPr>
          <p:blipFill>
            <a:blip r:embed="rId3" cstate="screen">
              <a:lum brigh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4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1127" name="Freeform 4"/>
            <p:cNvSpPr>
              <a:spLocks/>
            </p:cNvSpPr>
            <p:nvPr/>
          </p:nvSpPr>
          <p:spPr bwMode="auto">
            <a:xfrm>
              <a:off x="1152" y="0"/>
              <a:ext cx="4683" cy="1200"/>
            </a:xfrm>
            <a:custGeom>
              <a:avLst/>
              <a:gdLst>
                <a:gd name="T0" fmla="*/ 188 w 4658"/>
                <a:gd name="T1" fmla="*/ 539 h 1116"/>
                <a:gd name="T2" fmla="*/ 594 w 4658"/>
                <a:gd name="T3" fmla="*/ 802 h 1116"/>
                <a:gd name="T4" fmla="*/ 1185 w 4658"/>
                <a:gd name="T5" fmla="*/ 1028 h 1116"/>
                <a:gd name="T6" fmla="*/ 1278 w 4658"/>
                <a:gd name="T7" fmla="*/ 1111 h 1116"/>
                <a:gd name="T8" fmla="*/ 1394 w 4658"/>
                <a:gd name="T9" fmla="*/ 1320 h 1116"/>
                <a:gd name="T10" fmla="*/ 1523 w 4658"/>
                <a:gd name="T11" fmla="*/ 1462 h 1116"/>
                <a:gd name="T12" fmla="*/ 1573 w 4658"/>
                <a:gd name="T13" fmla="*/ 1542 h 1116"/>
                <a:gd name="T14" fmla="*/ 1639 w 4658"/>
                <a:gd name="T15" fmla="*/ 1566 h 1116"/>
                <a:gd name="T16" fmla="*/ 1923 w 4658"/>
                <a:gd name="T17" fmla="*/ 1734 h 1116"/>
                <a:gd name="T18" fmla="*/ 2100 w 4658"/>
                <a:gd name="T19" fmla="*/ 1812 h 1116"/>
                <a:gd name="T20" fmla="*/ 2237 w 4658"/>
                <a:gd name="T21" fmla="*/ 1916 h 1116"/>
                <a:gd name="T22" fmla="*/ 2316 w 4658"/>
                <a:gd name="T23" fmla="*/ 1955 h 1116"/>
                <a:gd name="T24" fmla="*/ 2448 w 4658"/>
                <a:gd name="T25" fmla="*/ 2000 h 1116"/>
                <a:gd name="T26" fmla="*/ 2587 w 4658"/>
                <a:gd name="T27" fmla="*/ 2120 h 1116"/>
                <a:gd name="T28" fmla="*/ 2671 w 4658"/>
                <a:gd name="T29" fmla="*/ 2202 h 1116"/>
                <a:gd name="T30" fmla="*/ 2803 w 4658"/>
                <a:gd name="T31" fmla="*/ 2247 h 1116"/>
                <a:gd name="T32" fmla="*/ 3065 w 4658"/>
                <a:gd name="T33" fmla="*/ 2414 h 1116"/>
                <a:gd name="T34" fmla="*/ 3382 w 4658"/>
                <a:gd name="T35" fmla="*/ 2633 h 1116"/>
                <a:gd name="T36" fmla="*/ 3749 w 4658"/>
                <a:gd name="T37" fmla="*/ 2738 h 1116"/>
                <a:gd name="T38" fmla="*/ 3867 w 4658"/>
                <a:gd name="T39" fmla="*/ 2801 h 1116"/>
                <a:gd name="T40" fmla="*/ 4136 w 4658"/>
                <a:gd name="T41" fmla="*/ 3027 h 1116"/>
                <a:gd name="T42" fmla="*/ 4202 w 4658"/>
                <a:gd name="T43" fmla="*/ 3109 h 1116"/>
                <a:gd name="T44" fmla="*/ 4216 w 4658"/>
                <a:gd name="T45" fmla="*/ 3400 h 1116"/>
                <a:gd name="T46" fmla="*/ 4314 w 4658"/>
                <a:gd name="T47" fmla="*/ 3508 h 1116"/>
                <a:gd name="T48" fmla="*/ 4669 w 4658"/>
                <a:gd name="T49" fmla="*/ 3518 h 1116"/>
                <a:gd name="T50" fmla="*/ 4787 w 4658"/>
                <a:gd name="T51" fmla="*/ 3749 h 1116"/>
                <a:gd name="T52" fmla="*/ 4860 w 4658"/>
                <a:gd name="T53" fmla="*/ 3831 h 1116"/>
                <a:gd name="T54" fmla="*/ 4931 w 4658"/>
                <a:gd name="T55" fmla="*/ 3777 h 1116"/>
                <a:gd name="T56" fmla="*/ 4957 w 4658"/>
                <a:gd name="T57" fmla="*/ 3590 h 1116"/>
                <a:gd name="T58" fmla="*/ 4998 w 4658"/>
                <a:gd name="T59" fmla="*/ 3548 h 1116"/>
                <a:gd name="T60" fmla="*/ 5019 w 4658"/>
                <a:gd name="T61" fmla="*/ 3518 h 1116"/>
                <a:gd name="T62" fmla="*/ 5051 w 4658"/>
                <a:gd name="T63" fmla="*/ 3381 h 1116"/>
                <a:gd name="T64" fmla="*/ 5063 w 4658"/>
                <a:gd name="T65" fmla="*/ 3211 h 1116"/>
                <a:gd name="T66" fmla="*/ 5070 w 4658"/>
                <a:gd name="T67" fmla="*/ 2680 h 1116"/>
                <a:gd name="T68" fmla="*/ 5083 w 4658"/>
                <a:gd name="T69" fmla="*/ 2284 h 1116"/>
                <a:gd name="T70" fmla="*/ 5063 w 4658"/>
                <a:gd name="T71" fmla="*/ 823 h 1116"/>
                <a:gd name="T72" fmla="*/ 5051 w 4658"/>
                <a:gd name="T73" fmla="*/ 539 h 1116"/>
                <a:gd name="T74" fmla="*/ 4590 w 4658"/>
                <a:gd name="T75" fmla="*/ 412 h 1116"/>
                <a:gd name="T76" fmla="*/ 3630 w 4658"/>
                <a:gd name="T77" fmla="*/ 228 h 1116"/>
                <a:gd name="T78" fmla="*/ 2619 w 4658"/>
                <a:gd name="T79" fmla="*/ 246 h 1116"/>
                <a:gd name="T80" fmla="*/ 1746 w 4658"/>
                <a:gd name="T81" fmla="*/ 145 h 1116"/>
                <a:gd name="T82" fmla="*/ 1496 w 4658"/>
                <a:gd name="T83" fmla="*/ 82 h 1116"/>
                <a:gd name="T84" fmla="*/ 1081 w 4658"/>
                <a:gd name="T85" fmla="*/ 0 h 1116"/>
                <a:gd name="T86" fmla="*/ 686 w 4658"/>
                <a:gd name="T87" fmla="*/ 6 h 1116"/>
                <a:gd name="T88" fmla="*/ 81 w 4658"/>
                <a:gd name="T89" fmla="*/ 246 h 1116"/>
                <a:gd name="T90" fmla="*/ 39 w 4658"/>
                <a:gd name="T91" fmla="*/ 266 h 1116"/>
                <a:gd name="T92" fmla="*/ 128 w 4658"/>
                <a:gd name="T93" fmla="*/ 595 h 1116"/>
                <a:gd name="T94" fmla="*/ 506 w 4658"/>
                <a:gd name="T95" fmla="*/ 924 h 1116"/>
                <a:gd name="T96" fmla="*/ 654 w 4658"/>
                <a:gd name="T97" fmla="*/ 989 h 1116"/>
                <a:gd name="T98" fmla="*/ 749 w 4658"/>
                <a:gd name="T99" fmla="*/ 1052 h 1116"/>
                <a:gd name="T100" fmla="*/ 821 w 4658"/>
                <a:gd name="T101" fmla="*/ 1094 h 1116"/>
                <a:gd name="T102" fmla="*/ 1038 w 4658"/>
                <a:gd name="T103" fmla="*/ 1275 h 1116"/>
                <a:gd name="T104" fmla="*/ 1222 w 4658"/>
                <a:gd name="T105" fmla="*/ 1443 h 1116"/>
                <a:gd name="T106" fmla="*/ 1370 w 4658"/>
                <a:gd name="T107" fmla="*/ 1566 h 1116"/>
                <a:gd name="T108" fmla="*/ 1503 w 4658"/>
                <a:gd name="T109" fmla="*/ 1648 h 1116"/>
                <a:gd name="T110" fmla="*/ 1726 w 4658"/>
                <a:gd name="T111" fmla="*/ 1748 h 1116"/>
                <a:gd name="T112" fmla="*/ 1863 w 4658"/>
                <a:gd name="T113" fmla="*/ 1871 h 1116"/>
                <a:gd name="T114" fmla="*/ 1936 w 4658"/>
                <a:gd name="T115" fmla="*/ 1955 h 1116"/>
                <a:gd name="T116" fmla="*/ 2237 w 4658"/>
                <a:gd name="T117" fmla="*/ 2018 h 1116"/>
                <a:gd name="T118" fmla="*/ 2554 w 4658"/>
                <a:gd name="T119" fmla="*/ 2101 h 1116"/>
                <a:gd name="T120" fmla="*/ 2677 w 4658"/>
                <a:gd name="T121" fmla="*/ 2162 h 1116"/>
                <a:gd name="T122" fmla="*/ 3288 w 4658"/>
                <a:gd name="T123" fmla="*/ 2429 h 111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658"/>
                <a:gd name="T187" fmla="*/ 0 h 1116"/>
                <a:gd name="T188" fmla="*/ 4658 w 4658"/>
                <a:gd name="T189" fmla="*/ 1116 h 111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658" h="1116">
                  <a:moveTo>
                    <a:pt x="171" y="156"/>
                  </a:moveTo>
                  <a:cubicBezTo>
                    <a:pt x="263" y="202"/>
                    <a:pt x="481" y="223"/>
                    <a:pt x="543" y="234"/>
                  </a:cubicBezTo>
                  <a:cubicBezTo>
                    <a:pt x="720" y="266"/>
                    <a:pt x="904" y="285"/>
                    <a:pt x="1083" y="300"/>
                  </a:cubicBezTo>
                  <a:cubicBezTo>
                    <a:pt x="1111" y="309"/>
                    <a:pt x="1139" y="315"/>
                    <a:pt x="1167" y="324"/>
                  </a:cubicBezTo>
                  <a:cubicBezTo>
                    <a:pt x="1199" y="349"/>
                    <a:pt x="1235" y="374"/>
                    <a:pt x="1275" y="384"/>
                  </a:cubicBezTo>
                  <a:cubicBezTo>
                    <a:pt x="1308" y="406"/>
                    <a:pt x="1351" y="413"/>
                    <a:pt x="1389" y="426"/>
                  </a:cubicBezTo>
                  <a:cubicBezTo>
                    <a:pt x="1406" y="432"/>
                    <a:pt x="1420" y="446"/>
                    <a:pt x="1437" y="450"/>
                  </a:cubicBezTo>
                  <a:cubicBezTo>
                    <a:pt x="1457" y="455"/>
                    <a:pt x="1477" y="454"/>
                    <a:pt x="1497" y="456"/>
                  </a:cubicBezTo>
                  <a:cubicBezTo>
                    <a:pt x="1565" y="490"/>
                    <a:pt x="1678" y="499"/>
                    <a:pt x="1755" y="504"/>
                  </a:cubicBezTo>
                  <a:cubicBezTo>
                    <a:pt x="1806" y="521"/>
                    <a:pt x="1864" y="521"/>
                    <a:pt x="1917" y="528"/>
                  </a:cubicBezTo>
                  <a:cubicBezTo>
                    <a:pt x="1960" y="533"/>
                    <a:pt x="2001" y="550"/>
                    <a:pt x="2043" y="558"/>
                  </a:cubicBezTo>
                  <a:cubicBezTo>
                    <a:pt x="2067" y="563"/>
                    <a:pt x="2091" y="567"/>
                    <a:pt x="2115" y="570"/>
                  </a:cubicBezTo>
                  <a:cubicBezTo>
                    <a:pt x="2155" y="575"/>
                    <a:pt x="2235" y="582"/>
                    <a:pt x="2235" y="582"/>
                  </a:cubicBezTo>
                  <a:cubicBezTo>
                    <a:pt x="2278" y="596"/>
                    <a:pt x="2316" y="612"/>
                    <a:pt x="2361" y="618"/>
                  </a:cubicBezTo>
                  <a:cubicBezTo>
                    <a:pt x="2387" y="627"/>
                    <a:pt x="2413" y="633"/>
                    <a:pt x="2439" y="642"/>
                  </a:cubicBezTo>
                  <a:cubicBezTo>
                    <a:pt x="2477" y="655"/>
                    <a:pt x="2559" y="654"/>
                    <a:pt x="2559" y="654"/>
                  </a:cubicBezTo>
                  <a:cubicBezTo>
                    <a:pt x="2638" y="674"/>
                    <a:pt x="2721" y="681"/>
                    <a:pt x="2799" y="702"/>
                  </a:cubicBezTo>
                  <a:cubicBezTo>
                    <a:pt x="2894" y="728"/>
                    <a:pt x="2989" y="756"/>
                    <a:pt x="3087" y="768"/>
                  </a:cubicBezTo>
                  <a:cubicBezTo>
                    <a:pt x="3164" y="794"/>
                    <a:pt x="3339" y="793"/>
                    <a:pt x="3423" y="798"/>
                  </a:cubicBezTo>
                  <a:cubicBezTo>
                    <a:pt x="3459" y="803"/>
                    <a:pt x="3495" y="811"/>
                    <a:pt x="3531" y="816"/>
                  </a:cubicBezTo>
                  <a:cubicBezTo>
                    <a:pt x="3610" y="848"/>
                    <a:pt x="3694" y="865"/>
                    <a:pt x="3777" y="882"/>
                  </a:cubicBezTo>
                  <a:cubicBezTo>
                    <a:pt x="3797" y="895"/>
                    <a:pt x="3815" y="899"/>
                    <a:pt x="3837" y="906"/>
                  </a:cubicBezTo>
                  <a:cubicBezTo>
                    <a:pt x="3842" y="934"/>
                    <a:pt x="3838" y="964"/>
                    <a:pt x="3849" y="990"/>
                  </a:cubicBezTo>
                  <a:cubicBezTo>
                    <a:pt x="3856" y="1008"/>
                    <a:pt x="3921" y="1017"/>
                    <a:pt x="3939" y="1020"/>
                  </a:cubicBezTo>
                  <a:cubicBezTo>
                    <a:pt x="4013" y="1017"/>
                    <a:pt x="4195" y="992"/>
                    <a:pt x="4263" y="1026"/>
                  </a:cubicBezTo>
                  <a:cubicBezTo>
                    <a:pt x="4301" y="1045"/>
                    <a:pt x="4338" y="1065"/>
                    <a:pt x="4371" y="1092"/>
                  </a:cubicBezTo>
                  <a:cubicBezTo>
                    <a:pt x="4389" y="1107"/>
                    <a:pt x="4437" y="1116"/>
                    <a:pt x="4437" y="1116"/>
                  </a:cubicBezTo>
                  <a:cubicBezTo>
                    <a:pt x="4448" y="1115"/>
                    <a:pt x="4491" y="1116"/>
                    <a:pt x="4503" y="1098"/>
                  </a:cubicBezTo>
                  <a:cubicBezTo>
                    <a:pt x="4508" y="1090"/>
                    <a:pt x="4513" y="1053"/>
                    <a:pt x="4527" y="1044"/>
                  </a:cubicBezTo>
                  <a:cubicBezTo>
                    <a:pt x="4538" y="1037"/>
                    <a:pt x="4551" y="1036"/>
                    <a:pt x="4563" y="1032"/>
                  </a:cubicBezTo>
                  <a:cubicBezTo>
                    <a:pt x="4569" y="1030"/>
                    <a:pt x="4581" y="1026"/>
                    <a:pt x="4581" y="1026"/>
                  </a:cubicBezTo>
                  <a:cubicBezTo>
                    <a:pt x="4591" y="1012"/>
                    <a:pt x="4604" y="1000"/>
                    <a:pt x="4611" y="984"/>
                  </a:cubicBezTo>
                  <a:cubicBezTo>
                    <a:pt x="4617" y="969"/>
                    <a:pt x="4623" y="936"/>
                    <a:pt x="4623" y="936"/>
                  </a:cubicBezTo>
                  <a:cubicBezTo>
                    <a:pt x="4625" y="884"/>
                    <a:pt x="4626" y="832"/>
                    <a:pt x="4629" y="780"/>
                  </a:cubicBezTo>
                  <a:cubicBezTo>
                    <a:pt x="4632" y="742"/>
                    <a:pt x="4641" y="666"/>
                    <a:pt x="4641" y="666"/>
                  </a:cubicBezTo>
                  <a:cubicBezTo>
                    <a:pt x="4639" y="516"/>
                    <a:pt x="4658" y="380"/>
                    <a:pt x="4623" y="240"/>
                  </a:cubicBezTo>
                  <a:cubicBezTo>
                    <a:pt x="4620" y="212"/>
                    <a:pt x="4635" y="171"/>
                    <a:pt x="4611" y="156"/>
                  </a:cubicBezTo>
                  <a:cubicBezTo>
                    <a:pt x="4513" y="95"/>
                    <a:pt x="4205" y="120"/>
                    <a:pt x="4191" y="120"/>
                  </a:cubicBezTo>
                  <a:cubicBezTo>
                    <a:pt x="3901" y="91"/>
                    <a:pt x="3607" y="81"/>
                    <a:pt x="3315" y="66"/>
                  </a:cubicBezTo>
                  <a:cubicBezTo>
                    <a:pt x="3009" y="32"/>
                    <a:pt x="2391" y="72"/>
                    <a:pt x="2391" y="72"/>
                  </a:cubicBezTo>
                  <a:cubicBezTo>
                    <a:pt x="2095" y="69"/>
                    <a:pt x="1867" y="59"/>
                    <a:pt x="1593" y="42"/>
                  </a:cubicBezTo>
                  <a:cubicBezTo>
                    <a:pt x="1521" y="24"/>
                    <a:pt x="1437" y="28"/>
                    <a:pt x="1365" y="24"/>
                  </a:cubicBezTo>
                  <a:cubicBezTo>
                    <a:pt x="1239" y="17"/>
                    <a:pt x="1113" y="7"/>
                    <a:pt x="987" y="0"/>
                  </a:cubicBezTo>
                  <a:cubicBezTo>
                    <a:pt x="867" y="2"/>
                    <a:pt x="747" y="1"/>
                    <a:pt x="627" y="6"/>
                  </a:cubicBezTo>
                  <a:cubicBezTo>
                    <a:pt x="444" y="14"/>
                    <a:pt x="265" y="63"/>
                    <a:pt x="81" y="72"/>
                  </a:cubicBezTo>
                  <a:cubicBezTo>
                    <a:pt x="67" y="74"/>
                    <a:pt x="52" y="72"/>
                    <a:pt x="39" y="78"/>
                  </a:cubicBezTo>
                  <a:cubicBezTo>
                    <a:pt x="0" y="97"/>
                    <a:pt x="104" y="170"/>
                    <a:pt x="111" y="174"/>
                  </a:cubicBezTo>
                  <a:cubicBezTo>
                    <a:pt x="220" y="229"/>
                    <a:pt x="337" y="261"/>
                    <a:pt x="459" y="270"/>
                  </a:cubicBezTo>
                  <a:cubicBezTo>
                    <a:pt x="508" y="282"/>
                    <a:pt x="552" y="284"/>
                    <a:pt x="603" y="288"/>
                  </a:cubicBezTo>
                  <a:cubicBezTo>
                    <a:pt x="629" y="294"/>
                    <a:pt x="655" y="301"/>
                    <a:pt x="681" y="306"/>
                  </a:cubicBezTo>
                  <a:cubicBezTo>
                    <a:pt x="705" y="311"/>
                    <a:pt x="753" y="318"/>
                    <a:pt x="753" y="318"/>
                  </a:cubicBezTo>
                  <a:cubicBezTo>
                    <a:pt x="817" y="344"/>
                    <a:pt x="884" y="355"/>
                    <a:pt x="951" y="372"/>
                  </a:cubicBezTo>
                  <a:cubicBezTo>
                    <a:pt x="1007" y="386"/>
                    <a:pt x="1062" y="410"/>
                    <a:pt x="1119" y="420"/>
                  </a:cubicBezTo>
                  <a:cubicBezTo>
                    <a:pt x="1166" y="439"/>
                    <a:pt x="1199" y="451"/>
                    <a:pt x="1251" y="456"/>
                  </a:cubicBezTo>
                  <a:cubicBezTo>
                    <a:pt x="1293" y="467"/>
                    <a:pt x="1326" y="476"/>
                    <a:pt x="1371" y="480"/>
                  </a:cubicBezTo>
                  <a:cubicBezTo>
                    <a:pt x="1437" y="502"/>
                    <a:pt x="1507" y="500"/>
                    <a:pt x="1575" y="510"/>
                  </a:cubicBezTo>
                  <a:cubicBezTo>
                    <a:pt x="1616" y="524"/>
                    <a:pt x="1659" y="536"/>
                    <a:pt x="1701" y="546"/>
                  </a:cubicBezTo>
                  <a:cubicBezTo>
                    <a:pt x="1724" y="552"/>
                    <a:pt x="1744" y="566"/>
                    <a:pt x="1767" y="570"/>
                  </a:cubicBezTo>
                  <a:cubicBezTo>
                    <a:pt x="1859" y="585"/>
                    <a:pt x="1948" y="585"/>
                    <a:pt x="2043" y="588"/>
                  </a:cubicBezTo>
                  <a:cubicBezTo>
                    <a:pt x="2139" y="597"/>
                    <a:pt x="2235" y="603"/>
                    <a:pt x="2331" y="612"/>
                  </a:cubicBezTo>
                  <a:cubicBezTo>
                    <a:pt x="2368" y="621"/>
                    <a:pt x="2407" y="630"/>
                    <a:pt x="2445" y="630"/>
                  </a:cubicBezTo>
                  <a:lnTo>
                    <a:pt x="3003" y="708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61128" name="Freeform 5"/>
            <p:cNvSpPr>
              <a:spLocks/>
            </p:cNvSpPr>
            <p:nvPr/>
          </p:nvSpPr>
          <p:spPr bwMode="auto">
            <a:xfrm>
              <a:off x="1307" y="88"/>
              <a:ext cx="3660" cy="878"/>
            </a:xfrm>
            <a:custGeom>
              <a:avLst/>
              <a:gdLst>
                <a:gd name="T0" fmla="*/ 25 w 3660"/>
                <a:gd name="T1" fmla="*/ 74 h 878"/>
                <a:gd name="T2" fmla="*/ 361 w 3660"/>
                <a:gd name="T3" fmla="*/ 146 h 878"/>
                <a:gd name="T4" fmla="*/ 493 w 3660"/>
                <a:gd name="T5" fmla="*/ 188 h 878"/>
                <a:gd name="T6" fmla="*/ 529 w 3660"/>
                <a:gd name="T7" fmla="*/ 212 h 878"/>
                <a:gd name="T8" fmla="*/ 631 w 3660"/>
                <a:gd name="T9" fmla="*/ 248 h 878"/>
                <a:gd name="T10" fmla="*/ 727 w 3660"/>
                <a:gd name="T11" fmla="*/ 290 h 878"/>
                <a:gd name="T12" fmla="*/ 1129 w 3660"/>
                <a:gd name="T13" fmla="*/ 386 h 878"/>
                <a:gd name="T14" fmla="*/ 1387 w 3660"/>
                <a:gd name="T15" fmla="*/ 416 h 878"/>
                <a:gd name="T16" fmla="*/ 1639 w 3660"/>
                <a:gd name="T17" fmla="*/ 494 h 878"/>
                <a:gd name="T18" fmla="*/ 1819 w 3660"/>
                <a:gd name="T19" fmla="*/ 536 h 878"/>
                <a:gd name="T20" fmla="*/ 1927 w 3660"/>
                <a:gd name="T21" fmla="*/ 560 h 878"/>
                <a:gd name="T22" fmla="*/ 2035 w 3660"/>
                <a:gd name="T23" fmla="*/ 584 h 878"/>
                <a:gd name="T24" fmla="*/ 2269 w 3660"/>
                <a:gd name="T25" fmla="*/ 644 h 878"/>
                <a:gd name="T26" fmla="*/ 2527 w 3660"/>
                <a:gd name="T27" fmla="*/ 668 h 878"/>
                <a:gd name="T28" fmla="*/ 2641 w 3660"/>
                <a:gd name="T29" fmla="*/ 686 h 878"/>
                <a:gd name="T30" fmla="*/ 2827 w 3660"/>
                <a:gd name="T31" fmla="*/ 728 h 878"/>
                <a:gd name="T32" fmla="*/ 2881 w 3660"/>
                <a:gd name="T33" fmla="*/ 746 h 878"/>
                <a:gd name="T34" fmla="*/ 3073 w 3660"/>
                <a:gd name="T35" fmla="*/ 782 h 878"/>
                <a:gd name="T36" fmla="*/ 3553 w 3660"/>
                <a:gd name="T37" fmla="*/ 854 h 878"/>
                <a:gd name="T38" fmla="*/ 3649 w 3660"/>
                <a:gd name="T39" fmla="*/ 848 h 878"/>
                <a:gd name="T40" fmla="*/ 3577 w 3660"/>
                <a:gd name="T41" fmla="*/ 788 h 878"/>
                <a:gd name="T42" fmla="*/ 3097 w 3660"/>
                <a:gd name="T43" fmla="*/ 548 h 878"/>
                <a:gd name="T44" fmla="*/ 1669 w 3660"/>
                <a:gd name="T45" fmla="*/ 470 h 878"/>
                <a:gd name="T46" fmla="*/ 1183 w 3660"/>
                <a:gd name="T47" fmla="*/ 356 h 878"/>
                <a:gd name="T48" fmla="*/ 1477 w 3660"/>
                <a:gd name="T49" fmla="*/ 362 h 878"/>
                <a:gd name="T50" fmla="*/ 2377 w 3660"/>
                <a:gd name="T51" fmla="*/ 446 h 878"/>
                <a:gd name="T52" fmla="*/ 2473 w 3660"/>
                <a:gd name="T53" fmla="*/ 458 h 878"/>
                <a:gd name="T54" fmla="*/ 2641 w 3660"/>
                <a:gd name="T55" fmla="*/ 494 h 878"/>
                <a:gd name="T56" fmla="*/ 2617 w 3660"/>
                <a:gd name="T57" fmla="*/ 398 h 878"/>
                <a:gd name="T58" fmla="*/ 2281 w 3660"/>
                <a:gd name="T59" fmla="*/ 254 h 878"/>
                <a:gd name="T60" fmla="*/ 1093 w 3660"/>
                <a:gd name="T61" fmla="*/ 242 h 878"/>
                <a:gd name="T62" fmla="*/ 511 w 3660"/>
                <a:gd name="T63" fmla="*/ 128 h 878"/>
                <a:gd name="T64" fmla="*/ 331 w 3660"/>
                <a:gd name="T65" fmla="*/ 98 h 878"/>
                <a:gd name="T66" fmla="*/ 187 w 3660"/>
                <a:gd name="T67" fmla="*/ 56 h 878"/>
                <a:gd name="T68" fmla="*/ 25 w 3660"/>
                <a:gd name="T69" fmla="*/ 74 h 87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660"/>
                <a:gd name="T106" fmla="*/ 0 h 878"/>
                <a:gd name="T107" fmla="*/ 3660 w 3660"/>
                <a:gd name="T108" fmla="*/ 878 h 87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660" h="878">
                  <a:moveTo>
                    <a:pt x="25" y="74"/>
                  </a:moveTo>
                  <a:cubicBezTo>
                    <a:pt x="134" y="110"/>
                    <a:pt x="248" y="123"/>
                    <a:pt x="361" y="146"/>
                  </a:cubicBezTo>
                  <a:cubicBezTo>
                    <a:pt x="402" y="167"/>
                    <a:pt x="453" y="166"/>
                    <a:pt x="493" y="188"/>
                  </a:cubicBezTo>
                  <a:cubicBezTo>
                    <a:pt x="506" y="195"/>
                    <a:pt x="517" y="204"/>
                    <a:pt x="529" y="212"/>
                  </a:cubicBezTo>
                  <a:cubicBezTo>
                    <a:pt x="557" y="231"/>
                    <a:pt x="601" y="234"/>
                    <a:pt x="631" y="248"/>
                  </a:cubicBezTo>
                  <a:cubicBezTo>
                    <a:pt x="665" y="264"/>
                    <a:pt x="691" y="281"/>
                    <a:pt x="727" y="290"/>
                  </a:cubicBezTo>
                  <a:cubicBezTo>
                    <a:pt x="841" y="366"/>
                    <a:pt x="997" y="375"/>
                    <a:pt x="1129" y="386"/>
                  </a:cubicBezTo>
                  <a:cubicBezTo>
                    <a:pt x="1214" y="403"/>
                    <a:pt x="1300" y="407"/>
                    <a:pt x="1387" y="416"/>
                  </a:cubicBezTo>
                  <a:cubicBezTo>
                    <a:pt x="1473" y="438"/>
                    <a:pt x="1553" y="477"/>
                    <a:pt x="1639" y="494"/>
                  </a:cubicBezTo>
                  <a:cubicBezTo>
                    <a:pt x="1699" y="524"/>
                    <a:pt x="1752" y="531"/>
                    <a:pt x="1819" y="536"/>
                  </a:cubicBezTo>
                  <a:cubicBezTo>
                    <a:pt x="1855" y="548"/>
                    <a:pt x="1890" y="555"/>
                    <a:pt x="1927" y="560"/>
                  </a:cubicBezTo>
                  <a:cubicBezTo>
                    <a:pt x="1965" y="573"/>
                    <a:pt x="1994" y="579"/>
                    <a:pt x="2035" y="584"/>
                  </a:cubicBezTo>
                  <a:cubicBezTo>
                    <a:pt x="2113" y="610"/>
                    <a:pt x="2187" y="636"/>
                    <a:pt x="2269" y="644"/>
                  </a:cubicBezTo>
                  <a:cubicBezTo>
                    <a:pt x="2352" y="665"/>
                    <a:pt x="2442" y="664"/>
                    <a:pt x="2527" y="668"/>
                  </a:cubicBezTo>
                  <a:cubicBezTo>
                    <a:pt x="2585" y="682"/>
                    <a:pt x="2526" y="669"/>
                    <a:pt x="2641" y="686"/>
                  </a:cubicBezTo>
                  <a:cubicBezTo>
                    <a:pt x="2704" y="695"/>
                    <a:pt x="2765" y="717"/>
                    <a:pt x="2827" y="728"/>
                  </a:cubicBezTo>
                  <a:cubicBezTo>
                    <a:pt x="2866" y="735"/>
                    <a:pt x="2837" y="733"/>
                    <a:pt x="2881" y="746"/>
                  </a:cubicBezTo>
                  <a:cubicBezTo>
                    <a:pt x="2942" y="764"/>
                    <a:pt x="3009" y="776"/>
                    <a:pt x="3073" y="782"/>
                  </a:cubicBezTo>
                  <a:cubicBezTo>
                    <a:pt x="3226" y="833"/>
                    <a:pt x="3393" y="843"/>
                    <a:pt x="3553" y="854"/>
                  </a:cubicBezTo>
                  <a:cubicBezTo>
                    <a:pt x="3585" y="852"/>
                    <a:pt x="3638" y="878"/>
                    <a:pt x="3649" y="848"/>
                  </a:cubicBezTo>
                  <a:cubicBezTo>
                    <a:pt x="3660" y="819"/>
                    <a:pt x="3603" y="806"/>
                    <a:pt x="3577" y="788"/>
                  </a:cubicBezTo>
                  <a:cubicBezTo>
                    <a:pt x="3433" y="689"/>
                    <a:pt x="3268" y="591"/>
                    <a:pt x="3097" y="548"/>
                  </a:cubicBezTo>
                  <a:cubicBezTo>
                    <a:pt x="2662" y="439"/>
                    <a:pt x="2082" y="476"/>
                    <a:pt x="1669" y="470"/>
                  </a:cubicBezTo>
                  <a:cubicBezTo>
                    <a:pt x="1515" y="462"/>
                    <a:pt x="1311" y="452"/>
                    <a:pt x="1183" y="356"/>
                  </a:cubicBezTo>
                  <a:cubicBezTo>
                    <a:pt x="1287" y="321"/>
                    <a:pt x="1210" y="344"/>
                    <a:pt x="1477" y="362"/>
                  </a:cubicBezTo>
                  <a:cubicBezTo>
                    <a:pt x="1778" y="382"/>
                    <a:pt x="2075" y="431"/>
                    <a:pt x="2377" y="446"/>
                  </a:cubicBezTo>
                  <a:cubicBezTo>
                    <a:pt x="2452" y="465"/>
                    <a:pt x="2313" y="431"/>
                    <a:pt x="2473" y="458"/>
                  </a:cubicBezTo>
                  <a:cubicBezTo>
                    <a:pt x="2543" y="470"/>
                    <a:pt x="2570" y="488"/>
                    <a:pt x="2641" y="494"/>
                  </a:cubicBezTo>
                  <a:cubicBezTo>
                    <a:pt x="2768" y="486"/>
                    <a:pt x="2757" y="474"/>
                    <a:pt x="2617" y="398"/>
                  </a:cubicBezTo>
                  <a:cubicBezTo>
                    <a:pt x="2558" y="366"/>
                    <a:pt x="2355" y="274"/>
                    <a:pt x="2281" y="254"/>
                  </a:cubicBezTo>
                  <a:cubicBezTo>
                    <a:pt x="1899" y="149"/>
                    <a:pt x="1489" y="244"/>
                    <a:pt x="1093" y="242"/>
                  </a:cubicBezTo>
                  <a:cubicBezTo>
                    <a:pt x="894" y="225"/>
                    <a:pt x="705" y="167"/>
                    <a:pt x="511" y="128"/>
                  </a:cubicBezTo>
                  <a:cubicBezTo>
                    <a:pt x="459" y="102"/>
                    <a:pt x="389" y="108"/>
                    <a:pt x="331" y="98"/>
                  </a:cubicBezTo>
                  <a:cubicBezTo>
                    <a:pt x="289" y="77"/>
                    <a:pt x="233" y="63"/>
                    <a:pt x="187" y="56"/>
                  </a:cubicBezTo>
                  <a:cubicBezTo>
                    <a:pt x="134" y="38"/>
                    <a:pt x="0" y="0"/>
                    <a:pt x="25" y="74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61129" name="Freeform 6"/>
            <p:cNvSpPr>
              <a:spLocks/>
            </p:cNvSpPr>
            <p:nvPr/>
          </p:nvSpPr>
          <p:spPr bwMode="auto">
            <a:xfrm>
              <a:off x="2442" y="354"/>
              <a:ext cx="923" cy="295"/>
            </a:xfrm>
            <a:custGeom>
              <a:avLst/>
              <a:gdLst>
                <a:gd name="T0" fmla="*/ 6 w 923"/>
                <a:gd name="T1" fmla="*/ 48 h 295"/>
                <a:gd name="T2" fmla="*/ 54 w 923"/>
                <a:gd name="T3" fmla="*/ 138 h 295"/>
                <a:gd name="T4" fmla="*/ 240 w 923"/>
                <a:gd name="T5" fmla="*/ 204 h 295"/>
                <a:gd name="T6" fmla="*/ 378 w 923"/>
                <a:gd name="T7" fmla="*/ 222 h 295"/>
                <a:gd name="T8" fmla="*/ 588 w 923"/>
                <a:gd name="T9" fmla="*/ 252 h 295"/>
                <a:gd name="T10" fmla="*/ 768 w 923"/>
                <a:gd name="T11" fmla="*/ 282 h 295"/>
                <a:gd name="T12" fmla="*/ 876 w 923"/>
                <a:gd name="T13" fmla="*/ 282 h 295"/>
                <a:gd name="T14" fmla="*/ 750 w 923"/>
                <a:gd name="T15" fmla="*/ 180 h 295"/>
                <a:gd name="T16" fmla="*/ 678 w 923"/>
                <a:gd name="T17" fmla="*/ 120 h 295"/>
                <a:gd name="T18" fmla="*/ 330 w 923"/>
                <a:gd name="T19" fmla="*/ 54 h 295"/>
                <a:gd name="T20" fmla="*/ 96 w 923"/>
                <a:gd name="T21" fmla="*/ 24 h 295"/>
                <a:gd name="T22" fmla="*/ 6 w 923"/>
                <a:gd name="T23" fmla="*/ 48 h 29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23"/>
                <a:gd name="T37" fmla="*/ 0 h 295"/>
                <a:gd name="T38" fmla="*/ 923 w 923"/>
                <a:gd name="T39" fmla="*/ 295 h 29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23" h="295">
                  <a:moveTo>
                    <a:pt x="6" y="48"/>
                  </a:moveTo>
                  <a:cubicBezTo>
                    <a:pt x="12" y="83"/>
                    <a:pt x="24" y="118"/>
                    <a:pt x="54" y="138"/>
                  </a:cubicBezTo>
                  <a:cubicBezTo>
                    <a:pt x="95" y="199"/>
                    <a:pt x="175" y="196"/>
                    <a:pt x="240" y="204"/>
                  </a:cubicBezTo>
                  <a:cubicBezTo>
                    <a:pt x="448" y="230"/>
                    <a:pt x="184" y="204"/>
                    <a:pt x="378" y="222"/>
                  </a:cubicBezTo>
                  <a:cubicBezTo>
                    <a:pt x="443" y="244"/>
                    <a:pt x="520" y="242"/>
                    <a:pt x="588" y="252"/>
                  </a:cubicBezTo>
                  <a:cubicBezTo>
                    <a:pt x="649" y="261"/>
                    <a:pt x="706" y="276"/>
                    <a:pt x="768" y="282"/>
                  </a:cubicBezTo>
                  <a:cubicBezTo>
                    <a:pt x="809" y="292"/>
                    <a:pt x="836" y="295"/>
                    <a:pt x="876" y="282"/>
                  </a:cubicBezTo>
                  <a:cubicBezTo>
                    <a:pt x="923" y="211"/>
                    <a:pt x="792" y="193"/>
                    <a:pt x="750" y="180"/>
                  </a:cubicBezTo>
                  <a:cubicBezTo>
                    <a:pt x="726" y="160"/>
                    <a:pt x="705" y="136"/>
                    <a:pt x="678" y="120"/>
                  </a:cubicBezTo>
                  <a:cubicBezTo>
                    <a:pt x="580" y="63"/>
                    <a:pt x="437" y="70"/>
                    <a:pt x="330" y="54"/>
                  </a:cubicBezTo>
                  <a:cubicBezTo>
                    <a:pt x="248" y="42"/>
                    <a:pt x="178" y="30"/>
                    <a:pt x="96" y="24"/>
                  </a:cubicBezTo>
                  <a:cubicBezTo>
                    <a:pt x="0" y="30"/>
                    <a:pt x="6" y="0"/>
                    <a:pt x="6" y="48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161799" name="Text Box 7"/>
          <p:cNvSpPr txBox="1">
            <a:spLocks noChangeArrowheads="1"/>
          </p:cNvSpPr>
          <p:nvPr/>
        </p:nvSpPr>
        <p:spPr bwMode="auto">
          <a:xfrm>
            <a:off x="457200" y="526033"/>
            <a:ext cx="403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Times New Roman" pitchFamily="-111" charset="0"/>
                <a:cs typeface="Arial"/>
              </a:rPr>
              <a:t>院子</a:t>
            </a:r>
            <a:endParaRPr lang="en-US" sz="36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ea typeface="Times New Roman" pitchFamily="-111" charset="0"/>
              <a:cs typeface="Arial"/>
            </a:endParaRPr>
          </a:p>
        </p:txBody>
      </p:sp>
      <p:sp>
        <p:nvSpPr>
          <p:cNvPr id="161800" name="Text Box 8"/>
          <p:cNvSpPr txBox="1">
            <a:spLocks noChangeArrowheads="1"/>
          </p:cNvSpPr>
          <p:nvPr/>
        </p:nvSpPr>
        <p:spPr bwMode="auto">
          <a:xfrm>
            <a:off x="5541600" y="1624583"/>
            <a:ext cx="2840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Times New Roman" pitchFamily="-111" charset="0"/>
                <a:cs typeface="Arial"/>
              </a:rPr>
              <a:t>圣所</a:t>
            </a:r>
            <a:endParaRPr lang="en-US" sz="36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ea typeface="Times New Roman" pitchFamily="-111" charset="0"/>
              <a:cs typeface="Arial"/>
            </a:endParaRPr>
          </a:p>
        </p:txBody>
      </p:sp>
      <p:sp>
        <p:nvSpPr>
          <p:cNvPr id="161801" name="Text Box 9"/>
          <p:cNvSpPr txBox="1">
            <a:spLocks noChangeArrowheads="1"/>
          </p:cNvSpPr>
          <p:nvPr/>
        </p:nvSpPr>
        <p:spPr bwMode="auto">
          <a:xfrm>
            <a:off x="7162800" y="2310383"/>
            <a:ext cx="1981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Times New Roman" pitchFamily="-111" charset="0"/>
                <a:cs typeface="Arial"/>
              </a:rPr>
              <a:t>至圣所</a:t>
            </a:r>
            <a:endParaRPr lang="en-US" sz="36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ea typeface="Times New Roman" pitchFamily="-111" charset="0"/>
              <a:cs typeface="Arial"/>
            </a:endParaRPr>
          </a:p>
        </p:txBody>
      </p:sp>
      <p:sp>
        <p:nvSpPr>
          <p:cNvPr id="379909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943600"/>
            <a:ext cx="9144000" cy="1143000"/>
          </a:xfrm>
        </p:spPr>
        <p:txBody>
          <a:bodyPr/>
          <a:lstStyle/>
          <a:p>
            <a:pPr eaLnBrk="1" hangingPunct="1"/>
            <a:r>
              <a:rPr lang="zh-CN" altLang="en-US" sz="4000" b="1" smtClean="0">
                <a:latin typeface="Arial" pitchFamily="34" charset="0"/>
              </a:rPr>
              <a:t>赎罪日</a:t>
            </a:r>
            <a:r>
              <a:rPr lang="en-US" altLang="ja-JP" sz="4000" b="1" smtClean="0">
                <a:latin typeface="Arial" pitchFamily="34" charset="0"/>
              </a:rPr>
              <a:t>(</a:t>
            </a:r>
            <a:r>
              <a:rPr lang="zh-CN" altLang="en-US" sz="4000" b="1" smtClean="0">
                <a:latin typeface="Arial" pitchFamily="34" charset="0"/>
              </a:rPr>
              <a:t>利</a:t>
            </a:r>
            <a:r>
              <a:rPr lang="en-US" altLang="ja-JP" sz="4000" b="1" smtClean="0">
                <a:latin typeface="Arial" pitchFamily="34" charset="0"/>
              </a:rPr>
              <a:t>. 16:29-34)</a:t>
            </a:r>
            <a:endParaRPr lang="en-US" altLang="en-US" sz="4000" b="1" smtClean="0">
              <a:latin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Picture 2" descr="Slide5"/>
          <p:cNvPicPr>
            <a:picLocks noChangeAspect="1" noChangeArrowheads="1"/>
          </p:cNvPicPr>
          <p:nvPr/>
        </p:nvPicPr>
        <p:blipFill>
          <a:blip r:embed="rId4" cstate="screen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45593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4191000" y="6156325"/>
            <a:ext cx="4724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利未记</a:t>
            </a:r>
            <a:r>
              <a:rPr lang="en-US" altLang="zh-CN" sz="28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8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16:29-34</a:t>
            </a:r>
            <a:endParaRPr lang="en-US" altLang="en-US" sz="28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2821" name="Text Box 5"/>
          <p:cNvSpPr txBox="1">
            <a:spLocks noChangeArrowheads="1"/>
          </p:cNvSpPr>
          <p:nvPr/>
        </p:nvSpPr>
        <p:spPr bwMode="auto">
          <a:xfrm>
            <a:off x="4616450" y="1473200"/>
            <a:ext cx="452755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271463" indent="-271463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zh-CN" altLang="en-US" sz="3200" b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祭师预备</a:t>
            </a:r>
            <a:endParaRPr lang="en-US" altLang="ja-JP" sz="32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zh-CN" altLang="en-US" sz="3200" b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祭师献上自己的赎罪祭</a:t>
            </a:r>
            <a:endParaRPr lang="en-US" altLang="ja-JP" sz="32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zh-CN" altLang="en-US" sz="3200" b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众人的赎罪祭</a:t>
            </a:r>
            <a:endParaRPr lang="en-US" altLang="ja-JP" sz="32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zh-CN" altLang="en-US" sz="3200" b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羊拈阄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zh-CN" altLang="en-US" sz="3200" b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洗身</a:t>
            </a:r>
            <a:endParaRPr lang="en-US" altLang="zh-CN" sz="32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2822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4648200" y="457200"/>
            <a:ext cx="4495800" cy="646113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zh-CN" altLang="en-US" sz="3600" b="1" u="sng" smtClean="0">
                <a:solidFill>
                  <a:schemeClr val="bg1"/>
                </a:solidFill>
                <a:latin typeface="Arial" pitchFamily="34" charset="0"/>
              </a:rPr>
              <a:t>赎罪日</a:t>
            </a:r>
            <a:endParaRPr lang="en-US" altLang="en-US" sz="3600" b="1" u="sng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162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"/>
                                        <p:tgtEl>
                                          <p:spTgt spid="162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"/>
                                        <p:tgtEl>
                                          <p:spTgt spid="162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"/>
                                        <p:tgtEl>
                                          <p:spTgt spid="162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725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75"/>
                                        <p:tgtEl>
                                          <p:spTgt spid="162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1" grpId="0" build="p" autoUpdateAnimBg="0" advAuto="100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2" name="Picture 2" descr="Slide5"/>
          <p:cNvPicPr>
            <a:picLocks noChangeAspect="1" noChangeArrowheads="1"/>
          </p:cNvPicPr>
          <p:nvPr/>
        </p:nvPicPr>
        <p:blipFill>
          <a:blip r:embed="rId4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0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4" name="Text Box 4"/>
          <p:cNvSpPr txBox="1">
            <a:spLocks noChangeArrowheads="1"/>
          </p:cNvSpPr>
          <p:nvPr/>
        </p:nvSpPr>
        <p:spPr bwMode="auto">
          <a:xfrm>
            <a:off x="4191000" y="6156325"/>
            <a:ext cx="4724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希伯来书</a:t>
            </a:r>
            <a:r>
              <a:rPr lang="en-US" altLang="zh-CN" sz="28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8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9:11</a:t>
            </a:r>
            <a:endParaRPr lang="en-US" altLang="en-US" sz="28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45" name="Text Box 5"/>
          <p:cNvSpPr txBox="1">
            <a:spLocks noChangeArrowheads="1"/>
          </p:cNvSpPr>
          <p:nvPr/>
        </p:nvSpPr>
        <p:spPr bwMode="auto">
          <a:xfrm>
            <a:off x="381000" y="1812925"/>
            <a:ext cx="81534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i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但 现 在 基 督 已 经 来 到 ， 作 了 将 来 美 事 的 大 祭 司 ， 经 过 那 更 大 更 全 备 的 帐 幕 ， 不 是 人 手 所 造 、 也 不 是 属 乎 这 世 界 的</a:t>
            </a:r>
          </a:p>
        </p:txBody>
      </p:sp>
      <p:sp>
        <p:nvSpPr>
          <p:cNvPr id="163846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9144000" cy="1143000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zh-CN" altLang="en-US" sz="4000" b="1" u="sng" smtClean="0">
                <a:solidFill>
                  <a:schemeClr val="bg1"/>
                </a:solidFill>
                <a:latin typeface="Arial" pitchFamily="34" charset="0"/>
              </a:rPr>
              <a:t>赎罪日的象征</a:t>
            </a:r>
            <a:endParaRPr lang="en-US" altLang="en-US" sz="4000" smtClean="0">
              <a:latin typeface="Arial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50" name="Picture 2" descr="Slide5"/>
          <p:cNvPicPr>
            <a:picLocks noChangeAspect="1" noChangeArrowheads="1"/>
          </p:cNvPicPr>
          <p:nvPr/>
        </p:nvPicPr>
        <p:blipFill>
          <a:blip r:embed="rId4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0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4191000" y="6156325"/>
            <a:ext cx="4724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希伯来书</a:t>
            </a:r>
            <a:r>
              <a:rPr lang="en-US" altLang="zh-CN" sz="28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8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9:12</a:t>
            </a:r>
            <a:endParaRPr lang="en-US" altLang="en-US" sz="28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381000" y="1812925"/>
            <a:ext cx="8153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i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并 且 不 用 山 羊 和 牛 犊 的 血 ， 乃 用 自 己 的 血 ， 只 一 次 进 入 圣 所 ， 成 了 永 远 赎 罪 的 事 。</a:t>
            </a:r>
          </a:p>
        </p:txBody>
      </p:sp>
      <p:sp>
        <p:nvSpPr>
          <p:cNvPr id="386053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CN" altLang="en-US" sz="3600" b="1" u="sng" smtClean="0">
                <a:solidFill>
                  <a:schemeClr val="bg1"/>
                </a:solidFill>
                <a:latin typeface="Arial" pitchFamily="34" charset="0"/>
              </a:rPr>
              <a:t>一次成永恒！</a:t>
            </a:r>
            <a:endParaRPr lang="en-US" altLang="en-US" sz="4000" smtClean="0">
              <a:latin typeface="Arial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098" name="Picture 2" descr="Slide5"/>
          <p:cNvPicPr>
            <a:picLocks noChangeAspect="1" noChangeArrowheads="1"/>
          </p:cNvPicPr>
          <p:nvPr/>
        </p:nvPicPr>
        <p:blipFill>
          <a:blip r:embed="rId4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0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2" name="Text Box 4"/>
          <p:cNvSpPr txBox="1">
            <a:spLocks noChangeArrowheads="1"/>
          </p:cNvSpPr>
          <p:nvPr/>
        </p:nvSpPr>
        <p:spPr bwMode="auto">
          <a:xfrm>
            <a:off x="4191000" y="6156325"/>
            <a:ext cx="4724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希伯来书</a:t>
            </a:r>
            <a:r>
              <a:rPr lang="en-US" altLang="zh-CN" sz="28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8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9:25</a:t>
            </a:r>
            <a:endParaRPr lang="en-US" altLang="en-US" sz="28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5893" name="Text Box 5"/>
          <p:cNvSpPr txBox="1">
            <a:spLocks noChangeArrowheads="1"/>
          </p:cNvSpPr>
          <p:nvPr/>
        </p:nvSpPr>
        <p:spPr bwMode="auto">
          <a:xfrm>
            <a:off x="381000" y="1812925"/>
            <a:ext cx="81534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i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也 不 是 多 次 将 自 己 献 上 ， 像 那 大 祭 司 每 年 带 着 牛 羊 的 血 （ 牛 羊 的 血 ： 原 文 作 不 是 自 己 的 血 ） 进 入 圣 所 </a:t>
            </a:r>
          </a:p>
        </p:txBody>
      </p:sp>
      <p:sp>
        <p:nvSpPr>
          <p:cNvPr id="16589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8991600" cy="646113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3600" b="1" smtClean="0">
                <a:solidFill>
                  <a:schemeClr val="bg1"/>
                </a:solidFill>
                <a:latin typeface="Arial" pitchFamily="34" charset="0"/>
              </a:rPr>
              <a:t>无需再赎罪</a:t>
            </a:r>
            <a:endParaRPr lang="en-US" altLang="en-US" sz="3600" b="1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5" name="Picture 2" descr="Slide5"/>
          <p:cNvPicPr>
            <a:picLocks noChangeAspect="1" noChangeArrowheads="1"/>
          </p:cNvPicPr>
          <p:nvPr/>
        </p:nvPicPr>
        <p:blipFill>
          <a:blip r:embed="rId3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0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6" name="Text Box 4"/>
          <p:cNvSpPr txBox="1">
            <a:spLocks noChangeArrowheads="1"/>
          </p:cNvSpPr>
          <p:nvPr/>
        </p:nvSpPr>
        <p:spPr bwMode="auto">
          <a:xfrm>
            <a:off x="4191000" y="6156325"/>
            <a:ext cx="4724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希伯来书</a:t>
            </a:r>
            <a:r>
              <a:rPr lang="en-US" altLang="zh-CN" sz="28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8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9:26</a:t>
            </a:r>
            <a:endParaRPr lang="en-US" altLang="en-US" sz="28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6917" name="Text Box 5"/>
          <p:cNvSpPr txBox="1">
            <a:spLocks noChangeArrowheads="1"/>
          </p:cNvSpPr>
          <p:nvPr/>
        </p:nvSpPr>
        <p:spPr bwMode="auto">
          <a:xfrm>
            <a:off x="381000" y="1812925"/>
            <a:ext cx="8153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i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否则，自创世以来，祂不知道要受难多少次了。但如今在这世代的末期，祂只一次献上自己，便除去了人的罪。</a:t>
            </a:r>
          </a:p>
        </p:txBody>
      </p:sp>
      <p:sp>
        <p:nvSpPr>
          <p:cNvPr id="16691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9144000" cy="646113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3600" b="1" u="sng" smtClean="0">
                <a:solidFill>
                  <a:schemeClr val="bg1"/>
                </a:solidFill>
                <a:latin typeface="Arial" pitchFamily="34" charset="0"/>
              </a:rPr>
              <a:t>罪废除了</a:t>
            </a:r>
            <a:r>
              <a:rPr lang="en-US" altLang="zh-CN" sz="3600" b="1" u="sng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altLang="ja-JP" sz="3600" b="1" u="sng" smtClean="0">
                <a:solidFill>
                  <a:schemeClr val="bg1"/>
                </a:solidFill>
                <a:latin typeface="Arial" pitchFamily="34" charset="0"/>
              </a:rPr>
              <a:t>(</a:t>
            </a:r>
            <a:r>
              <a:rPr lang="zh-CN" altLang="en-US" sz="3600" b="1" u="sng" smtClean="0">
                <a:solidFill>
                  <a:schemeClr val="bg1"/>
                </a:solidFill>
                <a:latin typeface="Arial" pitchFamily="34" charset="0"/>
              </a:rPr>
              <a:t>不仅被盖</a:t>
            </a:r>
            <a:r>
              <a:rPr lang="en-US" altLang="ja-JP" sz="3600" b="1" u="sng" smtClean="0">
                <a:solidFill>
                  <a:schemeClr val="bg1"/>
                </a:solidFill>
                <a:latin typeface="Arial" pitchFamily="34" charset="0"/>
              </a:rPr>
              <a:t>)</a:t>
            </a:r>
            <a:endParaRPr lang="en-US" altLang="en-US" sz="3600" b="1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7" name="Picture 24" descr="Romans 200 Blue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3" y="-26988"/>
            <a:ext cx="9120187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0" name="Diagram 49"/>
          <p:cNvGraphicFramePr/>
          <p:nvPr/>
        </p:nvGraphicFramePr>
        <p:xfrm>
          <a:off x="838200" y="381000"/>
          <a:ext cx="7620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1299" name="Title 3"/>
          <p:cNvSpPr>
            <a:spLocks noGrp="1"/>
          </p:cNvSpPr>
          <p:nvPr>
            <p:ph type="title"/>
          </p:nvPr>
        </p:nvSpPr>
        <p:spPr>
          <a:xfrm>
            <a:off x="2987675" y="2438400"/>
            <a:ext cx="3048000" cy="1752600"/>
          </a:xfrm>
        </p:spPr>
        <p:txBody>
          <a:bodyPr/>
          <a:lstStyle/>
          <a:p>
            <a:pPr eaLnBrk="1" hangingPunct="1"/>
            <a:r>
              <a:rPr kumimoji="1" lang="zh-CN" altLang="en-US" sz="3600" b="1" smtClean="0">
                <a:solidFill>
                  <a:schemeClr val="bg1"/>
                </a:solidFill>
                <a:latin typeface="Arial" pitchFamily="34" charset="0"/>
              </a:rPr>
              <a:t>希伯来人</a:t>
            </a:r>
            <a:r>
              <a:rPr kumimoji="1" lang="en-US" altLang="zh-CN" sz="3600" b="1" smtClean="0">
                <a:solidFill>
                  <a:schemeClr val="bg1"/>
                </a:solidFill>
                <a:latin typeface="Arial" pitchFamily="34" charset="0"/>
              </a:rPr>
              <a:t/>
            </a:r>
            <a:br>
              <a:rPr kumimoji="1" lang="en-US" altLang="zh-CN" sz="3600" b="1" smtClean="0">
                <a:solidFill>
                  <a:schemeClr val="bg1"/>
                </a:solidFill>
                <a:latin typeface="Arial" pitchFamily="34" charset="0"/>
              </a:rPr>
            </a:br>
            <a:r>
              <a:rPr kumimoji="1" lang="zh-CN" altLang="en-US" sz="3600" b="1" smtClean="0">
                <a:solidFill>
                  <a:schemeClr val="bg1"/>
                </a:solidFill>
                <a:latin typeface="Arial" pitchFamily="34" charset="0"/>
              </a:rPr>
              <a:t>的日历</a:t>
            </a:r>
            <a:endParaRPr lang="en-US" altLang="en-US" sz="3600" b="1" smtClean="0">
              <a:solidFill>
                <a:srgbClr val="FFFF00"/>
              </a:solidFill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8388350" y="14288"/>
            <a:ext cx="698500" cy="4619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Arial" charset="0"/>
                <a:ea typeface="Times New Roman" charset="0"/>
                <a:cs typeface="Times New Roman" charset="0"/>
              </a:rPr>
              <a:t>180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827463" y="1028700"/>
            <a:ext cx="3048000" cy="2039938"/>
            <a:chOff x="3828256" y="1028328"/>
            <a:chExt cx="3048000" cy="2040632"/>
          </a:xfrm>
        </p:grpSpPr>
        <p:sp>
          <p:nvSpPr>
            <p:cNvPr id="311306" name="Up Arrow Callout 1"/>
            <p:cNvSpPr>
              <a:spLocks noChangeArrowheads="1"/>
            </p:cNvSpPr>
            <p:nvPr/>
          </p:nvSpPr>
          <p:spPr bwMode="auto">
            <a:xfrm>
              <a:off x="3828256" y="1028328"/>
              <a:ext cx="3024336" cy="1656184"/>
            </a:xfrm>
            <a:prstGeom prst="upArrowCallout">
              <a:avLst>
                <a:gd name="adj1" fmla="val 25007"/>
                <a:gd name="adj2" fmla="val 24999"/>
                <a:gd name="adj3" fmla="val 25000"/>
                <a:gd name="adj4" fmla="val 64977"/>
              </a:avLst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r"/>
              <a:endParaRPr lang="en-US" altLang="en-US" sz="140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endParaRPr>
            </a:p>
          </p:txBody>
        </p:sp>
        <p:sp>
          <p:nvSpPr>
            <p:cNvPr id="16" name="Title 3"/>
            <p:cNvSpPr txBox="1">
              <a:spLocks/>
            </p:cNvSpPr>
            <p:nvPr/>
          </p:nvSpPr>
          <p:spPr bwMode="auto">
            <a:xfrm>
              <a:off x="3828256" y="1315764"/>
              <a:ext cx="3048000" cy="175319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kumimoji="1" lang="en-US" altLang="en-US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神圣历法</a:t>
              </a:r>
              <a:r>
                <a:rPr kumimoji="1" lang="zh-CN" altLang="en-US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的开始</a:t>
              </a:r>
              <a:endParaRPr lang="en-US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484438" y="4076700"/>
            <a:ext cx="3048000" cy="1944688"/>
            <a:chOff x="2483769" y="4077072"/>
            <a:chExt cx="3048000" cy="1944215"/>
          </a:xfrm>
        </p:grpSpPr>
        <p:sp>
          <p:nvSpPr>
            <p:cNvPr id="311304" name="Up Arrow Callout 28"/>
            <p:cNvSpPr>
              <a:spLocks noChangeArrowheads="1"/>
            </p:cNvSpPr>
            <p:nvPr/>
          </p:nvSpPr>
          <p:spPr bwMode="auto">
            <a:xfrm rot="10800000">
              <a:off x="2483769" y="4365103"/>
              <a:ext cx="3024336" cy="1656184"/>
            </a:xfrm>
            <a:prstGeom prst="upArrowCallout">
              <a:avLst>
                <a:gd name="adj1" fmla="val 25007"/>
                <a:gd name="adj2" fmla="val 24999"/>
                <a:gd name="adj3" fmla="val 25000"/>
                <a:gd name="adj4" fmla="val 64977"/>
              </a:avLst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r"/>
              <a:endParaRPr lang="en-US" altLang="en-US" sz="140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endParaRPr>
            </a:p>
          </p:txBody>
        </p:sp>
        <p:sp>
          <p:nvSpPr>
            <p:cNvPr id="19" name="Title 3"/>
            <p:cNvSpPr txBox="1">
              <a:spLocks/>
            </p:cNvSpPr>
            <p:nvPr/>
          </p:nvSpPr>
          <p:spPr bwMode="auto">
            <a:xfrm>
              <a:off x="2483769" y="4077072"/>
              <a:ext cx="3048000" cy="175217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民间日历的开始</a:t>
              </a:r>
              <a:endParaRPr lang="en-US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-14288" y="0"/>
            <a:ext cx="3816351" cy="4248150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出埃及记之夜</a:t>
            </a:r>
            <a:r>
              <a:rPr lang="en-US" altLang="ja-JP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:</a:t>
            </a:r>
          </a:p>
          <a:p>
            <a:pPr algn="ctr" eaLnBrk="1" hangingPunct="1"/>
            <a:endParaRPr lang="en-US" alt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 eaLnBrk="1" hangingPunct="1"/>
            <a:r>
              <a:rPr lang="en-US" altLang="en-US" sz="3500" b="1">
                <a:solidFill>
                  <a:schemeClr val="bg1"/>
                </a:solidFill>
              </a:rPr>
              <a:t>1 耶和华在埃及对摩西和亚伦说： 2 </a:t>
            </a:r>
            <a:r>
              <a:rPr lang="zh-CN" altLang="en-US" sz="3500" b="1">
                <a:solidFill>
                  <a:srgbClr val="FFFF00"/>
                </a:solidFill>
              </a:rPr>
              <a:t>“</a:t>
            </a:r>
            <a:r>
              <a:rPr lang="en-US" altLang="en-US" sz="3500" b="1">
                <a:solidFill>
                  <a:srgbClr val="FFFF00"/>
                </a:solidFill>
              </a:rPr>
              <a:t>从现在开始，你们要以这个月为一月，为一年之首</a:t>
            </a:r>
            <a:r>
              <a:rPr lang="zh-CN" altLang="en-US" sz="3500" b="1">
                <a:solidFill>
                  <a:srgbClr val="FFFF00"/>
                </a:solidFill>
              </a:rPr>
              <a:t>”</a:t>
            </a:r>
            <a:r>
              <a:rPr lang="en-US" altLang="en-US" sz="3500" b="1">
                <a:solidFill>
                  <a:schemeClr val="bg1"/>
                </a:solidFill>
              </a:rPr>
              <a:t>。</a:t>
            </a:r>
            <a:endParaRPr lang="en-US" altLang="ja-JP" sz="3500" b="1">
              <a:solidFill>
                <a:schemeClr val="bg1"/>
              </a:solidFill>
            </a:endParaRPr>
          </a:p>
          <a:p>
            <a:pPr algn="ctr" eaLnBrk="1" hangingPunct="1"/>
            <a:r>
              <a:rPr lang="en-US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(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出</a:t>
            </a:r>
            <a:r>
              <a:rPr lang="en-US" altLang="ja-JP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. 12:1-2)</a:t>
            </a:r>
            <a:endParaRPr lang="en-US" alt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193" name="Picture 2" descr="Slide5"/>
          <p:cNvPicPr>
            <a:picLocks noChangeAspect="1" noChangeArrowheads="1"/>
          </p:cNvPicPr>
          <p:nvPr/>
        </p:nvPicPr>
        <p:blipFill>
          <a:blip r:embed="rId3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0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0" name="Text Box 4"/>
          <p:cNvSpPr txBox="1">
            <a:spLocks noChangeArrowheads="1"/>
          </p:cNvSpPr>
          <p:nvPr/>
        </p:nvSpPr>
        <p:spPr bwMode="auto">
          <a:xfrm>
            <a:off x="4191000" y="6156325"/>
            <a:ext cx="4724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zh-CN" altLang="en-US" sz="2800" b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希伯来书</a:t>
            </a:r>
            <a:r>
              <a:rPr lang="en-US" altLang="zh-CN" sz="28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8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10:12</a:t>
            </a:r>
            <a:endParaRPr lang="en-US" altLang="en-US" sz="28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7941" name="Text Box 5"/>
          <p:cNvSpPr txBox="1">
            <a:spLocks noChangeArrowheads="1"/>
          </p:cNvSpPr>
          <p:nvPr/>
        </p:nvSpPr>
        <p:spPr bwMode="auto">
          <a:xfrm>
            <a:off x="381000" y="1812925"/>
            <a:ext cx="81534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i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而基督一次献上自己成为永远的赎罪祭后，就坐在上帝的右边</a:t>
            </a:r>
          </a:p>
        </p:txBody>
      </p:sp>
      <p:sp>
        <p:nvSpPr>
          <p:cNvPr id="167942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9144000" cy="646113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3600" b="1" u="sng" smtClean="0">
                <a:solidFill>
                  <a:schemeClr val="bg1"/>
                </a:solidFill>
                <a:latin typeface="Arial" pitchFamily="34" charset="0"/>
              </a:rPr>
              <a:t>在至圣所内的座位？</a:t>
            </a:r>
            <a:endParaRPr lang="en-US" altLang="en-US" sz="3600" b="1" u="sng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1" name="Picture 24" descr="Romans 200 Blue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0" name="Diagram 49"/>
          <p:cNvGraphicFramePr/>
          <p:nvPr/>
        </p:nvGraphicFramePr>
        <p:xfrm>
          <a:off x="838200" y="381000"/>
          <a:ext cx="7620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0400" y="2438400"/>
            <a:ext cx="3048000" cy="1752600"/>
          </a:xfrm>
        </p:spPr>
        <p:txBody>
          <a:bodyPr>
            <a:normAutofit/>
          </a:bodyPr>
          <a:lstStyle/>
          <a:p>
            <a:pPr eaLnBrk="1" hangingPunct="1"/>
            <a:r>
              <a:rPr kumimoji="1" lang="zh-CN" alt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利未记</a:t>
            </a:r>
            <a:r>
              <a:rPr kumimoji="1" lang="en-US" altLang="zh-CN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kumimoji="1" lang="en-US" altLang="ja-JP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23 </a:t>
            </a:r>
            <a:br>
              <a:rPr kumimoji="1" lang="en-US" altLang="ja-JP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</a:br>
            <a:r>
              <a:rPr kumimoji="1" lang="zh-CN" alt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节日</a:t>
            </a:r>
            <a:endParaRPr lang="en-US" altLang="en-US" sz="3600" b="1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4244" name="Text Box 12"/>
          <p:cNvSpPr txBox="1">
            <a:spLocks noChangeArrowheads="1"/>
          </p:cNvSpPr>
          <p:nvPr/>
        </p:nvSpPr>
        <p:spPr bwMode="auto">
          <a:xfrm>
            <a:off x="2024063" y="5867400"/>
            <a:ext cx="80010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被提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865188" y="5410200"/>
            <a:ext cx="80010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悔过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94246" name="Text Box 16"/>
          <p:cNvSpPr txBox="1">
            <a:spLocks noChangeArrowheads="1"/>
          </p:cNvSpPr>
          <p:nvPr/>
        </p:nvSpPr>
        <p:spPr bwMode="auto">
          <a:xfrm>
            <a:off x="3429000" y="5867400"/>
            <a:ext cx="982663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吹角节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94247" name="Text Box 16"/>
          <p:cNvSpPr txBox="1">
            <a:spLocks noChangeArrowheads="1"/>
          </p:cNvSpPr>
          <p:nvPr/>
        </p:nvSpPr>
        <p:spPr bwMode="auto">
          <a:xfrm>
            <a:off x="2514600" y="5446713"/>
            <a:ext cx="954088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赎罪日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8388350" y="14288"/>
            <a:ext cx="698500" cy="4619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Arial" charset="0"/>
                <a:ea typeface="Times New Roman" charset="0"/>
                <a:cs typeface="Times New Roman" charset="0"/>
              </a:rPr>
              <a:t>180</a:t>
            </a: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6380163" y="6005513"/>
            <a:ext cx="2687637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7196138" y="6172200"/>
            <a:ext cx="993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3</a:t>
            </a:r>
            <a:r>
              <a:rPr kumimoji="1" lang="zh-CN" alt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朝圣节</a:t>
            </a:r>
            <a:endParaRPr lang="en-US" altLang="en-US" sz="1800">
              <a:solidFill>
                <a:srgbClr val="FFFF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7675563" y="3276600"/>
            <a:ext cx="80010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圣灵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94252" name="Text Box 21"/>
          <p:cNvSpPr txBox="1">
            <a:spLocks noChangeArrowheads="1"/>
          </p:cNvSpPr>
          <p:nvPr/>
        </p:nvSpPr>
        <p:spPr bwMode="auto">
          <a:xfrm>
            <a:off x="5867400" y="3352800"/>
            <a:ext cx="954088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五旬节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7" name="Oval 22"/>
          <p:cNvSpPr>
            <a:spLocks noChangeArrowheads="1"/>
          </p:cNvSpPr>
          <p:nvPr/>
        </p:nvSpPr>
        <p:spPr bwMode="auto">
          <a:xfrm>
            <a:off x="5791200" y="3276600"/>
            <a:ext cx="16764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394254" name="Text Box 9"/>
          <p:cNvSpPr txBox="1">
            <a:spLocks noChangeArrowheads="1"/>
          </p:cNvSpPr>
          <p:nvPr/>
        </p:nvSpPr>
        <p:spPr bwMode="auto">
          <a:xfrm>
            <a:off x="5362575" y="909638"/>
            <a:ext cx="800100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救赎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6503988" y="1382713"/>
            <a:ext cx="800100" cy="460375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分裂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94256" name="Text Box 18"/>
          <p:cNvSpPr txBox="1">
            <a:spLocks noChangeArrowheads="1"/>
          </p:cNvSpPr>
          <p:nvPr/>
        </p:nvSpPr>
        <p:spPr bwMode="auto">
          <a:xfrm>
            <a:off x="5195888" y="1414463"/>
            <a:ext cx="9826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除酵节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94257" name="Text Box 18"/>
          <p:cNvSpPr txBox="1">
            <a:spLocks noChangeArrowheads="1"/>
          </p:cNvSpPr>
          <p:nvPr/>
        </p:nvSpPr>
        <p:spPr bwMode="auto">
          <a:xfrm>
            <a:off x="3836988" y="914400"/>
            <a:ext cx="9826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逾越节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3" name="Oval 19"/>
          <p:cNvSpPr>
            <a:spLocks noChangeArrowheads="1"/>
          </p:cNvSpPr>
          <p:nvPr/>
        </p:nvSpPr>
        <p:spPr bwMode="auto">
          <a:xfrm>
            <a:off x="3733800" y="838200"/>
            <a:ext cx="16002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6892925" y="1868488"/>
            <a:ext cx="800100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复活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94260" name="Text Box 20"/>
          <p:cNvSpPr txBox="1">
            <a:spLocks noChangeArrowheads="1"/>
          </p:cNvSpPr>
          <p:nvPr/>
        </p:nvSpPr>
        <p:spPr bwMode="auto">
          <a:xfrm>
            <a:off x="5367338" y="1852613"/>
            <a:ext cx="1209675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初熟之物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9" name="Text Box 1063"/>
          <p:cNvSpPr txBox="1">
            <a:spLocks noChangeArrowheads="1"/>
          </p:cNvSpPr>
          <p:nvPr/>
        </p:nvSpPr>
        <p:spPr bwMode="auto">
          <a:xfrm>
            <a:off x="0" y="3790950"/>
            <a:ext cx="914400" cy="641350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ja-JP" altLang="en-US" sz="3600" b="1">
                <a:solidFill>
                  <a:srgbClr val="0000FF"/>
                </a:solidFill>
                <a:latin typeface="Arial" pitchFamily="34" charset="0"/>
                <a:ea typeface="华文细黑" charset="-122"/>
              </a:rPr>
              <a:t>灵</a:t>
            </a:r>
            <a:endParaRPr lang="en-US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" name="Text Box 1073"/>
          <p:cNvSpPr txBox="1">
            <a:spLocks noChangeArrowheads="1"/>
          </p:cNvSpPr>
          <p:nvPr/>
        </p:nvSpPr>
        <p:spPr bwMode="auto">
          <a:xfrm>
            <a:off x="1143000" y="3906838"/>
            <a:ext cx="1268413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336600"/>
                </a:solidFill>
                <a:latin typeface="Arial" pitchFamily="34" charset="0"/>
              </a:rPr>
              <a:t>(</a:t>
            </a:r>
            <a:r>
              <a:rPr lang="ja-JP" altLang="en-US" sz="1800">
                <a:solidFill>
                  <a:srgbClr val="336600"/>
                </a:solidFill>
                <a:latin typeface="Arial" pitchFamily="34" charset="0"/>
                <a:ea typeface="华文细黑" charset="-122"/>
              </a:rPr>
              <a:t>五旬节</a:t>
            </a:r>
            <a:r>
              <a:rPr lang="en-US" altLang="ja-JP" sz="2000" b="1">
                <a:solidFill>
                  <a:srgbClr val="336600"/>
                </a:solidFill>
                <a:latin typeface="Arial" pitchFamily="34" charset="0"/>
              </a:rPr>
              <a:t>)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</a:endParaRPr>
          </a:p>
        </p:txBody>
      </p:sp>
      <p:sp>
        <p:nvSpPr>
          <p:cNvPr id="28" name="Oval 22"/>
          <p:cNvSpPr>
            <a:spLocks noChangeArrowheads="1"/>
          </p:cNvSpPr>
          <p:nvPr/>
        </p:nvSpPr>
        <p:spPr bwMode="auto">
          <a:xfrm>
            <a:off x="1042988" y="3789363"/>
            <a:ext cx="16764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4" grpId="0" animBg="1"/>
      <p:bldP spid="29" grpId="0" animBg="1"/>
      <p:bldP spid="34" grpId="0" animBg="1"/>
      <p:bldP spid="39" grpId="0" animBg="1"/>
      <p:bldP spid="4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265" name="Picture 8" descr="booth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1600200"/>
            <a:ext cx="5638800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00400" y="457200"/>
            <a:ext cx="5410200" cy="1096963"/>
          </a:xfrm>
        </p:spPr>
        <p:txBody>
          <a:bodyPr/>
          <a:lstStyle/>
          <a:p>
            <a:pPr eaLnBrk="1" hangingPunct="1"/>
            <a:r>
              <a:rPr lang="ja-JP" altLang="en-US" sz="7000" smtClean="0">
                <a:ea typeface="华文细黑" charset="-122"/>
              </a:rPr>
              <a:t>住棚节</a:t>
            </a:r>
            <a:endParaRPr lang="en-US" altLang="en-US" smtClean="0"/>
          </a:p>
        </p:txBody>
      </p:sp>
      <p:pic>
        <p:nvPicPr>
          <p:cNvPr id="395267" name="Picture 3" descr="sukkah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5811838"/>
            <a:ext cx="1981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5268" name="Picture 4" descr="succah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5238750"/>
            <a:ext cx="17526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5269" name="Picture 5" descr="succoth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5195888"/>
            <a:ext cx="1006475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5270" name="Picture 6" descr="sukkot_model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4876800"/>
            <a:ext cx="13716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5271" name="Picture 7" descr="tabhead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39528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5272" name="Text Box 9"/>
          <p:cNvSpPr txBox="1">
            <a:spLocks noChangeArrowheads="1"/>
          </p:cNvSpPr>
          <p:nvPr/>
        </p:nvSpPr>
        <p:spPr bwMode="auto">
          <a:xfrm>
            <a:off x="144463" y="88900"/>
            <a:ext cx="3490912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ja-JP" altLang="en-US" sz="3900" u="sng">
                <a:latin typeface="Arial" pitchFamily="34" charset="0"/>
                <a:ea typeface="华文细黑" charset="-122"/>
              </a:rPr>
              <a:t>利未记</a:t>
            </a:r>
            <a:r>
              <a:rPr lang="en-US" altLang="ja-JP" b="1" u="sng">
                <a:latin typeface="Arial" pitchFamily="34" charset="0"/>
              </a:rPr>
              <a:t> 23:42-43</a:t>
            </a:r>
            <a:r>
              <a:rPr lang="en-US" altLang="ja-JP" b="1">
                <a:latin typeface="Arial" pitchFamily="34" charset="0"/>
              </a:rPr>
              <a:t>  </a:t>
            </a:r>
            <a:r>
              <a:rPr lang="ja-JP" altLang="en-US" sz="2900">
                <a:latin typeface="Arial" pitchFamily="34" charset="0"/>
                <a:ea typeface="华文细黑" charset="-122"/>
              </a:rPr>
              <a:t>你们要住在棚里七天；以色列所有的本地人都要住在棚里，好叫你们世世代代知道，我领以色列人出埃及地的时候，曾经使他们住在棚里；我是耶和华你们的神。</a:t>
            </a:r>
            <a:endParaRPr lang="en-US" altLang="en-US" sz="1800"/>
          </a:p>
        </p:txBody>
      </p:sp>
      <p:sp>
        <p:nvSpPr>
          <p:cNvPr id="206858" name="Text Box 10"/>
          <p:cNvSpPr txBox="1">
            <a:spLocks noChangeArrowheads="1"/>
          </p:cNvSpPr>
          <p:nvPr/>
        </p:nvSpPr>
        <p:spPr bwMode="auto">
          <a:xfrm>
            <a:off x="8305800" y="73025"/>
            <a:ext cx="76676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604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en-US" altLang="en-US" b="1"/>
              <a:t>184</a:t>
            </a:r>
            <a:endParaRPr lang="en-US" altLang="en-US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-152400"/>
            <a:ext cx="7467600" cy="1143000"/>
          </a:xfrm>
        </p:spPr>
        <p:txBody>
          <a:bodyPr/>
          <a:lstStyle/>
          <a:p>
            <a:pPr eaLnBrk="1" hangingPunct="1"/>
            <a:r>
              <a:rPr lang="ja-JP" altLang="en-US" sz="7000" smtClean="0">
                <a:ea typeface="华文细黑" charset="-122"/>
              </a:rPr>
              <a:t>住棚节（收藏节）</a:t>
            </a:r>
            <a:endParaRPr lang="en-US" altLang="en-US" smtClean="0"/>
          </a:p>
        </p:txBody>
      </p:sp>
      <p:pic>
        <p:nvPicPr>
          <p:cNvPr id="397314" name="Picture 3" descr="Atonemen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00400" y="990600"/>
            <a:ext cx="914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7315" name="Picture 4" descr="Tabernacle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3767138"/>
            <a:ext cx="5105400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16" name="Text Box 5"/>
          <p:cNvSpPr txBox="1">
            <a:spLocks noChangeArrowheads="1"/>
          </p:cNvSpPr>
          <p:nvPr/>
        </p:nvSpPr>
        <p:spPr bwMode="auto">
          <a:xfrm>
            <a:off x="0" y="4191000"/>
            <a:ext cx="396240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ja-JP" altLang="en-US" sz="3900" b="1" u="sng">
                <a:latin typeface="Arial" pitchFamily="34" charset="0"/>
                <a:ea typeface="华文细黑" charset="-122"/>
              </a:rPr>
              <a:t>申命记</a:t>
            </a:r>
            <a:r>
              <a:rPr lang="en-US" altLang="ja-JP" b="1" u="sng">
                <a:latin typeface="Arial" pitchFamily="34" charset="0"/>
              </a:rPr>
              <a:t> 16:13</a:t>
            </a:r>
            <a:r>
              <a:rPr lang="en-US" altLang="ja-JP" b="1">
                <a:latin typeface="Arial" pitchFamily="34" charset="0"/>
              </a:rPr>
              <a:t>  </a:t>
            </a:r>
            <a:endParaRPr lang="en-US" altLang="zh-CN" b="1">
              <a:latin typeface="Arial" pitchFamily="34" charset="0"/>
            </a:endParaRPr>
          </a:p>
          <a:p>
            <a:r>
              <a:rPr lang="ja-JP" altLang="en-US" sz="3200" b="1">
                <a:latin typeface="Arial" pitchFamily="34" charset="0"/>
              </a:rPr>
              <a:t>“</a:t>
            </a:r>
            <a:r>
              <a:rPr lang="ja-JP" altLang="en-US" sz="3200">
                <a:latin typeface="Arial" pitchFamily="34" charset="0"/>
                <a:ea typeface="华文细黑" charset="-122"/>
              </a:rPr>
              <a:t>你从禾场上和榨酒池里收藏了出产以后，就要举行住棚节七日。</a:t>
            </a:r>
            <a:r>
              <a:rPr lang="ja-JP" altLang="en-US" sz="3200" b="1">
                <a:latin typeface="Arial" pitchFamily="34" charset="0"/>
              </a:rPr>
              <a:t>”</a:t>
            </a:r>
            <a:endParaRPr lang="en-US" altLang="en-US" sz="3200" b="1">
              <a:latin typeface="Arial" pitchFamily="34" charset="0"/>
            </a:endParaRPr>
          </a:p>
        </p:txBody>
      </p:sp>
      <p:sp>
        <p:nvSpPr>
          <p:cNvPr id="208902" name="Text Box 6"/>
          <p:cNvSpPr txBox="1">
            <a:spLocks noChangeArrowheads="1"/>
          </p:cNvSpPr>
          <p:nvPr/>
        </p:nvSpPr>
        <p:spPr bwMode="auto">
          <a:xfrm>
            <a:off x="8305800" y="73025"/>
            <a:ext cx="76676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604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en-US" altLang="en-US" b="1"/>
              <a:t>184</a:t>
            </a:r>
            <a:endParaRPr lang="en-US" altLang="en-US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7772400" cy="1143000"/>
          </a:xfrm>
          <a:gradFill rotWithShape="0">
            <a:gsLst>
              <a:gs pos="0">
                <a:srgbClr val="767600"/>
              </a:gs>
              <a:gs pos="50000">
                <a:srgbClr val="FFFF00"/>
              </a:gs>
              <a:gs pos="100000">
                <a:srgbClr val="767600"/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ja-JP" altLang="en-US" b="1" smtClean="0">
                <a:ea typeface="华文细黑" charset="-122"/>
              </a:rPr>
              <a:t>住棚节</a:t>
            </a:r>
            <a:r>
              <a:rPr lang="en-US" altLang="ja-JP" b="1" smtClean="0"/>
              <a:t> = </a:t>
            </a:r>
            <a:r>
              <a:rPr lang="ja-JP" altLang="en-US" b="1" smtClean="0">
                <a:ea typeface="华文细黑" charset="-122"/>
              </a:rPr>
              <a:t>秋收</a:t>
            </a:r>
            <a:endParaRPr lang="en-US" altLang="en-US" smtClean="0"/>
          </a:p>
        </p:txBody>
      </p:sp>
      <p:sp>
        <p:nvSpPr>
          <p:cNvPr id="399363" name="Text Box 3"/>
          <p:cNvSpPr txBox="1">
            <a:spLocks noChangeArrowheads="1"/>
          </p:cNvSpPr>
          <p:nvPr/>
        </p:nvSpPr>
        <p:spPr bwMode="auto">
          <a:xfrm>
            <a:off x="1066800" y="259080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4020" name="Text Box 4"/>
          <p:cNvSpPr txBox="1">
            <a:spLocks noChangeArrowheads="1"/>
          </p:cNvSpPr>
          <p:nvPr/>
        </p:nvSpPr>
        <p:spPr bwMode="auto">
          <a:xfrm>
            <a:off x="76200" y="3429000"/>
            <a:ext cx="4419600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4488" indent="-344488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ja-JP" altLang="en-US" sz="3300">
                <a:solidFill>
                  <a:schemeClr val="bg1"/>
                </a:solidFill>
                <a:latin typeface="Arial" pitchFamily="34" charset="0"/>
                <a:ea typeface="华文细黑" charset="-122"/>
              </a:rPr>
              <a:t>列邦受审判</a:t>
            </a:r>
            <a:r>
              <a:rPr lang="en-US" altLang="ja-JP" sz="320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(</a:t>
            </a:r>
            <a:r>
              <a:rPr lang="ja-JP" altLang="en-US" sz="3300">
                <a:solidFill>
                  <a:schemeClr val="bg1"/>
                </a:solidFill>
                <a:latin typeface="Arial" pitchFamily="34" charset="0"/>
                <a:ea typeface="华文细黑" charset="-122"/>
              </a:rPr>
              <a:t>马太福音</a:t>
            </a:r>
            <a:r>
              <a:rPr lang="en-US" altLang="ja-JP" sz="320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13:30, 39; </a:t>
            </a:r>
            <a:r>
              <a:rPr lang="ja-JP" altLang="en-US" sz="3300">
                <a:solidFill>
                  <a:schemeClr val="bg1"/>
                </a:solidFill>
                <a:latin typeface="Arial" pitchFamily="34" charset="0"/>
                <a:ea typeface="华文细黑" charset="-122"/>
              </a:rPr>
              <a:t>启示录</a:t>
            </a:r>
            <a:r>
              <a:rPr lang="en-US" altLang="ja-JP" sz="330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altLang="ja-JP" sz="320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14:15)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ja-JP" altLang="en-US" sz="3400">
                <a:solidFill>
                  <a:schemeClr val="bg1"/>
                </a:solidFill>
                <a:latin typeface="Arial" pitchFamily="34" charset="0"/>
                <a:ea typeface="华文细黑" charset="-122"/>
              </a:rPr>
              <a:t>耶稣变容</a:t>
            </a:r>
            <a:r>
              <a:rPr lang="en-US" altLang="ja-JP" sz="320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= </a:t>
            </a:r>
            <a:r>
              <a:rPr lang="ja-JP" altLang="en-US" sz="3300">
                <a:solidFill>
                  <a:schemeClr val="bg1"/>
                </a:solidFill>
                <a:latin typeface="Arial" pitchFamily="34" charset="0"/>
                <a:ea typeface="华文细黑" charset="-122"/>
              </a:rPr>
              <a:t>天国跟随</a:t>
            </a:r>
            <a:r>
              <a:rPr lang="en-US" altLang="ja-JP" sz="330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altLang="ja-JP" sz="320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(</a:t>
            </a:r>
            <a:r>
              <a:rPr lang="ja-JP" altLang="en-US" sz="3300">
                <a:solidFill>
                  <a:schemeClr val="bg1"/>
                </a:solidFill>
                <a:latin typeface="Arial" pitchFamily="34" charset="0"/>
                <a:ea typeface="华文细黑" charset="-122"/>
              </a:rPr>
              <a:t>马太福音</a:t>
            </a:r>
            <a:r>
              <a:rPr lang="en-US" altLang="ja-JP" sz="320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17:4)</a:t>
            </a:r>
            <a:endParaRPr lang="en-US" altLang="en-US" sz="320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pic>
        <p:nvPicPr>
          <p:cNvPr id="214021" name="Picture 5" descr="Winno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3352800"/>
            <a:ext cx="396240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2" name="Picture 6" descr="Winnow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3925" y="1768475"/>
            <a:ext cx="23622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3" name="Picture 7" descr="winnowfork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4725" y="2438400"/>
            <a:ext cx="15906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4" name="Text Box 8"/>
          <p:cNvSpPr txBox="1">
            <a:spLocks noChangeArrowheads="1"/>
          </p:cNvSpPr>
          <p:nvPr/>
        </p:nvSpPr>
        <p:spPr bwMode="auto">
          <a:xfrm>
            <a:off x="304800" y="1752600"/>
            <a:ext cx="37338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300">
                <a:solidFill>
                  <a:schemeClr val="bg1"/>
                </a:solidFill>
                <a:latin typeface="ヒラギノ明朝 Pro W3" charset="-128"/>
                <a:ea typeface="华文细黑" charset="-122"/>
              </a:rPr>
              <a:t>簸</a:t>
            </a:r>
            <a:r>
              <a:rPr lang="en-US" altLang="en-US" sz="3300">
                <a:solidFill>
                  <a:schemeClr val="bg1"/>
                </a:solidFill>
                <a:latin typeface="Hei" charset="-122"/>
                <a:ea typeface="华文细黑" charset="-122"/>
              </a:rPr>
              <a:t>扬</a:t>
            </a:r>
            <a:r>
              <a:rPr lang="en-US" altLang="ja-JP" sz="3200" b="1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=</a:t>
            </a:r>
            <a:r>
              <a:rPr lang="en-US" altLang="ja-JP" sz="3300" b="1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ja-JP" altLang="en-US" sz="3300">
                <a:solidFill>
                  <a:schemeClr val="bg1"/>
                </a:solidFill>
                <a:latin typeface="Arial" pitchFamily="34" charset="0"/>
                <a:ea typeface="华文细黑" charset="-122"/>
              </a:rPr>
              <a:t>基督回地球的过程</a:t>
            </a:r>
            <a:r>
              <a:rPr lang="en-US" altLang="ja-JP" sz="3200" b="1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:</a:t>
            </a:r>
            <a:endParaRPr lang="en-US" altLang="en-US" sz="3200" b="1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14025" name="Text Box 9"/>
          <p:cNvSpPr txBox="1">
            <a:spLocks noChangeArrowheads="1"/>
          </p:cNvSpPr>
          <p:nvPr/>
        </p:nvSpPr>
        <p:spPr bwMode="auto">
          <a:xfrm>
            <a:off x="8305800" y="73025"/>
            <a:ext cx="76676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604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</a:rPr>
              <a:t>184</a:t>
            </a:r>
            <a:endParaRPr lang="en-US" altLang="en-US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14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214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214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20" grpId="0" build="p"/>
      <p:bldP spid="21402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409" name="Picture 2" descr="Tabernacles Carl_Bloch_The_Transfiguration_40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17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5774" y="5661248"/>
            <a:ext cx="9144000" cy="1103784"/>
          </a:xfrm>
          <a:ln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3600" b="1" dirty="0" smtClean="0">
                <a:solidFill>
                  <a:srgbClr val="FFFFFF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Arail" charset="0"/>
                <a:ea typeface="+mj-ea"/>
                <a:cs typeface="Times New Roman" charset="0"/>
              </a:rPr>
              <a:t>变象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Arail" charset="0"/>
                <a:ea typeface="+mj-ea"/>
                <a:cs typeface="Times New Roman" charset="0"/>
              </a:rPr>
              <a:t>= </a:t>
            </a:r>
            <a:r>
              <a:rPr lang="zh-CN" altLang="en-US" sz="3600" b="1" dirty="0" smtClean="0">
                <a:solidFill>
                  <a:srgbClr val="FFFFFF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Arail" charset="0"/>
                <a:ea typeface="+mj-ea"/>
                <a:cs typeface="Times New Roman" charset="0"/>
              </a:rPr>
              <a:t>帐篷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Arail" charset="0"/>
                <a:ea typeface="+mj-ea"/>
                <a:cs typeface="Times New Roman" charset="0"/>
              </a:rPr>
              <a:t> = </a:t>
            </a:r>
            <a:r>
              <a:rPr lang="zh-CN" altLang="en-US" sz="3600" b="1" dirty="0" smtClean="0">
                <a:solidFill>
                  <a:srgbClr val="FFFFFF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Arail" charset="0"/>
                <a:ea typeface="+mj-ea"/>
                <a:cs typeface="Times New Roman" charset="0"/>
              </a:rPr>
              <a:t>天国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Arail" charset="0"/>
                <a:ea typeface="+mj-ea"/>
                <a:cs typeface="Times New Roman" charset="0"/>
              </a:rPr>
              <a:t> </a:t>
            </a:r>
            <a:br>
              <a:rPr lang="en-US" sz="3600" b="1" dirty="0" smtClean="0">
                <a:solidFill>
                  <a:srgbClr val="FFFFFF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Arail" charset="0"/>
                <a:ea typeface="+mj-ea"/>
                <a:cs typeface="Times New Roman" charset="0"/>
              </a:rPr>
            </a:br>
            <a:r>
              <a:rPr lang="en-US" sz="3600" b="1" dirty="0" smtClean="0">
                <a:solidFill>
                  <a:srgbClr val="FFFFFF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Arail" charset="0"/>
                <a:ea typeface="+mj-ea"/>
                <a:cs typeface="Times New Roman" charset="0"/>
              </a:rPr>
              <a:t>(</a:t>
            </a:r>
            <a:r>
              <a:rPr lang="zh-CN" altLang="en-US" sz="3600" b="1" dirty="0" smtClean="0">
                <a:solidFill>
                  <a:srgbClr val="FFFFFF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Arail" charset="0"/>
                <a:ea typeface="+mj-ea"/>
                <a:cs typeface="Times New Roman" charset="0"/>
              </a:rPr>
              <a:t>马太。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228600">
                    <a:schemeClr val="tx1">
                      <a:alpha val="89000"/>
                    </a:schemeClr>
                  </a:glow>
                </a:effectLst>
                <a:latin typeface="Arail" charset="0"/>
                <a:ea typeface="+mj-ea"/>
                <a:cs typeface="Times New Roman" charset="0"/>
              </a:rPr>
              <a:t> 17:4)</a:t>
            </a:r>
            <a:endParaRPr lang="en-US" sz="3600" b="1" dirty="0">
              <a:solidFill>
                <a:srgbClr val="FFFFFF"/>
              </a:solidFill>
              <a:effectLst>
                <a:glow rad="228600">
                  <a:schemeClr val="tx1">
                    <a:alpha val="89000"/>
                  </a:schemeClr>
                </a:glow>
              </a:effectLst>
              <a:latin typeface="Arail" charset="0"/>
              <a:ea typeface="+mj-ea"/>
              <a:cs typeface="Times New Roman" charset="0"/>
            </a:endParaRPr>
          </a:p>
        </p:txBody>
      </p:sp>
      <p:sp>
        <p:nvSpPr>
          <p:cNvPr id="401411" name="Text Box 3"/>
          <p:cNvSpPr txBox="1">
            <a:spLocks noChangeArrowheads="1"/>
          </p:cNvSpPr>
          <p:nvPr/>
        </p:nvSpPr>
        <p:spPr bwMode="auto">
          <a:xfrm>
            <a:off x="1066800" y="259080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b="1">
              <a:solidFill>
                <a:srgbClr val="000000"/>
              </a:solidFill>
              <a:latin typeface="Arail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457" name="Picture 24" descr="Romans 200 Blue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0" name="Diagram 49"/>
          <p:cNvGraphicFramePr/>
          <p:nvPr/>
        </p:nvGraphicFramePr>
        <p:xfrm>
          <a:off x="838200" y="381000"/>
          <a:ext cx="7620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0400" y="2438400"/>
            <a:ext cx="3048000" cy="1752600"/>
          </a:xfrm>
        </p:spPr>
        <p:txBody>
          <a:bodyPr>
            <a:normAutofit/>
          </a:bodyPr>
          <a:lstStyle/>
          <a:p>
            <a:pPr eaLnBrk="1" hangingPunct="1"/>
            <a:r>
              <a:rPr kumimoji="1" lang="zh-CN" alt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利未记</a:t>
            </a:r>
            <a:r>
              <a:rPr kumimoji="1" lang="en-US" altLang="zh-CN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kumimoji="1" lang="en-US" altLang="ja-JP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23 </a:t>
            </a:r>
            <a:br>
              <a:rPr kumimoji="1" lang="en-US" altLang="ja-JP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</a:br>
            <a:r>
              <a:rPr kumimoji="1" lang="zh-CN" altLang="en-US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节日</a:t>
            </a:r>
            <a:endParaRPr lang="en-US" altLang="en-US" sz="3600" b="1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03460" name="Text Box 12"/>
          <p:cNvSpPr txBox="1">
            <a:spLocks noChangeArrowheads="1"/>
          </p:cNvSpPr>
          <p:nvPr/>
        </p:nvSpPr>
        <p:spPr bwMode="auto">
          <a:xfrm>
            <a:off x="2024063" y="5867400"/>
            <a:ext cx="80010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被提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865188" y="5410200"/>
            <a:ext cx="80010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悔过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03462" name="Text Box 16"/>
          <p:cNvSpPr txBox="1">
            <a:spLocks noChangeArrowheads="1"/>
          </p:cNvSpPr>
          <p:nvPr/>
        </p:nvSpPr>
        <p:spPr bwMode="auto">
          <a:xfrm>
            <a:off x="3429000" y="5867400"/>
            <a:ext cx="982663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吹角节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403463" name="Text Box 16"/>
          <p:cNvSpPr txBox="1">
            <a:spLocks noChangeArrowheads="1"/>
          </p:cNvSpPr>
          <p:nvPr/>
        </p:nvSpPr>
        <p:spPr bwMode="auto">
          <a:xfrm>
            <a:off x="2514600" y="5446713"/>
            <a:ext cx="954088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赎罪日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8388350" y="14288"/>
            <a:ext cx="698500" cy="4619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Arial" charset="0"/>
                <a:ea typeface="Times New Roman" charset="0"/>
                <a:cs typeface="Times New Roman" charset="0"/>
              </a:rPr>
              <a:t>180</a:t>
            </a: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6380163" y="6005513"/>
            <a:ext cx="2687637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7196138" y="6172200"/>
            <a:ext cx="993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3</a:t>
            </a:r>
            <a:r>
              <a:rPr kumimoji="1" lang="zh-CN" alt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朝圣节</a:t>
            </a:r>
            <a:endParaRPr lang="en-US" altLang="en-US" sz="1800">
              <a:solidFill>
                <a:srgbClr val="FFFF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7675563" y="3276600"/>
            <a:ext cx="80010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圣灵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03468" name="Text Box 21"/>
          <p:cNvSpPr txBox="1">
            <a:spLocks noChangeArrowheads="1"/>
          </p:cNvSpPr>
          <p:nvPr/>
        </p:nvSpPr>
        <p:spPr bwMode="auto">
          <a:xfrm>
            <a:off x="5867400" y="3352800"/>
            <a:ext cx="954088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五旬节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7" name="Oval 22"/>
          <p:cNvSpPr>
            <a:spLocks noChangeArrowheads="1"/>
          </p:cNvSpPr>
          <p:nvPr/>
        </p:nvSpPr>
        <p:spPr bwMode="auto">
          <a:xfrm>
            <a:off x="5791200" y="3276600"/>
            <a:ext cx="16764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403470" name="Text Box 9"/>
          <p:cNvSpPr txBox="1">
            <a:spLocks noChangeArrowheads="1"/>
          </p:cNvSpPr>
          <p:nvPr/>
        </p:nvSpPr>
        <p:spPr bwMode="auto">
          <a:xfrm>
            <a:off x="5362575" y="909638"/>
            <a:ext cx="800100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救赎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6503988" y="1382713"/>
            <a:ext cx="800100" cy="460375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分裂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03472" name="Text Box 18"/>
          <p:cNvSpPr txBox="1">
            <a:spLocks noChangeArrowheads="1"/>
          </p:cNvSpPr>
          <p:nvPr/>
        </p:nvSpPr>
        <p:spPr bwMode="auto">
          <a:xfrm>
            <a:off x="5195888" y="1414463"/>
            <a:ext cx="9826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除酵节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403473" name="Text Box 18"/>
          <p:cNvSpPr txBox="1">
            <a:spLocks noChangeArrowheads="1"/>
          </p:cNvSpPr>
          <p:nvPr/>
        </p:nvSpPr>
        <p:spPr bwMode="auto">
          <a:xfrm>
            <a:off x="3836988" y="914400"/>
            <a:ext cx="9826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逾越节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3" name="Oval 19"/>
          <p:cNvSpPr>
            <a:spLocks noChangeArrowheads="1"/>
          </p:cNvSpPr>
          <p:nvPr/>
        </p:nvSpPr>
        <p:spPr bwMode="auto">
          <a:xfrm>
            <a:off x="3733800" y="838200"/>
            <a:ext cx="16002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6892925" y="1868488"/>
            <a:ext cx="800100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复活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03476" name="Text Box 20"/>
          <p:cNvSpPr txBox="1">
            <a:spLocks noChangeArrowheads="1"/>
          </p:cNvSpPr>
          <p:nvPr/>
        </p:nvSpPr>
        <p:spPr bwMode="auto">
          <a:xfrm>
            <a:off x="5367338" y="1852613"/>
            <a:ext cx="1209675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初熟之物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9" name="Text Box 1063"/>
          <p:cNvSpPr txBox="1">
            <a:spLocks noChangeArrowheads="1"/>
          </p:cNvSpPr>
          <p:nvPr/>
        </p:nvSpPr>
        <p:spPr bwMode="auto">
          <a:xfrm>
            <a:off x="0" y="3790950"/>
            <a:ext cx="914400" cy="641350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ja-JP" altLang="en-US" sz="3600" b="1">
                <a:solidFill>
                  <a:srgbClr val="0000FF"/>
                </a:solidFill>
                <a:latin typeface="Arial" pitchFamily="34" charset="0"/>
                <a:ea typeface="华文细黑" charset="-122"/>
              </a:rPr>
              <a:t>灵</a:t>
            </a:r>
            <a:endParaRPr lang="en-US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" name="Text Box 1073"/>
          <p:cNvSpPr txBox="1">
            <a:spLocks noChangeArrowheads="1"/>
          </p:cNvSpPr>
          <p:nvPr/>
        </p:nvSpPr>
        <p:spPr bwMode="auto">
          <a:xfrm>
            <a:off x="1143000" y="3906838"/>
            <a:ext cx="1268413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336600"/>
                </a:solidFill>
                <a:latin typeface="Arial" pitchFamily="34" charset="0"/>
              </a:rPr>
              <a:t>(</a:t>
            </a:r>
            <a:r>
              <a:rPr lang="ja-JP" altLang="en-US" sz="1800">
                <a:solidFill>
                  <a:srgbClr val="336600"/>
                </a:solidFill>
                <a:latin typeface="Arial" pitchFamily="34" charset="0"/>
                <a:ea typeface="华文细黑" charset="-122"/>
              </a:rPr>
              <a:t>五旬节</a:t>
            </a:r>
            <a:r>
              <a:rPr lang="en-US" altLang="ja-JP" sz="2000" b="1">
                <a:solidFill>
                  <a:srgbClr val="336600"/>
                </a:solidFill>
                <a:latin typeface="Arial" pitchFamily="34" charset="0"/>
              </a:rPr>
              <a:t>)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</a:endParaRPr>
          </a:p>
        </p:txBody>
      </p:sp>
      <p:sp>
        <p:nvSpPr>
          <p:cNvPr id="28" name="Oval 22"/>
          <p:cNvSpPr>
            <a:spLocks noChangeArrowheads="1"/>
          </p:cNvSpPr>
          <p:nvPr/>
        </p:nvSpPr>
        <p:spPr bwMode="auto">
          <a:xfrm>
            <a:off x="1042988" y="3789363"/>
            <a:ext cx="16764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4" grpId="0" animBg="1"/>
      <p:bldP spid="29" grpId="0" animBg="1"/>
      <p:bldP spid="34" grpId="0" animBg="1"/>
      <p:bldP spid="39" grpId="0" animBg="1"/>
      <p:bldP spid="4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81" name="Picture 6" descr="Romans 200 Blue 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4800" b="1" smtClean="0">
                <a:ea typeface="华文细黑" charset="-122"/>
              </a:rPr>
              <a:t>以色列节期大纲</a:t>
            </a:r>
            <a:endParaRPr lang="en-US" altLang="en-US" sz="4800" b="1" smtClean="0">
              <a:cs typeface="Arial" pitchFamily="34" charset="0"/>
            </a:endParaRPr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00200"/>
            <a:ext cx="7924800" cy="5257800"/>
          </a:xfrm>
        </p:spPr>
        <p:txBody>
          <a:bodyPr/>
          <a:lstStyle/>
          <a:p>
            <a:pPr marL="742950" indent="-742950" eaLnBrk="1" hangingPunct="1">
              <a:buFont typeface="Arial" pitchFamily="34" charset="0"/>
              <a:buAutoNum type="arabicPeriod"/>
            </a:pPr>
            <a:r>
              <a:rPr lang="ja-JP" altLang="en-US" sz="4000" b="1" smtClean="0">
                <a:ea typeface="华文细黑" charset="-122"/>
              </a:rPr>
              <a:t>这些节期聚集在</a:t>
            </a:r>
            <a:r>
              <a:rPr lang="en-US" altLang="ja-JP" sz="4000" b="1" smtClean="0"/>
              <a:t>2</a:t>
            </a:r>
            <a:r>
              <a:rPr lang="ja-JP" altLang="en-US" sz="4000" b="1" smtClean="0">
                <a:ea typeface="华文细黑" charset="-122"/>
              </a:rPr>
              <a:t>个月里</a:t>
            </a:r>
            <a:endParaRPr lang="en-US" altLang="ja-JP" sz="4000" b="1" smtClean="0"/>
          </a:p>
          <a:p>
            <a:pPr marL="742950" indent="-742950" eaLnBrk="1" hangingPunct="1">
              <a:buFont typeface="Arial" pitchFamily="34" charset="0"/>
              <a:buAutoNum type="arabicPeriod"/>
            </a:pPr>
            <a:r>
              <a:rPr lang="ja-JP" altLang="en-US" sz="4000" b="1" smtClean="0">
                <a:ea typeface="华文细黑" charset="-122"/>
              </a:rPr>
              <a:t>欢乐与忧郁</a:t>
            </a:r>
            <a:endParaRPr lang="en-US" altLang="ja-JP" sz="4000" b="1" smtClean="0"/>
          </a:p>
          <a:p>
            <a:pPr marL="742950" indent="-742950" eaLnBrk="1" hangingPunct="1">
              <a:buFont typeface="Arial" pitchFamily="34" charset="0"/>
              <a:buAutoNum type="arabicPeriod"/>
            </a:pPr>
            <a:r>
              <a:rPr lang="ja-JP" altLang="en-US" sz="4000" b="1" smtClean="0">
                <a:ea typeface="华文细黑" charset="-122"/>
              </a:rPr>
              <a:t>在耶路撒冷和家乡</a:t>
            </a:r>
            <a:endParaRPr lang="en-US" altLang="ja-JP" sz="4400" b="1" smtClean="0"/>
          </a:p>
          <a:p>
            <a:pPr marL="742950" indent="-742950" eaLnBrk="1" hangingPunct="1">
              <a:buFont typeface="Arial" pitchFamily="34" charset="0"/>
              <a:buAutoNum type="arabicPeriod"/>
            </a:pPr>
            <a:r>
              <a:rPr lang="ja-JP" altLang="en-US" sz="4000" b="1" smtClean="0">
                <a:ea typeface="华文细黑" charset="-122"/>
              </a:rPr>
              <a:t>过去与将来</a:t>
            </a:r>
            <a:endParaRPr lang="en-US" altLang="en-US" sz="4000" b="1" smtClean="0"/>
          </a:p>
        </p:txBody>
      </p:sp>
      <p:pic>
        <p:nvPicPr>
          <p:cNvPr id="404484" name="Picture 4" descr="feasts">
            <a:hlinkClick r:id="rId4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51775" y="1828800"/>
            <a:ext cx="1289050" cy="2459038"/>
          </a:xfrm>
        </p:spPr>
      </p:pic>
      <p:pic>
        <p:nvPicPr>
          <p:cNvPr id="404485" name="Picture 5" descr="prophecyfeast">
            <a:hlinkClick r:id="rId6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48600" y="4572000"/>
            <a:ext cx="1295400" cy="2286000"/>
          </a:xfrm>
        </p:spPr>
      </p:pic>
      <p:sp>
        <p:nvSpPr>
          <p:cNvPr id="264198" name="Text Box 6"/>
          <p:cNvSpPr txBox="1">
            <a:spLocks noChangeArrowheads="1"/>
          </p:cNvSpPr>
          <p:nvPr/>
        </p:nvSpPr>
        <p:spPr bwMode="auto">
          <a:xfrm>
            <a:off x="8305800" y="73025"/>
            <a:ext cx="698500" cy="461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604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183</a:t>
            </a:r>
            <a:endParaRPr lang="en-US" altLang="en-US" sz="18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52400"/>
            <a:ext cx="8229600" cy="612775"/>
          </a:xfrm>
        </p:spPr>
        <p:txBody>
          <a:bodyPr/>
          <a:lstStyle/>
          <a:p>
            <a:pPr eaLnBrk="1" hangingPunct="1"/>
            <a:r>
              <a:rPr lang="ja-JP" altLang="en-US" sz="3600" smtClean="0">
                <a:ea typeface="华文细黑" charset="-122"/>
              </a:rPr>
              <a:t>收成是从</a:t>
            </a:r>
            <a:r>
              <a:rPr lang="en-US" altLang="ja-JP" sz="3600" smtClean="0"/>
              <a:t>4</a:t>
            </a:r>
            <a:r>
              <a:rPr lang="ja-JP" altLang="en-US" sz="3600" smtClean="0">
                <a:ea typeface="华文细黑" charset="-122"/>
              </a:rPr>
              <a:t>月－</a:t>
            </a:r>
            <a:r>
              <a:rPr lang="en-US" altLang="ja-JP" sz="3600" smtClean="0"/>
              <a:t>11</a:t>
            </a:r>
            <a:r>
              <a:rPr lang="ja-JP" altLang="en-US" sz="3600" smtClean="0">
                <a:ea typeface="华文细黑" charset="-122"/>
              </a:rPr>
              <a:t>月</a:t>
            </a:r>
            <a:endParaRPr lang="en-US" altLang="en-US" sz="3600" b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8305800" y="73025"/>
            <a:ext cx="76676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604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</a:rPr>
              <a:t>183</a:t>
            </a:r>
            <a:endParaRPr lang="en-US" altLang="en-US" sz="1800">
              <a:solidFill>
                <a:srgbClr val="FFFFFF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1250950"/>
          <a:ext cx="9144000" cy="5572125"/>
        </p:xfrm>
        <a:graphic>
          <a:graphicData uri="http://schemas.openxmlformats.org/drawingml/2006/table">
            <a:tbl>
              <a:tblPr/>
              <a:tblGrid>
                <a:gridCol w="1182688"/>
                <a:gridCol w="884237"/>
                <a:gridCol w="885825"/>
                <a:gridCol w="884238"/>
                <a:gridCol w="884237"/>
                <a:gridCol w="884238"/>
                <a:gridCol w="884237"/>
                <a:gridCol w="885825"/>
                <a:gridCol w="884238"/>
                <a:gridCol w="884237"/>
              </a:tblGrid>
              <a:tr h="37147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三月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四月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五月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六月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七月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八月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九月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十月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十一月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小麦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大麦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燕麦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Tahoma" pitchFamily="34" charset="0"/>
                          <a:ea typeface="MS PGothic" pitchFamily="34" charset="-128"/>
                        </a:rPr>
                        <a:t>豌豆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Tahoma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Tahoma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Tahoma" pitchFamily="34" charset="0"/>
                          <a:ea typeface="MS PGothic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Tahoma" pitchFamily="34" charset="0"/>
                          <a:ea typeface="MS PGothic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鹰嘴豆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扁豆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野豌豆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芝麻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亚麻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小米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葡萄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无花果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石榴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CBCB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橄榄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8C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C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7"/>
                    </a:solidFill>
                  </a:tcPr>
                </a:tc>
              </a:tr>
            </a:tbl>
          </a:graphicData>
        </a:graphic>
      </p:graphicFrame>
      <p:sp>
        <p:nvSpPr>
          <p:cNvPr id="406709" name="Text Box 4"/>
          <p:cNvSpPr txBox="1">
            <a:spLocks noChangeArrowheads="1"/>
          </p:cNvSpPr>
          <p:nvPr/>
        </p:nvSpPr>
        <p:spPr bwMode="auto">
          <a:xfrm>
            <a:off x="1403350" y="6505575"/>
            <a:ext cx="4725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1400">
                <a:solidFill>
                  <a:srgbClr val="161616"/>
                </a:solidFill>
                <a:latin typeface="Arial" pitchFamily="34" charset="0"/>
              </a:rPr>
              <a:t>http://www.wcg.org/lit/law/festivals/harvest.htm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868363"/>
            <a:ext cx="9144000" cy="400050"/>
          </a:xfrm>
          <a:prstGeom prst="rect">
            <a:avLst/>
          </a:prstGeom>
          <a:solidFill>
            <a:schemeClr val="accent4">
              <a:lumMod val="1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en-US" altLang="en-US" sz="2000" b="1">
                <a:solidFill>
                  <a:srgbClr val="FFFFFF"/>
                </a:solidFill>
                <a:latin typeface="Arial" pitchFamily="34" charset="0"/>
              </a:rPr>
              <a:t>以色列收获和收藏节</a:t>
            </a:r>
            <a:r>
              <a:rPr lang="zh-CN" altLang="en-US" sz="2000" b="1">
                <a:solidFill>
                  <a:srgbClr val="FFFFFF"/>
                </a:solidFill>
                <a:latin typeface="Arial" pitchFamily="34" charset="0"/>
              </a:rPr>
              <a:t>的基础在于</a:t>
            </a:r>
            <a:r>
              <a:rPr lang="en-US" altLang="en-US" sz="2000" b="1">
                <a:solidFill>
                  <a:srgbClr val="FFFFFF"/>
                </a:solidFill>
                <a:latin typeface="Arial" pitchFamily="34" charset="0"/>
              </a:rPr>
              <a:t>现代农业实践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577" name="Picture 6" descr="Romans 200 Blue 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4800" b="1" smtClean="0">
                <a:ea typeface="华文细黑" charset="-122"/>
              </a:rPr>
              <a:t>以色列节期大纲</a:t>
            </a:r>
            <a:endParaRPr lang="en-US" altLang="en-US" sz="4800" b="1" smtClean="0">
              <a:cs typeface="Arial" pitchFamily="34" charset="0"/>
            </a:endParaRPr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00200"/>
            <a:ext cx="7924800" cy="5257800"/>
          </a:xfrm>
        </p:spPr>
        <p:txBody>
          <a:bodyPr/>
          <a:lstStyle/>
          <a:p>
            <a:pPr marL="742950" indent="-742950" eaLnBrk="1" hangingPunct="1">
              <a:buFont typeface="Arial" pitchFamily="34" charset="0"/>
              <a:buAutoNum type="arabicPeriod"/>
            </a:pPr>
            <a:r>
              <a:rPr lang="ja-JP" altLang="en-US" sz="4000" b="1" smtClean="0">
                <a:ea typeface="华文细黑" charset="-122"/>
              </a:rPr>
              <a:t>这些节期聚集在</a:t>
            </a:r>
            <a:r>
              <a:rPr lang="en-US" altLang="ja-JP" sz="4000" b="1" smtClean="0"/>
              <a:t>2</a:t>
            </a:r>
            <a:r>
              <a:rPr lang="ja-JP" altLang="en-US" sz="4000" b="1" smtClean="0">
                <a:ea typeface="华文细黑" charset="-122"/>
              </a:rPr>
              <a:t>个月里</a:t>
            </a:r>
            <a:endParaRPr lang="en-US" altLang="ja-JP" sz="4000" b="1" smtClean="0"/>
          </a:p>
          <a:p>
            <a:pPr marL="742950" indent="-742950" eaLnBrk="1" hangingPunct="1">
              <a:buFont typeface="Arial" pitchFamily="34" charset="0"/>
              <a:buAutoNum type="arabicPeriod"/>
            </a:pPr>
            <a:r>
              <a:rPr lang="ja-JP" altLang="en-US" sz="4000" b="1" smtClean="0">
                <a:ea typeface="华文细黑" charset="-122"/>
              </a:rPr>
              <a:t>欢乐与忧郁</a:t>
            </a:r>
            <a:endParaRPr lang="en-US" altLang="ja-JP" sz="4000" b="1" smtClean="0"/>
          </a:p>
          <a:p>
            <a:pPr marL="742950" indent="-742950" eaLnBrk="1" hangingPunct="1">
              <a:buFont typeface="Arial" pitchFamily="34" charset="0"/>
              <a:buAutoNum type="arabicPeriod"/>
            </a:pPr>
            <a:r>
              <a:rPr lang="ja-JP" altLang="en-US" sz="4000" b="1" smtClean="0">
                <a:ea typeface="华文细黑" charset="-122"/>
              </a:rPr>
              <a:t>在耶路撒冷和家乡</a:t>
            </a:r>
            <a:endParaRPr lang="en-US" altLang="ja-JP" sz="4400" b="1" smtClean="0"/>
          </a:p>
          <a:p>
            <a:pPr marL="742950" indent="-742950" eaLnBrk="1" hangingPunct="1">
              <a:buFont typeface="Arial" pitchFamily="34" charset="0"/>
              <a:buAutoNum type="arabicPeriod"/>
            </a:pPr>
            <a:r>
              <a:rPr lang="ja-JP" altLang="en-US" sz="4000" b="1" smtClean="0">
                <a:ea typeface="华文细黑" charset="-122"/>
              </a:rPr>
              <a:t>过去与将来</a:t>
            </a:r>
            <a:endParaRPr lang="en-US" altLang="ja-JP" sz="4000" b="1" smtClean="0"/>
          </a:p>
          <a:p>
            <a:pPr marL="742950" indent="-742950" eaLnBrk="1" hangingPunct="1">
              <a:buFont typeface="Arial" pitchFamily="34" charset="0"/>
              <a:buAutoNum type="arabicPeriod"/>
            </a:pPr>
            <a:r>
              <a:rPr lang="ja-JP" altLang="en-US" sz="4000" b="1" smtClean="0">
                <a:ea typeface="华文细黑" charset="-122"/>
              </a:rPr>
              <a:t>团结国家</a:t>
            </a:r>
            <a:endParaRPr lang="en-US" altLang="ja-JP" sz="4000" b="1" smtClean="0"/>
          </a:p>
          <a:p>
            <a:pPr marL="742950" indent="-742950" eaLnBrk="1" hangingPunct="1">
              <a:buFont typeface="Arial" pitchFamily="34" charset="0"/>
              <a:buAutoNum type="arabicPeriod"/>
            </a:pPr>
            <a:r>
              <a:rPr lang="ja-JP" altLang="en-US" sz="4000" b="1" smtClean="0">
                <a:ea typeface="华文细黑" charset="-122"/>
              </a:rPr>
              <a:t>提供了休息</a:t>
            </a:r>
            <a:r>
              <a:rPr lang="en-US" altLang="ja-JP" sz="4000" b="1" smtClean="0"/>
              <a:t>~~</a:t>
            </a:r>
            <a:r>
              <a:rPr lang="en-US" altLang="en-US" sz="4000" b="1" smtClean="0">
                <a:effectLst/>
                <a:latin typeface="SimSun" pitchFamily="2" charset="-122"/>
                <a:ea typeface="华文细黑" charset="-122"/>
              </a:rPr>
              <a:t>为什么是被指定</a:t>
            </a:r>
            <a:r>
              <a:rPr lang="en-US" altLang="ja-JP" sz="4000" b="1" smtClean="0"/>
              <a:t>?</a:t>
            </a:r>
            <a:endParaRPr lang="en-US" altLang="en-US" sz="4000" b="1" smtClean="0"/>
          </a:p>
        </p:txBody>
      </p:sp>
      <p:pic>
        <p:nvPicPr>
          <p:cNvPr id="408580" name="Picture 4" descr="feasts">
            <a:hlinkClick r:id="rId4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51775" y="1828800"/>
            <a:ext cx="1289050" cy="2459038"/>
          </a:xfrm>
        </p:spPr>
      </p:pic>
      <p:pic>
        <p:nvPicPr>
          <p:cNvPr id="408581" name="Picture 5" descr="prophecyfeast">
            <a:hlinkClick r:id="rId6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48600" y="4572000"/>
            <a:ext cx="1295400" cy="2286000"/>
          </a:xfrm>
        </p:spPr>
      </p:pic>
      <p:sp>
        <p:nvSpPr>
          <p:cNvPr id="264198" name="Text Box 6"/>
          <p:cNvSpPr txBox="1">
            <a:spLocks noChangeArrowheads="1"/>
          </p:cNvSpPr>
          <p:nvPr/>
        </p:nvSpPr>
        <p:spPr bwMode="auto">
          <a:xfrm>
            <a:off x="8305800" y="73025"/>
            <a:ext cx="698500" cy="461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604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183</a:t>
            </a:r>
            <a:endParaRPr lang="en-US" altLang="en-US" sz="18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7" descr="Romans 200 Blue Backgroun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3" y="-26988"/>
            <a:ext cx="9120187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404664"/>
            <a:ext cx="4343400" cy="91440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>
                <a:ea typeface="华文细黑" charset="-122"/>
              </a:rPr>
              <a:t>圣经中的节期</a:t>
            </a:r>
            <a:endParaRPr lang="en-US" dirty="0">
              <a:solidFill>
                <a:schemeClr val="hlin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547664"/>
            <a:ext cx="5076056" cy="1752600"/>
          </a:xfrm>
        </p:spPr>
        <p:txBody>
          <a:bodyPr/>
          <a:lstStyle/>
          <a:p>
            <a:r>
              <a:rPr lang="en-US" altLang="en-US" sz="3600">
                <a:effectLst/>
                <a:latin typeface="SimSun" pitchFamily="2" charset="-122"/>
                <a:ea typeface="华文细黑" charset="-122"/>
              </a:rPr>
              <a:t>旧约的圣日庆祝</a:t>
            </a:r>
            <a:endParaRPr lang="en-US" altLang="en-US" sz="3600">
              <a:effectLst/>
              <a:latin typeface="SimSun" pitchFamily="2" charset="-122"/>
            </a:endParaRPr>
          </a:p>
        </p:txBody>
      </p:sp>
      <p:pic>
        <p:nvPicPr>
          <p:cNvPr id="205829" name="Picture 5" descr="s_priest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9427" y="476672"/>
            <a:ext cx="2994981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8301038" y="73025"/>
            <a:ext cx="7725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604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FFFFFF"/>
                </a:solidFill>
              </a:rPr>
              <a:t>134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607224"/>
            <a:ext cx="9144000" cy="235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25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077200" cy="5437187"/>
          </a:xfrm>
          <a:ln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ja-JP" altLang="en-US" sz="8000" dirty="0">
                <a:solidFill>
                  <a:srgbClr val="FFFFFF"/>
                </a:solidFill>
                <a:effectLst>
                  <a:glow rad="203200">
                    <a:schemeClr val="tx1">
                      <a:alpha val="91000"/>
                    </a:schemeClr>
                  </a:glow>
                </a:effectLst>
              </a:rPr>
              <a:t>另外</a:t>
            </a:r>
            <a:r>
              <a:rPr lang="en-US" altLang="ja-JP" sz="8000" dirty="0">
                <a:solidFill>
                  <a:srgbClr val="FFFFFF"/>
                </a:solidFill>
                <a:effectLst>
                  <a:glow rad="203200">
                    <a:schemeClr val="tx1">
                      <a:alpha val="91000"/>
                    </a:schemeClr>
                  </a:glow>
                </a:effectLst>
              </a:rPr>
              <a:t>3</a:t>
            </a:r>
            <a:r>
              <a:rPr lang="ja-JP" altLang="en-US" sz="8000" dirty="0">
                <a:solidFill>
                  <a:srgbClr val="FFFFFF"/>
                </a:solidFill>
                <a:effectLst>
                  <a:glow rad="203200">
                    <a:schemeClr val="tx1">
                      <a:alpha val="91000"/>
                    </a:schemeClr>
                  </a:glow>
                </a:effectLst>
              </a:rPr>
              <a:t>个节期没有详细分析</a:t>
            </a:r>
            <a:r>
              <a:rPr lang="en-US" altLang="ja-JP" sz="8000" dirty="0">
                <a:solidFill>
                  <a:srgbClr val="FFFFFF"/>
                </a:solidFill>
                <a:effectLst>
                  <a:glow rad="203200">
                    <a:schemeClr val="tx1">
                      <a:alpha val="91000"/>
                    </a:schemeClr>
                  </a:glow>
                </a:effectLst>
              </a:rPr>
              <a:t>…</a:t>
            </a:r>
            <a:endParaRPr lang="en-US" sz="8000" dirty="0">
              <a:solidFill>
                <a:srgbClr val="FFFFFF"/>
              </a:solidFill>
              <a:effectLst>
                <a:glow rad="203200">
                  <a:schemeClr val="tx1">
                    <a:alpha val="91000"/>
                  </a:schemeClr>
                </a:glo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673" name="Picture 24" descr="Romans 200 Blue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0" name="Diagram 49"/>
          <p:cNvGraphicFramePr/>
          <p:nvPr/>
        </p:nvGraphicFramePr>
        <p:xfrm>
          <a:off x="838200" y="381000"/>
          <a:ext cx="7620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12675" name="Title 3"/>
          <p:cNvSpPr>
            <a:spLocks noGrp="1"/>
          </p:cNvSpPr>
          <p:nvPr>
            <p:ph type="title"/>
          </p:nvPr>
        </p:nvSpPr>
        <p:spPr>
          <a:xfrm>
            <a:off x="3200400" y="2438400"/>
            <a:ext cx="3048000" cy="1752600"/>
          </a:xfrm>
        </p:spPr>
        <p:txBody>
          <a:bodyPr/>
          <a:lstStyle/>
          <a:p>
            <a:pPr eaLnBrk="1" hangingPunct="1"/>
            <a:r>
              <a:rPr kumimoji="1" lang="zh-CN" altLang="en-US" sz="3600" b="1" smtClean="0">
                <a:solidFill>
                  <a:schemeClr val="bg1"/>
                </a:solidFill>
                <a:latin typeface="Arial" pitchFamily="34" charset="0"/>
              </a:rPr>
              <a:t>圣经以外</a:t>
            </a:r>
            <a:r>
              <a:rPr kumimoji="1" lang="en-US" altLang="zh-CN" sz="3600" b="1" smtClean="0">
                <a:solidFill>
                  <a:schemeClr val="bg1"/>
                </a:solidFill>
                <a:latin typeface="Arial" pitchFamily="34" charset="0"/>
              </a:rPr>
              <a:t/>
            </a:r>
            <a:br>
              <a:rPr kumimoji="1" lang="en-US" altLang="zh-CN" sz="3600" b="1" smtClean="0">
                <a:solidFill>
                  <a:schemeClr val="bg1"/>
                </a:solidFill>
                <a:latin typeface="Arial" pitchFamily="34" charset="0"/>
              </a:rPr>
            </a:br>
            <a:r>
              <a:rPr kumimoji="1" lang="zh-CN" altLang="en-US" sz="3600" b="1" smtClean="0">
                <a:solidFill>
                  <a:schemeClr val="bg1"/>
                </a:solidFill>
                <a:latin typeface="Arial" pitchFamily="34" charset="0"/>
              </a:rPr>
              <a:t>的节期</a:t>
            </a:r>
            <a:r>
              <a:rPr kumimoji="1" lang="en-US" altLang="ja-JP" sz="3600" b="1" smtClean="0">
                <a:solidFill>
                  <a:schemeClr val="bg1"/>
                </a:solidFill>
                <a:latin typeface="Arial" pitchFamily="34" charset="0"/>
              </a:rPr>
              <a:t>#1</a:t>
            </a:r>
            <a:endParaRPr lang="en-US" altLang="en-US" sz="3600" b="1" smtClean="0">
              <a:solidFill>
                <a:schemeClr val="bg1"/>
              </a:solidFill>
            </a:endParaRPr>
          </a:p>
        </p:txBody>
      </p:sp>
      <p:sp>
        <p:nvSpPr>
          <p:cNvPr id="412676" name="Text Box 12"/>
          <p:cNvSpPr txBox="1">
            <a:spLocks noChangeArrowheads="1"/>
          </p:cNvSpPr>
          <p:nvPr/>
        </p:nvSpPr>
        <p:spPr bwMode="auto">
          <a:xfrm>
            <a:off x="2024063" y="5867400"/>
            <a:ext cx="80010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被提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12677" name="Text Box 14"/>
          <p:cNvSpPr txBox="1">
            <a:spLocks noChangeArrowheads="1"/>
          </p:cNvSpPr>
          <p:nvPr/>
        </p:nvSpPr>
        <p:spPr bwMode="auto">
          <a:xfrm>
            <a:off x="865188" y="5410200"/>
            <a:ext cx="80010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悔过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12678" name="Text Box 16"/>
          <p:cNvSpPr txBox="1">
            <a:spLocks noChangeArrowheads="1"/>
          </p:cNvSpPr>
          <p:nvPr/>
        </p:nvSpPr>
        <p:spPr bwMode="auto">
          <a:xfrm>
            <a:off x="3429000" y="5867400"/>
            <a:ext cx="982663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吹角节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412679" name="Text Box 16"/>
          <p:cNvSpPr txBox="1">
            <a:spLocks noChangeArrowheads="1"/>
          </p:cNvSpPr>
          <p:nvPr/>
        </p:nvSpPr>
        <p:spPr bwMode="auto">
          <a:xfrm>
            <a:off x="2514600" y="5446713"/>
            <a:ext cx="954088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赎罪日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8388350" y="14288"/>
            <a:ext cx="698500" cy="4619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Arial" charset="0"/>
                <a:ea typeface="Times New Roman" charset="0"/>
                <a:cs typeface="Times New Roman" charset="0"/>
              </a:rPr>
              <a:t>180</a:t>
            </a: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6380163" y="6005513"/>
            <a:ext cx="2687637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7196138" y="6172200"/>
            <a:ext cx="993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3</a:t>
            </a:r>
            <a:r>
              <a:rPr kumimoji="1" lang="zh-CN" alt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朝圣节</a:t>
            </a:r>
            <a:endParaRPr lang="en-US" altLang="en-US" sz="1800">
              <a:solidFill>
                <a:srgbClr val="FFFF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12683" name="Text Box 13"/>
          <p:cNvSpPr txBox="1">
            <a:spLocks noChangeArrowheads="1"/>
          </p:cNvSpPr>
          <p:nvPr/>
        </p:nvSpPr>
        <p:spPr bwMode="auto">
          <a:xfrm>
            <a:off x="7675563" y="3276600"/>
            <a:ext cx="80010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圣灵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12684" name="Text Box 21"/>
          <p:cNvSpPr txBox="1">
            <a:spLocks noChangeArrowheads="1"/>
          </p:cNvSpPr>
          <p:nvPr/>
        </p:nvSpPr>
        <p:spPr bwMode="auto">
          <a:xfrm>
            <a:off x="5867400" y="3352800"/>
            <a:ext cx="954088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五旬节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7" name="Oval 22"/>
          <p:cNvSpPr>
            <a:spLocks noChangeArrowheads="1"/>
          </p:cNvSpPr>
          <p:nvPr/>
        </p:nvSpPr>
        <p:spPr bwMode="auto">
          <a:xfrm>
            <a:off x="5791200" y="3276600"/>
            <a:ext cx="16764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412686" name="Text Box 9"/>
          <p:cNvSpPr txBox="1">
            <a:spLocks noChangeArrowheads="1"/>
          </p:cNvSpPr>
          <p:nvPr/>
        </p:nvSpPr>
        <p:spPr bwMode="auto">
          <a:xfrm>
            <a:off x="5362575" y="909638"/>
            <a:ext cx="800100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救赎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12687" name="Text Box 10"/>
          <p:cNvSpPr txBox="1">
            <a:spLocks noChangeArrowheads="1"/>
          </p:cNvSpPr>
          <p:nvPr/>
        </p:nvSpPr>
        <p:spPr bwMode="auto">
          <a:xfrm>
            <a:off x="6503988" y="1382713"/>
            <a:ext cx="800100" cy="460375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分裂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12688" name="Text Box 18"/>
          <p:cNvSpPr txBox="1">
            <a:spLocks noChangeArrowheads="1"/>
          </p:cNvSpPr>
          <p:nvPr/>
        </p:nvSpPr>
        <p:spPr bwMode="auto">
          <a:xfrm>
            <a:off x="5195888" y="1414463"/>
            <a:ext cx="9826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除酵节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412689" name="Text Box 18"/>
          <p:cNvSpPr txBox="1">
            <a:spLocks noChangeArrowheads="1"/>
          </p:cNvSpPr>
          <p:nvPr/>
        </p:nvSpPr>
        <p:spPr bwMode="auto">
          <a:xfrm>
            <a:off x="3836988" y="914400"/>
            <a:ext cx="9826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逾越节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3" name="Oval 19"/>
          <p:cNvSpPr>
            <a:spLocks noChangeArrowheads="1"/>
          </p:cNvSpPr>
          <p:nvPr/>
        </p:nvSpPr>
        <p:spPr bwMode="auto">
          <a:xfrm>
            <a:off x="3733800" y="838200"/>
            <a:ext cx="16002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412691" name="Text Box 11"/>
          <p:cNvSpPr txBox="1">
            <a:spLocks noChangeArrowheads="1"/>
          </p:cNvSpPr>
          <p:nvPr/>
        </p:nvSpPr>
        <p:spPr bwMode="auto">
          <a:xfrm>
            <a:off x="6892925" y="1868488"/>
            <a:ext cx="800100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复活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12692" name="Text Box 20"/>
          <p:cNvSpPr txBox="1">
            <a:spLocks noChangeArrowheads="1"/>
          </p:cNvSpPr>
          <p:nvPr/>
        </p:nvSpPr>
        <p:spPr bwMode="auto">
          <a:xfrm>
            <a:off x="5367338" y="1852613"/>
            <a:ext cx="1209675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初熟之物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412693" name="Text Box 1063"/>
          <p:cNvSpPr txBox="1">
            <a:spLocks noChangeArrowheads="1"/>
          </p:cNvSpPr>
          <p:nvPr/>
        </p:nvSpPr>
        <p:spPr bwMode="auto">
          <a:xfrm>
            <a:off x="0" y="3790950"/>
            <a:ext cx="914400" cy="641350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/>
            <a:r>
              <a:rPr lang="ja-JP" altLang="en-US" sz="3600" b="1">
                <a:solidFill>
                  <a:srgbClr val="0000FF"/>
                </a:solidFill>
                <a:latin typeface="Arial" pitchFamily="34" charset="0"/>
                <a:ea typeface="华文细黑" charset="-122"/>
              </a:rPr>
              <a:t>灵</a:t>
            </a:r>
            <a:endParaRPr lang="en-US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2694" name="Text Box 1073"/>
          <p:cNvSpPr txBox="1">
            <a:spLocks noChangeArrowheads="1"/>
          </p:cNvSpPr>
          <p:nvPr/>
        </p:nvSpPr>
        <p:spPr bwMode="auto">
          <a:xfrm>
            <a:off x="1143000" y="3906838"/>
            <a:ext cx="1268413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336600"/>
                </a:solidFill>
                <a:latin typeface="Arial" pitchFamily="34" charset="0"/>
              </a:rPr>
              <a:t>(</a:t>
            </a:r>
            <a:r>
              <a:rPr lang="ja-JP" altLang="en-US" sz="1800">
                <a:solidFill>
                  <a:srgbClr val="336600"/>
                </a:solidFill>
                <a:latin typeface="Arial" pitchFamily="34" charset="0"/>
                <a:ea typeface="华文细黑" charset="-122"/>
              </a:rPr>
              <a:t>五旬节</a:t>
            </a:r>
            <a:r>
              <a:rPr lang="en-US" altLang="ja-JP" sz="2000" b="1">
                <a:solidFill>
                  <a:srgbClr val="336600"/>
                </a:solidFill>
                <a:latin typeface="Arial" pitchFamily="34" charset="0"/>
              </a:rPr>
              <a:t>)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</a:endParaRPr>
          </a:p>
        </p:txBody>
      </p:sp>
      <p:sp>
        <p:nvSpPr>
          <p:cNvPr id="28" name="Oval 22"/>
          <p:cNvSpPr>
            <a:spLocks noChangeArrowheads="1"/>
          </p:cNvSpPr>
          <p:nvPr/>
        </p:nvSpPr>
        <p:spPr bwMode="auto">
          <a:xfrm>
            <a:off x="1042988" y="3789363"/>
            <a:ext cx="16764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5584825" y="4983163"/>
            <a:ext cx="1352550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060400"/>
                </a:solidFill>
                <a:latin typeface="Arial" pitchFamily="34" charset="0"/>
                <a:cs typeface="Times New Roman" pitchFamily="18" charset="0"/>
              </a:rPr>
              <a:t>艾夫月</a:t>
            </a:r>
            <a:r>
              <a:rPr lang="en-US" altLang="zh-CN" sz="2000" b="1">
                <a:solidFill>
                  <a:srgbClr val="060400"/>
                </a:solidFill>
                <a:latin typeface="Arial" pitchFamily="34" charset="0"/>
                <a:cs typeface="Times New Roman" pitchFamily="18" charset="0"/>
              </a:rPr>
              <a:t>9</a:t>
            </a:r>
            <a:r>
              <a:rPr lang="zh-CN" altLang="en-US" sz="2000" b="1">
                <a:solidFill>
                  <a:srgbClr val="060400"/>
                </a:solidFill>
                <a:latin typeface="Arial" pitchFamily="34" charset="0"/>
                <a:cs typeface="Times New Roman" pitchFamily="18" charset="0"/>
              </a:rPr>
              <a:t>号</a:t>
            </a:r>
            <a:r>
              <a:rPr lang="en-US" altLang="ja-JP" sz="2000" b="1">
                <a:solidFill>
                  <a:srgbClr val="060400"/>
                </a:solidFill>
                <a:latin typeface="Arial" pitchFamily="34" charset="0"/>
                <a:cs typeface="Times New Roman" pitchFamily="18" charset="0"/>
              </a:rPr>
              <a:t> </a:t>
            </a:r>
            <a:endParaRPr lang="en-US" altLang="en-US" sz="2000" b="1">
              <a:solidFill>
                <a:srgbClr val="060400"/>
              </a:solidFill>
              <a:latin typeface="Arial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697" name="Picture 2" descr="Te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0800"/>
            <a:ext cx="74676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9" name="Rectangle 3"/>
          <p:cNvSpPr>
            <a:spLocks noChangeArrowheads="1"/>
          </p:cNvSpPr>
          <p:nvPr/>
        </p:nvSpPr>
        <p:spPr bwMode="auto">
          <a:xfrm>
            <a:off x="7467600" y="0"/>
            <a:ext cx="1905000" cy="7086600"/>
          </a:xfrm>
          <a:prstGeom prst="rect">
            <a:avLst/>
          </a:prstGeom>
          <a:solidFill>
            <a:srgbClr val="060400"/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88420" name="Rectangle 4"/>
          <p:cNvSpPr>
            <a:spLocks noGrp="1" noChangeArrowheads="1"/>
          </p:cNvSpPr>
          <p:nvPr>
            <p:ph type="title"/>
          </p:nvPr>
        </p:nvSpPr>
        <p:spPr>
          <a:xfrm>
            <a:off x="1371600" y="5715000"/>
            <a:ext cx="8229600" cy="1143000"/>
          </a:xfrm>
          <a:solidFill>
            <a:srgbClr val="336600"/>
          </a:solidFill>
        </p:spPr>
        <p:txBody>
          <a:bodyPr/>
          <a:lstStyle/>
          <a:p>
            <a:pPr eaLnBrk="1" hangingPunct="1"/>
            <a:r>
              <a:rPr lang="ja-JP" altLang="en-US" sz="3700" smtClean="0">
                <a:ea typeface="华文细黑" charset="-122"/>
              </a:rPr>
              <a:t>犹太人围绕所罗门殿</a:t>
            </a:r>
            <a:r>
              <a:rPr lang="en-US" altLang="ja-JP" sz="3700" smtClean="0"/>
              <a:t>400</a:t>
            </a:r>
            <a:r>
              <a:rPr lang="ja-JP" altLang="en-US" sz="3700" smtClean="0">
                <a:ea typeface="华文细黑" charset="-122"/>
              </a:rPr>
              <a:t>年</a:t>
            </a:r>
            <a:r>
              <a:rPr lang="en-US" altLang="ja-JP" sz="3700" smtClean="0"/>
              <a:t> </a:t>
            </a:r>
            <a:br>
              <a:rPr lang="en-US" altLang="ja-JP" sz="3700" smtClean="0"/>
            </a:br>
            <a:r>
              <a:rPr lang="en-US" altLang="ja-JP" sz="3700" smtClean="0"/>
              <a:t>(</a:t>
            </a:r>
            <a:r>
              <a:rPr lang="ja-JP" altLang="en-US" sz="3700" smtClean="0">
                <a:ea typeface="华文细黑" charset="-122"/>
              </a:rPr>
              <a:t>公元前</a:t>
            </a:r>
            <a:r>
              <a:rPr lang="en-US" altLang="ja-JP" sz="3700" smtClean="0"/>
              <a:t>959</a:t>
            </a:r>
            <a:r>
              <a:rPr lang="ja-JP" altLang="en-US" sz="3700" smtClean="0">
                <a:ea typeface="华文细黑" charset="-122"/>
              </a:rPr>
              <a:t>－</a:t>
            </a:r>
            <a:r>
              <a:rPr lang="en-US" altLang="ja-JP" sz="3700" smtClean="0"/>
              <a:t>586)</a:t>
            </a:r>
            <a:endParaRPr lang="en-US" altLang="en-US" sz="3600" smtClean="0"/>
          </a:p>
        </p:txBody>
      </p:sp>
      <p:sp>
        <p:nvSpPr>
          <p:cNvPr id="413700" name="Text Box 5"/>
          <p:cNvSpPr txBox="1">
            <a:spLocks noChangeArrowheads="1"/>
          </p:cNvSpPr>
          <p:nvPr/>
        </p:nvSpPr>
        <p:spPr bwMode="auto">
          <a:xfrm>
            <a:off x="76200" y="87313"/>
            <a:ext cx="360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ja-JP" altLang="en-US" sz="1800" b="1">
                <a:solidFill>
                  <a:srgbClr val="060400"/>
                </a:solidFill>
                <a:latin typeface="Arial" pitchFamily="34" charset="0"/>
                <a:ea typeface="华文细黑" charset="-122"/>
              </a:rPr>
              <a:t>犹太教在以色列和犹太人散居</a:t>
            </a:r>
            <a:r>
              <a:rPr lang="en-US" altLang="ja-JP" sz="1800" b="1">
                <a:solidFill>
                  <a:srgbClr val="060400"/>
                </a:solidFill>
                <a:latin typeface="Arial" pitchFamily="34" charset="0"/>
              </a:rPr>
              <a:t> (</a:t>
            </a:r>
            <a:r>
              <a:rPr lang="ja-JP" altLang="en-US" sz="1800" b="1">
                <a:solidFill>
                  <a:srgbClr val="060400"/>
                </a:solidFill>
                <a:latin typeface="Arial" pitchFamily="34" charset="0"/>
                <a:ea typeface="华文细黑" charset="-122"/>
              </a:rPr>
              <a:t>续</a:t>
            </a:r>
            <a:r>
              <a:rPr lang="en-US" altLang="ja-JP" sz="1800" b="1">
                <a:solidFill>
                  <a:srgbClr val="060400"/>
                </a:solidFill>
                <a:latin typeface="Arial" pitchFamily="34" charset="0"/>
              </a:rPr>
              <a:t>)</a:t>
            </a:r>
            <a:endParaRPr lang="en-US" altLang="en-US" sz="1800" b="1">
              <a:solidFill>
                <a:srgbClr val="060400"/>
              </a:solidFill>
              <a:latin typeface="Arial" pitchFamily="34" charset="0"/>
            </a:endParaRPr>
          </a:p>
        </p:txBody>
      </p:sp>
      <p:sp>
        <p:nvSpPr>
          <p:cNvPr id="188422" name="Text Box 6"/>
          <p:cNvSpPr txBox="1">
            <a:spLocks noChangeArrowheads="1"/>
          </p:cNvSpPr>
          <p:nvPr/>
        </p:nvSpPr>
        <p:spPr bwMode="auto">
          <a:xfrm>
            <a:off x="8305800" y="73025"/>
            <a:ext cx="76676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604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en-US" altLang="en-US" b="1"/>
              <a:t>184</a:t>
            </a:r>
            <a:endParaRPr lang="en-US" altLang="en-US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45" name="Picture 1026" descr="Temple Bow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5250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7" name="Rectangle 1027"/>
          <p:cNvSpPr>
            <a:spLocks noGrp="1" noChangeArrowheads="1"/>
          </p:cNvSpPr>
          <p:nvPr>
            <p:ph type="title"/>
          </p:nvPr>
        </p:nvSpPr>
        <p:spPr>
          <a:xfrm>
            <a:off x="4343400" y="0"/>
            <a:ext cx="5029200" cy="17526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ja-JP" altLang="en-US" smtClean="0">
                <a:ea typeface="华文细黑" charset="-122"/>
              </a:rPr>
              <a:t>犹大人维持圣洁在洗濯盆安</a:t>
            </a:r>
            <a:r>
              <a:rPr lang="en-US" altLang="ja-JP" smtClean="0"/>
              <a:t> </a:t>
            </a:r>
            <a:endParaRPr lang="en-US" altLang="en-US" smtClean="0"/>
          </a:p>
        </p:txBody>
      </p:sp>
      <p:sp>
        <p:nvSpPr>
          <p:cNvPr id="190468" name="Line 1028"/>
          <p:cNvSpPr>
            <a:spLocks noChangeShapeType="1"/>
          </p:cNvSpPr>
          <p:nvPr/>
        </p:nvSpPr>
        <p:spPr bwMode="auto">
          <a:xfrm>
            <a:off x="0" y="0"/>
            <a:ext cx="9144000" cy="6858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 sz="1800">
              <a:latin typeface="Tahoma" charset="0"/>
              <a:ea typeface="ＭＳ Ｐゴシック" charset="0"/>
            </a:endParaRPr>
          </a:p>
        </p:txBody>
      </p:sp>
      <p:sp>
        <p:nvSpPr>
          <p:cNvPr id="190469" name="Line 1029"/>
          <p:cNvSpPr>
            <a:spLocks noChangeShapeType="1"/>
          </p:cNvSpPr>
          <p:nvPr/>
        </p:nvSpPr>
        <p:spPr bwMode="auto">
          <a:xfrm rot="5400000">
            <a:off x="1143000" y="-1143000"/>
            <a:ext cx="6858000" cy="9144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 sz="1800">
              <a:latin typeface="Tahoma" charset="0"/>
              <a:ea typeface="ＭＳ Ｐゴシック" charset="0"/>
            </a:endParaRPr>
          </a:p>
        </p:txBody>
      </p:sp>
      <p:sp>
        <p:nvSpPr>
          <p:cNvPr id="190470" name="Rectangle 1030"/>
          <p:cNvSpPr>
            <a:spLocks noChangeArrowheads="1"/>
          </p:cNvSpPr>
          <p:nvPr/>
        </p:nvSpPr>
        <p:spPr bwMode="auto">
          <a:xfrm rot="-929834">
            <a:off x="-14288" y="2208213"/>
            <a:ext cx="9144001" cy="30416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ja-JP" altLang="en-US" sz="145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圣殿被毁</a:t>
            </a:r>
            <a:r>
              <a:rPr lang="en-US" altLang="ja-JP" sz="14500"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  <a:endParaRPr lang="en-US" altLang="en-US" sz="8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0471" name="Text Box 1031"/>
          <p:cNvSpPr txBox="1">
            <a:spLocks noChangeArrowheads="1"/>
          </p:cNvSpPr>
          <p:nvPr/>
        </p:nvSpPr>
        <p:spPr bwMode="auto">
          <a:xfrm>
            <a:off x="6248400" y="4876800"/>
            <a:ext cx="31242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4000" b="1">
                <a:solidFill>
                  <a:srgbClr val="060400"/>
                </a:solidFill>
                <a:latin typeface="Arial" pitchFamily="34" charset="0"/>
                <a:cs typeface="Times New Roman" pitchFamily="18" charset="0"/>
              </a:rPr>
              <a:t>艾夫月</a:t>
            </a:r>
            <a:r>
              <a:rPr lang="en-US" altLang="zh-CN" sz="4000" b="1">
                <a:solidFill>
                  <a:srgbClr val="060400"/>
                </a:solidFill>
                <a:latin typeface="Arial" pitchFamily="34" charset="0"/>
                <a:cs typeface="Times New Roman" pitchFamily="18" charset="0"/>
              </a:rPr>
              <a:t>9</a:t>
            </a:r>
            <a:r>
              <a:rPr lang="zh-CN" altLang="en-US" sz="4000" b="1">
                <a:solidFill>
                  <a:srgbClr val="060400"/>
                </a:solidFill>
                <a:latin typeface="Arial" pitchFamily="34" charset="0"/>
                <a:cs typeface="Times New Roman" pitchFamily="18" charset="0"/>
              </a:rPr>
              <a:t>号</a:t>
            </a:r>
            <a:r>
              <a:rPr lang="en-US" altLang="ja-JP" sz="4000" b="1">
                <a:solidFill>
                  <a:srgbClr val="060400"/>
                </a:solidFill>
                <a:latin typeface="Arial" pitchFamily="34" charset="0"/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60400"/>
                </a:solidFill>
              </a:rPr>
              <a:t>  • </a:t>
            </a:r>
            <a:r>
              <a:rPr lang="zh-CN" altLang="en-US" sz="2800" b="1">
                <a:solidFill>
                  <a:srgbClr val="060400"/>
                </a:solidFill>
              </a:rPr>
              <a:t>公元前</a:t>
            </a:r>
            <a:r>
              <a:rPr lang="en-US" altLang="ja-JP" sz="2800" b="1">
                <a:solidFill>
                  <a:srgbClr val="060400"/>
                </a:solidFill>
              </a:rPr>
              <a:t>586</a:t>
            </a:r>
          </a:p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60400"/>
                </a:solidFill>
              </a:rPr>
              <a:t>  • 今年域70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04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04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04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1904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19046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1904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1904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04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190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70" grpId="0" animBg="1"/>
      <p:bldP spid="19047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793" name="Picture 24" descr="Romans 200 Blue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0" name="Diagram 49"/>
          <p:cNvGraphicFramePr/>
          <p:nvPr/>
        </p:nvGraphicFramePr>
        <p:xfrm>
          <a:off x="838200" y="381000"/>
          <a:ext cx="7620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17795" name="Title 3"/>
          <p:cNvSpPr>
            <a:spLocks noGrp="1"/>
          </p:cNvSpPr>
          <p:nvPr>
            <p:ph type="title"/>
          </p:nvPr>
        </p:nvSpPr>
        <p:spPr>
          <a:xfrm>
            <a:off x="3200400" y="2438400"/>
            <a:ext cx="3048000" cy="1752600"/>
          </a:xfrm>
        </p:spPr>
        <p:txBody>
          <a:bodyPr/>
          <a:lstStyle/>
          <a:p>
            <a:pPr eaLnBrk="1" hangingPunct="1"/>
            <a:r>
              <a:rPr kumimoji="1" lang="zh-CN" altLang="en-US" sz="3600" b="1" smtClean="0">
                <a:solidFill>
                  <a:schemeClr val="bg1"/>
                </a:solidFill>
                <a:latin typeface="Arial" pitchFamily="34" charset="0"/>
              </a:rPr>
              <a:t>圣经以外</a:t>
            </a:r>
            <a:r>
              <a:rPr kumimoji="1" lang="en-US" altLang="zh-CN" sz="3600" b="1" smtClean="0">
                <a:solidFill>
                  <a:schemeClr val="bg1"/>
                </a:solidFill>
                <a:latin typeface="Arial" pitchFamily="34" charset="0"/>
              </a:rPr>
              <a:t/>
            </a:r>
            <a:br>
              <a:rPr kumimoji="1" lang="en-US" altLang="zh-CN" sz="3600" b="1" smtClean="0">
                <a:solidFill>
                  <a:schemeClr val="bg1"/>
                </a:solidFill>
                <a:latin typeface="Arial" pitchFamily="34" charset="0"/>
              </a:rPr>
            </a:br>
            <a:r>
              <a:rPr kumimoji="1" lang="zh-CN" altLang="en-US" sz="3600" b="1" smtClean="0">
                <a:solidFill>
                  <a:schemeClr val="bg1"/>
                </a:solidFill>
                <a:latin typeface="Arial" pitchFamily="34" charset="0"/>
              </a:rPr>
              <a:t>的节期</a:t>
            </a:r>
            <a:r>
              <a:rPr kumimoji="1" lang="en-US" altLang="ja-JP" sz="3600" b="1" smtClean="0">
                <a:solidFill>
                  <a:schemeClr val="bg1"/>
                </a:solidFill>
                <a:latin typeface="Arial" pitchFamily="34" charset="0"/>
              </a:rPr>
              <a:t>#2</a:t>
            </a:r>
            <a:endParaRPr lang="en-US" altLang="en-US" sz="3600" b="1" smtClean="0">
              <a:solidFill>
                <a:schemeClr val="bg1"/>
              </a:solidFill>
            </a:endParaRPr>
          </a:p>
        </p:txBody>
      </p:sp>
      <p:sp>
        <p:nvSpPr>
          <p:cNvPr id="417796" name="Text Box 12"/>
          <p:cNvSpPr txBox="1">
            <a:spLocks noChangeArrowheads="1"/>
          </p:cNvSpPr>
          <p:nvPr/>
        </p:nvSpPr>
        <p:spPr bwMode="auto">
          <a:xfrm>
            <a:off x="2024063" y="5867400"/>
            <a:ext cx="80010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被提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17797" name="Text Box 14"/>
          <p:cNvSpPr txBox="1">
            <a:spLocks noChangeArrowheads="1"/>
          </p:cNvSpPr>
          <p:nvPr/>
        </p:nvSpPr>
        <p:spPr bwMode="auto">
          <a:xfrm>
            <a:off x="865188" y="5410200"/>
            <a:ext cx="80010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悔过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17798" name="Text Box 16"/>
          <p:cNvSpPr txBox="1">
            <a:spLocks noChangeArrowheads="1"/>
          </p:cNvSpPr>
          <p:nvPr/>
        </p:nvSpPr>
        <p:spPr bwMode="auto">
          <a:xfrm>
            <a:off x="3429000" y="5867400"/>
            <a:ext cx="982663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吹角节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417799" name="Text Box 16"/>
          <p:cNvSpPr txBox="1">
            <a:spLocks noChangeArrowheads="1"/>
          </p:cNvSpPr>
          <p:nvPr/>
        </p:nvSpPr>
        <p:spPr bwMode="auto">
          <a:xfrm>
            <a:off x="2514600" y="5446713"/>
            <a:ext cx="954088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赎罪日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8388350" y="14288"/>
            <a:ext cx="698500" cy="4619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Arial" charset="0"/>
                <a:ea typeface="Times New Roman" charset="0"/>
                <a:cs typeface="Times New Roman" charset="0"/>
              </a:rPr>
              <a:t>180</a:t>
            </a: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6380163" y="6005513"/>
            <a:ext cx="2687637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7196138" y="6172200"/>
            <a:ext cx="993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3</a:t>
            </a:r>
            <a:r>
              <a:rPr kumimoji="1" lang="zh-CN" alt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朝圣节</a:t>
            </a:r>
            <a:endParaRPr lang="en-US" altLang="en-US" sz="1800">
              <a:solidFill>
                <a:srgbClr val="FFFF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17803" name="Text Box 13"/>
          <p:cNvSpPr txBox="1">
            <a:spLocks noChangeArrowheads="1"/>
          </p:cNvSpPr>
          <p:nvPr/>
        </p:nvSpPr>
        <p:spPr bwMode="auto">
          <a:xfrm>
            <a:off x="7675563" y="3276600"/>
            <a:ext cx="80010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圣灵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17804" name="Text Box 21"/>
          <p:cNvSpPr txBox="1">
            <a:spLocks noChangeArrowheads="1"/>
          </p:cNvSpPr>
          <p:nvPr/>
        </p:nvSpPr>
        <p:spPr bwMode="auto">
          <a:xfrm>
            <a:off x="5867400" y="3352800"/>
            <a:ext cx="954088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五旬节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7" name="Oval 22"/>
          <p:cNvSpPr>
            <a:spLocks noChangeArrowheads="1"/>
          </p:cNvSpPr>
          <p:nvPr/>
        </p:nvSpPr>
        <p:spPr bwMode="auto">
          <a:xfrm>
            <a:off x="5791200" y="3276600"/>
            <a:ext cx="16764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417806" name="Text Box 9"/>
          <p:cNvSpPr txBox="1">
            <a:spLocks noChangeArrowheads="1"/>
          </p:cNvSpPr>
          <p:nvPr/>
        </p:nvSpPr>
        <p:spPr bwMode="auto">
          <a:xfrm>
            <a:off x="5362575" y="909638"/>
            <a:ext cx="800100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救赎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17807" name="Text Box 10"/>
          <p:cNvSpPr txBox="1">
            <a:spLocks noChangeArrowheads="1"/>
          </p:cNvSpPr>
          <p:nvPr/>
        </p:nvSpPr>
        <p:spPr bwMode="auto">
          <a:xfrm>
            <a:off x="6503988" y="1382713"/>
            <a:ext cx="800100" cy="460375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分裂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17808" name="Text Box 18"/>
          <p:cNvSpPr txBox="1">
            <a:spLocks noChangeArrowheads="1"/>
          </p:cNvSpPr>
          <p:nvPr/>
        </p:nvSpPr>
        <p:spPr bwMode="auto">
          <a:xfrm>
            <a:off x="5195888" y="1414463"/>
            <a:ext cx="9826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除酵节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417809" name="Text Box 18"/>
          <p:cNvSpPr txBox="1">
            <a:spLocks noChangeArrowheads="1"/>
          </p:cNvSpPr>
          <p:nvPr/>
        </p:nvSpPr>
        <p:spPr bwMode="auto">
          <a:xfrm>
            <a:off x="3836988" y="914400"/>
            <a:ext cx="9826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逾越节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3" name="Oval 19"/>
          <p:cNvSpPr>
            <a:spLocks noChangeArrowheads="1"/>
          </p:cNvSpPr>
          <p:nvPr/>
        </p:nvSpPr>
        <p:spPr bwMode="auto">
          <a:xfrm>
            <a:off x="3733800" y="838200"/>
            <a:ext cx="16002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417811" name="Text Box 11"/>
          <p:cNvSpPr txBox="1">
            <a:spLocks noChangeArrowheads="1"/>
          </p:cNvSpPr>
          <p:nvPr/>
        </p:nvSpPr>
        <p:spPr bwMode="auto">
          <a:xfrm>
            <a:off x="6892925" y="1868488"/>
            <a:ext cx="800100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复活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17812" name="Text Box 20"/>
          <p:cNvSpPr txBox="1">
            <a:spLocks noChangeArrowheads="1"/>
          </p:cNvSpPr>
          <p:nvPr/>
        </p:nvSpPr>
        <p:spPr bwMode="auto">
          <a:xfrm>
            <a:off x="5367338" y="1852613"/>
            <a:ext cx="1209675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初熟之物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417813" name="Text Box 1063"/>
          <p:cNvSpPr txBox="1">
            <a:spLocks noChangeArrowheads="1"/>
          </p:cNvSpPr>
          <p:nvPr/>
        </p:nvSpPr>
        <p:spPr bwMode="auto">
          <a:xfrm>
            <a:off x="0" y="3790950"/>
            <a:ext cx="914400" cy="641350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ja-JP" altLang="en-US" sz="3600" b="1">
                <a:solidFill>
                  <a:srgbClr val="0000FF"/>
                </a:solidFill>
                <a:latin typeface="Arial" pitchFamily="34" charset="0"/>
                <a:ea typeface="华文细黑" charset="-122"/>
              </a:rPr>
              <a:t>灵</a:t>
            </a:r>
            <a:endParaRPr lang="en-US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7814" name="Text Box 1073"/>
          <p:cNvSpPr txBox="1">
            <a:spLocks noChangeArrowheads="1"/>
          </p:cNvSpPr>
          <p:nvPr/>
        </p:nvSpPr>
        <p:spPr bwMode="auto">
          <a:xfrm>
            <a:off x="1143000" y="3906838"/>
            <a:ext cx="1268413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336600"/>
                </a:solidFill>
                <a:latin typeface="Arial" pitchFamily="34" charset="0"/>
              </a:rPr>
              <a:t>(</a:t>
            </a:r>
            <a:r>
              <a:rPr lang="ja-JP" altLang="en-US" sz="1800">
                <a:solidFill>
                  <a:srgbClr val="336600"/>
                </a:solidFill>
                <a:latin typeface="Arial" pitchFamily="34" charset="0"/>
                <a:ea typeface="华文细黑" charset="-122"/>
              </a:rPr>
              <a:t>五旬节</a:t>
            </a:r>
            <a:r>
              <a:rPr lang="en-US" altLang="ja-JP" sz="2000" b="1">
                <a:solidFill>
                  <a:srgbClr val="336600"/>
                </a:solidFill>
                <a:latin typeface="Arial" pitchFamily="34" charset="0"/>
              </a:rPr>
              <a:t>)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</a:endParaRPr>
          </a:p>
        </p:txBody>
      </p:sp>
      <p:sp>
        <p:nvSpPr>
          <p:cNvPr id="28" name="Oval 22"/>
          <p:cNvSpPr>
            <a:spLocks noChangeArrowheads="1"/>
          </p:cNvSpPr>
          <p:nvPr/>
        </p:nvSpPr>
        <p:spPr bwMode="auto">
          <a:xfrm>
            <a:off x="1042988" y="3789363"/>
            <a:ext cx="16764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417816" name="Text Box 21"/>
          <p:cNvSpPr txBox="1">
            <a:spLocks noChangeArrowheads="1"/>
          </p:cNvSpPr>
          <p:nvPr/>
        </p:nvSpPr>
        <p:spPr bwMode="auto">
          <a:xfrm>
            <a:off x="5584825" y="4983163"/>
            <a:ext cx="1352550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060400"/>
                </a:solidFill>
                <a:latin typeface="Arial" pitchFamily="34" charset="0"/>
                <a:cs typeface="Times New Roman" pitchFamily="18" charset="0"/>
              </a:rPr>
              <a:t>艾夫月</a:t>
            </a:r>
            <a:r>
              <a:rPr lang="en-US" altLang="zh-CN" sz="2000" b="1">
                <a:solidFill>
                  <a:srgbClr val="060400"/>
                </a:solidFill>
                <a:latin typeface="Arial" pitchFamily="34" charset="0"/>
                <a:cs typeface="Times New Roman" pitchFamily="18" charset="0"/>
              </a:rPr>
              <a:t>9</a:t>
            </a:r>
            <a:r>
              <a:rPr lang="zh-CN" altLang="en-US" sz="2000" b="1">
                <a:solidFill>
                  <a:srgbClr val="060400"/>
                </a:solidFill>
                <a:latin typeface="Arial" pitchFamily="34" charset="0"/>
                <a:cs typeface="Times New Roman" pitchFamily="18" charset="0"/>
              </a:rPr>
              <a:t>号</a:t>
            </a:r>
            <a:r>
              <a:rPr lang="en-US" altLang="ja-JP" sz="2000" b="1">
                <a:solidFill>
                  <a:srgbClr val="060400"/>
                </a:solidFill>
                <a:latin typeface="Arial" pitchFamily="34" charset="0"/>
                <a:cs typeface="Times New Roman" pitchFamily="18" charset="0"/>
              </a:rPr>
              <a:t> </a:t>
            </a:r>
            <a:endParaRPr lang="en-US" altLang="en-US" sz="2000" b="1">
              <a:solidFill>
                <a:srgbClr val="0604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1331913" y="3429000"/>
            <a:ext cx="954087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ja-JP" altLang="en-US" sz="2000">
                <a:ea typeface="华文细黑" charset="-122"/>
              </a:rPr>
              <a:t>修殿节</a:t>
            </a:r>
            <a:endParaRPr lang="en-US" altLang="en-US" sz="2000" b="1">
              <a:solidFill>
                <a:srgbClr val="060400"/>
              </a:solidFill>
              <a:latin typeface="Arial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 descr="hanukah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52578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5" name="Picture 5" descr="Feast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5500" y="3276600"/>
            <a:ext cx="24511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7" name="Text Box 7"/>
          <p:cNvSpPr txBox="1">
            <a:spLocks noChangeArrowheads="1"/>
          </p:cNvSpPr>
          <p:nvPr/>
        </p:nvSpPr>
        <p:spPr bwMode="auto">
          <a:xfrm>
            <a:off x="8229600" y="0"/>
            <a:ext cx="914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604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>
                <a:latin typeface="Tahoma" charset="0"/>
                <a:ea typeface="ＭＳ Ｐゴシック" charset="0"/>
              </a:rPr>
              <a:t>184</a:t>
            </a:r>
          </a:p>
        </p:txBody>
      </p:sp>
      <p:sp>
        <p:nvSpPr>
          <p:cNvPr id="184329" name="Text Box 9"/>
          <p:cNvSpPr txBox="1">
            <a:spLocks noChangeArrowheads="1"/>
          </p:cNvSpPr>
          <p:nvPr/>
        </p:nvSpPr>
        <p:spPr bwMode="auto">
          <a:xfrm>
            <a:off x="7086600" y="4267200"/>
            <a:ext cx="19812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604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000" b="1">
                <a:ea typeface="SimSun" pitchFamily="2" charset="-122"/>
              </a:rPr>
              <a:t>九根枝子</a:t>
            </a:r>
            <a:r>
              <a:rPr lang="ja-JP" altLang="en-US" sz="1800">
                <a:latin typeface="Arial" pitchFamily="34" charset="0"/>
                <a:ea typeface="华文细黑" charset="-122"/>
              </a:rPr>
              <a:t>灯台</a:t>
            </a:r>
            <a:endParaRPr lang="en-US" altLang="zh-CN" sz="2000" b="1"/>
          </a:p>
          <a:p>
            <a:pPr algn="ctr"/>
            <a:r>
              <a:rPr lang="en-US" altLang="en-US" sz="2000" b="1"/>
              <a:t>(</a:t>
            </a:r>
            <a:r>
              <a:rPr lang="zh-CN" altLang="en-US" sz="2000" b="1">
                <a:ea typeface="SimSun" pitchFamily="2" charset="-122"/>
              </a:rPr>
              <a:t>光明节</a:t>
            </a:r>
            <a:r>
              <a:rPr lang="en-US" altLang="ja-JP" sz="2000" b="1"/>
              <a:t>)</a:t>
            </a:r>
            <a:endParaRPr lang="en-US" altLang="en-US" sz="2000" b="1"/>
          </a:p>
        </p:txBody>
      </p:sp>
      <p:grpSp>
        <p:nvGrpSpPr>
          <p:cNvPr id="418821" name="Group 11"/>
          <p:cNvGrpSpPr>
            <a:grpSpLocks/>
          </p:cNvGrpSpPr>
          <p:nvPr/>
        </p:nvGrpSpPr>
        <p:grpSpPr bwMode="auto">
          <a:xfrm>
            <a:off x="0" y="990600"/>
            <a:ext cx="4660900" cy="5867400"/>
            <a:chOff x="0" y="624"/>
            <a:chExt cx="2936" cy="3696"/>
          </a:xfrm>
        </p:grpSpPr>
        <p:pic>
          <p:nvPicPr>
            <p:cNvPr id="418825" name="Picture 2" descr="Hanukkah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4"/>
              <a:ext cx="2936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330" name="Rectangle 10"/>
            <p:cNvSpPr>
              <a:spLocks noChangeArrowheads="1"/>
            </p:cNvSpPr>
            <p:nvPr/>
          </p:nvSpPr>
          <p:spPr bwMode="auto">
            <a:xfrm rot="918402">
              <a:off x="240" y="960"/>
              <a:ext cx="2592" cy="62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endParaRPr lang="en-US" altLang="en-US" sz="1800"/>
            </a:p>
          </p:txBody>
        </p:sp>
      </p:grpSp>
      <p:sp>
        <p:nvSpPr>
          <p:cNvPr id="184323" name="Rectangle 3"/>
          <p:cNvSpPr>
            <a:spLocks noGrp="1" noChangeArrowheads="1"/>
          </p:cNvSpPr>
          <p:nvPr>
            <p:ph type="title"/>
          </p:nvPr>
        </p:nvSpPr>
        <p:spPr>
          <a:xfrm rot="735820">
            <a:off x="0" y="457200"/>
            <a:ext cx="9448800" cy="2084388"/>
          </a:xfrm>
          <a:solidFill>
            <a:srgbClr val="336600"/>
          </a:solidFill>
        </p:spPr>
        <p:txBody>
          <a:bodyPr/>
          <a:lstStyle/>
          <a:p>
            <a:pPr eaLnBrk="1" hangingPunct="1"/>
            <a:r>
              <a:rPr lang="ja-JP" altLang="en-US" smtClean="0">
                <a:ea typeface="华文细黑" charset="-122"/>
              </a:rPr>
              <a:t>修殿节（众光节）</a:t>
            </a:r>
            <a:r>
              <a:rPr lang="en-US" altLang="ja-JP" sz="4000" smtClean="0"/>
              <a:t/>
            </a:r>
            <a:br>
              <a:rPr lang="en-US" altLang="ja-JP" sz="4000" smtClean="0"/>
            </a:br>
            <a:r>
              <a:rPr lang="ja-JP" altLang="en-US" smtClean="0">
                <a:ea typeface="华文细黑" charset="-122"/>
              </a:rPr>
              <a:t>纪念犹大马加比革命</a:t>
            </a:r>
            <a:r>
              <a:rPr lang="en-US" altLang="ja-JP" smtClean="0">
                <a:ea typeface="华文细黑" charset="-122"/>
              </a:rPr>
              <a:t/>
            </a:r>
            <a:br>
              <a:rPr lang="en-US" altLang="ja-JP" smtClean="0">
                <a:ea typeface="华文细黑" charset="-122"/>
              </a:rPr>
            </a:br>
            <a:r>
              <a:rPr lang="ja-JP" altLang="en-US" smtClean="0">
                <a:ea typeface="华文细黑" charset="-122"/>
              </a:rPr>
              <a:t>于公元前</a:t>
            </a:r>
            <a:r>
              <a:rPr lang="en-US" altLang="ja-JP" smtClean="0"/>
              <a:t>164</a:t>
            </a:r>
            <a:r>
              <a:rPr lang="ja-JP" altLang="en-US" smtClean="0">
                <a:ea typeface="华文细黑" charset="-122"/>
              </a:rPr>
              <a:t>叙利亚西流基王朝</a:t>
            </a:r>
            <a:endParaRPr lang="en-US" altLang="en-US" smtClean="0"/>
          </a:p>
        </p:txBody>
      </p:sp>
      <p:sp>
        <p:nvSpPr>
          <p:cNvPr id="184328" name="Text Box 8"/>
          <p:cNvSpPr txBox="1">
            <a:spLocks noChangeArrowheads="1"/>
          </p:cNvSpPr>
          <p:nvPr/>
        </p:nvSpPr>
        <p:spPr bwMode="auto">
          <a:xfrm>
            <a:off x="5105400" y="2743200"/>
            <a:ext cx="18288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604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000" b="1">
                <a:ea typeface="SimSun" pitchFamily="2" charset="-122"/>
              </a:rPr>
              <a:t>七根枝子灯台</a:t>
            </a:r>
            <a:r>
              <a:rPr lang="en-US" altLang="ja-JP" sz="2000" b="1"/>
              <a:t> (</a:t>
            </a:r>
            <a:r>
              <a:rPr lang="zh-CN" altLang="en-US" sz="2000" b="1">
                <a:ea typeface="SimSun" pitchFamily="2" charset="-122"/>
              </a:rPr>
              <a:t>正常</a:t>
            </a:r>
            <a:r>
              <a:rPr lang="en-US" altLang="ja-JP" sz="2000" b="1"/>
              <a:t>)</a:t>
            </a:r>
            <a:endParaRPr lang="en-US" altLang="en-US" sz="2000" b="1"/>
          </a:p>
        </p:txBody>
      </p:sp>
      <p:pic>
        <p:nvPicPr>
          <p:cNvPr id="184326" name="Picture 6" descr="hanukkah lights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9025" y="4038600"/>
            <a:ext cx="16113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84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4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4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9" grpId="0"/>
      <p:bldP spid="18432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865" name="Picture 24" descr="Romans 200 Blue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0" name="Diagram 49"/>
          <p:cNvGraphicFramePr/>
          <p:nvPr/>
        </p:nvGraphicFramePr>
        <p:xfrm>
          <a:off x="838200" y="381000"/>
          <a:ext cx="7620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20867" name="Title 3"/>
          <p:cNvSpPr>
            <a:spLocks noGrp="1"/>
          </p:cNvSpPr>
          <p:nvPr>
            <p:ph type="title"/>
          </p:nvPr>
        </p:nvSpPr>
        <p:spPr>
          <a:xfrm>
            <a:off x="3200400" y="2438400"/>
            <a:ext cx="3048000" cy="1752600"/>
          </a:xfrm>
        </p:spPr>
        <p:txBody>
          <a:bodyPr/>
          <a:lstStyle/>
          <a:p>
            <a:pPr eaLnBrk="1" hangingPunct="1"/>
            <a:r>
              <a:rPr kumimoji="1" lang="zh-CN" altLang="en-US" sz="3600" b="1" smtClean="0">
                <a:solidFill>
                  <a:schemeClr val="bg1"/>
                </a:solidFill>
                <a:latin typeface="Arial" pitchFamily="34" charset="0"/>
              </a:rPr>
              <a:t>圣经以外</a:t>
            </a:r>
            <a:r>
              <a:rPr kumimoji="1" lang="en-US" altLang="zh-CN" sz="3600" b="1" smtClean="0">
                <a:solidFill>
                  <a:schemeClr val="bg1"/>
                </a:solidFill>
                <a:latin typeface="Arial" pitchFamily="34" charset="0"/>
              </a:rPr>
              <a:t/>
            </a:r>
            <a:br>
              <a:rPr kumimoji="1" lang="en-US" altLang="zh-CN" sz="3600" b="1" smtClean="0">
                <a:solidFill>
                  <a:schemeClr val="bg1"/>
                </a:solidFill>
                <a:latin typeface="Arial" pitchFamily="34" charset="0"/>
              </a:rPr>
            </a:br>
            <a:r>
              <a:rPr kumimoji="1" lang="zh-CN" altLang="en-US" sz="3600" b="1" smtClean="0">
                <a:solidFill>
                  <a:schemeClr val="bg1"/>
                </a:solidFill>
                <a:latin typeface="Arial" pitchFamily="34" charset="0"/>
              </a:rPr>
              <a:t>的节期</a:t>
            </a:r>
            <a:r>
              <a:rPr kumimoji="1" lang="en-US" altLang="ja-JP" sz="3600" b="1" smtClean="0">
                <a:solidFill>
                  <a:schemeClr val="bg1"/>
                </a:solidFill>
                <a:latin typeface="Arial" pitchFamily="34" charset="0"/>
              </a:rPr>
              <a:t>#3</a:t>
            </a:r>
            <a:endParaRPr lang="en-US" altLang="en-US" sz="3600" b="1" smtClean="0">
              <a:solidFill>
                <a:schemeClr val="bg1"/>
              </a:solidFill>
            </a:endParaRPr>
          </a:p>
        </p:txBody>
      </p:sp>
      <p:sp>
        <p:nvSpPr>
          <p:cNvPr id="420868" name="Text Box 12"/>
          <p:cNvSpPr txBox="1">
            <a:spLocks noChangeArrowheads="1"/>
          </p:cNvSpPr>
          <p:nvPr/>
        </p:nvSpPr>
        <p:spPr bwMode="auto">
          <a:xfrm>
            <a:off x="2024063" y="5867400"/>
            <a:ext cx="80010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被提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20869" name="Text Box 14"/>
          <p:cNvSpPr txBox="1">
            <a:spLocks noChangeArrowheads="1"/>
          </p:cNvSpPr>
          <p:nvPr/>
        </p:nvSpPr>
        <p:spPr bwMode="auto">
          <a:xfrm>
            <a:off x="865188" y="5410200"/>
            <a:ext cx="80010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悔过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20870" name="Text Box 16"/>
          <p:cNvSpPr txBox="1">
            <a:spLocks noChangeArrowheads="1"/>
          </p:cNvSpPr>
          <p:nvPr/>
        </p:nvSpPr>
        <p:spPr bwMode="auto">
          <a:xfrm>
            <a:off x="3429000" y="5867400"/>
            <a:ext cx="982663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吹角节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420871" name="Text Box 16"/>
          <p:cNvSpPr txBox="1">
            <a:spLocks noChangeArrowheads="1"/>
          </p:cNvSpPr>
          <p:nvPr/>
        </p:nvSpPr>
        <p:spPr bwMode="auto">
          <a:xfrm>
            <a:off x="2514600" y="5446713"/>
            <a:ext cx="954088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赎罪日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8388350" y="14288"/>
            <a:ext cx="698500" cy="4619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Arial" charset="0"/>
                <a:ea typeface="Times New Roman" charset="0"/>
                <a:cs typeface="Times New Roman" charset="0"/>
              </a:rPr>
              <a:t>180</a:t>
            </a: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6380163" y="6005513"/>
            <a:ext cx="2687637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7196138" y="6172200"/>
            <a:ext cx="993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3</a:t>
            </a:r>
            <a:r>
              <a:rPr kumimoji="1" lang="zh-CN" alt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朝圣节</a:t>
            </a:r>
            <a:endParaRPr lang="en-US" altLang="en-US" sz="1800">
              <a:solidFill>
                <a:srgbClr val="FFFF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20875" name="Text Box 13"/>
          <p:cNvSpPr txBox="1">
            <a:spLocks noChangeArrowheads="1"/>
          </p:cNvSpPr>
          <p:nvPr/>
        </p:nvSpPr>
        <p:spPr bwMode="auto">
          <a:xfrm>
            <a:off x="7675563" y="3276600"/>
            <a:ext cx="80010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圣灵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20876" name="Text Box 21"/>
          <p:cNvSpPr txBox="1">
            <a:spLocks noChangeArrowheads="1"/>
          </p:cNvSpPr>
          <p:nvPr/>
        </p:nvSpPr>
        <p:spPr bwMode="auto">
          <a:xfrm>
            <a:off x="5867400" y="3352800"/>
            <a:ext cx="954088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五旬节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7" name="Oval 22"/>
          <p:cNvSpPr>
            <a:spLocks noChangeArrowheads="1"/>
          </p:cNvSpPr>
          <p:nvPr/>
        </p:nvSpPr>
        <p:spPr bwMode="auto">
          <a:xfrm>
            <a:off x="5791200" y="3276600"/>
            <a:ext cx="16764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420878" name="Text Box 9"/>
          <p:cNvSpPr txBox="1">
            <a:spLocks noChangeArrowheads="1"/>
          </p:cNvSpPr>
          <p:nvPr/>
        </p:nvSpPr>
        <p:spPr bwMode="auto">
          <a:xfrm>
            <a:off x="5362575" y="909638"/>
            <a:ext cx="800100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救赎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20879" name="Text Box 10"/>
          <p:cNvSpPr txBox="1">
            <a:spLocks noChangeArrowheads="1"/>
          </p:cNvSpPr>
          <p:nvPr/>
        </p:nvSpPr>
        <p:spPr bwMode="auto">
          <a:xfrm>
            <a:off x="6503988" y="1382713"/>
            <a:ext cx="800100" cy="460375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分裂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20880" name="Text Box 18"/>
          <p:cNvSpPr txBox="1">
            <a:spLocks noChangeArrowheads="1"/>
          </p:cNvSpPr>
          <p:nvPr/>
        </p:nvSpPr>
        <p:spPr bwMode="auto">
          <a:xfrm>
            <a:off x="5195888" y="1414463"/>
            <a:ext cx="9826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除酵节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420881" name="Text Box 18"/>
          <p:cNvSpPr txBox="1">
            <a:spLocks noChangeArrowheads="1"/>
          </p:cNvSpPr>
          <p:nvPr/>
        </p:nvSpPr>
        <p:spPr bwMode="auto">
          <a:xfrm>
            <a:off x="3836988" y="914400"/>
            <a:ext cx="9826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逾越节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3" name="Oval 19"/>
          <p:cNvSpPr>
            <a:spLocks noChangeArrowheads="1"/>
          </p:cNvSpPr>
          <p:nvPr/>
        </p:nvSpPr>
        <p:spPr bwMode="auto">
          <a:xfrm>
            <a:off x="3733800" y="838200"/>
            <a:ext cx="16002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420883" name="Text Box 11"/>
          <p:cNvSpPr txBox="1">
            <a:spLocks noChangeArrowheads="1"/>
          </p:cNvSpPr>
          <p:nvPr/>
        </p:nvSpPr>
        <p:spPr bwMode="auto">
          <a:xfrm>
            <a:off x="6892925" y="1868488"/>
            <a:ext cx="800100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复活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20884" name="Text Box 20"/>
          <p:cNvSpPr txBox="1">
            <a:spLocks noChangeArrowheads="1"/>
          </p:cNvSpPr>
          <p:nvPr/>
        </p:nvSpPr>
        <p:spPr bwMode="auto">
          <a:xfrm>
            <a:off x="5367338" y="1852613"/>
            <a:ext cx="1209675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初熟之物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420885" name="Text Box 1063"/>
          <p:cNvSpPr txBox="1">
            <a:spLocks noChangeArrowheads="1"/>
          </p:cNvSpPr>
          <p:nvPr/>
        </p:nvSpPr>
        <p:spPr bwMode="auto">
          <a:xfrm>
            <a:off x="0" y="3790950"/>
            <a:ext cx="914400" cy="641350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ja-JP" altLang="en-US" sz="3600" b="1">
                <a:solidFill>
                  <a:srgbClr val="0000FF"/>
                </a:solidFill>
                <a:latin typeface="Arial" pitchFamily="34" charset="0"/>
                <a:ea typeface="华文细黑" charset="-122"/>
              </a:rPr>
              <a:t>灵</a:t>
            </a:r>
            <a:endParaRPr lang="en-US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20886" name="Text Box 1073"/>
          <p:cNvSpPr txBox="1">
            <a:spLocks noChangeArrowheads="1"/>
          </p:cNvSpPr>
          <p:nvPr/>
        </p:nvSpPr>
        <p:spPr bwMode="auto">
          <a:xfrm>
            <a:off x="1143000" y="3906838"/>
            <a:ext cx="1268413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336600"/>
                </a:solidFill>
                <a:latin typeface="Arial" pitchFamily="34" charset="0"/>
              </a:rPr>
              <a:t>(</a:t>
            </a:r>
            <a:r>
              <a:rPr lang="ja-JP" altLang="en-US" sz="1800">
                <a:solidFill>
                  <a:srgbClr val="336600"/>
                </a:solidFill>
                <a:latin typeface="Arial" pitchFamily="34" charset="0"/>
                <a:ea typeface="华文细黑" charset="-122"/>
              </a:rPr>
              <a:t>五旬节</a:t>
            </a:r>
            <a:r>
              <a:rPr lang="en-US" altLang="ja-JP" sz="2000" b="1">
                <a:solidFill>
                  <a:srgbClr val="336600"/>
                </a:solidFill>
                <a:latin typeface="Arial" pitchFamily="34" charset="0"/>
              </a:rPr>
              <a:t>)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</a:endParaRPr>
          </a:p>
        </p:txBody>
      </p:sp>
      <p:sp>
        <p:nvSpPr>
          <p:cNvPr id="28" name="Oval 22"/>
          <p:cNvSpPr>
            <a:spLocks noChangeArrowheads="1"/>
          </p:cNvSpPr>
          <p:nvPr/>
        </p:nvSpPr>
        <p:spPr bwMode="auto">
          <a:xfrm>
            <a:off x="1042988" y="3789363"/>
            <a:ext cx="16764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420888" name="Text Box 21"/>
          <p:cNvSpPr txBox="1">
            <a:spLocks noChangeArrowheads="1"/>
          </p:cNvSpPr>
          <p:nvPr/>
        </p:nvSpPr>
        <p:spPr bwMode="auto">
          <a:xfrm>
            <a:off x="5584825" y="4983163"/>
            <a:ext cx="1352550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060400"/>
                </a:solidFill>
                <a:latin typeface="Arial" pitchFamily="34" charset="0"/>
                <a:cs typeface="Times New Roman" pitchFamily="18" charset="0"/>
              </a:rPr>
              <a:t>艾夫月</a:t>
            </a:r>
            <a:r>
              <a:rPr lang="en-US" altLang="zh-CN" sz="2000" b="1">
                <a:solidFill>
                  <a:srgbClr val="060400"/>
                </a:solidFill>
                <a:latin typeface="Arial" pitchFamily="34" charset="0"/>
                <a:cs typeface="Times New Roman" pitchFamily="18" charset="0"/>
              </a:rPr>
              <a:t>9</a:t>
            </a:r>
            <a:r>
              <a:rPr lang="zh-CN" altLang="en-US" sz="2000" b="1">
                <a:solidFill>
                  <a:srgbClr val="060400"/>
                </a:solidFill>
                <a:latin typeface="Arial" pitchFamily="34" charset="0"/>
                <a:cs typeface="Times New Roman" pitchFamily="18" charset="0"/>
              </a:rPr>
              <a:t>号</a:t>
            </a:r>
            <a:r>
              <a:rPr lang="en-US" altLang="ja-JP" sz="2000" b="1">
                <a:solidFill>
                  <a:srgbClr val="060400"/>
                </a:solidFill>
                <a:latin typeface="Arial" pitchFamily="34" charset="0"/>
                <a:cs typeface="Times New Roman" pitchFamily="18" charset="0"/>
              </a:rPr>
              <a:t> </a:t>
            </a:r>
            <a:endParaRPr lang="en-US" altLang="en-US" sz="2000" b="1">
              <a:solidFill>
                <a:srgbClr val="0604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420889" name="Text Box 21"/>
          <p:cNvSpPr txBox="1">
            <a:spLocks noChangeArrowheads="1"/>
          </p:cNvSpPr>
          <p:nvPr/>
        </p:nvSpPr>
        <p:spPr bwMode="auto">
          <a:xfrm>
            <a:off x="1331913" y="3429000"/>
            <a:ext cx="954087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ja-JP" altLang="en-US" sz="2000">
                <a:ea typeface="华文细黑" charset="-122"/>
              </a:rPr>
              <a:t>修殿节</a:t>
            </a:r>
            <a:endParaRPr lang="en-US" altLang="en-US" sz="2000" b="1">
              <a:solidFill>
                <a:srgbClr val="0604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6" name="Text Box 21"/>
          <p:cNvSpPr txBox="1">
            <a:spLocks noChangeArrowheads="1"/>
          </p:cNvSpPr>
          <p:nvPr/>
        </p:nvSpPr>
        <p:spPr bwMode="auto">
          <a:xfrm>
            <a:off x="4140200" y="115888"/>
            <a:ext cx="954088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>
                <a:ea typeface="SimSun" pitchFamily="2" charset="-122"/>
              </a:rPr>
              <a:t>普珥节</a:t>
            </a:r>
            <a:endParaRPr lang="en-US" altLang="en-US" sz="2000" b="1">
              <a:solidFill>
                <a:srgbClr val="060400"/>
              </a:solidFill>
              <a:latin typeface="Arial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89" name="Picture 2" descr="Puri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88988"/>
          </a:xfrm>
        </p:spPr>
        <p:txBody>
          <a:bodyPr/>
          <a:lstStyle/>
          <a:p>
            <a:pPr eaLnBrk="1" hangingPunct="1"/>
            <a:r>
              <a:rPr lang="zh-CN" altLang="en-US" smtClean="0">
                <a:solidFill>
                  <a:schemeClr val="tx1"/>
                </a:solidFill>
                <a:ea typeface="SimSun" pitchFamily="2" charset="-122"/>
              </a:rPr>
              <a:t>普珥节</a:t>
            </a:r>
            <a:r>
              <a:rPr lang="en-US" altLang="ja-JP" smtClean="0">
                <a:solidFill>
                  <a:schemeClr val="tx1"/>
                </a:solidFill>
              </a:rPr>
              <a:t>: </a:t>
            </a:r>
            <a:r>
              <a:rPr lang="ja-JP" altLang="en-US" smtClean="0">
                <a:ea typeface="华文细黑" charset="-122"/>
              </a:rPr>
              <a:t>好多胜利</a:t>
            </a:r>
            <a:endParaRPr lang="en-US" altLang="en-US" smtClean="0"/>
          </a:p>
        </p:txBody>
      </p:sp>
      <p:sp>
        <p:nvSpPr>
          <p:cNvPr id="186373" name="Text Box 5"/>
          <p:cNvSpPr txBox="1">
            <a:spLocks noChangeArrowheads="1"/>
          </p:cNvSpPr>
          <p:nvPr/>
        </p:nvSpPr>
        <p:spPr bwMode="auto">
          <a:xfrm>
            <a:off x="8229600" y="0"/>
            <a:ext cx="914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chemeClr val="bg1"/>
                </a:solidFill>
                <a:latin typeface="Tahoma" charset="0"/>
                <a:ea typeface="ＭＳ Ｐゴシック" charset="0"/>
              </a:rPr>
              <a:t>184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38" name="Picture 24" descr="Romans 200 Blue Backgroun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914400" indent="-914400" algn="l" eaLnBrk="1" hangingPunct="1">
              <a:tabLst>
                <a:tab pos="914400" algn="l"/>
              </a:tabLst>
            </a:pPr>
            <a:r>
              <a:rPr lang="en-US" altLang="en-US" sz="4000" smtClean="0"/>
              <a:t>I. 	</a:t>
            </a:r>
            <a:r>
              <a:rPr lang="ja-JP" altLang="en-US" smtClean="0">
                <a:ea typeface="华文细黑" charset="-122"/>
              </a:rPr>
              <a:t>以色列安居并遵行神的律法</a:t>
            </a:r>
            <a:endParaRPr lang="en-US" altLang="en-US" smtClean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600200"/>
            <a:ext cx="7162800" cy="4953000"/>
          </a:xfrm>
        </p:spPr>
        <p:txBody>
          <a:bodyPr/>
          <a:lstStyle/>
          <a:p>
            <a:pPr marL="609600" indent="-609600" eaLnBrk="1" hangingPunct="1">
              <a:buSzTx/>
              <a:buFontTx/>
              <a:buAutoNum type="alphaUcPeriod"/>
            </a:pPr>
            <a:r>
              <a:rPr lang="ja-JP" altLang="en-US" sz="4000" smtClean="0">
                <a:ea typeface="华文细黑" charset="-122"/>
              </a:rPr>
              <a:t>一切的男丁要</a:t>
            </a:r>
            <a:r>
              <a:rPr lang="ja-JP" altLang="en-US" sz="4000" b="1" u="sng" smtClean="0">
                <a:ea typeface="华文细黑" charset="-122"/>
              </a:rPr>
              <a:t>一年</a:t>
            </a:r>
            <a:r>
              <a:rPr lang="en-US" altLang="ja-JP" sz="4000" b="1" u="sng" smtClean="0"/>
              <a:t>3</a:t>
            </a:r>
            <a:r>
              <a:rPr lang="ja-JP" altLang="en-US" sz="4000" b="1" u="sng" smtClean="0">
                <a:ea typeface="华文细黑" charset="-122"/>
              </a:rPr>
              <a:t>次</a:t>
            </a:r>
            <a:r>
              <a:rPr lang="ja-JP" altLang="en-US" sz="4000" smtClean="0">
                <a:ea typeface="华文细黑" charset="-122"/>
              </a:rPr>
              <a:t>朝见主耶和华（出埃及记</a:t>
            </a:r>
            <a:r>
              <a:rPr lang="en-US" altLang="ja-JP" sz="4000" smtClean="0"/>
              <a:t>23:14~19</a:t>
            </a:r>
            <a:r>
              <a:rPr lang="ja-JP" altLang="en-US" sz="4000" smtClean="0">
                <a:ea typeface="华文细黑" charset="-122"/>
              </a:rPr>
              <a:t>）</a:t>
            </a:r>
            <a:endParaRPr lang="en-US" altLang="zh-CN" sz="4000" smtClean="0">
              <a:ea typeface="SimSun" pitchFamily="2" charset="-122"/>
            </a:endParaRPr>
          </a:p>
          <a:p>
            <a:pPr marL="609600" indent="-609600" eaLnBrk="1" hangingPunct="1">
              <a:buSzTx/>
              <a:buFontTx/>
              <a:buAutoNum type="alphaUcPeriod"/>
            </a:pPr>
            <a:r>
              <a:rPr lang="ja-JP" altLang="en-US" sz="4000" smtClean="0">
                <a:ea typeface="华文细黑" charset="-122"/>
              </a:rPr>
              <a:t>守</a:t>
            </a:r>
            <a:r>
              <a:rPr lang="ja-JP" altLang="en-US" sz="4000" b="1" u="sng" smtClean="0">
                <a:ea typeface="华文细黑" charset="-122"/>
              </a:rPr>
              <a:t>安息日</a:t>
            </a:r>
            <a:r>
              <a:rPr lang="ja-JP" altLang="en-US" sz="4000" smtClean="0">
                <a:ea typeface="华文细黑" charset="-122"/>
              </a:rPr>
              <a:t>是神关键的命令因为这象征以色列与耶和华的圣约</a:t>
            </a:r>
            <a:r>
              <a:rPr lang="en-US" altLang="zh-CN" sz="4000" smtClean="0">
                <a:ea typeface="SimSun" pitchFamily="2" charset="-122"/>
              </a:rPr>
              <a:t> (31:12-17).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8229600" y="0"/>
            <a:ext cx="914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604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>
                <a:latin typeface="Tahoma" charset="0"/>
                <a:ea typeface="ＭＳ Ｐゴシック" charset="0"/>
              </a:rPr>
              <a:t>182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5" name="Picture 3" descr="sabbath Relaxing_Converse_by_Fallakk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5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227763" y="5157788"/>
            <a:ext cx="3024187" cy="1412875"/>
          </a:xfrm>
        </p:spPr>
        <p:txBody>
          <a:bodyPr/>
          <a:lstStyle/>
          <a:p>
            <a:pPr eaLnBrk="1" hangingPunct="1"/>
            <a:r>
              <a:rPr lang="ja-JP" altLang="en-US" sz="5400" smtClean="0">
                <a:solidFill>
                  <a:schemeClr val="tx1"/>
                </a:solidFill>
                <a:effectLst/>
                <a:ea typeface="华文细黑" charset="-122"/>
              </a:rPr>
              <a:t>安息日</a:t>
            </a:r>
            <a:endParaRPr lang="en-US" altLang="en-US" sz="5400" smtClean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Text Box 2"/>
          <p:cNvSpPr txBox="1">
            <a:spLocks noChangeArrowheads="1"/>
          </p:cNvSpPr>
          <p:nvPr/>
        </p:nvSpPr>
        <p:spPr bwMode="auto">
          <a:xfrm>
            <a:off x="8153400" y="152400"/>
            <a:ext cx="692150" cy="457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en-US" altLang="zh-CN" b="1">
                <a:solidFill>
                  <a:srgbClr val="FFFFFF"/>
                </a:solidFill>
                <a:latin typeface="Arial" pitchFamily="34" charset="0"/>
                <a:ea typeface="SimSun" pitchFamily="2" charset="-122"/>
              </a:rPr>
              <a:t>134</a:t>
            </a:r>
          </a:p>
        </p:txBody>
      </p:sp>
      <p:sp>
        <p:nvSpPr>
          <p:cNvPr id="314371" name="Text Box 5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7772400" cy="533400"/>
          </a:xfrm>
          <a:solidFill>
            <a:srgbClr val="000000"/>
          </a:solidFill>
        </p:spPr>
        <p:txBody>
          <a:bodyPr/>
          <a:lstStyle/>
          <a:p>
            <a:r>
              <a:rPr kumimoji="0" lang="zh-CN" altLang="en-US" sz="3200" b="1" smtClean="0">
                <a:solidFill>
                  <a:schemeClr val="tx1"/>
                </a:solidFill>
                <a:latin typeface="DFKai-SB" pitchFamily="65" charset="-120"/>
                <a:ea typeface="DFKai-SB" pitchFamily="65" charset="-120"/>
              </a:rPr>
              <a:t>以色列节日中的末世论</a:t>
            </a:r>
            <a:r>
              <a:rPr kumimoji="0" lang="en-US" altLang="zh-CN" sz="32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kumimoji="0" lang="zh-CN" altLang="en-US" sz="3200" b="1" smtClean="0">
                <a:solidFill>
                  <a:schemeClr val="tx1"/>
                </a:solidFill>
                <a:latin typeface="DFKai-SB" pitchFamily="65" charset="-120"/>
                <a:ea typeface="DFKai-SB" pitchFamily="65" charset="-120"/>
              </a:rPr>
              <a:t>利</a:t>
            </a:r>
            <a:r>
              <a:rPr kumimoji="0" lang="en-US" altLang="zh-CN" sz="3200" b="1" smtClean="0">
                <a:solidFill>
                  <a:schemeClr val="tx1"/>
                </a:solidFill>
                <a:ea typeface="SimSun" pitchFamily="2" charset="-122"/>
                <a:cs typeface="Times New Roman" pitchFamily="18" charset="0"/>
              </a:rPr>
              <a:t>23</a:t>
            </a:r>
            <a:r>
              <a:rPr kumimoji="0" lang="en-US" altLang="zh-CN" sz="32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 </a:t>
            </a:r>
          </a:p>
        </p:txBody>
      </p:sp>
      <p:grpSp>
        <p:nvGrpSpPr>
          <p:cNvPr id="314372" name="Group 36"/>
          <p:cNvGrpSpPr>
            <a:grpSpLocks/>
          </p:cNvGrpSpPr>
          <p:nvPr/>
        </p:nvGrpSpPr>
        <p:grpSpPr bwMode="auto">
          <a:xfrm>
            <a:off x="0" y="762000"/>
            <a:ext cx="9144000" cy="6096000"/>
            <a:chOff x="32" y="0"/>
            <a:chExt cx="3720" cy="5063"/>
          </a:xfrm>
        </p:grpSpPr>
        <p:sp>
          <p:nvSpPr>
            <p:cNvPr id="314373" name="Rectangle 6"/>
            <p:cNvSpPr>
              <a:spLocks noChangeArrowheads="1"/>
            </p:cNvSpPr>
            <p:nvPr/>
          </p:nvSpPr>
          <p:spPr bwMode="auto">
            <a:xfrm>
              <a:off x="32" y="0"/>
              <a:ext cx="51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日期</a:t>
              </a:r>
            </a:p>
          </p:txBody>
        </p:sp>
        <p:sp>
          <p:nvSpPr>
            <p:cNvPr id="314374" name="Rectangle 7"/>
            <p:cNvSpPr>
              <a:spLocks noChangeArrowheads="1"/>
            </p:cNvSpPr>
            <p:nvPr/>
          </p:nvSpPr>
          <p:spPr bwMode="auto">
            <a:xfrm>
              <a:off x="548" y="0"/>
              <a:ext cx="49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长度</a:t>
              </a:r>
            </a:p>
          </p:txBody>
        </p:sp>
        <p:sp>
          <p:nvSpPr>
            <p:cNvPr id="314375" name="Rectangle 8"/>
            <p:cNvSpPr>
              <a:spLocks noChangeArrowheads="1"/>
            </p:cNvSpPr>
            <p:nvPr/>
          </p:nvSpPr>
          <p:spPr bwMode="auto">
            <a:xfrm>
              <a:off x="1044" y="0"/>
              <a:ext cx="58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节日</a:t>
              </a:r>
            </a:p>
          </p:txBody>
        </p:sp>
        <p:sp>
          <p:nvSpPr>
            <p:cNvPr id="314376" name="Rectangle 9"/>
            <p:cNvSpPr>
              <a:spLocks noChangeArrowheads="1"/>
            </p:cNvSpPr>
            <p:nvPr/>
          </p:nvSpPr>
          <p:spPr bwMode="auto">
            <a:xfrm>
              <a:off x="1628" y="0"/>
              <a:ext cx="107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意义 </a:t>
              </a:r>
              <a:r>
                <a:rPr lang="en-US" altLang="zh-CN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过去</a:t>
              </a:r>
              <a:r>
                <a:rPr lang="en-US" altLang="zh-CN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)</a:t>
              </a:r>
              <a:endParaRPr lang="en-US" altLang="zh-CN" sz="2000" b="1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endParaRPr>
            </a:p>
          </p:txBody>
        </p:sp>
        <p:sp>
          <p:nvSpPr>
            <p:cNvPr id="314377" name="Rectangle 10"/>
            <p:cNvSpPr>
              <a:spLocks noChangeArrowheads="1"/>
            </p:cNvSpPr>
            <p:nvPr/>
          </p:nvSpPr>
          <p:spPr bwMode="auto">
            <a:xfrm>
              <a:off x="2704" y="0"/>
              <a:ext cx="1048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预表 </a:t>
              </a:r>
              <a:r>
                <a:rPr lang="en-US" altLang="zh-CN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未来</a:t>
              </a:r>
              <a:r>
                <a:rPr lang="en-US" altLang="zh-CN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)</a:t>
              </a:r>
            </a:p>
          </p:txBody>
        </p:sp>
        <p:sp>
          <p:nvSpPr>
            <p:cNvPr id="314378" name="Rectangle 11"/>
            <p:cNvSpPr>
              <a:spLocks noChangeArrowheads="1"/>
            </p:cNvSpPr>
            <p:nvPr/>
          </p:nvSpPr>
          <p:spPr bwMode="auto">
            <a:xfrm>
              <a:off x="32" y="518"/>
              <a:ext cx="516" cy="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每周</a:t>
              </a:r>
            </a:p>
          </p:txBody>
        </p:sp>
        <p:sp>
          <p:nvSpPr>
            <p:cNvPr id="314379" name="Rectangle 12"/>
            <p:cNvSpPr>
              <a:spLocks noChangeArrowheads="1"/>
            </p:cNvSpPr>
            <p:nvPr/>
          </p:nvSpPr>
          <p:spPr bwMode="auto">
            <a:xfrm>
              <a:off x="548" y="518"/>
              <a:ext cx="496" cy="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1 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天</a:t>
              </a:r>
            </a:p>
          </p:txBody>
        </p:sp>
        <p:sp>
          <p:nvSpPr>
            <p:cNvPr id="314380" name="Rectangle 13"/>
            <p:cNvSpPr>
              <a:spLocks noChangeArrowheads="1"/>
            </p:cNvSpPr>
            <p:nvPr/>
          </p:nvSpPr>
          <p:spPr bwMode="auto">
            <a:xfrm>
              <a:off x="1044" y="518"/>
              <a:ext cx="584" cy="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安息日</a:t>
              </a:r>
            </a:p>
          </p:txBody>
        </p:sp>
        <p:sp>
          <p:nvSpPr>
            <p:cNvPr id="314381" name="Rectangle 14"/>
            <p:cNvSpPr>
              <a:spLocks noChangeArrowheads="1"/>
            </p:cNvSpPr>
            <p:nvPr/>
          </p:nvSpPr>
          <p:spPr bwMode="auto">
            <a:xfrm>
              <a:off x="1628" y="518"/>
              <a:ext cx="1076" cy="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记念</a:t>
              </a:r>
              <a:r>
                <a:rPr lang="en-US" altLang="ja-JP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:</a:t>
              </a:r>
            </a:p>
            <a:p>
              <a:pPr algn="ctr"/>
              <a:r>
                <a:rPr lang="en-US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• 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神创造后的安息</a:t>
              </a:r>
            </a:p>
            <a:p>
              <a:pPr algn="ctr"/>
              <a:r>
                <a:rPr lang="en-US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• 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埃及的救赎</a:t>
              </a:r>
            </a:p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摩西之约的记号</a:t>
              </a:r>
              <a:endParaRPr lang="en-US" altLang="ja-JP" sz="1800" b="1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endParaRPr>
            </a:p>
            <a:p>
              <a:pPr algn="ctr"/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出</a:t>
              </a:r>
              <a:r>
                <a:rPr lang="en-US" altLang="ja-JP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 20, 31; 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申 </a:t>
              </a:r>
              <a:r>
                <a:rPr lang="en-US" altLang="ja-JP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5)</a:t>
              </a:r>
              <a:endParaRPr lang="en-US" altLang="en-US" sz="1800" b="1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endParaRPr>
            </a:p>
          </p:txBody>
        </p:sp>
        <p:sp>
          <p:nvSpPr>
            <p:cNvPr id="314382" name="Rectangle 15"/>
            <p:cNvSpPr>
              <a:spLocks noChangeArrowheads="1"/>
            </p:cNvSpPr>
            <p:nvPr/>
          </p:nvSpPr>
          <p:spPr bwMode="auto">
            <a:xfrm>
              <a:off x="2704" y="518"/>
              <a:ext cx="1048" cy="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千禧年的安息</a:t>
              </a:r>
            </a:p>
            <a:p>
              <a:pPr algn="ctr"/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来</a:t>
              </a:r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.</a:t>
              </a:r>
              <a:r>
                <a:rPr lang="en-US" altLang="ja-JP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 4:1-11)</a:t>
              </a:r>
              <a:endParaRPr lang="en-US" altLang="en-US" sz="1800" b="1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endParaRPr>
            </a:p>
          </p:txBody>
        </p:sp>
        <p:sp>
          <p:nvSpPr>
            <p:cNvPr id="314383" name="Rectangle 16"/>
            <p:cNvSpPr>
              <a:spLocks noChangeArrowheads="1"/>
            </p:cNvSpPr>
            <p:nvPr/>
          </p:nvSpPr>
          <p:spPr bwMode="auto">
            <a:xfrm>
              <a:off x="32" y="1726"/>
              <a:ext cx="516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zh-CN" sz="2000" b="1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rPr>
                <a:t>1-14</a:t>
              </a:r>
            </a:p>
            <a:p>
              <a:pPr algn="ctr" eaLnBrk="1" hangingPunct="1"/>
              <a:r>
                <a:rPr lang="en-US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尼散月</a:t>
              </a:r>
              <a:r>
                <a:rPr lang="en-US" altLang="ja-JP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)</a:t>
              </a:r>
              <a:endParaRPr lang="en-US" altLang="en-US" sz="1800" b="1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endParaRPr>
            </a:p>
          </p:txBody>
        </p:sp>
        <p:sp>
          <p:nvSpPr>
            <p:cNvPr id="314384" name="Rectangle 17"/>
            <p:cNvSpPr>
              <a:spLocks noChangeArrowheads="1"/>
            </p:cNvSpPr>
            <p:nvPr/>
          </p:nvSpPr>
          <p:spPr bwMode="auto">
            <a:xfrm>
              <a:off x="548" y="1726"/>
              <a:ext cx="496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1 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天</a:t>
              </a:r>
            </a:p>
            <a:p>
              <a:pPr algn="ctr"/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读雅歌</a:t>
              </a:r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)</a:t>
              </a:r>
            </a:p>
          </p:txBody>
        </p:sp>
        <p:sp>
          <p:nvSpPr>
            <p:cNvPr id="314385" name="Rectangle 18"/>
            <p:cNvSpPr>
              <a:spLocks noChangeArrowheads="1"/>
            </p:cNvSpPr>
            <p:nvPr/>
          </p:nvSpPr>
          <p:spPr bwMode="auto">
            <a:xfrm>
              <a:off x="1044" y="1726"/>
              <a:ext cx="584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逾越节</a:t>
              </a:r>
              <a:endParaRPr lang="en-US" altLang="en-US" sz="1800" b="1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endParaRPr>
            </a:p>
          </p:txBody>
        </p:sp>
        <p:sp>
          <p:nvSpPr>
            <p:cNvPr id="314386" name="Rectangle 19"/>
            <p:cNvSpPr>
              <a:spLocks noChangeArrowheads="1"/>
            </p:cNvSpPr>
            <p:nvPr/>
          </p:nvSpPr>
          <p:spPr bwMode="auto">
            <a:xfrm>
              <a:off x="1628" y="1726"/>
              <a:ext cx="1076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埃及的救赎是依靠祭物羔羊的血</a:t>
              </a:r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出</a:t>
              </a:r>
              <a:r>
                <a:rPr lang="en-US" altLang="ja-JP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 12)</a:t>
              </a:r>
              <a:endParaRPr lang="en-US" altLang="en-US" sz="1800" b="1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endParaRPr>
            </a:p>
          </p:txBody>
        </p:sp>
        <p:sp>
          <p:nvSpPr>
            <p:cNvPr id="314387" name="Rectangle 20"/>
            <p:cNvSpPr>
              <a:spLocks noChangeArrowheads="1"/>
            </p:cNvSpPr>
            <p:nvPr/>
          </p:nvSpPr>
          <p:spPr bwMode="auto">
            <a:xfrm>
              <a:off x="2742" y="1726"/>
              <a:ext cx="1010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依靠耶稣羔羊的宝血我们从罪中被赎买 </a:t>
              </a:r>
            </a:p>
            <a:p>
              <a:pPr algn="ctr"/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林前</a:t>
              </a:r>
              <a:r>
                <a:rPr lang="en-US" altLang="ja-JP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 5:7b)</a:t>
              </a:r>
              <a:endParaRPr lang="en-US" altLang="en-US" sz="1800" b="1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endParaRPr>
            </a:p>
          </p:txBody>
        </p:sp>
        <p:sp>
          <p:nvSpPr>
            <p:cNvPr id="314388" name="Rectangle 21"/>
            <p:cNvSpPr>
              <a:spLocks noChangeArrowheads="1"/>
            </p:cNvSpPr>
            <p:nvPr/>
          </p:nvSpPr>
          <p:spPr bwMode="auto">
            <a:xfrm>
              <a:off x="32" y="2589"/>
              <a:ext cx="516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zh-CN" sz="2000" b="1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rPr>
                <a:t>1-15</a:t>
              </a:r>
            </a:p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到</a:t>
              </a:r>
              <a:r>
                <a:rPr lang="zh-CN" altLang="en-US" sz="2000" b="1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rPr>
                <a:t> </a:t>
              </a:r>
              <a:r>
                <a:rPr lang="en-US" altLang="zh-CN" sz="2000" b="1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rPr>
                <a:t>1-21</a:t>
              </a:r>
            </a:p>
            <a:p>
              <a:pPr algn="ctr"/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尼散月</a:t>
              </a:r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)</a:t>
              </a:r>
            </a:p>
          </p:txBody>
        </p:sp>
        <p:sp>
          <p:nvSpPr>
            <p:cNvPr id="314389" name="Rectangle 22"/>
            <p:cNvSpPr>
              <a:spLocks noChangeArrowheads="1"/>
            </p:cNvSpPr>
            <p:nvPr/>
          </p:nvSpPr>
          <p:spPr bwMode="auto">
            <a:xfrm>
              <a:off x="548" y="2589"/>
              <a:ext cx="496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7 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天</a:t>
              </a:r>
            </a:p>
          </p:txBody>
        </p:sp>
        <p:sp>
          <p:nvSpPr>
            <p:cNvPr id="314390" name="Rectangle 23"/>
            <p:cNvSpPr>
              <a:spLocks noChangeArrowheads="1"/>
            </p:cNvSpPr>
            <p:nvPr/>
          </p:nvSpPr>
          <p:spPr bwMode="auto">
            <a:xfrm>
              <a:off x="1044" y="2589"/>
              <a:ext cx="584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无酵节</a:t>
              </a:r>
              <a:endParaRPr lang="en-US" altLang="en-US" sz="1800" b="1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endParaRPr>
            </a:p>
          </p:txBody>
        </p:sp>
        <p:sp>
          <p:nvSpPr>
            <p:cNvPr id="314391" name="Rectangle 24"/>
            <p:cNvSpPr>
              <a:spLocks noChangeArrowheads="1"/>
            </p:cNvSpPr>
            <p:nvPr/>
          </p:nvSpPr>
          <p:spPr bwMode="auto">
            <a:xfrm>
              <a:off x="1628" y="2589"/>
              <a:ext cx="1076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从依靠埃及到依靠神</a:t>
              </a:r>
              <a:endParaRPr lang="en-US" altLang="en-US" sz="1800" b="1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endParaRPr>
            </a:p>
          </p:txBody>
        </p:sp>
        <p:sp>
          <p:nvSpPr>
            <p:cNvPr id="314392" name="Rectangle 25"/>
            <p:cNvSpPr>
              <a:spLocks noChangeArrowheads="1"/>
            </p:cNvSpPr>
            <p:nvPr/>
          </p:nvSpPr>
          <p:spPr bwMode="auto">
            <a:xfrm>
              <a:off x="2742" y="2589"/>
              <a:ext cx="1010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为上帝救赎的缘故活出分别为圣的生命</a:t>
              </a:r>
            </a:p>
            <a:p>
              <a:pPr algn="ctr"/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林前</a:t>
              </a:r>
              <a:r>
                <a:rPr lang="en-US" altLang="ja-JP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 5:7a, 8)</a:t>
              </a:r>
              <a:endParaRPr lang="en-US" altLang="en-US" sz="1800" b="1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endParaRPr>
            </a:p>
          </p:txBody>
        </p:sp>
        <p:sp>
          <p:nvSpPr>
            <p:cNvPr id="314393" name="Rectangle 26"/>
            <p:cNvSpPr>
              <a:spLocks noChangeArrowheads="1"/>
            </p:cNvSpPr>
            <p:nvPr/>
          </p:nvSpPr>
          <p:spPr bwMode="auto">
            <a:xfrm>
              <a:off x="32" y="3411"/>
              <a:ext cx="516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zh-CN" sz="2000" b="1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rPr>
                <a:t>1-16</a:t>
              </a:r>
              <a:r>
                <a:rPr lang="en-US" altLang="zh-CN" sz="1800" b="1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rPr>
                <a:t> </a:t>
              </a:r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收成安息日后一天</a:t>
              </a:r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)</a:t>
              </a:r>
            </a:p>
          </p:txBody>
        </p:sp>
        <p:sp>
          <p:nvSpPr>
            <p:cNvPr id="314394" name="Rectangle 27"/>
            <p:cNvSpPr>
              <a:spLocks noChangeArrowheads="1"/>
            </p:cNvSpPr>
            <p:nvPr/>
          </p:nvSpPr>
          <p:spPr bwMode="auto">
            <a:xfrm>
              <a:off x="548" y="3337"/>
              <a:ext cx="496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1 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天</a:t>
              </a:r>
            </a:p>
          </p:txBody>
        </p:sp>
        <p:sp>
          <p:nvSpPr>
            <p:cNvPr id="314395" name="Rectangle 28"/>
            <p:cNvSpPr>
              <a:spLocks noChangeArrowheads="1"/>
            </p:cNvSpPr>
            <p:nvPr/>
          </p:nvSpPr>
          <p:spPr bwMode="auto">
            <a:xfrm>
              <a:off x="1044" y="3337"/>
              <a:ext cx="584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初熟节</a:t>
              </a:r>
              <a:endParaRPr lang="en-US" altLang="en-US" sz="1800" b="1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endParaRPr>
            </a:p>
          </p:txBody>
        </p:sp>
        <p:sp>
          <p:nvSpPr>
            <p:cNvPr id="314396" name="Rectangle 29"/>
            <p:cNvSpPr>
              <a:spLocks noChangeArrowheads="1"/>
            </p:cNvSpPr>
            <p:nvPr/>
          </p:nvSpPr>
          <p:spPr bwMode="auto">
            <a:xfrm>
              <a:off x="1628" y="3337"/>
              <a:ext cx="1076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对上帝未来物质供应的向往 </a:t>
              </a:r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– 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开始谷物收成</a:t>
              </a:r>
              <a:endParaRPr lang="en-US" altLang="en-US" sz="1800" b="1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endParaRPr>
            </a:p>
          </p:txBody>
        </p:sp>
        <p:sp>
          <p:nvSpPr>
            <p:cNvPr id="314397" name="Rectangle 30"/>
            <p:cNvSpPr>
              <a:spLocks noChangeArrowheads="1"/>
            </p:cNvSpPr>
            <p:nvPr/>
          </p:nvSpPr>
          <p:spPr bwMode="auto">
            <a:xfrm>
              <a:off x="2704" y="3337"/>
              <a:ext cx="1048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基督的复活</a:t>
              </a:r>
            </a:p>
            <a:p>
              <a:pPr algn="ctr"/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林前</a:t>
              </a:r>
              <a:r>
                <a:rPr lang="en-US" altLang="ja-JP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 15:20)</a:t>
              </a:r>
              <a:endParaRPr lang="en-US" altLang="en-US" sz="1800" b="1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endParaRPr>
            </a:p>
          </p:txBody>
        </p:sp>
        <p:sp>
          <p:nvSpPr>
            <p:cNvPr id="314398" name="Rectangle 31"/>
            <p:cNvSpPr>
              <a:spLocks noChangeArrowheads="1"/>
            </p:cNvSpPr>
            <p:nvPr/>
          </p:nvSpPr>
          <p:spPr bwMode="auto">
            <a:xfrm>
              <a:off x="32" y="4200"/>
              <a:ext cx="516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zh-CN" sz="2000" b="1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rPr>
                <a:t>3-6</a:t>
              </a:r>
            </a:p>
            <a:p>
              <a:pPr algn="ctr"/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西湾月</a:t>
              </a:r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)</a:t>
              </a:r>
            </a:p>
          </p:txBody>
        </p:sp>
        <p:sp>
          <p:nvSpPr>
            <p:cNvPr id="314399" name="Rectangle 32"/>
            <p:cNvSpPr>
              <a:spLocks noChangeArrowheads="1"/>
            </p:cNvSpPr>
            <p:nvPr/>
          </p:nvSpPr>
          <p:spPr bwMode="auto">
            <a:xfrm>
              <a:off x="548" y="4200"/>
              <a:ext cx="496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1 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天</a:t>
              </a:r>
            </a:p>
            <a:p>
              <a:pPr algn="ctr"/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读路得记</a:t>
              </a:r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)</a:t>
              </a:r>
            </a:p>
          </p:txBody>
        </p:sp>
        <p:sp>
          <p:nvSpPr>
            <p:cNvPr id="314400" name="Rectangle 33"/>
            <p:cNvSpPr>
              <a:spLocks noChangeArrowheads="1"/>
            </p:cNvSpPr>
            <p:nvPr/>
          </p:nvSpPr>
          <p:spPr bwMode="auto">
            <a:xfrm>
              <a:off x="1044" y="4200"/>
              <a:ext cx="584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五旬节</a:t>
              </a:r>
              <a:endParaRPr lang="en-US" altLang="en-US" sz="1800" b="1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endParaRPr>
            </a:p>
          </p:txBody>
        </p:sp>
        <p:sp>
          <p:nvSpPr>
            <p:cNvPr id="314401" name="Rectangle 34"/>
            <p:cNvSpPr>
              <a:spLocks noChangeArrowheads="1"/>
            </p:cNvSpPr>
            <p:nvPr/>
          </p:nvSpPr>
          <p:spPr bwMode="auto">
            <a:xfrm>
              <a:off x="1628" y="4200"/>
              <a:ext cx="1076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对上帝过去物质供应的感恩 </a:t>
              </a:r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–</a:t>
              </a:r>
              <a:r>
                <a:rPr lang="en-US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 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谷物收成结束 </a:t>
              </a:r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申</a:t>
              </a:r>
              <a:r>
                <a:rPr lang="en-US" altLang="ja-JP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 16:9-12)</a:t>
              </a:r>
              <a:endParaRPr lang="en-US" altLang="en-US" sz="1800" b="1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endParaRPr>
            </a:p>
          </p:txBody>
        </p:sp>
        <p:sp>
          <p:nvSpPr>
            <p:cNvPr id="314402" name="Rectangle 35"/>
            <p:cNvSpPr>
              <a:spLocks noChangeArrowheads="1"/>
            </p:cNvSpPr>
            <p:nvPr/>
          </p:nvSpPr>
          <p:spPr bwMode="auto">
            <a:xfrm>
              <a:off x="2771" y="4200"/>
              <a:ext cx="981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圣灵被赐下以完成基督的复活</a:t>
              </a:r>
              <a:r>
                <a:rPr lang="en-US" altLang="ja-JP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 (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徒 </a:t>
              </a:r>
              <a:r>
                <a:rPr lang="en-US" altLang="ja-JP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2)</a:t>
              </a:r>
              <a:endParaRPr lang="en-US" altLang="en-US" sz="1800" b="1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28035" name="Picture 4" descr="292_IMG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lum bright="-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914400" indent="-914400">
              <a:tabLst>
                <a:tab pos="914400" algn="l"/>
              </a:tabLs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tabLst>
                <a:tab pos="914400" algn="l"/>
              </a:tabLs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tabLst>
                <a:tab pos="914400" algn="l"/>
              </a:tabLs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tabLst>
                <a:tab pos="914400" algn="l"/>
              </a:tabLs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tabLst>
                <a:tab pos="914400" algn="l"/>
              </a:tabLs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40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I. 	</a:t>
            </a:r>
            <a:r>
              <a:rPr lang="ja-JP" altLang="en-US" sz="4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华文细黑" charset="-122"/>
              </a:rPr>
              <a:t>以色列休息是为了遵守神的道路</a:t>
            </a:r>
            <a:endParaRPr lang="en-US" altLang="en-US"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990600" y="1600200"/>
            <a:ext cx="7696200" cy="495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FontTx/>
              <a:buAutoNum type="alphaUcPeriod"/>
            </a:pPr>
            <a:r>
              <a:rPr lang="ja-JP" altLang="en-US" sz="3600"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全部的犹太男人必要参加</a:t>
            </a:r>
            <a:r>
              <a:rPr lang="ja-JP" altLang="en-US" sz="3600" b="1" u="sng"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三个节期</a:t>
            </a:r>
            <a:r>
              <a:rPr lang="ja-JP" altLang="en-US" sz="3600"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来提醒神的恩福在他们生活中。</a:t>
            </a:r>
            <a:r>
              <a:rPr lang="en-US" altLang="zh-CN" sz="360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(</a:t>
            </a:r>
            <a:r>
              <a:rPr lang="ja-JP" altLang="en-US" sz="3600"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出埃及</a:t>
            </a:r>
            <a:r>
              <a:rPr lang="en-US" altLang="ja-JP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ja-JP" altLang="en-US" sz="3600"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记</a:t>
            </a:r>
            <a:r>
              <a:rPr lang="en-US" altLang="zh-CN" sz="360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 23:14-19).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FontTx/>
              <a:buAutoNum type="alphaUcPeriod"/>
            </a:pPr>
            <a:r>
              <a:rPr lang="ja-JP" altLang="en-US" sz="3600"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守</a:t>
            </a:r>
            <a:r>
              <a:rPr lang="ja-JP" altLang="en-US" sz="3600" b="1" u="sng"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安息日</a:t>
            </a:r>
            <a:r>
              <a:rPr lang="ja-JP" altLang="en-US" sz="3600"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是神关键的命令因为这象征以色列与耶和华的圣约</a:t>
            </a:r>
            <a:r>
              <a:rPr lang="en-US" altLang="zh-CN" sz="360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 (31:12-17).</a:t>
            </a:r>
          </a:p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FontTx/>
              <a:buAutoNum type="alphaUcPeriod"/>
            </a:pPr>
            <a:r>
              <a:rPr lang="ja-JP" altLang="en-US" sz="3600"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一个违背安息日的例子是在圣安息日</a:t>
            </a:r>
            <a:r>
              <a:rPr lang="ja-JP" altLang="en-US" sz="3600" b="1" u="sng"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生火</a:t>
            </a:r>
            <a:r>
              <a:rPr lang="en-US" altLang="zh-CN" sz="3600"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 (35:1-3).</a:t>
            </a: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8229600" y="0"/>
            <a:ext cx="914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604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>
                <a:latin typeface="Tahoma" charset="0"/>
                <a:ea typeface="ＭＳ Ｐゴシック" charset="0"/>
              </a:rPr>
              <a:t>182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2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2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2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2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30083" name="Picture 4" descr="Flowers 055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0" y="582613"/>
            <a:ext cx="9372600" cy="12461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marL="914400" indent="-9144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40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II.	</a:t>
            </a:r>
            <a:r>
              <a:rPr lang="ja-JP" altLang="en-US" sz="4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华文细黑" charset="-122"/>
              </a:rPr>
              <a:t>我们也需要圣时间来安息和反思神在我们生活中的动工</a:t>
            </a:r>
            <a:endParaRPr lang="en-US" altLang="zh-CN"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1295400" y="2251075"/>
            <a:ext cx="7848600" cy="3997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FontTx/>
              <a:buAutoNum type="alphaUcPeriod"/>
            </a:pPr>
            <a:r>
              <a:rPr lang="ja-JP" altLang="en-US" sz="4000"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圣时间</a:t>
            </a:r>
            <a:r>
              <a:rPr lang="en-US" altLang="ja-JP" sz="4800"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FontTx/>
              <a:buAutoNum type="alphaUcPeriod"/>
            </a:pPr>
            <a:r>
              <a:rPr lang="ja-JP" altLang="en-US" sz="4000"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我们像以色列需要在</a:t>
            </a:r>
            <a:r>
              <a:rPr lang="ja-JP" altLang="en-US" sz="4000" i="1"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每年</a:t>
            </a:r>
            <a:r>
              <a:rPr lang="ja-JP" altLang="en-US" sz="4000"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庆祝圣安息礼</a:t>
            </a:r>
            <a:endParaRPr lang="en-US" altLang="ja-JP" sz="4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FontTx/>
              <a:buAutoNum type="alphaUcPeriod"/>
            </a:pPr>
            <a:r>
              <a:rPr lang="ja-JP" altLang="en-US" sz="4000"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我们像以色列需要在</a:t>
            </a:r>
            <a:r>
              <a:rPr lang="ja-JP" altLang="en-US" sz="4000" i="1"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每周</a:t>
            </a:r>
            <a:r>
              <a:rPr lang="ja-JP" altLang="en-US" sz="4000"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庆祝圣安息礼</a:t>
            </a:r>
            <a:endParaRPr lang="en-US" altLang="en-US" sz="4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86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29" name="Picture 2" descr="27028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177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0" y="277813"/>
            <a:ext cx="91440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zh-CN" altLang="en-US" sz="60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段意</a:t>
            </a:r>
            <a:r>
              <a:rPr lang="en-US" altLang="ja-JP" sz="60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: </a:t>
            </a:r>
            <a:r>
              <a:rPr lang="ja-JP" altLang="en-US" sz="60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华文细黑" charset="-122"/>
              </a:rPr>
              <a:t>需要好好</a:t>
            </a:r>
            <a:r>
              <a:rPr lang="ja-JP" altLang="en-US" sz="6000" u="sng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华文细黑" charset="-122"/>
              </a:rPr>
              <a:t>圣</a:t>
            </a:r>
            <a:r>
              <a:rPr lang="ja-JP" altLang="en-US" sz="60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华文细黑" charset="-122"/>
              </a:rPr>
              <a:t>安息</a:t>
            </a:r>
            <a:r>
              <a:rPr lang="en-US" altLang="zh-CN" sz="60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SimSun" pitchFamily="2" charset="-122"/>
              </a:rPr>
              <a:t>!</a:t>
            </a:r>
          </a:p>
        </p:txBody>
      </p:sp>
    </p:spTree>
  </p:cSld>
  <p:clrMapOvr>
    <a:masterClrMapping/>
  </p:clrMapOvr>
  <p:transition xmlns:p14="http://schemas.microsoft.com/office/powerpoint/2010/main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4600" smtClean="0">
                <a:ea typeface="华文细黑" charset="-122"/>
              </a:rPr>
              <a:t>当今基督徒仍旧守哪些节期</a:t>
            </a:r>
            <a:r>
              <a:rPr lang="en-US" altLang="ja-JP" sz="4800" b="1" smtClean="0"/>
              <a:t>?</a:t>
            </a:r>
            <a:endParaRPr lang="en-US" altLang="en-US" sz="4800" b="1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9800"/>
            <a:ext cx="8229600" cy="3921125"/>
          </a:xfrm>
        </p:spPr>
        <p:txBody>
          <a:bodyPr/>
          <a:lstStyle/>
          <a:p>
            <a:pPr eaLnBrk="1" hangingPunct="1"/>
            <a:r>
              <a:rPr lang="ja-JP" altLang="en-US" smtClean="0">
                <a:ea typeface="华文细黑" charset="-122"/>
              </a:rPr>
              <a:t>大斋期</a:t>
            </a:r>
            <a:endParaRPr lang="en-US" altLang="ja-JP" sz="4000" smtClean="0"/>
          </a:p>
          <a:p>
            <a:pPr eaLnBrk="1" hangingPunct="1"/>
            <a:r>
              <a:rPr lang="ja-JP" altLang="en-US" smtClean="0">
                <a:ea typeface="华文细黑" charset="-122"/>
              </a:rPr>
              <a:t>复活节</a:t>
            </a:r>
            <a:endParaRPr lang="en-US" altLang="ja-JP" sz="4000" smtClean="0"/>
          </a:p>
          <a:p>
            <a:pPr eaLnBrk="1" hangingPunct="1"/>
            <a:r>
              <a:rPr lang="en-US" altLang="en-US" smtClean="0">
                <a:effectLst/>
                <a:latin typeface="新細明體" charset="-120"/>
                <a:ea typeface="华文细黑" charset="-122"/>
              </a:rPr>
              <a:t>圣</a:t>
            </a:r>
            <a:r>
              <a:rPr lang="en-US" altLang="en-US" smtClean="0">
                <a:effectLst/>
                <a:latin typeface="Hei" charset="-122"/>
                <a:ea typeface="华文细黑" charset="-122"/>
              </a:rPr>
              <a:t>诞节</a:t>
            </a:r>
            <a:endParaRPr lang="en-US" altLang="ja-JP" sz="4000" smtClean="0"/>
          </a:p>
          <a:p>
            <a:pPr eaLnBrk="1" hangingPunct="1"/>
            <a:r>
              <a:rPr lang="ja-JP" altLang="en-US" smtClean="0">
                <a:ea typeface="华文细黑" charset="-122"/>
              </a:rPr>
              <a:t>圣餐礼</a:t>
            </a:r>
            <a:endParaRPr lang="en-US" altLang="ja-JP" sz="4000" smtClean="0"/>
          </a:p>
          <a:p>
            <a:pPr eaLnBrk="1" hangingPunct="1"/>
            <a:r>
              <a:rPr lang="ja-JP" altLang="en-US" smtClean="0">
                <a:ea typeface="华文细黑" charset="-122"/>
              </a:rPr>
              <a:t>洗礼</a:t>
            </a:r>
            <a:r>
              <a:rPr lang="zh-CN" altLang="en-US" sz="4000" smtClean="0">
                <a:ea typeface="SimSun" pitchFamily="2" charset="-122"/>
              </a:rPr>
              <a:t>？（</a:t>
            </a:r>
            <a:r>
              <a:rPr lang="ja-JP" altLang="en-US" smtClean="0">
                <a:ea typeface="华文细黑" charset="-122"/>
              </a:rPr>
              <a:t>但是这只能</a:t>
            </a:r>
            <a:r>
              <a:rPr lang="zh-CN" altLang="en-US" smtClean="0">
                <a:ea typeface="SimSun" pitchFamily="2" charset="-122"/>
              </a:rPr>
              <a:t>够</a:t>
            </a:r>
            <a:r>
              <a:rPr lang="ja-JP" altLang="en-US" smtClean="0">
                <a:ea typeface="华文细黑" charset="-122"/>
              </a:rPr>
              <a:t>在每人发生一次</a:t>
            </a:r>
            <a:r>
              <a:rPr lang="zh-CN" altLang="en-US" sz="4000" smtClean="0">
                <a:ea typeface="SimSun" pitchFamily="2" charset="-122"/>
              </a:rPr>
              <a:t>）</a:t>
            </a:r>
            <a:endParaRPr lang="en-US" altLang="en-US" sz="4000" smtClean="0"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5" name="Picture 3" descr="Sunset Sabba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3765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sz="5400" smtClean="0">
                <a:effectLst>
                  <a:glow rad="266700">
                    <a:srgbClr val="060400">
                      <a:alpha val="88000"/>
                    </a:srgbClr>
                  </a:glow>
                </a:effectLst>
                <a:ea typeface="华文细黑" charset="0"/>
                <a:cs typeface="华文细黑" charset="0"/>
              </a:rPr>
              <a:t>讨论题</a:t>
            </a:r>
            <a:endParaRPr lang="en-US" sz="5400" smtClean="0">
              <a:effectLst>
                <a:glow rad="266700">
                  <a:srgbClr val="060400">
                    <a:alpha val="88000"/>
                  </a:srgbClr>
                </a:glow>
              </a:effectLst>
              <a:ea typeface="+mj-ea"/>
              <a:cs typeface="+mj-cs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530725"/>
          </a:xfrm>
        </p:spPr>
        <p:txBody>
          <a:bodyPr/>
          <a:lstStyle/>
          <a:p>
            <a:pPr marL="609600" indent="-609600" eaLnBrk="1" hangingPunct="1">
              <a:buFont typeface="Arial" charset="0"/>
              <a:buAutoNum type="arabicPeriod"/>
              <a:defRPr/>
            </a:pPr>
            <a:r>
              <a:rPr lang="ja-JP" altLang="en-US" sz="4000" dirty="0" smtClean="0">
                <a:effectLst>
                  <a:glow rad="266700">
                    <a:srgbClr val="060400">
                      <a:alpha val="88000"/>
                    </a:srgbClr>
                  </a:glow>
                </a:effectLst>
                <a:ea typeface="华文细黑" charset="0"/>
                <a:cs typeface="华文细黑" charset="0"/>
              </a:rPr>
              <a:t>我们其实在说什么当我们埋怨没有时间休息？</a:t>
            </a:r>
            <a:endParaRPr lang="en-US" altLang="zh-CN" sz="4000" dirty="0" smtClean="0">
              <a:effectLst>
                <a:glow rad="266700">
                  <a:srgbClr val="060400">
                    <a:alpha val="88000"/>
                  </a:srgbClr>
                </a:glow>
              </a:effectLst>
              <a:ea typeface="宋体" charset="0"/>
              <a:cs typeface="宋体" charset="0"/>
            </a:endParaRPr>
          </a:p>
          <a:p>
            <a:pPr marL="609600" indent="-609600" eaLnBrk="1" hangingPunct="1">
              <a:buFont typeface="Arial" charset="0"/>
              <a:buAutoNum type="arabicPeriod"/>
              <a:defRPr/>
            </a:pPr>
            <a:endParaRPr lang="en-US" altLang="zh-CN" sz="4000" dirty="0" smtClean="0">
              <a:effectLst>
                <a:glow rad="266700">
                  <a:srgbClr val="060400">
                    <a:alpha val="88000"/>
                  </a:srgbClr>
                </a:glow>
              </a:effectLst>
              <a:ea typeface="宋体" charset="0"/>
              <a:cs typeface="宋体" charset="0"/>
            </a:endParaRPr>
          </a:p>
          <a:p>
            <a:pPr marL="609600" indent="-609600" eaLnBrk="1" hangingPunct="1">
              <a:buFont typeface="Arial" charset="0"/>
              <a:buAutoNum type="arabicPeriod"/>
              <a:defRPr/>
            </a:pPr>
            <a:r>
              <a:rPr lang="ja-JP" altLang="en-US" sz="4000" dirty="0" smtClean="0">
                <a:effectLst>
                  <a:glow rad="266700">
                    <a:srgbClr val="060400">
                      <a:alpha val="88000"/>
                    </a:srgbClr>
                  </a:glow>
                </a:effectLst>
                <a:ea typeface="华文细黑" charset="0"/>
                <a:cs typeface="华文细黑" charset="0"/>
              </a:rPr>
              <a:t>你如何能够把基督教</a:t>
            </a:r>
            <a:r>
              <a:rPr lang="ja-JP" altLang="en-US" sz="4000" dirty="0" smtClean="0">
                <a:effectLst>
                  <a:glow rad="266700">
                    <a:srgbClr val="060400">
                      <a:alpha val="88000"/>
                    </a:srgbClr>
                  </a:glow>
                </a:effectLst>
                <a:latin typeface="Arial"/>
                <a:ea typeface="+mn-ea"/>
                <a:cs typeface="+mn-cs"/>
              </a:rPr>
              <a:t>“</a:t>
            </a:r>
            <a:r>
              <a:rPr lang="ja-JP" altLang="en-US" sz="4000" dirty="0" smtClean="0">
                <a:effectLst>
                  <a:glow rad="266700">
                    <a:srgbClr val="060400">
                      <a:alpha val="88000"/>
                    </a:srgbClr>
                  </a:glow>
                </a:effectLst>
                <a:ea typeface="华文细黑" charset="0"/>
                <a:cs typeface="华文细黑" charset="0"/>
              </a:rPr>
              <a:t>节</a:t>
            </a:r>
            <a:r>
              <a:rPr lang="ja-JP" altLang="en-US" sz="4000" dirty="0" smtClean="0">
                <a:effectLst>
                  <a:glow rad="266700">
                    <a:srgbClr val="060400">
                      <a:alpha val="88000"/>
                    </a:srgbClr>
                  </a:glow>
                </a:effectLst>
                <a:latin typeface="Arial"/>
                <a:ea typeface="+mn-ea"/>
                <a:cs typeface="+mn-cs"/>
              </a:rPr>
              <a:t>”</a:t>
            </a:r>
            <a:r>
              <a:rPr lang="ja-JP" altLang="en-US" sz="4000" dirty="0" smtClean="0">
                <a:effectLst>
                  <a:glow rad="266700">
                    <a:srgbClr val="060400">
                      <a:alpha val="88000"/>
                    </a:srgbClr>
                  </a:glow>
                </a:effectLst>
                <a:ea typeface="华文细黑" charset="0"/>
                <a:cs typeface="华文细黑" charset="0"/>
              </a:rPr>
              <a:t>的圣诞更安生和属灵？</a:t>
            </a:r>
            <a:endParaRPr lang="en-US" altLang="zh-CN" sz="4000" dirty="0" smtClean="0">
              <a:effectLst>
                <a:glow rad="266700">
                  <a:srgbClr val="060400">
                    <a:alpha val="88000"/>
                  </a:srgbClr>
                </a:glow>
              </a:effectLst>
              <a:ea typeface="宋体" charset="0"/>
              <a:cs typeface="宋体" charset="0"/>
            </a:endParaRPr>
          </a:p>
          <a:p>
            <a:pPr marL="609600" indent="-609600" eaLnBrk="1" hangingPunct="1">
              <a:buFont typeface="Arial" charset="0"/>
              <a:buAutoNum type="arabicPeriod"/>
              <a:defRPr/>
            </a:pPr>
            <a:endParaRPr lang="en-US" altLang="zh-CN" sz="4000" dirty="0" smtClean="0">
              <a:effectLst>
                <a:glow rad="266700">
                  <a:srgbClr val="060400">
                    <a:alpha val="88000"/>
                  </a:srgbClr>
                </a:glow>
              </a:effectLst>
              <a:ea typeface="宋体" charset="0"/>
              <a:cs typeface="宋体" charset="0"/>
            </a:endParaRPr>
          </a:p>
          <a:p>
            <a:pPr marL="609600" indent="-609600" eaLnBrk="1" hangingPunct="1">
              <a:buFont typeface="Arial" charset="0"/>
              <a:buAutoNum type="arabicPeriod"/>
              <a:defRPr/>
            </a:pPr>
            <a:r>
              <a:rPr lang="ja-JP" altLang="en-US" sz="4000" dirty="0" smtClean="0">
                <a:effectLst>
                  <a:glow rad="266700">
                    <a:srgbClr val="060400">
                      <a:alpha val="88000"/>
                    </a:srgbClr>
                  </a:glow>
                </a:effectLst>
                <a:ea typeface="华文细黑" charset="0"/>
                <a:cs typeface="华文细黑" charset="0"/>
              </a:rPr>
              <a:t>神在哪方面吩咐你把时间当为圣？</a:t>
            </a:r>
            <a:endParaRPr lang="en-US" altLang="zh-CN" sz="4000" dirty="0" smtClean="0">
              <a:effectLst>
                <a:glow rad="266700">
                  <a:srgbClr val="060400">
                    <a:alpha val="88000"/>
                  </a:srgbClr>
                </a:glo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3" name="Picture 24" descr="Romans 200 Blue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0" name="Diagram 49"/>
          <p:cNvGraphicFramePr/>
          <p:nvPr/>
        </p:nvGraphicFramePr>
        <p:xfrm>
          <a:off x="838200" y="381000"/>
          <a:ext cx="7620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38275" name="Title 3"/>
          <p:cNvSpPr>
            <a:spLocks noGrp="1"/>
          </p:cNvSpPr>
          <p:nvPr>
            <p:ph type="title"/>
          </p:nvPr>
        </p:nvSpPr>
        <p:spPr>
          <a:xfrm>
            <a:off x="2987675" y="2438400"/>
            <a:ext cx="3048000" cy="1752600"/>
          </a:xfrm>
        </p:spPr>
        <p:txBody>
          <a:bodyPr/>
          <a:lstStyle/>
          <a:p>
            <a:r>
              <a:rPr kumimoji="1" lang="zh-CN" altLang="en-US" sz="3600" b="1" smtClean="0">
                <a:solidFill>
                  <a:schemeClr val="bg1"/>
                </a:solidFill>
                <a:ea typeface="MS PGothic" pitchFamily="34" charset="-128"/>
              </a:rPr>
              <a:t>希伯来</a:t>
            </a:r>
            <a:r>
              <a:rPr kumimoji="1" lang="en-US" altLang="zh-CN" sz="3600" b="1" smtClean="0">
                <a:solidFill>
                  <a:schemeClr val="bg1"/>
                </a:solidFill>
                <a:ea typeface="MS PGothic" pitchFamily="34" charset="-128"/>
              </a:rPr>
              <a:t/>
            </a:r>
            <a:br>
              <a:rPr kumimoji="1" lang="en-US" altLang="zh-CN" sz="3600" b="1" smtClean="0">
                <a:solidFill>
                  <a:schemeClr val="bg1"/>
                </a:solidFill>
                <a:ea typeface="MS PGothic" pitchFamily="34" charset="-128"/>
              </a:rPr>
            </a:br>
            <a:r>
              <a:rPr kumimoji="1" lang="zh-CN" altLang="en-US" sz="3600" b="1" smtClean="0">
                <a:solidFill>
                  <a:schemeClr val="bg1"/>
                </a:solidFill>
                <a:ea typeface="MS PGothic" pitchFamily="34" charset="-128"/>
              </a:rPr>
              <a:t>神圣的历法</a:t>
            </a:r>
            <a:endParaRPr lang="en-US" altLang="en-US" sz="3600" b="1" smtClean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438276" name="Text Box 12"/>
          <p:cNvSpPr txBox="1">
            <a:spLocks noChangeArrowheads="1"/>
          </p:cNvSpPr>
          <p:nvPr/>
        </p:nvSpPr>
        <p:spPr bwMode="auto">
          <a:xfrm>
            <a:off x="2024063" y="5867400"/>
            <a:ext cx="80010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被提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38277" name="Text Box 14"/>
          <p:cNvSpPr txBox="1">
            <a:spLocks noChangeArrowheads="1"/>
          </p:cNvSpPr>
          <p:nvPr/>
        </p:nvSpPr>
        <p:spPr bwMode="auto">
          <a:xfrm>
            <a:off x="865188" y="5410200"/>
            <a:ext cx="80010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悔过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38278" name="Text Box 16"/>
          <p:cNvSpPr txBox="1">
            <a:spLocks noChangeArrowheads="1"/>
          </p:cNvSpPr>
          <p:nvPr/>
        </p:nvSpPr>
        <p:spPr bwMode="auto">
          <a:xfrm>
            <a:off x="3429000" y="5867400"/>
            <a:ext cx="982663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吹角节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438279" name="Text Box 16"/>
          <p:cNvSpPr txBox="1">
            <a:spLocks noChangeArrowheads="1"/>
          </p:cNvSpPr>
          <p:nvPr/>
        </p:nvSpPr>
        <p:spPr bwMode="auto">
          <a:xfrm>
            <a:off x="2514600" y="5446713"/>
            <a:ext cx="954088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赎罪日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8388350" y="14288"/>
            <a:ext cx="698500" cy="4619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latin typeface="Arial" charset="0"/>
                <a:ea typeface="Times New Roman" charset="0"/>
                <a:cs typeface="Times New Roman" charset="0"/>
              </a:rPr>
              <a:t>180</a:t>
            </a: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6380163" y="6005513"/>
            <a:ext cx="2687637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7196138" y="6172200"/>
            <a:ext cx="993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3</a:t>
            </a:r>
            <a:r>
              <a:rPr kumimoji="1" lang="zh-CN" alt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朝圣节</a:t>
            </a:r>
            <a:endParaRPr lang="en-US" altLang="en-US" sz="1800">
              <a:solidFill>
                <a:srgbClr val="FFFF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38283" name="Text Box 13"/>
          <p:cNvSpPr txBox="1">
            <a:spLocks noChangeArrowheads="1"/>
          </p:cNvSpPr>
          <p:nvPr/>
        </p:nvSpPr>
        <p:spPr bwMode="auto">
          <a:xfrm>
            <a:off x="7675563" y="3276600"/>
            <a:ext cx="800100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圣灵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38284" name="Text Box 21"/>
          <p:cNvSpPr txBox="1">
            <a:spLocks noChangeArrowheads="1"/>
          </p:cNvSpPr>
          <p:nvPr/>
        </p:nvSpPr>
        <p:spPr bwMode="auto">
          <a:xfrm>
            <a:off x="5867400" y="3352800"/>
            <a:ext cx="954088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五旬节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7" name="Oval 22"/>
          <p:cNvSpPr>
            <a:spLocks noChangeArrowheads="1"/>
          </p:cNvSpPr>
          <p:nvPr/>
        </p:nvSpPr>
        <p:spPr bwMode="auto">
          <a:xfrm>
            <a:off x="5791200" y="3276600"/>
            <a:ext cx="16764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438286" name="Text Box 9"/>
          <p:cNvSpPr txBox="1">
            <a:spLocks noChangeArrowheads="1"/>
          </p:cNvSpPr>
          <p:nvPr/>
        </p:nvSpPr>
        <p:spPr bwMode="auto">
          <a:xfrm>
            <a:off x="5362575" y="909638"/>
            <a:ext cx="800100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救赎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38287" name="Text Box 10"/>
          <p:cNvSpPr txBox="1">
            <a:spLocks noChangeArrowheads="1"/>
          </p:cNvSpPr>
          <p:nvPr/>
        </p:nvSpPr>
        <p:spPr bwMode="auto">
          <a:xfrm>
            <a:off x="6503988" y="1382713"/>
            <a:ext cx="800100" cy="460375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分裂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38288" name="Text Box 18"/>
          <p:cNvSpPr txBox="1">
            <a:spLocks noChangeArrowheads="1"/>
          </p:cNvSpPr>
          <p:nvPr/>
        </p:nvSpPr>
        <p:spPr bwMode="auto">
          <a:xfrm>
            <a:off x="5195888" y="1414463"/>
            <a:ext cx="9826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除酵节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438289" name="Text Box 18"/>
          <p:cNvSpPr txBox="1">
            <a:spLocks noChangeArrowheads="1"/>
          </p:cNvSpPr>
          <p:nvPr/>
        </p:nvSpPr>
        <p:spPr bwMode="auto">
          <a:xfrm>
            <a:off x="3836988" y="914400"/>
            <a:ext cx="9826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逾越节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33" name="Oval 19"/>
          <p:cNvSpPr>
            <a:spLocks noChangeArrowheads="1"/>
          </p:cNvSpPr>
          <p:nvPr/>
        </p:nvSpPr>
        <p:spPr bwMode="auto">
          <a:xfrm>
            <a:off x="3733800" y="838200"/>
            <a:ext cx="16002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438291" name="Text Box 11"/>
          <p:cNvSpPr txBox="1">
            <a:spLocks noChangeArrowheads="1"/>
          </p:cNvSpPr>
          <p:nvPr/>
        </p:nvSpPr>
        <p:spPr bwMode="auto">
          <a:xfrm>
            <a:off x="6892925" y="1868488"/>
            <a:ext cx="800100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复活</a:t>
            </a:r>
            <a:endParaRPr lang="en-US" altLang="en-US" b="1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38292" name="Text Box 20"/>
          <p:cNvSpPr txBox="1">
            <a:spLocks noChangeArrowheads="1"/>
          </p:cNvSpPr>
          <p:nvPr/>
        </p:nvSpPr>
        <p:spPr bwMode="auto">
          <a:xfrm>
            <a:off x="5367338" y="1852613"/>
            <a:ext cx="1209675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336600"/>
                </a:solidFill>
                <a:latin typeface="Arial" pitchFamily="34" charset="0"/>
                <a:cs typeface="Times New Roman" pitchFamily="18" charset="0"/>
              </a:rPr>
              <a:t>初熟之物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438293" name="Text Box 1063"/>
          <p:cNvSpPr txBox="1">
            <a:spLocks noChangeArrowheads="1"/>
          </p:cNvSpPr>
          <p:nvPr/>
        </p:nvSpPr>
        <p:spPr bwMode="auto">
          <a:xfrm>
            <a:off x="0" y="3790950"/>
            <a:ext cx="914400" cy="641350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ja-JP" altLang="en-US" sz="3600" b="1">
                <a:solidFill>
                  <a:srgbClr val="0000FF"/>
                </a:solidFill>
                <a:latin typeface="Arial" pitchFamily="34" charset="0"/>
                <a:ea typeface="华文细黑" charset="-122"/>
              </a:rPr>
              <a:t>灵</a:t>
            </a:r>
            <a:endParaRPr lang="en-US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38294" name="Text Box 1073"/>
          <p:cNvSpPr txBox="1">
            <a:spLocks noChangeArrowheads="1"/>
          </p:cNvSpPr>
          <p:nvPr/>
        </p:nvSpPr>
        <p:spPr bwMode="auto">
          <a:xfrm>
            <a:off x="1143000" y="3906838"/>
            <a:ext cx="1268413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336600"/>
                </a:solidFill>
                <a:latin typeface="Arial" pitchFamily="34" charset="0"/>
              </a:rPr>
              <a:t>(</a:t>
            </a:r>
            <a:r>
              <a:rPr lang="ja-JP" altLang="en-US" sz="1800">
                <a:solidFill>
                  <a:srgbClr val="336600"/>
                </a:solidFill>
                <a:latin typeface="Arial" pitchFamily="34" charset="0"/>
                <a:ea typeface="华文细黑" charset="-122"/>
              </a:rPr>
              <a:t>五旬节</a:t>
            </a:r>
            <a:r>
              <a:rPr lang="en-US" altLang="ja-JP" sz="2000" b="1">
                <a:solidFill>
                  <a:srgbClr val="336600"/>
                </a:solidFill>
                <a:latin typeface="Arial" pitchFamily="34" charset="0"/>
              </a:rPr>
              <a:t>)</a:t>
            </a:r>
            <a:endParaRPr lang="en-US" altLang="en-US" sz="2000" b="1">
              <a:solidFill>
                <a:srgbClr val="336600"/>
              </a:solidFill>
              <a:latin typeface="Arial" pitchFamily="34" charset="0"/>
            </a:endParaRPr>
          </a:p>
        </p:txBody>
      </p:sp>
      <p:sp>
        <p:nvSpPr>
          <p:cNvPr id="28" name="Oval 22"/>
          <p:cNvSpPr>
            <a:spLocks noChangeArrowheads="1"/>
          </p:cNvSpPr>
          <p:nvPr/>
        </p:nvSpPr>
        <p:spPr bwMode="auto">
          <a:xfrm>
            <a:off x="1042988" y="3789363"/>
            <a:ext cx="16764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endParaRPr lang="en-US" altLang="en-US" sz="1800">
              <a:solidFill>
                <a:srgbClr val="00000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438296" name="Text Box 21"/>
          <p:cNvSpPr txBox="1">
            <a:spLocks noChangeArrowheads="1"/>
          </p:cNvSpPr>
          <p:nvPr/>
        </p:nvSpPr>
        <p:spPr bwMode="auto">
          <a:xfrm>
            <a:off x="5584825" y="4983163"/>
            <a:ext cx="1352550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060400"/>
                </a:solidFill>
                <a:latin typeface="Arial" pitchFamily="34" charset="0"/>
                <a:cs typeface="Times New Roman" pitchFamily="18" charset="0"/>
              </a:rPr>
              <a:t>艾夫月</a:t>
            </a:r>
            <a:r>
              <a:rPr lang="en-US" altLang="zh-CN" sz="2000" b="1">
                <a:solidFill>
                  <a:srgbClr val="060400"/>
                </a:solidFill>
                <a:latin typeface="Arial" pitchFamily="34" charset="0"/>
                <a:cs typeface="Times New Roman" pitchFamily="18" charset="0"/>
              </a:rPr>
              <a:t>9</a:t>
            </a:r>
            <a:r>
              <a:rPr lang="zh-CN" altLang="en-US" sz="2000" b="1">
                <a:solidFill>
                  <a:srgbClr val="060400"/>
                </a:solidFill>
                <a:latin typeface="Arial" pitchFamily="34" charset="0"/>
                <a:cs typeface="Times New Roman" pitchFamily="18" charset="0"/>
              </a:rPr>
              <a:t>号</a:t>
            </a:r>
            <a:r>
              <a:rPr lang="en-US" altLang="ja-JP" sz="2000" b="1">
                <a:solidFill>
                  <a:srgbClr val="060400"/>
                </a:solidFill>
                <a:latin typeface="Arial" pitchFamily="34" charset="0"/>
                <a:cs typeface="Times New Roman" pitchFamily="18" charset="0"/>
              </a:rPr>
              <a:t> </a:t>
            </a:r>
            <a:endParaRPr lang="en-US" altLang="en-US" sz="2000" b="1">
              <a:solidFill>
                <a:srgbClr val="0604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438297" name="Text Box 21"/>
          <p:cNvSpPr txBox="1">
            <a:spLocks noChangeArrowheads="1"/>
          </p:cNvSpPr>
          <p:nvPr/>
        </p:nvSpPr>
        <p:spPr bwMode="auto">
          <a:xfrm>
            <a:off x="1331913" y="3429000"/>
            <a:ext cx="954087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ja-JP" altLang="en-US" sz="2000">
                <a:ea typeface="华文细黑" charset="-122"/>
              </a:rPr>
              <a:t>修殿节</a:t>
            </a:r>
            <a:endParaRPr lang="en-US" altLang="en-US" sz="2000" b="1">
              <a:solidFill>
                <a:srgbClr val="0604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438298" name="Text Box 21"/>
          <p:cNvSpPr txBox="1">
            <a:spLocks noChangeArrowheads="1"/>
          </p:cNvSpPr>
          <p:nvPr/>
        </p:nvSpPr>
        <p:spPr bwMode="auto">
          <a:xfrm>
            <a:off x="4140200" y="115888"/>
            <a:ext cx="954088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>
                <a:ea typeface="SimSun" pitchFamily="2" charset="-122"/>
              </a:rPr>
              <a:t>普珥节</a:t>
            </a:r>
            <a:endParaRPr lang="en-US" altLang="en-US" sz="2000" b="1">
              <a:solidFill>
                <a:srgbClr val="060400"/>
              </a:solidFill>
              <a:latin typeface="Arial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Black</a:t>
            </a:r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zh-CN" altLang="en-US" sz="4000" dirty="0" smtClean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4000" dirty="0" smtClean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400" dirty="0" smtClean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28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旧约全书背景链接地址</a:t>
            </a:r>
            <a:r>
              <a:rPr lang="zh-CN" altLang="en-US" sz="28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131055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b="1" dirty="0" smtClean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  <a:endParaRPr lang="zh-CN" altLang="en-US" sz="3600" b="1" dirty="0">
              <a:solidFill>
                <a:srgbClr val="000000"/>
              </a:solidFill>
              <a:ea typeface="SimSu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08999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Text Box 2"/>
          <p:cNvSpPr txBox="1">
            <a:spLocks noChangeArrowheads="1"/>
          </p:cNvSpPr>
          <p:nvPr/>
        </p:nvSpPr>
        <p:spPr bwMode="auto">
          <a:xfrm>
            <a:off x="8153400" y="152400"/>
            <a:ext cx="692150" cy="457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en-US" altLang="zh-CN" b="1">
                <a:solidFill>
                  <a:srgbClr val="FFFFFF"/>
                </a:solidFill>
                <a:latin typeface="Arial" pitchFamily="34" charset="0"/>
                <a:ea typeface="SimSun" pitchFamily="2" charset="-122"/>
              </a:rPr>
              <a:t>134</a:t>
            </a:r>
          </a:p>
        </p:txBody>
      </p:sp>
      <p:sp>
        <p:nvSpPr>
          <p:cNvPr id="316419" name="Text Box 3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7772400" cy="609600"/>
          </a:xfrm>
          <a:solidFill>
            <a:srgbClr val="000000"/>
          </a:solidFill>
        </p:spPr>
        <p:txBody>
          <a:bodyPr/>
          <a:lstStyle/>
          <a:p>
            <a:r>
              <a:rPr kumimoji="0" lang="zh-CN" altLang="en-US" sz="3200" b="1" smtClean="0">
                <a:solidFill>
                  <a:schemeClr val="tx1"/>
                </a:solidFill>
                <a:latin typeface="DFKai-SB" pitchFamily="65" charset="-120"/>
                <a:ea typeface="DFKai-SB" pitchFamily="65" charset="-120"/>
              </a:rPr>
              <a:t>以色列节日中的末世论</a:t>
            </a:r>
            <a:r>
              <a:rPr kumimoji="0" lang="en-US" altLang="zh-CN" sz="32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kumimoji="0" lang="zh-CN" altLang="en-US" sz="3200" b="1" smtClean="0">
                <a:solidFill>
                  <a:schemeClr val="tx1"/>
                </a:solidFill>
                <a:latin typeface="DFKai-SB" pitchFamily="65" charset="-120"/>
                <a:ea typeface="DFKai-SB" pitchFamily="65" charset="-120"/>
              </a:rPr>
              <a:t>利</a:t>
            </a:r>
            <a:r>
              <a:rPr kumimoji="0" lang="en-US" altLang="zh-CN" sz="3200" b="1" smtClean="0">
                <a:solidFill>
                  <a:schemeClr val="tx1"/>
                </a:solidFill>
                <a:ea typeface="SimSun" pitchFamily="2" charset="-122"/>
                <a:cs typeface="Times New Roman" pitchFamily="18" charset="0"/>
              </a:rPr>
              <a:t>23</a:t>
            </a:r>
            <a:r>
              <a:rPr kumimoji="0" lang="en-US" altLang="zh-CN" sz="32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 </a:t>
            </a:r>
            <a:endParaRPr kumimoji="0" lang="en-US" altLang="zh-CN" sz="2400" smtClean="0">
              <a:solidFill>
                <a:schemeClr val="tx1"/>
              </a:solidFill>
              <a:latin typeface="Impact" pitchFamily="34" charset="0"/>
              <a:cs typeface="Arial" pitchFamily="34" charset="0"/>
            </a:endParaRPr>
          </a:p>
        </p:txBody>
      </p:sp>
      <p:grpSp>
        <p:nvGrpSpPr>
          <p:cNvPr id="316420" name="Group 65"/>
          <p:cNvGrpSpPr>
            <a:grpSpLocks/>
          </p:cNvGrpSpPr>
          <p:nvPr/>
        </p:nvGrpSpPr>
        <p:grpSpPr bwMode="auto">
          <a:xfrm>
            <a:off x="0" y="838200"/>
            <a:ext cx="9144000" cy="6019800"/>
            <a:chOff x="32" y="0"/>
            <a:chExt cx="3693" cy="4719"/>
          </a:xfrm>
        </p:grpSpPr>
        <p:sp>
          <p:nvSpPr>
            <p:cNvPr id="316421" name="Rectangle 35"/>
            <p:cNvSpPr>
              <a:spLocks noChangeArrowheads="1"/>
            </p:cNvSpPr>
            <p:nvPr/>
          </p:nvSpPr>
          <p:spPr bwMode="auto">
            <a:xfrm>
              <a:off x="32" y="0"/>
              <a:ext cx="51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日期</a:t>
              </a:r>
            </a:p>
          </p:txBody>
        </p:sp>
        <p:sp>
          <p:nvSpPr>
            <p:cNvPr id="316422" name="Rectangle 36"/>
            <p:cNvSpPr>
              <a:spLocks noChangeArrowheads="1"/>
            </p:cNvSpPr>
            <p:nvPr/>
          </p:nvSpPr>
          <p:spPr bwMode="auto">
            <a:xfrm>
              <a:off x="548" y="0"/>
              <a:ext cx="469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长度</a:t>
              </a:r>
            </a:p>
          </p:txBody>
        </p:sp>
        <p:sp>
          <p:nvSpPr>
            <p:cNvPr id="316423" name="Rectangle 37"/>
            <p:cNvSpPr>
              <a:spLocks noChangeArrowheads="1"/>
            </p:cNvSpPr>
            <p:nvPr/>
          </p:nvSpPr>
          <p:spPr bwMode="auto">
            <a:xfrm>
              <a:off x="1017" y="0"/>
              <a:ext cx="58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节日</a:t>
              </a:r>
            </a:p>
          </p:txBody>
        </p:sp>
        <p:sp>
          <p:nvSpPr>
            <p:cNvPr id="316424" name="Rectangle 38"/>
            <p:cNvSpPr>
              <a:spLocks noChangeArrowheads="1"/>
            </p:cNvSpPr>
            <p:nvPr/>
          </p:nvSpPr>
          <p:spPr bwMode="auto">
            <a:xfrm>
              <a:off x="1601" y="0"/>
              <a:ext cx="107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意义 </a:t>
              </a:r>
              <a:r>
                <a:rPr lang="en-US" altLang="zh-CN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过去</a:t>
              </a:r>
              <a:r>
                <a:rPr lang="en-US" altLang="zh-CN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)</a:t>
              </a:r>
              <a:endParaRPr lang="en-US" altLang="zh-CN" sz="2000" b="1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endParaRPr>
            </a:p>
          </p:txBody>
        </p:sp>
        <p:sp>
          <p:nvSpPr>
            <p:cNvPr id="316425" name="Rectangle 39"/>
            <p:cNvSpPr>
              <a:spLocks noChangeArrowheads="1"/>
            </p:cNvSpPr>
            <p:nvPr/>
          </p:nvSpPr>
          <p:spPr bwMode="auto">
            <a:xfrm>
              <a:off x="2677" y="0"/>
              <a:ext cx="1048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预表 </a:t>
              </a:r>
              <a:r>
                <a:rPr lang="en-US" altLang="zh-CN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未来</a:t>
              </a:r>
              <a:r>
                <a:rPr lang="en-US" altLang="zh-CN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)</a:t>
              </a:r>
            </a:p>
          </p:txBody>
        </p:sp>
        <p:sp>
          <p:nvSpPr>
            <p:cNvPr id="316426" name="Rectangle 40"/>
            <p:cNvSpPr>
              <a:spLocks noChangeArrowheads="1"/>
            </p:cNvSpPr>
            <p:nvPr/>
          </p:nvSpPr>
          <p:spPr bwMode="auto">
            <a:xfrm>
              <a:off x="32" y="518"/>
              <a:ext cx="516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春季</a:t>
              </a:r>
              <a:r>
                <a:rPr lang="en-US" altLang="ja-JP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-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夏季</a:t>
              </a:r>
            </a:p>
          </p:txBody>
        </p:sp>
        <p:sp>
          <p:nvSpPr>
            <p:cNvPr id="316427" name="Rectangle 41"/>
            <p:cNvSpPr>
              <a:spLocks noChangeArrowheads="1"/>
            </p:cNvSpPr>
            <p:nvPr/>
          </p:nvSpPr>
          <p:spPr bwMode="auto">
            <a:xfrm>
              <a:off x="548" y="518"/>
              <a:ext cx="469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没有节日</a:t>
              </a:r>
            </a:p>
          </p:txBody>
        </p:sp>
        <p:sp>
          <p:nvSpPr>
            <p:cNvPr id="316428" name="Rectangle 42"/>
            <p:cNvSpPr>
              <a:spLocks noChangeArrowheads="1"/>
            </p:cNvSpPr>
            <p:nvPr/>
          </p:nvSpPr>
          <p:spPr bwMode="auto">
            <a:xfrm>
              <a:off x="1017" y="518"/>
              <a:ext cx="584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—</a:t>
              </a:r>
            </a:p>
          </p:txBody>
        </p:sp>
        <p:sp>
          <p:nvSpPr>
            <p:cNvPr id="316429" name="Rectangle 43"/>
            <p:cNvSpPr>
              <a:spLocks noChangeArrowheads="1"/>
            </p:cNvSpPr>
            <p:nvPr/>
          </p:nvSpPr>
          <p:spPr bwMode="auto">
            <a:xfrm>
              <a:off x="1601" y="518"/>
              <a:ext cx="1076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享受丰收</a:t>
              </a:r>
            </a:p>
          </p:txBody>
        </p:sp>
        <p:sp>
          <p:nvSpPr>
            <p:cNvPr id="316430" name="Rectangle 44"/>
            <p:cNvSpPr>
              <a:spLocks noChangeArrowheads="1"/>
            </p:cNvSpPr>
            <p:nvPr/>
          </p:nvSpPr>
          <p:spPr bwMode="auto">
            <a:xfrm>
              <a:off x="2677" y="518"/>
              <a:ext cx="1048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教会时代</a:t>
              </a:r>
            </a:p>
          </p:txBody>
        </p:sp>
        <p:sp>
          <p:nvSpPr>
            <p:cNvPr id="316431" name="Rectangle 45"/>
            <p:cNvSpPr>
              <a:spLocks noChangeArrowheads="1"/>
            </p:cNvSpPr>
            <p:nvPr/>
          </p:nvSpPr>
          <p:spPr bwMode="auto">
            <a:xfrm>
              <a:off x="32" y="1093"/>
              <a:ext cx="516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zh-CN" sz="2000" b="1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rPr>
                <a:t>7-1</a:t>
              </a:r>
            </a:p>
            <a:p>
              <a:pPr algn="ctr"/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提斯利月</a:t>
              </a:r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)</a:t>
              </a:r>
            </a:p>
          </p:txBody>
        </p:sp>
        <p:sp>
          <p:nvSpPr>
            <p:cNvPr id="316432" name="Rectangle 46"/>
            <p:cNvSpPr>
              <a:spLocks noChangeArrowheads="1"/>
            </p:cNvSpPr>
            <p:nvPr/>
          </p:nvSpPr>
          <p:spPr bwMode="auto">
            <a:xfrm>
              <a:off x="548" y="1093"/>
              <a:ext cx="469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1 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天</a:t>
              </a:r>
            </a:p>
          </p:txBody>
        </p:sp>
        <p:sp>
          <p:nvSpPr>
            <p:cNvPr id="316433" name="Rectangle 47"/>
            <p:cNvSpPr>
              <a:spLocks noChangeArrowheads="1"/>
            </p:cNvSpPr>
            <p:nvPr/>
          </p:nvSpPr>
          <p:spPr bwMode="auto">
            <a:xfrm>
              <a:off x="1017" y="1093"/>
              <a:ext cx="584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吹角节</a:t>
              </a:r>
            </a:p>
            <a:p>
              <a:pPr algn="ctr"/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新年</a:t>
              </a:r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)</a:t>
              </a:r>
            </a:p>
          </p:txBody>
        </p:sp>
        <p:sp>
          <p:nvSpPr>
            <p:cNvPr id="316434" name="Rectangle 48"/>
            <p:cNvSpPr>
              <a:spLocks noChangeArrowheads="1"/>
            </p:cNvSpPr>
            <p:nvPr/>
          </p:nvSpPr>
          <p:spPr bwMode="auto">
            <a:xfrm>
              <a:off x="1601" y="1093"/>
              <a:ext cx="1034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为民族在赎罪日的救赎和洁净作预备</a:t>
              </a:r>
              <a:endParaRPr lang="en-US" altLang="en-US" sz="1800" b="1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endParaRPr>
            </a:p>
          </p:txBody>
        </p:sp>
        <p:sp>
          <p:nvSpPr>
            <p:cNvPr id="316435" name="Rectangle 49"/>
            <p:cNvSpPr>
              <a:spLocks noChangeArrowheads="1"/>
            </p:cNvSpPr>
            <p:nvPr/>
          </p:nvSpPr>
          <p:spPr bwMode="auto">
            <a:xfrm>
              <a:off x="2677" y="1093"/>
              <a:ext cx="1048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被提 </a:t>
              </a:r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贴前</a:t>
              </a:r>
              <a:r>
                <a:rPr lang="en-US" altLang="ja-JP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 4:13) </a:t>
              </a:r>
              <a:endParaRPr lang="en-US" altLang="zh-CN" sz="1800" b="1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endParaRPr>
            </a:p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启示 </a:t>
              </a:r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太</a:t>
              </a:r>
              <a:r>
                <a:rPr lang="en-US" altLang="ja-JP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 24:31)</a:t>
              </a:r>
            </a:p>
            <a:p>
              <a:pPr algn="ctr"/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——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为神国预备</a:t>
              </a:r>
            </a:p>
          </p:txBody>
        </p:sp>
        <p:sp>
          <p:nvSpPr>
            <p:cNvPr id="316436" name="Rectangle 50"/>
            <p:cNvSpPr>
              <a:spLocks noChangeArrowheads="1"/>
            </p:cNvSpPr>
            <p:nvPr/>
          </p:nvSpPr>
          <p:spPr bwMode="auto">
            <a:xfrm>
              <a:off x="32" y="1956"/>
              <a:ext cx="516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zh-CN" sz="2000" b="1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rPr>
                <a:t>7-10</a:t>
              </a:r>
            </a:p>
            <a:p>
              <a:pPr algn="ctr"/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提斯利月</a:t>
              </a:r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)</a:t>
              </a:r>
            </a:p>
          </p:txBody>
        </p:sp>
        <p:sp>
          <p:nvSpPr>
            <p:cNvPr id="316437" name="Rectangle 51"/>
            <p:cNvSpPr>
              <a:spLocks noChangeArrowheads="1"/>
            </p:cNvSpPr>
            <p:nvPr/>
          </p:nvSpPr>
          <p:spPr bwMode="auto">
            <a:xfrm>
              <a:off x="548" y="1956"/>
              <a:ext cx="469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1 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天</a:t>
              </a:r>
            </a:p>
          </p:txBody>
        </p:sp>
        <p:sp>
          <p:nvSpPr>
            <p:cNvPr id="316438" name="Rectangle 52"/>
            <p:cNvSpPr>
              <a:spLocks noChangeArrowheads="1"/>
            </p:cNvSpPr>
            <p:nvPr/>
          </p:nvSpPr>
          <p:spPr bwMode="auto">
            <a:xfrm>
              <a:off x="1017" y="1956"/>
              <a:ext cx="584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赎罪日</a:t>
              </a:r>
              <a:endParaRPr lang="en-US" altLang="en-US" sz="1800" b="1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endParaRPr>
            </a:p>
          </p:txBody>
        </p:sp>
        <p:sp>
          <p:nvSpPr>
            <p:cNvPr id="316439" name="Rectangle 53"/>
            <p:cNvSpPr>
              <a:spLocks noChangeArrowheads="1"/>
            </p:cNvSpPr>
            <p:nvPr/>
          </p:nvSpPr>
          <p:spPr bwMode="auto">
            <a:xfrm>
              <a:off x="1601" y="1956"/>
              <a:ext cx="1034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以色列民族从罪中悔改，得到洁净</a:t>
              </a:r>
              <a:r>
                <a:rPr lang="en-US" altLang="ja-JP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 </a:t>
              </a:r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利</a:t>
              </a:r>
              <a:r>
                <a:rPr lang="en-US" altLang="ja-JP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 16)</a:t>
              </a:r>
              <a:endParaRPr lang="en-US" altLang="en-US" sz="1800" b="1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endParaRPr>
            </a:p>
          </p:txBody>
        </p:sp>
        <p:sp>
          <p:nvSpPr>
            <p:cNvPr id="316440" name="Rectangle 54"/>
            <p:cNvSpPr>
              <a:spLocks noChangeArrowheads="1"/>
            </p:cNvSpPr>
            <p:nvPr/>
          </p:nvSpPr>
          <p:spPr bwMode="auto">
            <a:xfrm>
              <a:off x="2722" y="1956"/>
              <a:ext cx="1003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以色列民族在大灾中的集体悔改 </a:t>
              </a:r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罗</a:t>
              </a:r>
              <a:r>
                <a:rPr lang="en-US" altLang="ja-JP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 11:26-27)</a:t>
              </a:r>
              <a:endParaRPr lang="en-US" altLang="en-US" sz="1800" b="1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endParaRPr>
            </a:p>
          </p:txBody>
        </p:sp>
        <p:sp>
          <p:nvSpPr>
            <p:cNvPr id="316441" name="Rectangle 55"/>
            <p:cNvSpPr>
              <a:spLocks noChangeArrowheads="1"/>
            </p:cNvSpPr>
            <p:nvPr/>
          </p:nvSpPr>
          <p:spPr bwMode="auto">
            <a:xfrm>
              <a:off x="32" y="2704"/>
              <a:ext cx="516" cy="1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zh-CN" sz="2000" b="1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rPr>
                <a:t>7-15 </a:t>
              </a:r>
            </a:p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到</a:t>
              </a:r>
              <a:r>
                <a:rPr lang="zh-CN" altLang="en-US" sz="2000" b="1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rPr>
                <a:t> </a:t>
              </a:r>
              <a:r>
                <a:rPr lang="en-US" altLang="zh-CN" sz="2000" b="1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rPr>
                <a:t>7-21</a:t>
              </a:r>
            </a:p>
            <a:p>
              <a:pPr algn="ctr"/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提斯利月</a:t>
              </a:r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)</a:t>
              </a:r>
            </a:p>
          </p:txBody>
        </p:sp>
        <p:sp>
          <p:nvSpPr>
            <p:cNvPr id="316442" name="Rectangle 56"/>
            <p:cNvSpPr>
              <a:spLocks noChangeArrowheads="1"/>
            </p:cNvSpPr>
            <p:nvPr/>
          </p:nvSpPr>
          <p:spPr bwMode="auto">
            <a:xfrm>
              <a:off x="548" y="2704"/>
              <a:ext cx="468" cy="1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7 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天</a:t>
              </a:r>
            </a:p>
            <a:p>
              <a:pPr algn="ctr"/>
              <a:r>
                <a:rPr lang="en-US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读传道书</a:t>
              </a:r>
              <a:r>
                <a:rPr lang="en-US" altLang="ja-JP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)</a:t>
              </a:r>
              <a:endParaRPr lang="en-US" altLang="en-US" sz="1800" b="1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endParaRPr>
            </a:p>
          </p:txBody>
        </p:sp>
        <p:sp>
          <p:nvSpPr>
            <p:cNvPr id="316443" name="Rectangle 57"/>
            <p:cNvSpPr>
              <a:spLocks noChangeArrowheads="1"/>
            </p:cNvSpPr>
            <p:nvPr/>
          </p:nvSpPr>
          <p:spPr bwMode="auto">
            <a:xfrm>
              <a:off x="1016" y="2704"/>
              <a:ext cx="585" cy="1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住棚节</a:t>
              </a:r>
              <a:endParaRPr lang="en-US" altLang="en-US" sz="1800" b="1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endParaRPr>
            </a:p>
          </p:txBody>
        </p:sp>
        <p:sp>
          <p:nvSpPr>
            <p:cNvPr id="316444" name="Rectangle 58"/>
            <p:cNvSpPr>
              <a:spLocks noChangeArrowheads="1"/>
            </p:cNvSpPr>
            <p:nvPr/>
          </p:nvSpPr>
          <p:spPr bwMode="auto">
            <a:xfrm>
              <a:off x="1601" y="2704"/>
              <a:ext cx="1034" cy="1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将来的亚伯拉罕之约</a:t>
              </a:r>
            </a:p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的全面实现</a:t>
              </a:r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尼</a:t>
              </a:r>
              <a:r>
                <a:rPr lang="en-US" altLang="ja-JP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 8)</a:t>
              </a:r>
              <a:endParaRPr lang="en-US" altLang="en-US" sz="1800" b="1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endParaRPr>
            </a:p>
          </p:txBody>
        </p:sp>
        <p:sp>
          <p:nvSpPr>
            <p:cNvPr id="316445" name="Rectangle 59"/>
            <p:cNvSpPr>
              <a:spLocks noChangeArrowheads="1"/>
            </p:cNvSpPr>
            <p:nvPr/>
          </p:nvSpPr>
          <p:spPr bwMode="auto">
            <a:xfrm>
              <a:off x="2677" y="2704"/>
              <a:ext cx="1048" cy="1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亚伯拉罕之</a:t>
              </a:r>
            </a:p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约的全面实现 </a:t>
              </a:r>
            </a:p>
            <a:p>
              <a:pPr algn="ctr"/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——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国度 </a:t>
              </a:r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太</a:t>
              </a:r>
              <a:r>
                <a:rPr lang="en-US" altLang="ja-JP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 17:4)</a:t>
              </a:r>
              <a:endParaRPr lang="en-US" altLang="en-US" sz="1800" b="1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endParaRPr>
            </a:p>
          </p:txBody>
        </p:sp>
        <p:sp>
          <p:nvSpPr>
            <p:cNvPr id="316446" name="Rectangle 60"/>
            <p:cNvSpPr>
              <a:spLocks noChangeArrowheads="1"/>
            </p:cNvSpPr>
            <p:nvPr/>
          </p:nvSpPr>
          <p:spPr bwMode="auto">
            <a:xfrm>
              <a:off x="32" y="4027"/>
              <a:ext cx="516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zh-CN" sz="2000" b="1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rPr>
                <a:t>7-22</a:t>
              </a:r>
            </a:p>
            <a:p>
              <a:pPr algn="ctr"/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提斯利月</a:t>
              </a:r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)</a:t>
              </a:r>
            </a:p>
          </p:txBody>
        </p:sp>
        <p:sp>
          <p:nvSpPr>
            <p:cNvPr id="316447" name="Rectangle 61"/>
            <p:cNvSpPr>
              <a:spLocks noChangeArrowheads="1"/>
            </p:cNvSpPr>
            <p:nvPr/>
          </p:nvSpPr>
          <p:spPr bwMode="auto">
            <a:xfrm>
              <a:off x="548" y="4027"/>
              <a:ext cx="468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1</a:t>
              </a:r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 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天</a:t>
              </a:r>
            </a:p>
          </p:txBody>
        </p:sp>
        <p:sp>
          <p:nvSpPr>
            <p:cNvPr id="316448" name="Rectangle 62"/>
            <p:cNvSpPr>
              <a:spLocks noChangeArrowheads="1"/>
            </p:cNvSpPr>
            <p:nvPr/>
          </p:nvSpPr>
          <p:spPr bwMode="auto">
            <a:xfrm>
              <a:off x="1016" y="4027"/>
              <a:ext cx="585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圣会</a:t>
              </a:r>
            </a:p>
          </p:txBody>
        </p:sp>
        <p:sp>
          <p:nvSpPr>
            <p:cNvPr id="316449" name="Rectangle 63"/>
            <p:cNvSpPr>
              <a:spLocks noChangeArrowheads="1"/>
            </p:cNvSpPr>
            <p:nvPr/>
          </p:nvSpPr>
          <p:spPr bwMode="auto">
            <a:xfrm>
              <a:off x="1601" y="4027"/>
              <a:ext cx="1063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“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聚集的第八天” “喜乐庆祝摩西五经（妥拉）”</a:t>
              </a:r>
            </a:p>
          </p:txBody>
        </p:sp>
        <p:sp>
          <p:nvSpPr>
            <p:cNvPr id="316450" name="Rectangle 64"/>
            <p:cNvSpPr>
              <a:spLocks noChangeArrowheads="1"/>
            </p:cNvSpPr>
            <p:nvPr/>
          </p:nvSpPr>
          <p:spPr bwMode="auto">
            <a:xfrm>
              <a:off x="2677" y="4027"/>
              <a:ext cx="1048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zh-CN" altLang="en-US" sz="1800" b="1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rPr>
                <a:t> </a:t>
              </a:r>
            </a:p>
            <a:p>
              <a:pPr algn="ctr"/>
              <a:endParaRPr lang="zh-CN" altLang="en-US" sz="1800" b="1">
                <a:solidFill>
                  <a:srgbClr val="000000"/>
                </a:solidFill>
                <a:latin typeface="Arial Narrow" pitchFamily="34" charset="0"/>
                <a:ea typeface="SimSun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Text Box 2"/>
          <p:cNvSpPr txBox="1">
            <a:spLocks noChangeArrowheads="1"/>
          </p:cNvSpPr>
          <p:nvPr/>
        </p:nvSpPr>
        <p:spPr bwMode="auto">
          <a:xfrm>
            <a:off x="8153400" y="152400"/>
            <a:ext cx="692150" cy="457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en-US" altLang="zh-CN" b="1">
                <a:solidFill>
                  <a:srgbClr val="FFFFFF"/>
                </a:solidFill>
                <a:latin typeface="Arial" pitchFamily="34" charset="0"/>
                <a:ea typeface="SimSun" pitchFamily="2" charset="-122"/>
              </a:rPr>
              <a:t>134</a:t>
            </a:r>
          </a:p>
        </p:txBody>
      </p:sp>
      <p:sp>
        <p:nvSpPr>
          <p:cNvPr id="318467" name="Text Box 3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7772400" cy="609600"/>
          </a:xfrm>
          <a:solidFill>
            <a:srgbClr val="000000"/>
          </a:solidFill>
        </p:spPr>
        <p:txBody>
          <a:bodyPr/>
          <a:lstStyle/>
          <a:p>
            <a:r>
              <a:rPr kumimoji="0" lang="zh-CN" altLang="en-US" sz="3200" b="1" smtClean="0">
                <a:solidFill>
                  <a:schemeClr val="tx1"/>
                </a:solidFill>
                <a:latin typeface="DFKai-SB" pitchFamily="65" charset="-120"/>
                <a:ea typeface="DFKai-SB" pitchFamily="65" charset="-120"/>
              </a:rPr>
              <a:t>以色列节日中的末世论</a:t>
            </a:r>
            <a:r>
              <a:rPr kumimoji="0" lang="en-US" altLang="zh-CN" sz="32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kumimoji="0" lang="zh-CN" altLang="en-US" sz="3200" b="1" smtClean="0">
                <a:solidFill>
                  <a:schemeClr val="tx1"/>
                </a:solidFill>
                <a:latin typeface="DFKai-SB" pitchFamily="65" charset="-120"/>
                <a:ea typeface="DFKai-SB" pitchFamily="65" charset="-120"/>
              </a:rPr>
              <a:t>利</a:t>
            </a:r>
            <a:r>
              <a:rPr kumimoji="0" lang="en-US" altLang="zh-CN" sz="3200" b="1" smtClean="0">
                <a:solidFill>
                  <a:schemeClr val="tx1"/>
                </a:solidFill>
                <a:ea typeface="SimSun" pitchFamily="2" charset="-122"/>
                <a:cs typeface="Times New Roman" pitchFamily="18" charset="0"/>
              </a:rPr>
              <a:t>23</a:t>
            </a:r>
            <a:r>
              <a:rPr kumimoji="0" lang="en-US" altLang="zh-CN" sz="32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 </a:t>
            </a:r>
            <a:endParaRPr kumimoji="0" lang="en-US" altLang="zh-CN" sz="3600" smtClean="0">
              <a:solidFill>
                <a:schemeClr val="tx1"/>
              </a:solidFill>
              <a:latin typeface="Impact" pitchFamily="34" charset="0"/>
              <a:cs typeface="Arial" pitchFamily="34" charset="0"/>
            </a:endParaRPr>
          </a:p>
        </p:txBody>
      </p:sp>
      <p:grpSp>
        <p:nvGrpSpPr>
          <p:cNvPr id="318468" name="Group 66"/>
          <p:cNvGrpSpPr>
            <a:grpSpLocks/>
          </p:cNvGrpSpPr>
          <p:nvPr/>
        </p:nvGrpSpPr>
        <p:grpSpPr bwMode="auto">
          <a:xfrm>
            <a:off x="0" y="838200"/>
            <a:ext cx="9144000" cy="6019800"/>
            <a:chOff x="96" y="576"/>
            <a:chExt cx="4274" cy="3840"/>
          </a:xfrm>
        </p:grpSpPr>
        <p:sp>
          <p:nvSpPr>
            <p:cNvPr id="318469" name="Rectangle 35"/>
            <p:cNvSpPr>
              <a:spLocks noChangeArrowheads="1"/>
            </p:cNvSpPr>
            <p:nvPr/>
          </p:nvSpPr>
          <p:spPr bwMode="auto">
            <a:xfrm>
              <a:off x="96" y="576"/>
              <a:ext cx="588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日期</a:t>
              </a:r>
            </a:p>
          </p:txBody>
        </p:sp>
        <p:sp>
          <p:nvSpPr>
            <p:cNvPr id="318470" name="Rectangle 36"/>
            <p:cNvSpPr>
              <a:spLocks noChangeArrowheads="1"/>
            </p:cNvSpPr>
            <p:nvPr/>
          </p:nvSpPr>
          <p:spPr bwMode="auto">
            <a:xfrm>
              <a:off x="684" y="576"/>
              <a:ext cx="565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长度</a:t>
              </a:r>
            </a:p>
          </p:txBody>
        </p:sp>
        <p:sp>
          <p:nvSpPr>
            <p:cNvPr id="318471" name="Rectangle 37"/>
            <p:cNvSpPr>
              <a:spLocks noChangeArrowheads="1"/>
            </p:cNvSpPr>
            <p:nvPr/>
          </p:nvSpPr>
          <p:spPr bwMode="auto">
            <a:xfrm>
              <a:off x="1249" y="576"/>
              <a:ext cx="665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节日</a:t>
              </a:r>
            </a:p>
          </p:txBody>
        </p:sp>
        <p:sp>
          <p:nvSpPr>
            <p:cNvPr id="318472" name="Rectangle 38"/>
            <p:cNvSpPr>
              <a:spLocks noChangeArrowheads="1"/>
            </p:cNvSpPr>
            <p:nvPr/>
          </p:nvSpPr>
          <p:spPr bwMode="auto">
            <a:xfrm>
              <a:off x="1914" y="576"/>
              <a:ext cx="1226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意义 </a:t>
              </a:r>
              <a:r>
                <a:rPr lang="en-US" altLang="zh-CN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过去</a:t>
              </a:r>
              <a:r>
                <a:rPr lang="en-US" altLang="zh-CN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)</a:t>
              </a:r>
            </a:p>
          </p:txBody>
        </p:sp>
        <p:sp>
          <p:nvSpPr>
            <p:cNvPr id="318473" name="Rectangle 39"/>
            <p:cNvSpPr>
              <a:spLocks noChangeArrowheads="1"/>
            </p:cNvSpPr>
            <p:nvPr/>
          </p:nvSpPr>
          <p:spPr bwMode="auto">
            <a:xfrm>
              <a:off x="3140" y="576"/>
              <a:ext cx="1194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预表 </a:t>
              </a:r>
              <a:r>
                <a:rPr lang="en-US" altLang="zh-CN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未来</a:t>
              </a:r>
              <a:r>
                <a:rPr lang="en-US" altLang="zh-CN" sz="2000" b="1" u="sng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)</a:t>
              </a:r>
            </a:p>
          </p:txBody>
        </p:sp>
        <p:sp>
          <p:nvSpPr>
            <p:cNvPr id="318474" name="Rectangle 41"/>
            <p:cNvSpPr>
              <a:spLocks noChangeArrowheads="1"/>
            </p:cNvSpPr>
            <p:nvPr/>
          </p:nvSpPr>
          <p:spPr bwMode="auto">
            <a:xfrm>
              <a:off x="96" y="1113"/>
              <a:ext cx="422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接下来的日子在经文中没有命令，可能没有末世论的意义</a:t>
              </a:r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:</a:t>
              </a:r>
            </a:p>
          </p:txBody>
        </p:sp>
        <p:sp>
          <p:nvSpPr>
            <p:cNvPr id="318475" name="Rectangle 42"/>
            <p:cNvSpPr>
              <a:spLocks noChangeArrowheads="1"/>
            </p:cNvSpPr>
            <p:nvPr/>
          </p:nvSpPr>
          <p:spPr bwMode="auto">
            <a:xfrm>
              <a:off x="96" y="1631"/>
              <a:ext cx="588" cy="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altLang="zh-CN" sz="2000" b="1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rPr>
                <a:t>5-9</a:t>
              </a:r>
            </a:p>
            <a:p>
              <a:pPr algn="ctr"/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马西班月</a:t>
              </a:r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)</a:t>
              </a:r>
            </a:p>
          </p:txBody>
        </p:sp>
        <p:sp>
          <p:nvSpPr>
            <p:cNvPr id="318476" name="Rectangle 43"/>
            <p:cNvSpPr>
              <a:spLocks noChangeArrowheads="1"/>
            </p:cNvSpPr>
            <p:nvPr/>
          </p:nvSpPr>
          <p:spPr bwMode="auto">
            <a:xfrm>
              <a:off x="684" y="1631"/>
              <a:ext cx="565" cy="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1 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天</a:t>
              </a:r>
            </a:p>
            <a:p>
              <a:pPr algn="ctr"/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读耶利米</a:t>
              </a:r>
            </a:p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哀歌</a:t>
              </a:r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)</a:t>
              </a:r>
            </a:p>
          </p:txBody>
        </p:sp>
        <p:sp>
          <p:nvSpPr>
            <p:cNvPr id="318477" name="Rectangle 44"/>
            <p:cNvSpPr>
              <a:spLocks noChangeArrowheads="1"/>
            </p:cNvSpPr>
            <p:nvPr/>
          </p:nvSpPr>
          <p:spPr bwMode="auto">
            <a:xfrm>
              <a:off x="1249" y="1631"/>
              <a:ext cx="665" cy="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马西班月</a:t>
              </a:r>
            </a:p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的九号</a:t>
              </a:r>
              <a:endParaRPr lang="en-US" altLang="en-US" sz="1800" b="1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endParaRPr>
            </a:p>
          </p:txBody>
        </p:sp>
        <p:sp>
          <p:nvSpPr>
            <p:cNvPr id="318478" name="Rectangle 45"/>
            <p:cNvSpPr>
              <a:spLocks noChangeArrowheads="1"/>
            </p:cNvSpPr>
            <p:nvPr/>
          </p:nvSpPr>
          <p:spPr bwMode="auto">
            <a:xfrm>
              <a:off x="1914" y="1631"/>
              <a:ext cx="1226" cy="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耶路撒冷的毁灭</a:t>
              </a:r>
              <a:r>
                <a:rPr lang="en-US" altLang="ja-JP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:</a:t>
              </a:r>
            </a:p>
            <a:p>
              <a:pPr algn="ctr"/>
              <a:r>
                <a:rPr lang="en-US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  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公元前</a:t>
              </a:r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586</a:t>
              </a:r>
              <a:r>
                <a:rPr lang="en-US" altLang="ja-JP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 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及</a:t>
              </a:r>
              <a:r>
                <a:rPr lang="en-US" altLang="ja-JP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 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公元 </a:t>
              </a:r>
              <a:r>
                <a:rPr lang="en-US" altLang="ja-JP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70</a:t>
              </a:r>
              <a:endParaRPr lang="en-US" altLang="en-US" sz="1800" b="1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endParaRPr>
            </a:p>
          </p:txBody>
        </p:sp>
        <p:sp>
          <p:nvSpPr>
            <p:cNvPr id="318479" name="Rectangle 48"/>
            <p:cNvSpPr>
              <a:spLocks noChangeArrowheads="1"/>
            </p:cNvSpPr>
            <p:nvPr/>
          </p:nvSpPr>
          <p:spPr bwMode="auto">
            <a:xfrm>
              <a:off x="96" y="2407"/>
              <a:ext cx="588" cy="1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altLang="zh-CN" sz="2000" b="1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rPr>
                <a:t>9-25</a:t>
              </a:r>
            </a:p>
            <a:p>
              <a:pPr algn="ctr"/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基斯流月</a:t>
              </a:r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)</a:t>
              </a:r>
            </a:p>
          </p:txBody>
        </p:sp>
        <p:sp>
          <p:nvSpPr>
            <p:cNvPr id="318480" name="Rectangle 49"/>
            <p:cNvSpPr>
              <a:spLocks noChangeArrowheads="1"/>
            </p:cNvSpPr>
            <p:nvPr/>
          </p:nvSpPr>
          <p:spPr bwMode="auto">
            <a:xfrm>
              <a:off x="684" y="2407"/>
              <a:ext cx="565" cy="1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1 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天 </a:t>
              </a:r>
            </a:p>
            <a:p>
              <a:pPr algn="ctr"/>
              <a:r>
                <a:rPr lang="en-US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+ 7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天</a:t>
              </a:r>
            </a:p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的烛光节</a:t>
              </a:r>
            </a:p>
          </p:txBody>
        </p:sp>
        <p:sp>
          <p:nvSpPr>
            <p:cNvPr id="318481" name="Rectangle 50"/>
            <p:cNvSpPr>
              <a:spLocks noChangeArrowheads="1"/>
            </p:cNvSpPr>
            <p:nvPr/>
          </p:nvSpPr>
          <p:spPr bwMode="auto">
            <a:xfrm>
              <a:off x="1249" y="2407"/>
              <a:ext cx="665" cy="1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光明节</a:t>
              </a:r>
            </a:p>
          </p:txBody>
        </p:sp>
        <p:sp>
          <p:nvSpPr>
            <p:cNvPr id="318482" name="Rectangle 51"/>
            <p:cNvSpPr>
              <a:spLocks noChangeArrowheads="1"/>
            </p:cNvSpPr>
            <p:nvPr/>
          </p:nvSpPr>
          <p:spPr bwMode="auto">
            <a:xfrm>
              <a:off x="1914" y="2407"/>
              <a:ext cx="1226" cy="1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公元前</a:t>
              </a:r>
              <a:r>
                <a:rPr lang="en-US" altLang="ja-JP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164 BC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在马加比家族带领下民族的拯救</a:t>
              </a:r>
            </a:p>
            <a:p>
              <a:pPr algn="ctr"/>
              <a:r>
                <a:rPr lang="en-US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 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约 </a:t>
              </a:r>
              <a:r>
                <a:rPr lang="en-US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10:22)</a:t>
              </a:r>
            </a:p>
          </p:txBody>
        </p:sp>
        <p:sp>
          <p:nvSpPr>
            <p:cNvPr id="318483" name="Rectangle 54"/>
            <p:cNvSpPr>
              <a:spLocks noChangeArrowheads="1"/>
            </p:cNvSpPr>
            <p:nvPr/>
          </p:nvSpPr>
          <p:spPr bwMode="auto">
            <a:xfrm>
              <a:off x="96" y="3779"/>
              <a:ext cx="588" cy="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altLang="zh-CN" sz="2000" b="1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rPr>
                <a:t>12-14/15 </a:t>
              </a:r>
            </a:p>
            <a:p>
              <a:pPr algn="ctr"/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亚达月</a:t>
              </a:r>
              <a:r>
                <a:rPr lang="en-US" altLang="zh-CN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)</a:t>
              </a:r>
            </a:p>
          </p:txBody>
        </p:sp>
        <p:sp>
          <p:nvSpPr>
            <p:cNvPr id="318484" name="Rectangle 55"/>
            <p:cNvSpPr>
              <a:spLocks noChangeArrowheads="1"/>
            </p:cNvSpPr>
            <p:nvPr/>
          </p:nvSpPr>
          <p:spPr bwMode="auto">
            <a:xfrm>
              <a:off x="684" y="3779"/>
              <a:ext cx="565" cy="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2 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天</a:t>
              </a:r>
            </a:p>
            <a:p>
              <a:pPr algn="ctr"/>
              <a:r>
                <a:rPr lang="en-US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</a:t>
              </a:r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读</a:t>
              </a:r>
            </a:p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以斯帖记</a:t>
              </a:r>
              <a:r>
                <a:rPr lang="en-US" altLang="ja-JP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)</a:t>
              </a:r>
              <a:endParaRPr lang="en-US" altLang="en-US" sz="1800" b="1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</a:endParaRPr>
            </a:p>
          </p:txBody>
        </p:sp>
        <p:sp>
          <p:nvSpPr>
            <p:cNvPr id="318485" name="Rectangle 56"/>
            <p:cNvSpPr>
              <a:spLocks noChangeArrowheads="1"/>
            </p:cNvSpPr>
            <p:nvPr/>
          </p:nvSpPr>
          <p:spPr bwMode="auto">
            <a:xfrm>
              <a:off x="1249" y="3779"/>
              <a:ext cx="665" cy="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普珥节</a:t>
              </a:r>
            </a:p>
          </p:txBody>
        </p:sp>
        <p:sp>
          <p:nvSpPr>
            <p:cNvPr id="318486" name="Rectangle 57"/>
            <p:cNvSpPr>
              <a:spLocks noChangeArrowheads="1"/>
            </p:cNvSpPr>
            <p:nvPr/>
          </p:nvSpPr>
          <p:spPr bwMode="auto">
            <a:xfrm>
              <a:off x="1914" y="3779"/>
              <a:ext cx="1226" cy="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86200" algn="l"/>
                  <a:tab pos="4800600" algn="l"/>
                  <a:tab pos="56007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在以斯帖带领下</a:t>
              </a:r>
            </a:p>
            <a:p>
              <a:pPr algn="ctr"/>
              <a:r>
                <a: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民族的拯救 </a:t>
              </a:r>
              <a:r>
                <a:rPr lang="en-US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rPr>
                <a:t>(9:21)</a:t>
              </a:r>
            </a:p>
          </p:txBody>
        </p:sp>
        <p:grpSp>
          <p:nvGrpSpPr>
            <p:cNvPr id="318487" name="Group 63"/>
            <p:cNvGrpSpPr>
              <a:grpSpLocks/>
            </p:cNvGrpSpPr>
            <p:nvPr/>
          </p:nvGrpSpPr>
          <p:grpSpPr bwMode="auto">
            <a:xfrm>
              <a:off x="3209" y="2229"/>
              <a:ext cx="1161" cy="1550"/>
              <a:chOff x="2765" y="1594"/>
              <a:chExt cx="1020" cy="1495"/>
            </a:xfrm>
          </p:grpSpPr>
          <p:sp>
            <p:nvSpPr>
              <p:cNvPr id="318488" name="Rectangle 52"/>
              <p:cNvSpPr>
                <a:spLocks noChangeArrowheads="1"/>
              </p:cNvSpPr>
              <p:nvPr/>
            </p:nvSpPr>
            <p:spPr bwMode="auto">
              <a:xfrm>
                <a:off x="2913" y="1594"/>
                <a:ext cx="739" cy="1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tabLst>
                    <a:tab pos="3886200" algn="l"/>
                    <a:tab pos="4800600" algn="l"/>
                    <a:tab pos="5600700" algn="l"/>
                  </a:tabLs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1pPr>
                <a:lvl2pPr marL="742950" indent="-285750">
                  <a:tabLst>
                    <a:tab pos="3886200" algn="l"/>
                    <a:tab pos="4800600" algn="l"/>
                    <a:tab pos="5600700" algn="l"/>
                  </a:tabLs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2pPr>
                <a:lvl3pPr marL="1143000" indent="-228600">
                  <a:tabLst>
                    <a:tab pos="3886200" algn="l"/>
                    <a:tab pos="4800600" algn="l"/>
                    <a:tab pos="5600700" algn="l"/>
                  </a:tabLs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3pPr>
                <a:lvl4pPr marL="1600200" indent="-228600">
                  <a:tabLst>
                    <a:tab pos="3886200" algn="l"/>
                    <a:tab pos="4800600" algn="l"/>
                    <a:tab pos="5600700" algn="l"/>
                  </a:tabLs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4pPr>
                <a:lvl5pPr marL="2057400" indent="-228600">
                  <a:tabLst>
                    <a:tab pos="3886200" algn="l"/>
                    <a:tab pos="4800600" algn="l"/>
                    <a:tab pos="5600700" algn="l"/>
                  </a:tabLs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86200" algn="l"/>
                    <a:tab pos="4800600" algn="l"/>
                    <a:tab pos="5600700" algn="l"/>
                  </a:tabLs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86200" algn="l"/>
                    <a:tab pos="4800600" algn="l"/>
                    <a:tab pos="5600700" algn="l"/>
                  </a:tabLs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86200" algn="l"/>
                    <a:tab pos="4800600" algn="l"/>
                    <a:tab pos="5600700" algn="l"/>
                  </a:tabLs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86200" algn="l"/>
                    <a:tab pos="4800600" algn="l"/>
                    <a:tab pos="5600700" algn="l"/>
                  </a:tabLs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zh-CN" altLang="en-US" sz="1800" b="1" i="1">
                    <a:solidFill>
                      <a:srgbClr val="000000"/>
                    </a:solidFill>
                    <a:latin typeface="Microsoft JhengHei" pitchFamily="34" charset="-120"/>
                    <a:ea typeface="Microsoft JhengHei" pitchFamily="34" charset="-120"/>
                  </a:rPr>
                  <a:t>这栏预表显明，以色列的节日奇妙地预言了以色列作为一个国家在历史上的经历！</a:t>
                </a:r>
                <a:endParaRPr lang="zh-CN" altLang="en-US" sz="1800" b="1">
                  <a:solidFill>
                    <a:srgbClr val="000000"/>
                  </a:solidFill>
                  <a:latin typeface="Microsoft JhengHei" pitchFamily="34" charset="-120"/>
                  <a:ea typeface="Microsoft JhengHei" pitchFamily="34" charset="-120"/>
                </a:endParaRPr>
              </a:p>
            </p:txBody>
          </p:sp>
          <p:sp>
            <p:nvSpPr>
              <p:cNvPr id="318489" name="Rectangle 62"/>
              <p:cNvSpPr>
                <a:spLocks noChangeArrowheads="1"/>
              </p:cNvSpPr>
              <p:nvPr/>
            </p:nvSpPr>
            <p:spPr bwMode="auto">
              <a:xfrm>
                <a:off x="2765" y="1765"/>
                <a:ext cx="1020" cy="1202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 anchorCtr="1"/>
              <a:lstStyle>
                <a:lvl1pPr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  <a:ea typeface="MS PGothic" pitchFamily="34" charset="-128"/>
                  </a:defRPr>
                </a:lvl9pPr>
              </a:lstStyle>
              <a:p>
                <a:pPr algn="r"/>
                <a:endParaRPr lang="zh-CN" altLang="en-US" sz="1400">
                  <a:solidFill>
                    <a:srgbClr val="000000"/>
                  </a:solidFill>
                  <a:latin typeface="Arial Narrow" pitchFamily="34" charset="0"/>
                  <a:ea typeface="SimSun" pitchFamily="2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3_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7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7" charset="-52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7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7" charset="-52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7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7" charset="-52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7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7" charset="-52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2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7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7" charset="-52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6_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7_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7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7" charset="-52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8_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4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7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7" charset="-52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Borealis">
  <a:themeElements>
    <a:clrScheme name="Borealis 1">
      <a:dk1>
        <a:srgbClr val="000000"/>
      </a:dk1>
      <a:lt1>
        <a:srgbClr val="D480A4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E6C0C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Borealis">
      <a:majorFont>
        <a:latin typeface="Trebuchet MS"/>
        <a:ea typeface="ヒラギノ角ゴ Pro W3"/>
        <a:cs typeface="ヒラギノ角ゴ Pro W3"/>
      </a:majorFont>
      <a:minorFont>
        <a:latin typeface="Trebuchet M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7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7" charset="-52"/>
          </a:defRPr>
        </a:defPPr>
      </a:lstStyle>
    </a:lnDef>
  </a:objectDefaults>
  <a:extraClrSchemeLst>
    <a:extraClrScheme>
      <a:clrScheme name="Borealis 1">
        <a:dk1>
          <a:srgbClr val="000000"/>
        </a:dk1>
        <a:lt1>
          <a:srgbClr val="D480A4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E6C0C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ealis 2">
        <a:dk1>
          <a:srgbClr val="000000"/>
        </a:dk1>
        <a:lt1>
          <a:srgbClr val="D480A4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E6C0CF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9_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7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7" charset="-52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d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7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7" charset="-52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7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07" charset="-52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Contemporary">
  <a:themeElements>
    <a:clrScheme name="Contemporary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lnDef>
  </a:objectDefaults>
  <a:extraClrSchemeLst>
    <a:extraClrScheme>
      <a:clrScheme name="Contemporary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alance 1">
    <a:dk1>
      <a:srgbClr val="663300"/>
    </a:dk1>
    <a:lt1>
      <a:srgbClr val="FFFFFF"/>
    </a:lt1>
    <a:dk2>
      <a:srgbClr val="996600"/>
    </a:dk2>
    <a:lt2>
      <a:srgbClr val="DBBD71"/>
    </a:lt2>
    <a:accent1>
      <a:srgbClr val="F8A500"/>
    </a:accent1>
    <a:accent2>
      <a:srgbClr val="808000"/>
    </a:accent2>
    <a:accent3>
      <a:srgbClr val="CAB8AA"/>
    </a:accent3>
    <a:accent4>
      <a:srgbClr val="DADADA"/>
    </a:accent4>
    <a:accent5>
      <a:srgbClr val="FBCFAA"/>
    </a:accent5>
    <a:accent6>
      <a:srgbClr val="737300"/>
    </a:accent6>
    <a:hlink>
      <a:srgbClr val="FFCC66"/>
    </a:hlink>
    <a:folHlink>
      <a:srgbClr val="CCA500"/>
    </a:folHlink>
  </a:clrScheme>
</a:themeOverride>
</file>

<file path=ppt/theme/themeOverride10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1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2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3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4.xml><?xml version="1.0" encoding="utf-8"?>
<a:themeOverride xmlns:a="http://schemas.openxmlformats.org/drawingml/2006/main">
  <a:clrScheme name="Borealis 1">
    <a:dk1>
      <a:srgbClr val="000000"/>
    </a:dk1>
    <a:lt1>
      <a:srgbClr val="D480A4"/>
    </a:lt1>
    <a:dk2>
      <a:srgbClr val="000000"/>
    </a:dk2>
    <a:lt2>
      <a:srgbClr val="808080"/>
    </a:lt2>
    <a:accent1>
      <a:srgbClr val="99CCFF"/>
    </a:accent1>
    <a:accent2>
      <a:srgbClr val="CCCCFF"/>
    </a:accent2>
    <a:accent3>
      <a:srgbClr val="E6C0CF"/>
    </a:accent3>
    <a:accent4>
      <a:srgbClr val="000000"/>
    </a:accent4>
    <a:accent5>
      <a:srgbClr val="CAE2FF"/>
    </a:accent5>
    <a:accent6>
      <a:srgbClr val="B9B9E7"/>
    </a:accent6>
    <a:hlink>
      <a:srgbClr val="3333CC"/>
    </a:hlink>
    <a:folHlink>
      <a:srgbClr val="AF67FF"/>
    </a:folHlink>
  </a:clrScheme>
</a:themeOverride>
</file>

<file path=ppt/theme/themeOverride15.xml><?xml version="1.0" encoding="utf-8"?>
<a:themeOverride xmlns:a="http://schemas.openxmlformats.org/drawingml/2006/main">
  <a:clrScheme name="Balance 1">
    <a:dk1>
      <a:srgbClr val="663300"/>
    </a:dk1>
    <a:lt1>
      <a:srgbClr val="FFFFFF"/>
    </a:lt1>
    <a:dk2>
      <a:srgbClr val="996600"/>
    </a:dk2>
    <a:lt2>
      <a:srgbClr val="DBBD71"/>
    </a:lt2>
    <a:accent1>
      <a:srgbClr val="F8A500"/>
    </a:accent1>
    <a:accent2>
      <a:srgbClr val="808000"/>
    </a:accent2>
    <a:accent3>
      <a:srgbClr val="CAB8AA"/>
    </a:accent3>
    <a:accent4>
      <a:srgbClr val="DADADA"/>
    </a:accent4>
    <a:accent5>
      <a:srgbClr val="FBCFAA"/>
    </a:accent5>
    <a:accent6>
      <a:srgbClr val="737300"/>
    </a:accent6>
    <a:hlink>
      <a:srgbClr val="FFCC66"/>
    </a:hlink>
    <a:folHlink>
      <a:srgbClr val="CCA500"/>
    </a:folHlink>
  </a:clrScheme>
</a:themeOverride>
</file>

<file path=ppt/theme/themeOverride2.xml><?xml version="1.0" encoding="utf-8"?>
<a:themeOverride xmlns:a="http://schemas.openxmlformats.org/drawingml/2006/main">
  <a:clrScheme name="Balance 1">
    <a:dk1>
      <a:srgbClr val="663300"/>
    </a:dk1>
    <a:lt1>
      <a:srgbClr val="FFFFFF"/>
    </a:lt1>
    <a:dk2>
      <a:srgbClr val="996600"/>
    </a:dk2>
    <a:lt2>
      <a:srgbClr val="DBBD71"/>
    </a:lt2>
    <a:accent1>
      <a:srgbClr val="F8A500"/>
    </a:accent1>
    <a:accent2>
      <a:srgbClr val="808000"/>
    </a:accent2>
    <a:accent3>
      <a:srgbClr val="CAB8AA"/>
    </a:accent3>
    <a:accent4>
      <a:srgbClr val="DADADA"/>
    </a:accent4>
    <a:accent5>
      <a:srgbClr val="FBCFAA"/>
    </a:accent5>
    <a:accent6>
      <a:srgbClr val="737300"/>
    </a:accent6>
    <a:hlink>
      <a:srgbClr val="FFCC66"/>
    </a:hlink>
    <a:folHlink>
      <a:srgbClr val="CCA500"/>
    </a:folHlink>
  </a:clrScheme>
</a:themeOverride>
</file>

<file path=ppt/theme/themeOverride3.xml><?xml version="1.0" encoding="utf-8"?>
<a:themeOverride xmlns:a="http://schemas.openxmlformats.org/drawingml/2006/main">
  <a:clrScheme name="Balance 1">
    <a:dk1>
      <a:srgbClr val="663300"/>
    </a:dk1>
    <a:lt1>
      <a:srgbClr val="FFFFFF"/>
    </a:lt1>
    <a:dk2>
      <a:srgbClr val="996600"/>
    </a:dk2>
    <a:lt2>
      <a:srgbClr val="DBBD71"/>
    </a:lt2>
    <a:accent1>
      <a:srgbClr val="F8A500"/>
    </a:accent1>
    <a:accent2>
      <a:srgbClr val="808000"/>
    </a:accent2>
    <a:accent3>
      <a:srgbClr val="CAB8AA"/>
    </a:accent3>
    <a:accent4>
      <a:srgbClr val="DADADA"/>
    </a:accent4>
    <a:accent5>
      <a:srgbClr val="FBCFAA"/>
    </a:accent5>
    <a:accent6>
      <a:srgbClr val="737300"/>
    </a:accent6>
    <a:hlink>
      <a:srgbClr val="FFCC66"/>
    </a:hlink>
    <a:folHlink>
      <a:srgbClr val="CCA500"/>
    </a:folHlink>
  </a:clrScheme>
</a:themeOverride>
</file>

<file path=ppt/theme/themeOverride4.xml><?xml version="1.0" encoding="utf-8"?>
<a:themeOverride xmlns:a="http://schemas.openxmlformats.org/drawingml/2006/main">
  <a:clrScheme name="Slit 1">
    <a:dk1>
      <a:srgbClr val="8C0000"/>
    </a:dk1>
    <a:lt1>
      <a:srgbClr val="FFFFFF"/>
    </a:lt1>
    <a:dk2>
      <a:srgbClr val="720000"/>
    </a:dk2>
    <a:lt2>
      <a:srgbClr val="FFFFCC"/>
    </a:lt2>
    <a:accent1>
      <a:srgbClr val="FF3300"/>
    </a:accent1>
    <a:accent2>
      <a:srgbClr val="BE7960"/>
    </a:accent2>
    <a:accent3>
      <a:srgbClr val="BCAAAA"/>
    </a:accent3>
    <a:accent4>
      <a:srgbClr val="DADADA"/>
    </a:accent4>
    <a:accent5>
      <a:srgbClr val="FFADAA"/>
    </a:accent5>
    <a:accent6>
      <a:srgbClr val="AC6D56"/>
    </a:accent6>
    <a:hlink>
      <a:srgbClr val="FFCC66"/>
    </a:hlink>
    <a:folHlink>
      <a:srgbClr val="FF9900"/>
    </a:folHlink>
  </a:clrScheme>
</a:themeOverride>
</file>

<file path=ppt/theme/themeOverride5.xml><?xml version="1.0" encoding="utf-8"?>
<a:themeOverride xmlns:a="http://schemas.openxmlformats.org/drawingml/2006/main">
  <a:clrScheme name="Slit 1">
    <a:dk1>
      <a:srgbClr val="8C0000"/>
    </a:dk1>
    <a:lt1>
      <a:srgbClr val="FFFFFF"/>
    </a:lt1>
    <a:dk2>
      <a:srgbClr val="720000"/>
    </a:dk2>
    <a:lt2>
      <a:srgbClr val="FFFFCC"/>
    </a:lt2>
    <a:accent1>
      <a:srgbClr val="FF3300"/>
    </a:accent1>
    <a:accent2>
      <a:srgbClr val="BE7960"/>
    </a:accent2>
    <a:accent3>
      <a:srgbClr val="BCAAAA"/>
    </a:accent3>
    <a:accent4>
      <a:srgbClr val="DADADA"/>
    </a:accent4>
    <a:accent5>
      <a:srgbClr val="FFADAA"/>
    </a:accent5>
    <a:accent6>
      <a:srgbClr val="AC6D56"/>
    </a:accent6>
    <a:hlink>
      <a:srgbClr val="FFCC66"/>
    </a:hlink>
    <a:folHlink>
      <a:srgbClr val="FF9900"/>
    </a:folHlink>
  </a:clrScheme>
</a:themeOverride>
</file>

<file path=ppt/theme/themeOverride6.xml><?xml version="1.0" encoding="utf-8"?>
<a:themeOverride xmlns:a="http://schemas.openxmlformats.org/drawingml/2006/main">
  <a:clrScheme name="Balance 1">
    <a:dk1>
      <a:srgbClr val="663300"/>
    </a:dk1>
    <a:lt1>
      <a:srgbClr val="FFFFFF"/>
    </a:lt1>
    <a:dk2>
      <a:srgbClr val="996600"/>
    </a:dk2>
    <a:lt2>
      <a:srgbClr val="DBBD71"/>
    </a:lt2>
    <a:accent1>
      <a:srgbClr val="F8A500"/>
    </a:accent1>
    <a:accent2>
      <a:srgbClr val="808000"/>
    </a:accent2>
    <a:accent3>
      <a:srgbClr val="CAB8AA"/>
    </a:accent3>
    <a:accent4>
      <a:srgbClr val="DADADA"/>
    </a:accent4>
    <a:accent5>
      <a:srgbClr val="FBCFAA"/>
    </a:accent5>
    <a:accent6>
      <a:srgbClr val="737300"/>
    </a:accent6>
    <a:hlink>
      <a:srgbClr val="FFCC66"/>
    </a:hlink>
    <a:folHlink>
      <a:srgbClr val="CCA500"/>
    </a:folHlink>
  </a:clrScheme>
</a:themeOverride>
</file>

<file path=ppt/theme/themeOverride7.xml><?xml version="1.0" encoding="utf-8"?>
<a:themeOverride xmlns:a="http://schemas.openxmlformats.org/drawingml/2006/main">
  <a:clrScheme name="Balance 1">
    <a:dk1>
      <a:srgbClr val="663300"/>
    </a:dk1>
    <a:lt1>
      <a:srgbClr val="FFFFFF"/>
    </a:lt1>
    <a:dk2>
      <a:srgbClr val="996600"/>
    </a:dk2>
    <a:lt2>
      <a:srgbClr val="DBBD71"/>
    </a:lt2>
    <a:accent1>
      <a:srgbClr val="F8A500"/>
    </a:accent1>
    <a:accent2>
      <a:srgbClr val="808000"/>
    </a:accent2>
    <a:accent3>
      <a:srgbClr val="CAB8AA"/>
    </a:accent3>
    <a:accent4>
      <a:srgbClr val="DADADA"/>
    </a:accent4>
    <a:accent5>
      <a:srgbClr val="FBCFAA"/>
    </a:accent5>
    <a:accent6>
      <a:srgbClr val="737300"/>
    </a:accent6>
    <a:hlink>
      <a:srgbClr val="FFCC66"/>
    </a:hlink>
    <a:folHlink>
      <a:srgbClr val="CCA500"/>
    </a:folHlink>
  </a:clrScheme>
</a:themeOverride>
</file>

<file path=ppt/theme/themeOverride8.xml><?xml version="1.0" encoding="utf-8"?>
<a:themeOverride xmlns:a="http://schemas.openxmlformats.org/drawingml/2006/main">
  <a:clrScheme name="Slit 1">
    <a:dk1>
      <a:srgbClr val="8C0000"/>
    </a:dk1>
    <a:lt1>
      <a:srgbClr val="FFFFFF"/>
    </a:lt1>
    <a:dk2>
      <a:srgbClr val="720000"/>
    </a:dk2>
    <a:lt2>
      <a:srgbClr val="FFFFCC"/>
    </a:lt2>
    <a:accent1>
      <a:srgbClr val="FF3300"/>
    </a:accent1>
    <a:accent2>
      <a:srgbClr val="BE7960"/>
    </a:accent2>
    <a:accent3>
      <a:srgbClr val="BCAAAA"/>
    </a:accent3>
    <a:accent4>
      <a:srgbClr val="DADADA"/>
    </a:accent4>
    <a:accent5>
      <a:srgbClr val="FFADAA"/>
    </a:accent5>
    <a:accent6>
      <a:srgbClr val="AC6D56"/>
    </a:accent6>
    <a:hlink>
      <a:srgbClr val="FFCC66"/>
    </a:hlink>
    <a:folHlink>
      <a:srgbClr val="FF9900"/>
    </a:folHlink>
  </a:clrScheme>
</a:themeOverride>
</file>

<file path=ppt/theme/themeOverride9.xml><?xml version="1.0" encoding="utf-8"?>
<a:themeOverride xmlns:a="http://schemas.openxmlformats.org/drawingml/2006/main">
  <a:clrScheme name="Slit 1">
    <a:dk1>
      <a:srgbClr val="8C0000"/>
    </a:dk1>
    <a:lt1>
      <a:srgbClr val="FFFFFF"/>
    </a:lt1>
    <a:dk2>
      <a:srgbClr val="720000"/>
    </a:dk2>
    <a:lt2>
      <a:srgbClr val="FFFFCC"/>
    </a:lt2>
    <a:accent1>
      <a:srgbClr val="FF3300"/>
    </a:accent1>
    <a:accent2>
      <a:srgbClr val="BE7960"/>
    </a:accent2>
    <a:accent3>
      <a:srgbClr val="BCAAAA"/>
    </a:accent3>
    <a:accent4>
      <a:srgbClr val="DADADA"/>
    </a:accent4>
    <a:accent5>
      <a:srgbClr val="FFADAA"/>
    </a:accent5>
    <a:accent6>
      <a:srgbClr val="AC6D56"/>
    </a:accent6>
    <a:hlink>
      <a:srgbClr val="FFCC66"/>
    </a:hlink>
    <a:folHlink>
      <a:srgbClr val="FF99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2004:Templates:Presentations:Designs:Borealis</Template>
  <TotalTime>6663</TotalTime>
  <Words>2626</Words>
  <Application>Microsoft Macintosh PowerPoint</Application>
  <PresentationFormat>On-screen Show (4:3)</PresentationFormat>
  <Paragraphs>823</Paragraphs>
  <Slides>77</Slides>
  <Notes>60</Notes>
  <HiddenSlides>0</HiddenSlides>
  <MMClips>0</MMClips>
  <ScaleCrop>false</ScaleCrop>
  <HeadingPairs>
    <vt:vector size="4" baseType="variant">
      <vt:variant>
        <vt:lpstr>Theme</vt:lpstr>
      </vt:variant>
      <vt:variant>
        <vt:i4>25</vt:i4>
      </vt:variant>
      <vt:variant>
        <vt:lpstr>Slide Titles</vt:lpstr>
      </vt:variant>
      <vt:variant>
        <vt:i4>77</vt:i4>
      </vt:variant>
    </vt:vector>
  </HeadingPairs>
  <TitlesOfParts>
    <vt:vector size="102" baseType="lpstr">
      <vt:lpstr>Balance</vt:lpstr>
      <vt:lpstr>Default Design</vt:lpstr>
      <vt:lpstr>Slit</vt:lpstr>
      <vt:lpstr>Cascade</vt:lpstr>
      <vt:lpstr>Blank Presentation</vt:lpstr>
      <vt:lpstr>1_Balance</vt:lpstr>
      <vt:lpstr>2_Balance</vt:lpstr>
      <vt:lpstr>Contemporary</vt:lpstr>
      <vt:lpstr>Office Theme</vt:lpstr>
      <vt:lpstr>1_Office Theme</vt:lpstr>
      <vt:lpstr>3_Balance</vt:lpstr>
      <vt:lpstr>2_Default Design</vt:lpstr>
      <vt:lpstr>4_Balance</vt:lpstr>
      <vt:lpstr>5_Balance</vt:lpstr>
      <vt:lpstr>1_Slit</vt:lpstr>
      <vt:lpstr>2_Office Theme</vt:lpstr>
      <vt:lpstr>2_Slit</vt:lpstr>
      <vt:lpstr>6_Balance</vt:lpstr>
      <vt:lpstr>4_Default Design</vt:lpstr>
      <vt:lpstr>7_Balance</vt:lpstr>
      <vt:lpstr>8_Balance</vt:lpstr>
      <vt:lpstr>4_Slit</vt:lpstr>
      <vt:lpstr>Borealis</vt:lpstr>
      <vt:lpstr>21_Default Design</vt:lpstr>
      <vt:lpstr>9_Balance</vt:lpstr>
      <vt:lpstr>犹太人 的节期 </vt:lpstr>
      <vt:lpstr>新加坡人的职业道德</vt:lpstr>
      <vt:lpstr>PowerPoint Presentation</vt:lpstr>
      <vt:lpstr>犹太人的年历</vt:lpstr>
      <vt:lpstr>希伯来人 的日历</vt:lpstr>
      <vt:lpstr>圣经中的节期</vt:lpstr>
      <vt:lpstr>以色列节日中的末世论 (利23) </vt:lpstr>
      <vt:lpstr>以色列节日中的末世论 (利23) </vt:lpstr>
      <vt:lpstr>以色列节日中的末世论 (利23) </vt:lpstr>
      <vt:lpstr>利未记 23  节日</vt:lpstr>
      <vt:lpstr>利未记 23  节日</vt:lpstr>
      <vt:lpstr>I.  以色列安居并遵行神的律法.</vt:lpstr>
      <vt:lpstr>逾越节:  朝圣节 #1</vt:lpstr>
      <vt:lpstr>犹太人时常献燔祭</vt:lpstr>
      <vt:lpstr>PowerPoint Presentation</vt:lpstr>
      <vt:lpstr>逾越节的保护</vt:lpstr>
      <vt:lpstr>信心的描绘</vt:lpstr>
      <vt:lpstr>羔羊的描绘</vt:lpstr>
      <vt:lpstr>十字架的描绘</vt:lpstr>
      <vt:lpstr>对羔羊的信心</vt:lpstr>
      <vt:lpstr>PowerPoint Presentation</vt:lpstr>
      <vt:lpstr>“这是我的身体”</vt:lpstr>
      <vt:lpstr>死亡的天使逾 越过 门上以图血的房子</vt:lpstr>
      <vt:lpstr>共同点</vt:lpstr>
      <vt:lpstr>新约的逾越节时，100,000 犹太人到圣殿祭拜</vt:lpstr>
      <vt:lpstr>逾越节的前意义</vt:lpstr>
      <vt:lpstr>耶稣逾越节的座位</vt:lpstr>
      <vt:lpstr>今日的逾越节</vt:lpstr>
      <vt:lpstr>逾越节:  朝圣节 #1</vt:lpstr>
      <vt:lpstr>除酵节</vt:lpstr>
      <vt:lpstr>“把酵通通给燃烧了!"</vt:lpstr>
      <vt:lpstr>逾越节:  朝圣节 #1</vt:lpstr>
      <vt:lpstr>Firstfruits: Wave Sheaf Offering</vt:lpstr>
      <vt:lpstr>初熟之物 耶和华殿的祭物</vt:lpstr>
      <vt:lpstr>一个受感的周末</vt:lpstr>
      <vt:lpstr>五旬节: 朝圣节#2</vt:lpstr>
      <vt:lpstr>庆祝割麦子</vt:lpstr>
      <vt:lpstr>门徒按着圣灵所赐的口才说起别国的话来 (使2)</vt:lpstr>
      <vt:lpstr>圣灵在五旬节来临(使2)</vt:lpstr>
      <vt:lpstr>利未记 23  节日</vt:lpstr>
      <vt:lpstr>Rosh Hashanah (新年)</vt:lpstr>
      <vt:lpstr>利未记 23  节日</vt:lpstr>
      <vt:lpstr>Yom Kippur: 赎罪日</vt:lpstr>
      <vt:lpstr>赎罪日(利. 16:29-34)</vt:lpstr>
      <vt:lpstr>赎罪日</vt:lpstr>
      <vt:lpstr>赎罪日的象征</vt:lpstr>
      <vt:lpstr>一次成永恒！</vt:lpstr>
      <vt:lpstr>无需再赎罪</vt:lpstr>
      <vt:lpstr>罪废除了 (不仅被盖)</vt:lpstr>
      <vt:lpstr>在至圣所内的座位？</vt:lpstr>
      <vt:lpstr>利未记 23  节日</vt:lpstr>
      <vt:lpstr>住棚节</vt:lpstr>
      <vt:lpstr>住棚节（收藏节）</vt:lpstr>
      <vt:lpstr>住棚节 = 秋收</vt:lpstr>
      <vt:lpstr>变象= 帐篷 = 天国  (马太。 17:4)</vt:lpstr>
      <vt:lpstr>利未记 23  节日</vt:lpstr>
      <vt:lpstr>以色列节期大纲</vt:lpstr>
      <vt:lpstr>收成是从4月－11月</vt:lpstr>
      <vt:lpstr>以色列节期大纲</vt:lpstr>
      <vt:lpstr>另外3个节期没有详细分析…</vt:lpstr>
      <vt:lpstr>圣经以外 的节期#1</vt:lpstr>
      <vt:lpstr>犹太人围绕所罗门殿400年  (公元前959－586)</vt:lpstr>
      <vt:lpstr>犹大人维持圣洁在洗濯盆安 </vt:lpstr>
      <vt:lpstr>圣经以外 的节期#2</vt:lpstr>
      <vt:lpstr>修殿节（众光节） 纪念犹大马加比革命 于公元前164叙利亚西流基王朝</vt:lpstr>
      <vt:lpstr>圣经以外 的节期#3</vt:lpstr>
      <vt:lpstr>普珥节: 好多胜利</vt:lpstr>
      <vt:lpstr>I.  以色列安居并遵行神的律法</vt:lpstr>
      <vt:lpstr>安息日</vt:lpstr>
      <vt:lpstr>PowerPoint Presentation</vt:lpstr>
      <vt:lpstr>PowerPoint Presentation</vt:lpstr>
      <vt:lpstr>PowerPoint Presentation</vt:lpstr>
      <vt:lpstr>当今基督徒仍旧守哪些节期?</vt:lpstr>
      <vt:lpstr>讨论题</vt:lpstr>
      <vt:lpstr>希伯来 神圣的历法</vt:lpstr>
      <vt:lpstr>Black</vt:lpstr>
      <vt:lpstr>旧约全书背景链接地址 BibleStudyDownloads.org</vt:lpstr>
    </vt:vector>
  </TitlesOfParts>
  <Company>SBC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Priests &amp; Feasts</dc:title>
  <dc:creator>Rick Griffith</dc:creator>
  <cp:lastModifiedBy>Rick Griffith</cp:lastModifiedBy>
  <cp:revision>410</cp:revision>
  <dcterms:created xsi:type="dcterms:W3CDTF">2012-11-19T07:52:32Z</dcterms:created>
  <dcterms:modified xsi:type="dcterms:W3CDTF">2018-08-29T11:48:50Z</dcterms:modified>
</cp:coreProperties>
</file>