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671" r:id="rId3"/>
    <p:sldMasterId id="2147483650" r:id="rId4"/>
    <p:sldMasterId id="2147483649" r:id="rId5"/>
    <p:sldMasterId id="2147483659" r:id="rId6"/>
    <p:sldMasterId id="2147483669" r:id="rId7"/>
    <p:sldMasterId id="2147483825" r:id="rId8"/>
    <p:sldMasterId id="2147484015" r:id="rId9"/>
    <p:sldMasterId id="2147484027" r:id="rId10"/>
    <p:sldMasterId id="2147484039" r:id="rId11"/>
    <p:sldMasterId id="2147484051" r:id="rId12"/>
    <p:sldMasterId id="2147484063" r:id="rId13"/>
    <p:sldMasterId id="2147484098" r:id="rId14"/>
    <p:sldMasterId id="2147484101" r:id="rId15"/>
    <p:sldMasterId id="2147484103" r:id="rId16"/>
    <p:sldMasterId id="2147484116" r:id="rId17"/>
    <p:sldMasterId id="2147484120" r:id="rId18"/>
  </p:sldMasterIdLst>
  <p:notesMasterIdLst>
    <p:notesMasterId r:id="rId69"/>
  </p:notesMasterIdLst>
  <p:handoutMasterIdLst>
    <p:handoutMasterId r:id="rId70"/>
  </p:handoutMasterIdLst>
  <p:sldIdLst>
    <p:sldId id="267" r:id="rId19"/>
    <p:sldId id="268" r:id="rId20"/>
    <p:sldId id="298" r:id="rId21"/>
    <p:sldId id="314" r:id="rId22"/>
    <p:sldId id="315" r:id="rId23"/>
    <p:sldId id="321" r:id="rId24"/>
    <p:sldId id="316" r:id="rId25"/>
    <p:sldId id="317" r:id="rId26"/>
    <p:sldId id="271" r:id="rId27"/>
    <p:sldId id="323" r:id="rId28"/>
    <p:sldId id="272" r:id="rId29"/>
    <p:sldId id="273" r:id="rId30"/>
    <p:sldId id="274" r:id="rId31"/>
    <p:sldId id="275" r:id="rId32"/>
    <p:sldId id="270" r:id="rId33"/>
    <p:sldId id="269" r:id="rId34"/>
    <p:sldId id="276" r:id="rId35"/>
    <p:sldId id="308" r:id="rId36"/>
    <p:sldId id="278" r:id="rId37"/>
    <p:sldId id="279" r:id="rId38"/>
    <p:sldId id="309" r:id="rId39"/>
    <p:sldId id="284" r:id="rId40"/>
    <p:sldId id="306" r:id="rId41"/>
    <p:sldId id="310" r:id="rId42"/>
    <p:sldId id="282" r:id="rId43"/>
    <p:sldId id="257" r:id="rId44"/>
    <p:sldId id="300" r:id="rId45"/>
    <p:sldId id="301" r:id="rId46"/>
    <p:sldId id="302" r:id="rId47"/>
    <p:sldId id="341" r:id="rId48"/>
    <p:sldId id="324" r:id="rId49"/>
    <p:sldId id="303" r:id="rId50"/>
    <p:sldId id="304" r:id="rId51"/>
    <p:sldId id="290" r:id="rId52"/>
    <p:sldId id="291" r:id="rId53"/>
    <p:sldId id="311" r:id="rId54"/>
    <p:sldId id="293" r:id="rId55"/>
    <p:sldId id="294" r:id="rId56"/>
    <p:sldId id="295" r:id="rId57"/>
    <p:sldId id="296" r:id="rId58"/>
    <p:sldId id="322" r:id="rId59"/>
    <p:sldId id="256" r:id="rId60"/>
    <p:sldId id="259" r:id="rId61"/>
    <p:sldId id="260" r:id="rId62"/>
    <p:sldId id="261" r:id="rId63"/>
    <p:sldId id="262" r:id="rId64"/>
    <p:sldId id="307" r:id="rId65"/>
    <p:sldId id="266" r:id="rId66"/>
    <p:sldId id="312" r:id="rId67"/>
    <p:sldId id="313" r:id="rId68"/>
  </p:sldIdLst>
  <p:sldSz cx="9144000" cy="6858000" type="screen4x3"/>
  <p:notesSz cx="6858000" cy="9144000"/>
  <p:defaultTextStyle>
    <a:defPPr>
      <a:defRPr lang="en-US"/>
    </a:defPPr>
    <a:lvl1pPr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8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8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8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8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FD0"/>
    <a:srgbClr val="FFFFFF"/>
    <a:srgbClr val="FFCD25"/>
    <a:srgbClr val="F5FF24"/>
    <a:srgbClr val="1E1E1E"/>
    <a:srgbClr val="BF0029"/>
    <a:srgbClr val="FFFF00"/>
    <a:srgbClr val="CCC3B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p:cViewPr varScale="1">
        <p:scale>
          <a:sx n="124" d="100"/>
          <a:sy n="124" d="100"/>
        </p:scale>
        <p:origin x="1824" y="168"/>
      </p:cViewPr>
      <p:guideLst>
        <p:guide orient="horz" pos="2160"/>
        <p:guide pos="2880"/>
      </p:guideLst>
    </p:cSldViewPr>
  </p:slideViewPr>
  <p:outlineViewPr>
    <p:cViewPr>
      <p:scale>
        <a:sx n="33" d="100"/>
        <a:sy n="33" d="100"/>
      </p:scale>
      <p:origin x="0" y="1100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4" d="100"/>
          <a:sy n="54" d="100"/>
        </p:scale>
        <p:origin x="-190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09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09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09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0D5AA4-6A5C-430D-A508-E3E9E57E3D8A}" type="slidenum">
              <a:rPr lang="en-US" altLang="zh-CN"/>
              <a:pPr/>
              <a:t>‹#›</a:t>
            </a:fld>
            <a:endParaRPr lang="en-US" altLang="zh-CN"/>
          </a:p>
        </p:txBody>
      </p:sp>
    </p:spTree>
    <p:extLst>
      <p:ext uri="{BB962C8B-B14F-4D97-AF65-F5344CB8AC3E}">
        <p14:creationId xmlns:p14="http://schemas.microsoft.com/office/powerpoint/2010/main" val="249111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8657224-7965-4950-9D10-4A44830E37DE}" type="slidenum">
              <a:rPr lang="en-US" altLang="zh-CN"/>
              <a:pPr/>
              <a:t>‹#›</a:t>
            </a:fld>
            <a:endParaRPr lang="en-US" altLang="zh-CN"/>
          </a:p>
        </p:txBody>
      </p:sp>
    </p:spTree>
    <p:extLst>
      <p:ext uri="{BB962C8B-B14F-4D97-AF65-F5344CB8AC3E}">
        <p14:creationId xmlns:p14="http://schemas.microsoft.com/office/powerpoint/2010/main" val="201613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E7216B7-3523-4755-9ED1-7F437804A5AA}" type="slidenum">
              <a:rPr lang="en-US" altLang="zh-CN" sz="1200"/>
              <a:pPr/>
              <a:t>1</a:t>
            </a:fld>
            <a:endParaRPr lang="en-US" altLang="zh-CN" sz="120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C42062F-EDF8-4F80-A632-21DDF48AAC3F}" type="slidenum">
              <a:rPr lang="en-US" altLang="zh-CN" sz="1200"/>
              <a:pPr/>
              <a:t>13</a:t>
            </a:fld>
            <a:endParaRPr lang="en-US" altLang="zh-CN"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FD36D97-FB4A-4652-8312-2DC0A81AA26A}" type="slidenum">
              <a:rPr lang="en-US" altLang="zh-CN" sz="1200"/>
              <a:pPr/>
              <a:t>14</a:t>
            </a:fld>
            <a:endParaRPr lang="en-US" altLang="zh-CN"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2FBDA66E-F43F-4C5B-866E-23503EA0FCD3}" type="slidenum">
              <a:rPr lang="en-US" altLang="zh-CN" sz="1200"/>
              <a:pPr/>
              <a:t>15</a:t>
            </a:fld>
            <a:endParaRPr lang="en-US" altLang="zh-CN" sz="1200"/>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CDE5387-D735-4A62-AACC-1CE1ABA04632}" type="slidenum">
              <a:rPr lang="en-US" altLang="zh-CN" sz="1200"/>
              <a:pPr/>
              <a:t>16</a:t>
            </a:fld>
            <a:endParaRPr lang="en-US" altLang="zh-CN"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05F20922-C1BE-451C-A3D2-0A3DEEB28295}" type="slidenum">
              <a:rPr lang="en-US" altLang="zh-CN" sz="1200"/>
              <a:pPr/>
              <a:t>17</a:t>
            </a:fld>
            <a:endParaRPr lang="en-US" altLang="zh-CN"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DF72FD1-6100-4DE9-B9F6-DBA29D7E1C9E}" type="slidenum">
              <a:rPr lang="en-US" altLang="en-US" sz="1200">
                <a:solidFill>
                  <a:srgbClr val="000000"/>
                </a:solidFill>
              </a:rPr>
              <a:pPr/>
              <a:t>18</a:t>
            </a:fld>
            <a:endParaRPr lang="en-US" altLang="en-US" sz="1200">
              <a:solidFill>
                <a:srgbClr val="000000"/>
              </a:solidFill>
            </a:endParaRPr>
          </a:p>
        </p:txBody>
      </p:sp>
      <p:sp>
        <p:nvSpPr>
          <p:cNvPr id="104450"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9BD93D0C-E6DC-47F9-A261-07BC1EA224D8}" type="slidenum">
              <a:rPr lang="en-US" altLang="zh-CN" sz="1200"/>
              <a:pPr/>
              <a:t>19</a:t>
            </a:fld>
            <a:endParaRPr lang="en-US" altLang="zh-CN" sz="1200"/>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E53EC60-8719-4FA6-B38A-41CC6F3CF778}" type="slidenum">
              <a:rPr lang="en-US" altLang="zh-CN" sz="1200"/>
              <a:pPr/>
              <a:t>20</a:t>
            </a:fld>
            <a:endParaRPr lang="en-US" altLang="zh-CN" sz="1200"/>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51E8CDA-AF29-4B79-A9FF-57C2B5FB4401}" type="slidenum">
              <a:rPr lang="en-US" altLang="zh-CN" sz="1200"/>
              <a:pPr/>
              <a:t>21</a:t>
            </a:fld>
            <a:endParaRPr lang="en-US" altLang="zh-CN"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413932F-232A-46AA-9C0C-E73165DD1379}" type="slidenum">
              <a:rPr lang="en-US" altLang="zh-CN" sz="1200"/>
              <a:pPr/>
              <a:t>22</a:t>
            </a:fld>
            <a:endParaRPr lang="en-US" altLang="zh-CN" sz="1200"/>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pPr/>
              <a:t>2</a:t>
            </a:fld>
            <a:endParaRPr lang="en-US" altLang="zh-CN"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ln/>
        </p:spPr>
      </p:sp>
      <p:sp>
        <p:nvSpPr>
          <p:cNvPr id="1146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1DAC042-4372-418B-95CB-DCEEAA23E8E9}" type="slidenum">
              <a:rPr lang="en-US" altLang="zh-CN" sz="1200">
                <a:solidFill>
                  <a:srgbClr val="000000"/>
                </a:solidFill>
              </a:rPr>
              <a:pPr/>
              <a:t>24</a:t>
            </a:fld>
            <a:endParaRPr lang="en-US" altLang="zh-CN" sz="1200">
              <a:solidFill>
                <a:srgbClr val="000000"/>
              </a:solidFill>
            </a:endParaRPr>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81D2881-DFC6-4DD6-B06B-50D1A140F92C}" type="slidenum">
              <a:rPr lang="en-US" altLang="zh-CN" sz="1200"/>
              <a:pPr/>
              <a:t>25</a:t>
            </a:fld>
            <a:endParaRPr lang="en-US" altLang="zh-CN"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EEE465F-7685-4E15-BFBD-864D7C83FB83}" type="slidenum">
              <a:rPr lang="en-US" altLang="zh-CN" sz="1200"/>
              <a:pPr/>
              <a:t>26</a:t>
            </a:fld>
            <a:endParaRPr lang="en-US" altLang="zh-CN" sz="1200"/>
          </a:p>
        </p:txBody>
      </p:sp>
      <p:sp>
        <p:nvSpPr>
          <p:cNvPr id="1208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2083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ln/>
        </p:spPr>
      </p:sp>
      <p:sp>
        <p:nvSpPr>
          <p:cNvPr id="122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1466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ln/>
        </p:spPr>
      </p:sp>
      <p:sp>
        <p:nvSpPr>
          <p:cNvPr id="1290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5C3F5A6-AFF7-4064-AF31-C699243338E1}" type="slidenum">
              <a:rPr lang="en-US" altLang="zh-CN" sz="1200"/>
              <a:pPr/>
              <a:t>3</a:t>
            </a:fld>
            <a:endParaRPr lang="en-US" altLang="zh-CN" sz="1200"/>
          </a:p>
        </p:txBody>
      </p:sp>
      <p:sp>
        <p:nvSpPr>
          <p:cNvPr id="839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839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ln/>
        </p:spPr>
      </p:sp>
      <p:sp>
        <p:nvSpPr>
          <p:cNvPr id="1310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DB25BD23-13B2-44CB-B863-0BE694AE33B7}" type="slidenum">
              <a:rPr lang="en-US" altLang="zh-CN" sz="1200"/>
              <a:pPr/>
              <a:t>34</a:t>
            </a:fld>
            <a:endParaRPr lang="en-US" altLang="zh-CN" sz="1200"/>
          </a:p>
        </p:txBody>
      </p:sp>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779A359-2513-475E-B9D5-A0C84B4930B4}" type="slidenum">
              <a:rPr lang="en-US" altLang="zh-CN" sz="1200"/>
              <a:pPr/>
              <a:t>35</a:t>
            </a:fld>
            <a:endParaRPr lang="en-US" altLang="zh-CN"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8A566F7-9FF1-44AB-A8AC-4ACFA7073FEB}" type="slidenum">
              <a:rPr lang="en-US" altLang="zh-CN" sz="1200">
                <a:solidFill>
                  <a:srgbClr val="000000"/>
                </a:solidFill>
              </a:rPr>
              <a:pPr/>
              <a:t>36</a:t>
            </a:fld>
            <a:endParaRPr lang="en-US" altLang="zh-CN" sz="1200">
              <a:solidFill>
                <a:srgbClr val="000000"/>
              </a:solidFill>
            </a:endParaRPr>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DEEECC8-CB08-432B-BB0A-8D4FC949A6C4}" type="slidenum">
              <a:rPr lang="en-US" altLang="zh-CN" sz="1200"/>
              <a:pPr/>
              <a:t>37</a:t>
            </a:fld>
            <a:endParaRPr lang="en-US" altLang="zh-CN"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DA3CBA8-DBD5-41AB-A057-8D5F92411BAA}" type="slidenum">
              <a:rPr lang="en-US" altLang="zh-CN" sz="1200"/>
              <a:pPr/>
              <a:t>38</a:t>
            </a:fld>
            <a:endParaRPr lang="en-US" altLang="zh-CN"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32F8352-D0DA-47DC-A2FB-E3E48F759863}" type="slidenum">
              <a:rPr lang="en-US" altLang="zh-CN" sz="1200"/>
              <a:pPr/>
              <a:t>39</a:t>
            </a:fld>
            <a:endParaRPr lang="en-US" altLang="zh-CN"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53019A-5045-402C-94F8-CBD54CB41B5D}" type="slidenum">
              <a:rPr lang="en-US" altLang="zh-CN" sz="1200"/>
              <a:pPr/>
              <a:t>40</a:t>
            </a:fld>
            <a:endParaRPr lang="en-US" altLang="zh-CN"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41</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2ACD0A-6281-4050-BC5E-698DA65FB902}" type="slidenum">
              <a:rPr lang="en-US" altLang="zh-CN" sz="1200"/>
              <a:pPr/>
              <a:t>42</a:t>
            </a:fld>
            <a:endParaRPr lang="en-US" altLang="zh-CN" sz="1200"/>
          </a:p>
        </p:txBody>
      </p:sp>
      <p:sp>
        <p:nvSpPr>
          <p:cNvPr id="1495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495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408C718-B22D-634D-B34C-F54592A14FD9}" type="slidenum">
              <a:rPr lang="zh-CN" altLang="en-US" sz="1200">
                <a:solidFill>
                  <a:srgbClr val="000000"/>
                </a:solidFill>
              </a:rPr>
              <a:pPr eaLnBrk="1" hangingPunct="1"/>
              <a:t>6</a:t>
            </a:fld>
            <a:endParaRPr lang="en-US" altLang="zh-CN" sz="1200">
              <a:solidFill>
                <a:srgbClr val="000000"/>
              </a:solidFill>
            </a:endParaRPr>
          </a:p>
        </p:txBody>
      </p:sp>
      <p:sp>
        <p:nvSpPr>
          <p:cNvPr id="437250" name="Rectangle 2"/>
          <p:cNvSpPr>
            <a:spLocks noGrp="1" noRot="1" noChangeAspect="1" noChangeArrowheads="1" noTextEdit="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8BCC145D-F8AF-4624-8AF5-039944AE47BB}" type="slidenum">
              <a:rPr lang="en-US" altLang="zh-CN" sz="1200"/>
              <a:pPr/>
              <a:t>43</a:t>
            </a:fld>
            <a:endParaRPr lang="en-US" altLang="zh-CN" sz="1200"/>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44</a:t>
            </a:fld>
            <a:endParaRPr lang="en-US" altLang="zh-CN"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45</a:t>
            </a:fld>
            <a:endParaRPr lang="en-US" altLang="zh-CN" sz="1200"/>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BB97FAA-C83D-4024-8C83-C2C75F7F1222}" type="slidenum">
              <a:rPr lang="en-US" altLang="zh-CN" sz="1200"/>
              <a:pPr/>
              <a:t>46</a:t>
            </a:fld>
            <a:endParaRPr lang="en-US" altLang="zh-CN" sz="1200"/>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p:cNvSpPr>
          <p:nvPr>
            <p:ph type="sldImg"/>
          </p:nvPr>
        </p:nvSpPr>
        <p:spPr>
          <a:solidFill>
            <a:srgbClr val="FFFFFF"/>
          </a:solidFill>
          <a:ln/>
        </p:spPr>
      </p:sp>
      <p:sp>
        <p:nvSpPr>
          <p:cNvPr id="15974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B9EA5C-75CB-4B45-8AE2-65FA941DCFB3}" type="slidenum">
              <a:rPr lang="en-US" altLang="zh-CN" sz="1200"/>
              <a:pPr/>
              <a:t>48</a:t>
            </a:fld>
            <a:endParaRPr lang="en-US" altLang="zh-CN" sz="1200"/>
          </a:p>
        </p:txBody>
      </p:sp>
      <p:sp>
        <p:nvSpPr>
          <p:cNvPr id="161794" name="Rectangle 2"/>
          <p:cNvSpPr>
            <a:spLocks noGrp="1" noRot="1" noChangeAspect="1" noChangeArrowheads="1" noTextEdit="1"/>
          </p:cNvSpPr>
          <p:nvPr>
            <p:ph type="sldImg"/>
          </p:nvPr>
        </p:nvSpPr>
        <p:spPr>
          <a:solidFill>
            <a:srgbClr val="FFFFFF"/>
          </a:solidFill>
          <a:ln/>
        </p:spPr>
      </p:sp>
      <p:sp>
        <p:nvSpPr>
          <p:cNvPr id="161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49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0E7A54-26FD-4769-9248-0482851B0D52}" type="slidenum">
              <a:rPr lang="en-US" altLang="zh-CN" sz="1200"/>
              <a:pPr/>
              <a:t>9</a:t>
            </a:fld>
            <a:endParaRPr lang="en-US" altLang="zh-CN"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557EB94-9D18-4B94-B52A-DD9318A83CA6}" type="slidenum">
              <a:rPr lang="en-US" altLang="zh-CN" sz="1200"/>
              <a:pPr/>
              <a:t>11</a:t>
            </a:fld>
            <a:endParaRPr lang="en-US" altLang="zh-CN"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9FDB8BD-2440-4C7F-A565-822A22D2E2BF}" type="slidenum">
              <a:rPr lang="en-US" altLang="zh-CN" sz="1200"/>
              <a:pPr/>
              <a:t>12</a:t>
            </a:fld>
            <a:endParaRPr lang="en-US" altLang="zh-CN"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9CD68E9-FACB-4594-A0F6-636E3449C782}" type="slidenum">
              <a:rPr lang="en-US" altLang="zh-CN"/>
              <a:pPr/>
              <a:t>‹#›</a:t>
            </a:fld>
            <a:endParaRPr lang="en-US" altLang="zh-CN"/>
          </a:p>
        </p:txBody>
      </p:sp>
    </p:spTree>
    <p:extLst>
      <p:ext uri="{BB962C8B-B14F-4D97-AF65-F5344CB8AC3E}">
        <p14:creationId xmlns:p14="http://schemas.microsoft.com/office/powerpoint/2010/main" val="418574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9DA754F-D7AC-449E-B027-8346C0BA40D9}" type="slidenum">
              <a:rPr lang="en-US" altLang="zh-CN"/>
              <a:pPr/>
              <a:t>‹#›</a:t>
            </a:fld>
            <a:endParaRPr lang="en-US" altLang="zh-CN"/>
          </a:p>
        </p:txBody>
      </p:sp>
    </p:spTree>
    <p:extLst>
      <p:ext uri="{BB962C8B-B14F-4D97-AF65-F5344CB8AC3E}">
        <p14:creationId xmlns:p14="http://schemas.microsoft.com/office/powerpoint/2010/main" val="3018742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388965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260192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11361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819259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674179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286927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6820435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43257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0847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88018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2584C60-EF1F-4384-862B-8A4138DA6807}" type="slidenum">
              <a:rPr lang="en-US" altLang="zh-CN"/>
              <a:pPr/>
              <a:t>‹#›</a:t>
            </a:fld>
            <a:endParaRPr lang="en-US" altLang="zh-CN"/>
          </a:p>
        </p:txBody>
      </p:sp>
    </p:spTree>
    <p:extLst>
      <p:ext uri="{BB962C8B-B14F-4D97-AF65-F5344CB8AC3E}">
        <p14:creationId xmlns:p14="http://schemas.microsoft.com/office/powerpoint/2010/main" val="1039928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49749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3855658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066124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745104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435805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826022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809918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46042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137733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330891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fld id="{B711ABAD-DADD-4B9A-8280-4AB9CA478C97}" type="datetimeFigureOut">
              <a:rPr lang="en-US" altLang="en-US"/>
              <a:pPr/>
              <a:t>11/15/19</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BC72C32-3F3F-438B-AB6C-8A4050EFACC0}" type="slidenum">
              <a:rPr lang="en-US" altLang="en-US"/>
              <a:pPr/>
              <a:t>‹#›</a:t>
            </a:fld>
            <a:endParaRPr lang="en-US" altLang="en-US"/>
          </a:p>
        </p:txBody>
      </p:sp>
    </p:spTree>
    <p:extLst>
      <p:ext uri="{BB962C8B-B14F-4D97-AF65-F5344CB8AC3E}">
        <p14:creationId xmlns:p14="http://schemas.microsoft.com/office/powerpoint/2010/main" val="311087005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054945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4006846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771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7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6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8510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672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682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614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12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A2DB4FBF-29A6-469A-87FC-A03323CC20BC}" type="datetimeFigureOut">
              <a:rPr lang="en-US" altLang="en-US"/>
              <a:pPr/>
              <a:t>11/15/19</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9EA6205-8944-4B28-8722-A35746585675}" type="slidenum">
              <a:rPr lang="en-US" altLang="en-US"/>
              <a:pPr/>
              <a:t>‹#›</a:t>
            </a:fld>
            <a:endParaRPr lang="en-US" altLang="en-US"/>
          </a:p>
        </p:txBody>
      </p:sp>
    </p:spTree>
    <p:extLst>
      <p:ext uri="{BB962C8B-B14F-4D97-AF65-F5344CB8AC3E}">
        <p14:creationId xmlns:p14="http://schemas.microsoft.com/office/powerpoint/2010/main" val="297316474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230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230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739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2471825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5345030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3295665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738022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A4E4D42E-CC55-794B-A440-C9F0D31995AB}" type="slidenum">
              <a:rPr lang="zh-CN" altLang="en-US"/>
              <a:pPr>
                <a:defRPr/>
              </a:pPr>
              <a:t>‹#›</a:t>
            </a:fld>
            <a:endParaRPr lang="en-US" altLang="zh-CN"/>
          </a:p>
        </p:txBody>
      </p:sp>
    </p:spTree>
    <p:extLst>
      <p:ext uri="{BB962C8B-B14F-4D97-AF65-F5344CB8AC3E}">
        <p14:creationId xmlns:p14="http://schemas.microsoft.com/office/powerpoint/2010/main" val="3286270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D3E3346-41AB-DD4A-B5A7-DAC4A7335FED}" type="slidenum">
              <a:rPr lang="zh-CN" altLang="en-US"/>
              <a:pPr>
                <a:defRPr/>
              </a:pPr>
              <a:t>‹#›</a:t>
            </a:fld>
            <a:endParaRPr lang="en-US" altLang="zh-CN"/>
          </a:p>
        </p:txBody>
      </p:sp>
    </p:spTree>
    <p:extLst>
      <p:ext uri="{BB962C8B-B14F-4D97-AF65-F5344CB8AC3E}">
        <p14:creationId xmlns:p14="http://schemas.microsoft.com/office/powerpoint/2010/main" val="36036590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527354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EC9272F1-8150-4467-BFAA-E69DD44A3BBF}" type="datetimeFigureOut">
              <a:rPr lang="en-US" altLang="en-US"/>
              <a:pPr/>
              <a:t>11/15/19</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DEEC54F-820B-46E0-AA74-2D5864429202}" type="slidenum">
              <a:rPr lang="en-US" altLang="en-US"/>
              <a:pPr/>
              <a:t>‹#›</a:t>
            </a:fld>
            <a:endParaRPr lang="en-US" altLang="en-US"/>
          </a:p>
        </p:txBody>
      </p:sp>
    </p:spTree>
    <p:extLst>
      <p:ext uri="{BB962C8B-B14F-4D97-AF65-F5344CB8AC3E}">
        <p14:creationId xmlns:p14="http://schemas.microsoft.com/office/powerpoint/2010/main" val="25622679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AC940-F078-AC49-B499-83625FBBD252}" type="slidenum">
              <a:rPr lang="zh-CN" altLang="en-US"/>
              <a:pPr>
                <a:defRPr/>
              </a:pPr>
              <a:t>‹#›</a:t>
            </a:fld>
            <a:endParaRPr lang="en-US" altLang="zh-CN"/>
          </a:p>
        </p:txBody>
      </p:sp>
    </p:spTree>
    <p:extLst>
      <p:ext uri="{BB962C8B-B14F-4D97-AF65-F5344CB8AC3E}">
        <p14:creationId xmlns:p14="http://schemas.microsoft.com/office/powerpoint/2010/main" val="30233222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6167F-490F-4F40-AF29-6629A555F5DE}" type="slidenum">
              <a:rPr lang="zh-CN" altLang="en-US"/>
              <a:pPr>
                <a:defRPr/>
              </a:pPr>
              <a:t>‹#›</a:t>
            </a:fld>
            <a:endParaRPr lang="en-US" altLang="zh-CN"/>
          </a:p>
        </p:txBody>
      </p:sp>
    </p:spTree>
    <p:extLst>
      <p:ext uri="{BB962C8B-B14F-4D97-AF65-F5344CB8AC3E}">
        <p14:creationId xmlns:p14="http://schemas.microsoft.com/office/powerpoint/2010/main" val="3430560037"/>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B4279-5D07-884C-8749-3D700631EEB2}" type="slidenum">
              <a:rPr lang="zh-CN" altLang="en-US"/>
              <a:pPr>
                <a:defRPr/>
              </a:pPr>
              <a:t>‹#›</a:t>
            </a:fld>
            <a:endParaRPr lang="en-US" altLang="zh-CN"/>
          </a:p>
        </p:txBody>
      </p:sp>
    </p:spTree>
    <p:extLst>
      <p:ext uri="{BB962C8B-B14F-4D97-AF65-F5344CB8AC3E}">
        <p14:creationId xmlns:p14="http://schemas.microsoft.com/office/powerpoint/2010/main" val="3158552017"/>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0B2055-2966-E340-B83D-F79D7ED67F0A}" type="slidenum">
              <a:rPr lang="zh-CN" altLang="en-US"/>
              <a:pPr>
                <a:defRPr/>
              </a:pPr>
              <a:t>‹#›</a:t>
            </a:fld>
            <a:endParaRPr lang="en-US" altLang="zh-CN"/>
          </a:p>
        </p:txBody>
      </p:sp>
    </p:spTree>
    <p:extLst>
      <p:ext uri="{BB962C8B-B14F-4D97-AF65-F5344CB8AC3E}">
        <p14:creationId xmlns:p14="http://schemas.microsoft.com/office/powerpoint/2010/main" val="3780532581"/>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6400BB-813A-DE4D-BB55-4EDD094F9AB7}" type="slidenum">
              <a:rPr lang="zh-CN" altLang="en-US"/>
              <a:pPr>
                <a:defRPr/>
              </a:pPr>
              <a:t>‹#›</a:t>
            </a:fld>
            <a:endParaRPr lang="en-US" altLang="zh-CN"/>
          </a:p>
        </p:txBody>
      </p:sp>
    </p:spTree>
    <p:extLst>
      <p:ext uri="{BB962C8B-B14F-4D97-AF65-F5344CB8AC3E}">
        <p14:creationId xmlns:p14="http://schemas.microsoft.com/office/powerpoint/2010/main" val="8692201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D9FA7-953F-3748-9DF7-24C8A6621A42}" type="slidenum">
              <a:rPr lang="zh-CN" altLang="en-US"/>
              <a:pPr>
                <a:defRPr/>
              </a:pPr>
              <a:t>‹#›</a:t>
            </a:fld>
            <a:endParaRPr lang="en-US" altLang="zh-CN"/>
          </a:p>
        </p:txBody>
      </p:sp>
    </p:spTree>
    <p:extLst>
      <p:ext uri="{BB962C8B-B14F-4D97-AF65-F5344CB8AC3E}">
        <p14:creationId xmlns:p14="http://schemas.microsoft.com/office/powerpoint/2010/main" val="2539312551"/>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2CC943-867C-0A48-B017-A873FE7B1988}" type="slidenum">
              <a:rPr lang="zh-CN" altLang="en-US"/>
              <a:pPr>
                <a:defRPr/>
              </a:pPr>
              <a:t>‹#›</a:t>
            </a:fld>
            <a:endParaRPr lang="en-US" altLang="zh-CN"/>
          </a:p>
        </p:txBody>
      </p:sp>
    </p:spTree>
    <p:extLst>
      <p:ext uri="{BB962C8B-B14F-4D97-AF65-F5344CB8AC3E}">
        <p14:creationId xmlns:p14="http://schemas.microsoft.com/office/powerpoint/2010/main" val="171256569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45C56-DFDB-C04F-8D4A-03178F64E5DE}" type="slidenum">
              <a:rPr lang="zh-CN" altLang="en-US"/>
              <a:pPr>
                <a:defRPr/>
              </a:pPr>
              <a:t>‹#›</a:t>
            </a:fld>
            <a:endParaRPr lang="en-US" altLang="zh-CN"/>
          </a:p>
        </p:txBody>
      </p:sp>
    </p:spTree>
    <p:extLst>
      <p:ext uri="{BB962C8B-B14F-4D97-AF65-F5344CB8AC3E}">
        <p14:creationId xmlns:p14="http://schemas.microsoft.com/office/powerpoint/2010/main" val="364032831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EA02E-F025-1544-9188-B5310F35C328}" type="slidenum">
              <a:rPr lang="zh-CN" altLang="en-US"/>
              <a:pPr>
                <a:defRPr/>
              </a:pPr>
              <a:t>‹#›</a:t>
            </a:fld>
            <a:endParaRPr lang="en-US" altLang="zh-CN"/>
          </a:p>
        </p:txBody>
      </p:sp>
    </p:spTree>
    <p:extLst>
      <p:ext uri="{BB962C8B-B14F-4D97-AF65-F5344CB8AC3E}">
        <p14:creationId xmlns:p14="http://schemas.microsoft.com/office/powerpoint/2010/main" val="402022552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90953-7AF7-1045-AAD3-8CA6349AAF7B}" type="slidenum">
              <a:rPr lang="zh-CN" altLang="en-US"/>
              <a:pPr>
                <a:defRPr/>
              </a:pPr>
              <a:t>‹#›</a:t>
            </a:fld>
            <a:endParaRPr lang="en-US" altLang="zh-CN"/>
          </a:p>
        </p:txBody>
      </p:sp>
    </p:spTree>
    <p:extLst>
      <p:ext uri="{BB962C8B-B14F-4D97-AF65-F5344CB8AC3E}">
        <p14:creationId xmlns:p14="http://schemas.microsoft.com/office/powerpoint/2010/main" val="346040264"/>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fld id="{49785692-D25D-4D89-A076-5E6775051BBE}" type="datetimeFigureOut">
              <a:rPr lang="en-US" altLang="en-US"/>
              <a:pPr/>
              <a:t>11/15/19</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9901527-9477-4927-BD43-143628AD1ADC}" type="slidenum">
              <a:rPr lang="en-US" altLang="en-US"/>
              <a:pPr/>
              <a:t>‹#›</a:t>
            </a:fld>
            <a:endParaRPr lang="en-US" altLang="en-US"/>
          </a:p>
        </p:txBody>
      </p:sp>
    </p:spTree>
    <p:extLst>
      <p:ext uri="{BB962C8B-B14F-4D97-AF65-F5344CB8AC3E}">
        <p14:creationId xmlns:p14="http://schemas.microsoft.com/office/powerpoint/2010/main" val="56889994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F357E-1EE4-0A47-9205-117521F89F10}" type="slidenum">
              <a:rPr lang="zh-CN" altLang="en-US"/>
              <a:pPr>
                <a:defRPr/>
              </a:pPr>
              <a:t>‹#›</a:t>
            </a:fld>
            <a:endParaRPr lang="en-US" altLang="zh-CN"/>
          </a:p>
        </p:txBody>
      </p:sp>
    </p:spTree>
    <p:extLst>
      <p:ext uri="{BB962C8B-B14F-4D97-AF65-F5344CB8AC3E}">
        <p14:creationId xmlns:p14="http://schemas.microsoft.com/office/powerpoint/2010/main" val="93715826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EEB38-E807-FC4A-8FF6-700D02F7C814}" type="slidenum">
              <a:rPr lang="zh-CN" altLang="en-US"/>
              <a:pPr>
                <a:defRPr/>
              </a:pPr>
              <a:t>‹#›</a:t>
            </a:fld>
            <a:endParaRPr lang="en-US" altLang="zh-CN"/>
          </a:p>
        </p:txBody>
      </p:sp>
    </p:spTree>
    <p:extLst>
      <p:ext uri="{BB962C8B-B14F-4D97-AF65-F5344CB8AC3E}">
        <p14:creationId xmlns:p14="http://schemas.microsoft.com/office/powerpoint/2010/main" val="497057234"/>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9595617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203876164"/>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62749255"/>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4699180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12635097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1190058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22292190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11/15/19</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1685143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fld id="{749B33F5-0A95-4E47-8B15-4E9A70DE106C}" type="datetimeFigureOut">
              <a:rPr lang="en-US" altLang="en-US"/>
              <a:pPr/>
              <a:t>11/15/19</a:t>
            </a:fld>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4E576A58-608C-4877-94DB-DFD791273A83}" type="slidenum">
              <a:rPr lang="en-US" altLang="en-US"/>
              <a:pPr/>
              <a:t>‹#›</a:t>
            </a:fld>
            <a:endParaRPr lang="en-US" altLang="en-US"/>
          </a:p>
        </p:txBody>
      </p:sp>
    </p:spTree>
    <p:extLst>
      <p:ext uri="{BB962C8B-B14F-4D97-AF65-F5344CB8AC3E}">
        <p14:creationId xmlns:p14="http://schemas.microsoft.com/office/powerpoint/2010/main" val="3875773702"/>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11/15/19</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3180439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11/15/19</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642897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3029314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11/15/19</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33008010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10122632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11/15/19</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251928699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264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fld id="{A82AE7F0-5DC4-4E99-BE12-E221A7D30AC6}" type="datetimeFigureOut">
              <a:rPr lang="en-US" altLang="en-US"/>
              <a:pPr/>
              <a:t>11/15/19</a:t>
            </a:fld>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E7993799-E8BE-4844-8DDF-92F580CBAA04}" type="slidenum">
              <a:rPr lang="en-US" altLang="en-US"/>
              <a:pPr/>
              <a:t>‹#›</a:t>
            </a:fld>
            <a:endParaRPr lang="en-US" altLang="en-US"/>
          </a:p>
        </p:txBody>
      </p:sp>
    </p:spTree>
    <p:extLst>
      <p:ext uri="{BB962C8B-B14F-4D97-AF65-F5344CB8AC3E}">
        <p14:creationId xmlns:p14="http://schemas.microsoft.com/office/powerpoint/2010/main" val="821405369"/>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36724B20-8CB6-4E10-A8F9-0C9DF52218B3}" type="datetimeFigureOut">
              <a:rPr lang="en-US" altLang="en-US"/>
              <a:pPr/>
              <a:t>11/15/19</a:t>
            </a:fld>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4D75695-F760-4636-9E42-0AB54CA2DBFB}" type="slidenum">
              <a:rPr lang="en-US" altLang="en-US"/>
              <a:pPr/>
              <a:t>‹#›</a:t>
            </a:fld>
            <a:endParaRPr lang="en-US" altLang="en-US"/>
          </a:p>
        </p:txBody>
      </p:sp>
    </p:spTree>
    <p:extLst>
      <p:ext uri="{BB962C8B-B14F-4D97-AF65-F5344CB8AC3E}">
        <p14:creationId xmlns:p14="http://schemas.microsoft.com/office/powerpoint/2010/main" val="389035753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1DA3F406-4B3A-4053-8534-6E2D1928D9B4}" type="datetimeFigureOut">
              <a:rPr lang="en-US" altLang="en-US"/>
              <a:pPr/>
              <a:t>11/15/19</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0287CE3-FB92-4BCE-91DC-0977352E87FF}" type="slidenum">
              <a:rPr lang="en-US" altLang="en-US"/>
              <a:pPr/>
              <a:t>‹#›</a:t>
            </a:fld>
            <a:endParaRPr lang="en-US" altLang="en-US"/>
          </a:p>
        </p:txBody>
      </p:sp>
    </p:spTree>
    <p:extLst>
      <p:ext uri="{BB962C8B-B14F-4D97-AF65-F5344CB8AC3E}">
        <p14:creationId xmlns:p14="http://schemas.microsoft.com/office/powerpoint/2010/main" val="189397606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2B49E4C-50D7-479E-947A-596F7CE2D595}" type="slidenum">
              <a:rPr lang="en-US" altLang="zh-CN"/>
              <a:pPr/>
              <a:t>‹#›</a:t>
            </a:fld>
            <a:endParaRPr lang="en-US" altLang="zh-CN"/>
          </a:p>
        </p:txBody>
      </p:sp>
    </p:spTree>
    <p:extLst>
      <p:ext uri="{BB962C8B-B14F-4D97-AF65-F5344CB8AC3E}">
        <p14:creationId xmlns:p14="http://schemas.microsoft.com/office/powerpoint/2010/main" val="3383175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6C40D9C1-96C2-44F0-832B-7EDDEC08CA38}" type="datetimeFigureOut">
              <a:rPr lang="en-US" altLang="en-US"/>
              <a:pPr/>
              <a:t>11/15/19</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744F7A4-4814-4B4F-9DBC-8F239266E635}" type="slidenum">
              <a:rPr lang="en-US" altLang="en-US"/>
              <a:pPr/>
              <a:t>‹#›</a:t>
            </a:fld>
            <a:endParaRPr lang="en-US" altLang="en-US"/>
          </a:p>
        </p:txBody>
      </p:sp>
    </p:spTree>
    <p:extLst>
      <p:ext uri="{BB962C8B-B14F-4D97-AF65-F5344CB8AC3E}">
        <p14:creationId xmlns:p14="http://schemas.microsoft.com/office/powerpoint/2010/main" val="23807125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49D0DB07-D680-4DC1-91F3-6BBC04422C4D}" type="datetimeFigureOut">
              <a:rPr lang="en-US" altLang="en-US"/>
              <a:pPr/>
              <a:t>11/15/19</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6586FF02-B0F1-4005-9E6F-B2BAC6198DAB}" type="slidenum">
              <a:rPr lang="en-US" altLang="en-US"/>
              <a:pPr/>
              <a:t>‹#›</a:t>
            </a:fld>
            <a:endParaRPr lang="en-US" altLang="en-US"/>
          </a:p>
        </p:txBody>
      </p:sp>
    </p:spTree>
    <p:extLst>
      <p:ext uri="{BB962C8B-B14F-4D97-AF65-F5344CB8AC3E}">
        <p14:creationId xmlns:p14="http://schemas.microsoft.com/office/powerpoint/2010/main" val="371471053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fld id="{E4914137-0B98-4DD6-8A3B-E90A70E305EB}" type="datetimeFigureOut">
              <a:rPr lang="en-US" altLang="en-US"/>
              <a:pPr/>
              <a:t>11/15/19</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B649CF4-FFFB-43DA-9A8A-AB042A8304B4}" type="slidenum">
              <a:rPr lang="en-US" altLang="en-US"/>
              <a:pPr/>
              <a:t>‹#›</a:t>
            </a:fld>
            <a:endParaRPr lang="en-US" altLang="en-US"/>
          </a:p>
        </p:txBody>
      </p:sp>
    </p:spTree>
    <p:extLst>
      <p:ext uri="{BB962C8B-B14F-4D97-AF65-F5344CB8AC3E}">
        <p14:creationId xmlns:p14="http://schemas.microsoft.com/office/powerpoint/2010/main" val="359622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609897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4728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020012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61756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09806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77702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5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A52109-B7D2-4966-96C2-A222C6C22029}" type="slidenum">
              <a:rPr lang="en-US" altLang="zh-CN"/>
              <a:pPr/>
              <a:t>‹#›</a:t>
            </a:fld>
            <a:endParaRPr lang="en-US" altLang="zh-CN"/>
          </a:p>
        </p:txBody>
      </p:sp>
    </p:spTree>
    <p:extLst>
      <p:ext uri="{BB962C8B-B14F-4D97-AF65-F5344CB8AC3E}">
        <p14:creationId xmlns:p14="http://schemas.microsoft.com/office/powerpoint/2010/main" val="593173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40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60656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4455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6381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ltLang="zh-CN"/>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zh-CN"/>
          </a:p>
        </p:txBody>
      </p:sp>
      <p:sp>
        <p:nvSpPr>
          <p:cNvPr id="13" name="Rectangle 13"/>
          <p:cNvSpPr>
            <a:spLocks noGrp="1" noChangeArrowheads="1"/>
          </p:cNvSpPr>
          <p:nvPr>
            <p:ph type="ftr" sz="quarter" idx="11"/>
          </p:nvPr>
        </p:nvSpPr>
        <p:spPr/>
        <p:txBody>
          <a:bodyPr/>
          <a:lstStyle>
            <a:lvl1pPr>
              <a:defRPr/>
            </a:lvl1pPr>
          </a:lstStyle>
          <a:p>
            <a:endParaRPr lang="en-US" altLang="zh-CN"/>
          </a:p>
        </p:txBody>
      </p:sp>
      <p:sp>
        <p:nvSpPr>
          <p:cNvPr id="14" name="Rectangle 14"/>
          <p:cNvSpPr>
            <a:spLocks noGrp="1" noChangeArrowheads="1"/>
          </p:cNvSpPr>
          <p:nvPr>
            <p:ph type="sldNum" sz="quarter" idx="12"/>
          </p:nvPr>
        </p:nvSpPr>
        <p:spPr/>
        <p:txBody>
          <a:bodyPr/>
          <a:lstStyle>
            <a:lvl1pPr>
              <a:defRPr/>
            </a:lvl1pPr>
          </a:lstStyle>
          <a:p>
            <a:fld id="{56BD285A-9CB0-4D46-A759-FF6C5971E2E3}" type="slidenum">
              <a:rPr lang="en-US" altLang="zh-CN"/>
              <a:pPr/>
              <a:t>‹#›</a:t>
            </a:fld>
            <a:endParaRPr lang="en-US" altLang="zh-CN"/>
          </a:p>
        </p:txBody>
      </p:sp>
    </p:spTree>
    <p:extLst>
      <p:ext uri="{BB962C8B-B14F-4D97-AF65-F5344CB8AC3E}">
        <p14:creationId xmlns:p14="http://schemas.microsoft.com/office/powerpoint/2010/main" val="1854333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DAE7F66E-2DF0-4020-9355-DB0E82EB88EE}" type="slidenum">
              <a:rPr lang="en-US" altLang="zh-CN"/>
              <a:pPr/>
              <a:t>‹#›</a:t>
            </a:fld>
            <a:endParaRPr lang="en-US" altLang="zh-CN"/>
          </a:p>
        </p:txBody>
      </p:sp>
    </p:spTree>
    <p:extLst>
      <p:ext uri="{BB962C8B-B14F-4D97-AF65-F5344CB8AC3E}">
        <p14:creationId xmlns:p14="http://schemas.microsoft.com/office/powerpoint/2010/main" val="1375484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8E42751-C7CB-4387-AFDB-4D6263863F2D}" type="slidenum">
              <a:rPr lang="en-US" altLang="zh-CN"/>
              <a:pPr/>
              <a:t>‹#›</a:t>
            </a:fld>
            <a:endParaRPr lang="en-US" altLang="zh-CN"/>
          </a:p>
        </p:txBody>
      </p:sp>
    </p:spTree>
    <p:extLst>
      <p:ext uri="{BB962C8B-B14F-4D97-AF65-F5344CB8AC3E}">
        <p14:creationId xmlns:p14="http://schemas.microsoft.com/office/powerpoint/2010/main" val="509336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05DBEDA-5767-4EA0-9199-E753B98655C9}" type="slidenum">
              <a:rPr lang="en-US" altLang="zh-CN"/>
              <a:pPr/>
              <a:t>‹#›</a:t>
            </a:fld>
            <a:endParaRPr lang="en-US" altLang="zh-CN"/>
          </a:p>
        </p:txBody>
      </p:sp>
    </p:spTree>
    <p:extLst>
      <p:ext uri="{BB962C8B-B14F-4D97-AF65-F5344CB8AC3E}">
        <p14:creationId xmlns:p14="http://schemas.microsoft.com/office/powerpoint/2010/main" val="382086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8A3F9C23-FA74-41FA-9B2D-49A8165A07F4}" type="slidenum">
              <a:rPr lang="en-US" altLang="zh-CN"/>
              <a:pPr/>
              <a:t>‹#›</a:t>
            </a:fld>
            <a:endParaRPr lang="en-US" altLang="zh-CN"/>
          </a:p>
        </p:txBody>
      </p:sp>
    </p:spTree>
    <p:extLst>
      <p:ext uri="{BB962C8B-B14F-4D97-AF65-F5344CB8AC3E}">
        <p14:creationId xmlns:p14="http://schemas.microsoft.com/office/powerpoint/2010/main" val="37590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F7CEB09A-7839-43D7-BA89-8B076A223E82}" type="slidenum">
              <a:rPr lang="en-US" altLang="zh-CN"/>
              <a:pPr/>
              <a:t>‹#›</a:t>
            </a:fld>
            <a:endParaRPr lang="en-US" altLang="zh-CN"/>
          </a:p>
        </p:txBody>
      </p:sp>
    </p:spTree>
    <p:extLst>
      <p:ext uri="{BB962C8B-B14F-4D97-AF65-F5344CB8AC3E}">
        <p14:creationId xmlns:p14="http://schemas.microsoft.com/office/powerpoint/2010/main" val="406608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3ED1C16-476F-4466-A0ED-B919DA3373F8}" type="slidenum">
              <a:rPr lang="en-US" altLang="zh-CN"/>
              <a:pPr/>
              <a:t>‹#›</a:t>
            </a:fld>
            <a:endParaRPr lang="en-US" altLang="zh-CN"/>
          </a:p>
        </p:txBody>
      </p:sp>
    </p:spTree>
    <p:extLst>
      <p:ext uri="{BB962C8B-B14F-4D97-AF65-F5344CB8AC3E}">
        <p14:creationId xmlns:p14="http://schemas.microsoft.com/office/powerpoint/2010/main" val="31051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C7610AC1-76FB-4E0E-AB8A-B7B8806BEBA8}" type="slidenum">
              <a:rPr lang="en-US" altLang="zh-CN"/>
              <a:pPr/>
              <a:t>‹#›</a:t>
            </a:fld>
            <a:endParaRPr lang="en-US" altLang="zh-CN"/>
          </a:p>
        </p:txBody>
      </p:sp>
    </p:spTree>
    <p:extLst>
      <p:ext uri="{BB962C8B-B14F-4D97-AF65-F5344CB8AC3E}">
        <p14:creationId xmlns:p14="http://schemas.microsoft.com/office/powerpoint/2010/main" val="343217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0740721-D086-4215-B89A-486BFD707680}" type="slidenum">
              <a:rPr lang="en-US" altLang="zh-CN"/>
              <a:pPr/>
              <a:t>‹#›</a:t>
            </a:fld>
            <a:endParaRPr lang="en-US" altLang="zh-CN"/>
          </a:p>
        </p:txBody>
      </p:sp>
    </p:spTree>
    <p:extLst>
      <p:ext uri="{BB962C8B-B14F-4D97-AF65-F5344CB8AC3E}">
        <p14:creationId xmlns:p14="http://schemas.microsoft.com/office/powerpoint/2010/main" val="3728480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B71159EB-A3AA-4022-8F9D-5FE5E6B74FB4}" type="slidenum">
              <a:rPr lang="en-US" altLang="zh-CN"/>
              <a:pPr/>
              <a:t>‹#›</a:t>
            </a:fld>
            <a:endParaRPr lang="en-US" altLang="zh-CN"/>
          </a:p>
        </p:txBody>
      </p:sp>
    </p:spTree>
    <p:extLst>
      <p:ext uri="{BB962C8B-B14F-4D97-AF65-F5344CB8AC3E}">
        <p14:creationId xmlns:p14="http://schemas.microsoft.com/office/powerpoint/2010/main" val="407461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7753FC9-852F-41D5-A56B-A9403861EBCB}" type="slidenum">
              <a:rPr lang="en-US" altLang="zh-CN"/>
              <a:pPr/>
              <a:t>‹#›</a:t>
            </a:fld>
            <a:endParaRPr lang="en-US" altLang="zh-CN"/>
          </a:p>
        </p:txBody>
      </p:sp>
    </p:spTree>
    <p:extLst>
      <p:ext uri="{BB962C8B-B14F-4D97-AF65-F5344CB8AC3E}">
        <p14:creationId xmlns:p14="http://schemas.microsoft.com/office/powerpoint/2010/main" val="67853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5EBAA40-B5A2-43D4-AB9D-7258D21FE688}" type="slidenum">
              <a:rPr lang="en-US" altLang="zh-CN"/>
              <a:pPr/>
              <a:t>‹#›</a:t>
            </a:fld>
            <a:endParaRPr lang="en-US" altLang="zh-CN"/>
          </a:p>
        </p:txBody>
      </p:sp>
    </p:spTree>
    <p:extLst>
      <p:ext uri="{BB962C8B-B14F-4D97-AF65-F5344CB8AC3E}">
        <p14:creationId xmlns:p14="http://schemas.microsoft.com/office/powerpoint/2010/main" val="18245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684455B-1CBF-4071-A418-ECA71CDDE496}" type="slidenum">
              <a:rPr lang="en-US" altLang="zh-CN"/>
              <a:pPr/>
              <a:t>‹#›</a:t>
            </a:fld>
            <a:endParaRPr lang="en-US" altLang="zh-CN"/>
          </a:p>
        </p:txBody>
      </p:sp>
    </p:spTree>
    <p:extLst>
      <p:ext uri="{BB962C8B-B14F-4D97-AF65-F5344CB8AC3E}">
        <p14:creationId xmlns:p14="http://schemas.microsoft.com/office/powerpoint/2010/main" val="186313163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FC5E15E-E586-496D-A200-D0AFD4C21FAB}" type="slidenum">
              <a:rPr lang="en-US" altLang="zh-CN"/>
              <a:pPr/>
              <a:t>‹#›</a:t>
            </a:fld>
            <a:endParaRPr lang="en-US" altLang="zh-CN"/>
          </a:p>
        </p:txBody>
      </p:sp>
    </p:spTree>
    <p:extLst>
      <p:ext uri="{BB962C8B-B14F-4D97-AF65-F5344CB8AC3E}">
        <p14:creationId xmlns:p14="http://schemas.microsoft.com/office/powerpoint/2010/main" val="129646055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851E17-8433-40CC-B600-A3D4EAD65AA4}" type="slidenum">
              <a:rPr lang="en-US" altLang="zh-CN"/>
              <a:pPr/>
              <a:t>‹#›</a:t>
            </a:fld>
            <a:endParaRPr lang="en-US" altLang="zh-CN"/>
          </a:p>
        </p:txBody>
      </p:sp>
    </p:spTree>
    <p:extLst>
      <p:ext uri="{BB962C8B-B14F-4D97-AF65-F5344CB8AC3E}">
        <p14:creationId xmlns:p14="http://schemas.microsoft.com/office/powerpoint/2010/main" val="12098120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7C0C192-4C15-42A5-923A-77B71AA02E78}" type="slidenum">
              <a:rPr lang="en-US" altLang="zh-CN"/>
              <a:pPr/>
              <a:t>‹#›</a:t>
            </a:fld>
            <a:endParaRPr lang="en-US" altLang="zh-CN"/>
          </a:p>
        </p:txBody>
      </p:sp>
    </p:spTree>
    <p:extLst>
      <p:ext uri="{BB962C8B-B14F-4D97-AF65-F5344CB8AC3E}">
        <p14:creationId xmlns:p14="http://schemas.microsoft.com/office/powerpoint/2010/main" val="24595256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12CF925-2FFF-4128-BC7E-69ED8C4B04A4}" type="slidenum">
              <a:rPr lang="en-US" altLang="zh-CN"/>
              <a:pPr/>
              <a:t>‹#›</a:t>
            </a:fld>
            <a:endParaRPr lang="en-US" altLang="zh-CN"/>
          </a:p>
        </p:txBody>
      </p:sp>
    </p:spTree>
    <p:extLst>
      <p:ext uri="{BB962C8B-B14F-4D97-AF65-F5344CB8AC3E}">
        <p14:creationId xmlns:p14="http://schemas.microsoft.com/office/powerpoint/2010/main" val="144822493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8A9ADE1-2EA4-4FE7-A16D-1568A6262252}" type="slidenum">
              <a:rPr lang="en-US" altLang="zh-CN"/>
              <a:pPr/>
              <a:t>‹#›</a:t>
            </a:fld>
            <a:endParaRPr lang="en-US" altLang="zh-CN"/>
          </a:p>
        </p:txBody>
      </p:sp>
    </p:spTree>
    <p:extLst>
      <p:ext uri="{BB962C8B-B14F-4D97-AF65-F5344CB8AC3E}">
        <p14:creationId xmlns:p14="http://schemas.microsoft.com/office/powerpoint/2010/main" val="3958925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2C02F47-B7E2-4694-9799-9960F3F52D1D}" type="slidenum">
              <a:rPr lang="en-US" altLang="zh-CN"/>
              <a:pPr/>
              <a:t>‹#›</a:t>
            </a:fld>
            <a:endParaRPr lang="en-US" altLang="zh-CN"/>
          </a:p>
        </p:txBody>
      </p:sp>
    </p:spTree>
    <p:extLst>
      <p:ext uri="{BB962C8B-B14F-4D97-AF65-F5344CB8AC3E}">
        <p14:creationId xmlns:p14="http://schemas.microsoft.com/office/powerpoint/2010/main" val="268789668"/>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649CBD-6E42-4D99-8BF3-EB6EC7A1B2A1}" type="slidenum">
              <a:rPr lang="en-US" altLang="zh-CN"/>
              <a:pPr/>
              <a:t>‹#›</a:t>
            </a:fld>
            <a:endParaRPr lang="en-US" altLang="zh-CN"/>
          </a:p>
        </p:txBody>
      </p:sp>
    </p:spTree>
    <p:extLst>
      <p:ext uri="{BB962C8B-B14F-4D97-AF65-F5344CB8AC3E}">
        <p14:creationId xmlns:p14="http://schemas.microsoft.com/office/powerpoint/2010/main" val="230043343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CC17E49-0C49-4414-9EE3-B72E9A4694ED}" type="slidenum">
              <a:rPr lang="en-US" altLang="zh-CN"/>
              <a:pPr/>
              <a:t>‹#›</a:t>
            </a:fld>
            <a:endParaRPr lang="en-US" altLang="zh-CN"/>
          </a:p>
        </p:txBody>
      </p:sp>
    </p:spTree>
    <p:extLst>
      <p:ext uri="{BB962C8B-B14F-4D97-AF65-F5344CB8AC3E}">
        <p14:creationId xmlns:p14="http://schemas.microsoft.com/office/powerpoint/2010/main" val="240932681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AA24EA3-FBD2-4546-BC25-5BF18F90F936}" type="slidenum">
              <a:rPr lang="en-US" altLang="zh-CN"/>
              <a:pPr/>
              <a:t>‹#›</a:t>
            </a:fld>
            <a:endParaRPr lang="en-US" altLang="zh-CN"/>
          </a:p>
        </p:txBody>
      </p:sp>
    </p:spTree>
    <p:extLst>
      <p:ext uri="{BB962C8B-B14F-4D97-AF65-F5344CB8AC3E}">
        <p14:creationId xmlns:p14="http://schemas.microsoft.com/office/powerpoint/2010/main" val="154863205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71EA240-7A6A-4974-AEF8-1A85C50A4CD2}" type="slidenum">
              <a:rPr lang="en-US" altLang="zh-CN"/>
              <a:pPr/>
              <a:t>‹#›</a:t>
            </a:fld>
            <a:endParaRPr lang="en-US" altLang="zh-CN"/>
          </a:p>
        </p:txBody>
      </p:sp>
    </p:spTree>
    <p:extLst>
      <p:ext uri="{BB962C8B-B14F-4D97-AF65-F5344CB8AC3E}">
        <p14:creationId xmlns:p14="http://schemas.microsoft.com/office/powerpoint/2010/main" val="276355927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1498331-0E82-4C71-8E23-069F6D7053D9}" type="slidenum">
              <a:rPr lang="en-US" altLang="zh-CN"/>
              <a:pPr/>
              <a:t>‹#›</a:t>
            </a:fld>
            <a:endParaRPr lang="en-US" altLang="zh-CN"/>
          </a:p>
        </p:txBody>
      </p:sp>
    </p:spTree>
    <p:extLst>
      <p:ext uri="{BB962C8B-B14F-4D97-AF65-F5344CB8AC3E}">
        <p14:creationId xmlns:p14="http://schemas.microsoft.com/office/powerpoint/2010/main" val="26071294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ltLang="zh-CN"/>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28" charset="2"/>
              <a:buNone/>
              <a:defRPr/>
            </a:lvl1pPr>
          </a:lstStyle>
          <a:p>
            <a:r>
              <a:rPr lang="en-US" altLang="zh-CN"/>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081B9619-80CA-4722-8C49-401240A82D85}" type="slidenum">
              <a:rPr lang="en-US" altLang="zh-CN"/>
              <a:pPr/>
              <a:t>‹#›</a:t>
            </a:fld>
            <a:endParaRPr lang="en-US" altLang="zh-CN"/>
          </a:p>
        </p:txBody>
      </p:sp>
    </p:spTree>
    <p:extLst>
      <p:ext uri="{BB962C8B-B14F-4D97-AF65-F5344CB8AC3E}">
        <p14:creationId xmlns:p14="http://schemas.microsoft.com/office/powerpoint/2010/main" val="65827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21E2CD66-5E6A-4468-A83E-0A8015F78AC8}" type="slidenum">
              <a:rPr lang="en-US" altLang="zh-CN"/>
              <a:pPr/>
              <a:t>‹#›</a:t>
            </a:fld>
            <a:endParaRPr lang="en-US" altLang="zh-CN"/>
          </a:p>
        </p:txBody>
      </p:sp>
    </p:spTree>
    <p:extLst>
      <p:ext uri="{BB962C8B-B14F-4D97-AF65-F5344CB8AC3E}">
        <p14:creationId xmlns:p14="http://schemas.microsoft.com/office/powerpoint/2010/main" val="291963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B5012C0A-B90A-4894-B611-8494EAC997EE}" type="slidenum">
              <a:rPr lang="en-US" altLang="zh-CN"/>
              <a:pPr/>
              <a:t>‹#›</a:t>
            </a:fld>
            <a:endParaRPr lang="en-US" altLang="zh-CN"/>
          </a:p>
        </p:txBody>
      </p:sp>
    </p:spTree>
    <p:extLst>
      <p:ext uri="{BB962C8B-B14F-4D97-AF65-F5344CB8AC3E}">
        <p14:creationId xmlns:p14="http://schemas.microsoft.com/office/powerpoint/2010/main" val="1835417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F3D9E780-6B9C-4F03-81AC-8FD7E031A1E4}" type="slidenum">
              <a:rPr lang="en-US" altLang="zh-CN"/>
              <a:pPr/>
              <a:t>‹#›</a:t>
            </a:fld>
            <a:endParaRPr lang="en-US" altLang="zh-CN"/>
          </a:p>
        </p:txBody>
      </p:sp>
    </p:spTree>
    <p:extLst>
      <p:ext uri="{BB962C8B-B14F-4D97-AF65-F5344CB8AC3E}">
        <p14:creationId xmlns:p14="http://schemas.microsoft.com/office/powerpoint/2010/main" val="6752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CDB9B8E-BA11-4C07-81C2-F5E104989341}" type="slidenum">
              <a:rPr lang="en-US" altLang="zh-CN"/>
              <a:pPr/>
              <a:t>‹#›</a:t>
            </a:fld>
            <a:endParaRPr lang="en-US" altLang="zh-CN"/>
          </a:p>
        </p:txBody>
      </p:sp>
    </p:spTree>
    <p:extLst>
      <p:ext uri="{BB962C8B-B14F-4D97-AF65-F5344CB8AC3E}">
        <p14:creationId xmlns:p14="http://schemas.microsoft.com/office/powerpoint/2010/main" val="410695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zh-CN"/>
          </a:p>
        </p:txBody>
      </p:sp>
      <p:sp>
        <p:nvSpPr>
          <p:cNvPr id="8" name="Rectangle 1029"/>
          <p:cNvSpPr>
            <a:spLocks noGrp="1" noChangeArrowheads="1"/>
          </p:cNvSpPr>
          <p:nvPr>
            <p:ph type="ftr" sz="quarter" idx="11"/>
          </p:nvPr>
        </p:nvSpPr>
        <p:spPr>
          <a:ln/>
        </p:spPr>
        <p:txBody>
          <a:bodyPr/>
          <a:lstStyle>
            <a:lvl1pPr>
              <a:defRPr/>
            </a:lvl1pPr>
          </a:lstStyle>
          <a:p>
            <a:endParaRPr lang="en-US" altLang="zh-CN"/>
          </a:p>
        </p:txBody>
      </p:sp>
      <p:sp>
        <p:nvSpPr>
          <p:cNvPr id="9" name="Rectangle 1030"/>
          <p:cNvSpPr>
            <a:spLocks noGrp="1" noChangeArrowheads="1"/>
          </p:cNvSpPr>
          <p:nvPr>
            <p:ph type="sldNum" sz="quarter" idx="12"/>
          </p:nvPr>
        </p:nvSpPr>
        <p:spPr>
          <a:ln/>
        </p:spPr>
        <p:txBody>
          <a:bodyPr/>
          <a:lstStyle>
            <a:lvl1pPr>
              <a:defRPr/>
            </a:lvl1pPr>
          </a:lstStyle>
          <a:p>
            <a:fld id="{FB4A26F9-46C4-4F5F-835E-147B81DBCF9F}" type="slidenum">
              <a:rPr lang="en-US" altLang="zh-CN"/>
              <a:pPr/>
              <a:t>‹#›</a:t>
            </a:fld>
            <a:endParaRPr lang="en-US" altLang="zh-CN"/>
          </a:p>
        </p:txBody>
      </p:sp>
    </p:spTree>
    <p:extLst>
      <p:ext uri="{BB962C8B-B14F-4D97-AF65-F5344CB8AC3E}">
        <p14:creationId xmlns:p14="http://schemas.microsoft.com/office/powerpoint/2010/main" val="226757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zh-CN"/>
          </a:p>
        </p:txBody>
      </p:sp>
      <p:sp>
        <p:nvSpPr>
          <p:cNvPr id="4" name="Rectangle 1029"/>
          <p:cNvSpPr>
            <a:spLocks noGrp="1" noChangeArrowheads="1"/>
          </p:cNvSpPr>
          <p:nvPr>
            <p:ph type="ftr" sz="quarter" idx="11"/>
          </p:nvPr>
        </p:nvSpPr>
        <p:spPr>
          <a:ln/>
        </p:spPr>
        <p:txBody>
          <a:bodyPr/>
          <a:lstStyle>
            <a:lvl1pPr>
              <a:defRPr/>
            </a:lvl1pPr>
          </a:lstStyle>
          <a:p>
            <a:endParaRPr lang="en-US" altLang="zh-CN"/>
          </a:p>
        </p:txBody>
      </p:sp>
      <p:sp>
        <p:nvSpPr>
          <p:cNvPr id="5" name="Rectangle 1030"/>
          <p:cNvSpPr>
            <a:spLocks noGrp="1" noChangeArrowheads="1"/>
          </p:cNvSpPr>
          <p:nvPr>
            <p:ph type="sldNum" sz="quarter" idx="12"/>
          </p:nvPr>
        </p:nvSpPr>
        <p:spPr>
          <a:ln/>
        </p:spPr>
        <p:txBody>
          <a:bodyPr/>
          <a:lstStyle>
            <a:lvl1pPr>
              <a:defRPr/>
            </a:lvl1pPr>
          </a:lstStyle>
          <a:p>
            <a:fld id="{90EB0826-A0CD-42B0-80AD-80E5323B34FE}" type="slidenum">
              <a:rPr lang="en-US" altLang="zh-CN"/>
              <a:pPr/>
              <a:t>‹#›</a:t>
            </a:fld>
            <a:endParaRPr lang="en-US" altLang="zh-CN"/>
          </a:p>
        </p:txBody>
      </p:sp>
    </p:spTree>
    <p:extLst>
      <p:ext uri="{BB962C8B-B14F-4D97-AF65-F5344CB8AC3E}">
        <p14:creationId xmlns:p14="http://schemas.microsoft.com/office/powerpoint/2010/main" val="38300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zh-CN"/>
          </a:p>
        </p:txBody>
      </p:sp>
      <p:sp>
        <p:nvSpPr>
          <p:cNvPr id="3" name="Rectangle 1029"/>
          <p:cNvSpPr>
            <a:spLocks noGrp="1" noChangeArrowheads="1"/>
          </p:cNvSpPr>
          <p:nvPr>
            <p:ph type="ftr" sz="quarter" idx="11"/>
          </p:nvPr>
        </p:nvSpPr>
        <p:spPr>
          <a:ln/>
        </p:spPr>
        <p:txBody>
          <a:bodyPr/>
          <a:lstStyle>
            <a:lvl1pPr>
              <a:defRPr/>
            </a:lvl1pPr>
          </a:lstStyle>
          <a:p>
            <a:endParaRPr lang="en-US" altLang="zh-CN"/>
          </a:p>
        </p:txBody>
      </p:sp>
      <p:sp>
        <p:nvSpPr>
          <p:cNvPr id="4" name="Rectangle 1030"/>
          <p:cNvSpPr>
            <a:spLocks noGrp="1" noChangeArrowheads="1"/>
          </p:cNvSpPr>
          <p:nvPr>
            <p:ph type="sldNum" sz="quarter" idx="12"/>
          </p:nvPr>
        </p:nvSpPr>
        <p:spPr>
          <a:ln/>
        </p:spPr>
        <p:txBody>
          <a:bodyPr/>
          <a:lstStyle>
            <a:lvl1pPr>
              <a:defRPr/>
            </a:lvl1pPr>
          </a:lstStyle>
          <a:p>
            <a:fld id="{CEEA9ECC-BB9D-4B68-AB67-1164C35C1871}" type="slidenum">
              <a:rPr lang="en-US" altLang="zh-CN"/>
              <a:pPr/>
              <a:t>‹#›</a:t>
            </a:fld>
            <a:endParaRPr lang="en-US" altLang="zh-CN"/>
          </a:p>
        </p:txBody>
      </p:sp>
    </p:spTree>
    <p:extLst>
      <p:ext uri="{BB962C8B-B14F-4D97-AF65-F5344CB8AC3E}">
        <p14:creationId xmlns:p14="http://schemas.microsoft.com/office/powerpoint/2010/main" val="2773849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07BE807F-A6CC-45C8-BDD9-872331D8676F}" type="slidenum">
              <a:rPr lang="en-US" altLang="zh-CN"/>
              <a:pPr/>
              <a:t>‹#›</a:t>
            </a:fld>
            <a:endParaRPr lang="en-US" altLang="zh-CN"/>
          </a:p>
        </p:txBody>
      </p:sp>
    </p:spTree>
    <p:extLst>
      <p:ext uri="{BB962C8B-B14F-4D97-AF65-F5344CB8AC3E}">
        <p14:creationId xmlns:p14="http://schemas.microsoft.com/office/powerpoint/2010/main" val="1614784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7C9CAC35-FB12-48FA-8656-ABA2E0DBE15D}" type="slidenum">
              <a:rPr lang="en-US" altLang="zh-CN"/>
              <a:pPr/>
              <a:t>‹#›</a:t>
            </a:fld>
            <a:endParaRPr lang="en-US" altLang="zh-CN"/>
          </a:p>
        </p:txBody>
      </p:sp>
    </p:spTree>
    <p:extLst>
      <p:ext uri="{BB962C8B-B14F-4D97-AF65-F5344CB8AC3E}">
        <p14:creationId xmlns:p14="http://schemas.microsoft.com/office/powerpoint/2010/main" val="3046145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AD972951-311C-48ED-8C84-7E769B4FB2D6}" type="slidenum">
              <a:rPr lang="en-US" altLang="zh-CN"/>
              <a:pPr/>
              <a:t>‹#›</a:t>
            </a:fld>
            <a:endParaRPr lang="en-US" altLang="zh-CN"/>
          </a:p>
        </p:txBody>
      </p:sp>
    </p:spTree>
    <p:extLst>
      <p:ext uri="{BB962C8B-B14F-4D97-AF65-F5344CB8AC3E}">
        <p14:creationId xmlns:p14="http://schemas.microsoft.com/office/powerpoint/2010/main" val="1077980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EF2ABFAF-F320-413D-989C-39ACC3C2D55C}" type="slidenum">
              <a:rPr lang="en-US" altLang="zh-CN"/>
              <a:pPr/>
              <a:t>‹#›</a:t>
            </a:fld>
            <a:endParaRPr lang="en-US" altLang="zh-CN"/>
          </a:p>
        </p:txBody>
      </p:sp>
    </p:spTree>
    <p:extLst>
      <p:ext uri="{BB962C8B-B14F-4D97-AF65-F5344CB8AC3E}">
        <p14:creationId xmlns:p14="http://schemas.microsoft.com/office/powerpoint/2010/main" val="4122518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pPr/>
              <a:t>‹#›</a:t>
            </a:fld>
            <a:endParaRPr lang="en-US" altLang="zh-CN"/>
          </a:p>
        </p:txBody>
      </p:sp>
    </p:spTree>
    <p:extLst>
      <p:ext uri="{BB962C8B-B14F-4D97-AF65-F5344CB8AC3E}">
        <p14:creationId xmlns:p14="http://schemas.microsoft.com/office/powerpoint/2010/main" val="107241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pPr/>
              <a:t>‹#›</a:t>
            </a:fld>
            <a:endParaRPr lang="en-US" altLang="zh-CN"/>
          </a:p>
        </p:txBody>
      </p:sp>
    </p:spTree>
    <p:extLst>
      <p:ext uri="{BB962C8B-B14F-4D97-AF65-F5344CB8AC3E}">
        <p14:creationId xmlns:p14="http://schemas.microsoft.com/office/powerpoint/2010/main" val="3055750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pPr/>
              <a:t>‹#›</a:t>
            </a:fld>
            <a:endParaRPr lang="en-US" altLang="zh-CN"/>
          </a:p>
        </p:txBody>
      </p:sp>
    </p:spTree>
    <p:extLst>
      <p:ext uri="{BB962C8B-B14F-4D97-AF65-F5344CB8AC3E}">
        <p14:creationId xmlns:p14="http://schemas.microsoft.com/office/powerpoint/2010/main" val="289737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B9525E-241C-4ECE-9274-B4FCA8EC01AD}" type="slidenum">
              <a:rPr lang="en-US" altLang="zh-CN"/>
              <a:pPr/>
              <a:t>‹#›</a:t>
            </a:fld>
            <a:endParaRPr lang="en-US" altLang="zh-CN"/>
          </a:p>
        </p:txBody>
      </p:sp>
    </p:spTree>
    <p:extLst>
      <p:ext uri="{BB962C8B-B14F-4D97-AF65-F5344CB8AC3E}">
        <p14:creationId xmlns:p14="http://schemas.microsoft.com/office/powerpoint/2010/main" val="1405196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pPr/>
              <a:t>‹#›</a:t>
            </a:fld>
            <a:endParaRPr lang="en-US" altLang="zh-CN"/>
          </a:p>
        </p:txBody>
      </p:sp>
    </p:spTree>
    <p:extLst>
      <p:ext uri="{BB962C8B-B14F-4D97-AF65-F5344CB8AC3E}">
        <p14:creationId xmlns:p14="http://schemas.microsoft.com/office/powerpoint/2010/main" val="1043343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pPr/>
              <a:t>‹#›</a:t>
            </a:fld>
            <a:endParaRPr lang="en-US" altLang="zh-CN"/>
          </a:p>
        </p:txBody>
      </p:sp>
    </p:spTree>
    <p:extLst>
      <p:ext uri="{BB962C8B-B14F-4D97-AF65-F5344CB8AC3E}">
        <p14:creationId xmlns:p14="http://schemas.microsoft.com/office/powerpoint/2010/main" val="96245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pPr/>
              <a:t>‹#›</a:t>
            </a:fld>
            <a:endParaRPr lang="en-US" altLang="zh-CN"/>
          </a:p>
        </p:txBody>
      </p:sp>
    </p:spTree>
    <p:extLst>
      <p:ext uri="{BB962C8B-B14F-4D97-AF65-F5344CB8AC3E}">
        <p14:creationId xmlns:p14="http://schemas.microsoft.com/office/powerpoint/2010/main" val="784021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pPr/>
              <a:t>‹#›</a:t>
            </a:fld>
            <a:endParaRPr lang="en-US" altLang="zh-CN"/>
          </a:p>
        </p:txBody>
      </p:sp>
    </p:spTree>
    <p:extLst>
      <p:ext uri="{BB962C8B-B14F-4D97-AF65-F5344CB8AC3E}">
        <p14:creationId xmlns:p14="http://schemas.microsoft.com/office/powerpoint/2010/main" val="745342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pPr/>
              <a:t>‹#›</a:t>
            </a:fld>
            <a:endParaRPr lang="en-US" altLang="zh-CN"/>
          </a:p>
        </p:txBody>
      </p:sp>
    </p:spTree>
    <p:extLst>
      <p:ext uri="{BB962C8B-B14F-4D97-AF65-F5344CB8AC3E}">
        <p14:creationId xmlns:p14="http://schemas.microsoft.com/office/powerpoint/2010/main" val="705041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pPr/>
              <a:t>‹#›</a:t>
            </a:fld>
            <a:endParaRPr lang="en-US" altLang="zh-CN"/>
          </a:p>
        </p:txBody>
      </p:sp>
    </p:spTree>
    <p:extLst>
      <p:ext uri="{BB962C8B-B14F-4D97-AF65-F5344CB8AC3E}">
        <p14:creationId xmlns:p14="http://schemas.microsoft.com/office/powerpoint/2010/main" val="1195801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pPr/>
              <a:t>‹#›</a:t>
            </a:fld>
            <a:endParaRPr lang="en-US" altLang="zh-CN"/>
          </a:p>
        </p:txBody>
      </p:sp>
    </p:spTree>
    <p:extLst>
      <p:ext uri="{BB962C8B-B14F-4D97-AF65-F5344CB8AC3E}">
        <p14:creationId xmlns:p14="http://schemas.microsoft.com/office/powerpoint/2010/main" val="400490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pPr/>
              <a:t>‹#›</a:t>
            </a:fld>
            <a:endParaRPr lang="en-US" altLang="zh-CN"/>
          </a:p>
        </p:txBody>
      </p:sp>
    </p:spTree>
    <p:extLst>
      <p:ext uri="{BB962C8B-B14F-4D97-AF65-F5344CB8AC3E}">
        <p14:creationId xmlns:p14="http://schemas.microsoft.com/office/powerpoint/2010/main" val="4269859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95438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572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B50B5A-6C4B-4E56-8C66-7611EE757CC5}" type="slidenum">
              <a:rPr lang="en-US" altLang="zh-CN"/>
              <a:pPr/>
              <a:t>‹#›</a:t>
            </a:fld>
            <a:endParaRPr lang="en-US" altLang="zh-CN"/>
          </a:p>
        </p:txBody>
      </p:sp>
    </p:spTree>
    <p:extLst>
      <p:ext uri="{BB962C8B-B14F-4D97-AF65-F5344CB8AC3E}">
        <p14:creationId xmlns:p14="http://schemas.microsoft.com/office/powerpoint/2010/main" val="4293770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000373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8390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092590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30283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938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15182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129963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12476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8880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96467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AED15F2-7FED-43F8-BF0E-A74D76B09868}" type="slidenum">
              <a:rPr lang="en-US" altLang="zh-CN"/>
              <a:pPr/>
              <a:t>‹#›</a:t>
            </a:fld>
            <a:endParaRPr lang="en-US" altLang="zh-CN"/>
          </a:p>
        </p:txBody>
      </p:sp>
    </p:spTree>
    <p:extLst>
      <p:ext uri="{BB962C8B-B14F-4D97-AF65-F5344CB8AC3E}">
        <p14:creationId xmlns:p14="http://schemas.microsoft.com/office/powerpoint/2010/main" val="3108296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3156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7422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2801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42579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609244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56077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988291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9404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608733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7259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3.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8.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FC739D-3E16-410E-A584-510529B76CB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88882399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93728576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smtClean="0">
                <a:solidFill>
                  <a:srgbClr val="000000"/>
                </a:solidFill>
                <a:ea typeface="MS PGothic" pitchFamily="34" charset="-128"/>
              </a:rPr>
              <a:pPr/>
              <a:t>‹#›</a:t>
            </a:fld>
            <a:endParaRPr lang="en-US" altLang="en-US">
              <a:solidFill>
                <a:srgbClr val="000000"/>
              </a:solidFill>
              <a:ea typeface="MS PGothic" pitchFamily="34" charset="-128"/>
            </a:endParaRPr>
          </a:p>
        </p:txBody>
      </p:sp>
    </p:spTree>
    <p:extLst>
      <p:ext uri="{BB962C8B-B14F-4D97-AF65-F5344CB8AC3E}">
        <p14:creationId xmlns:p14="http://schemas.microsoft.com/office/powerpoint/2010/main" val="94827481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smtClean="0">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11880004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0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02FCAA68-57CB-8745-A789-9A7FBD43F27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2045201332"/>
      </p:ext>
    </p:extLst>
  </p:cSld>
  <p:clrMap bg1="dk2" tx1="lt1" bg2="dk1" tx2="lt2" accent1="accent1" accent2="accent2" accent3="accent3" accent4="accent4" accent5="accent5" accent6="accent6" hlink="hlink" folHlink="folHlink"/>
  <p:sldLayoutIdLst>
    <p:sldLayoutId id="2147484099" r:id="rId1"/>
    <p:sldLayoutId id="2147484100"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rPr>
              <a:t> </a:t>
            </a:r>
          </a:p>
        </p:txBody>
      </p:sp>
    </p:spTree>
    <p:extLst>
      <p:ext uri="{BB962C8B-B14F-4D97-AF65-F5344CB8AC3E}">
        <p14:creationId xmlns:p14="http://schemas.microsoft.com/office/powerpoint/2010/main" val="1257743958"/>
      </p:ext>
    </p:extLst>
  </p:cSld>
  <p:clrMap bg1="lt1" tx1="dk1" bg2="lt2" tx2="dk2" accent1="accent1" accent2="accent2" accent3="accent3" accent4="accent4" accent5="accent5" accent6="accent6" hlink="hlink" folHlink="folHlink"/>
  <p:sldLayoutIdLst>
    <p:sldLayoutId id="2147484102"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6D4B32D2-3152-0246-B2F9-247419EA75D2}"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8262287"/>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85414060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11/15/19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363008433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3"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fld id="{51B8801B-8CFE-4097-BA45-C8BC0F830C9E}" type="datetimeFigureOut">
              <a:rPr lang="en-US" altLang="en-US"/>
              <a:pPr/>
              <a:t>11/15/19</a:t>
            </a:fld>
            <a:endParaRPr lang="en-US" alt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A35AEC7C-3C7B-4B15-9958-A76E24516B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560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ＭＳ Ｐゴシック" charset="0"/>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ＭＳ Ｐゴシック" charset="0"/>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ＭＳ Ｐゴシック" charset="0"/>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ＭＳ Ｐゴシック" charset="0"/>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fld id="{72EAD678-46E3-4E32-AE79-481BF3F26F22}"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014"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F089898D-30AF-4DC4-AF26-6CEB305D5FD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1027"/>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9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ヒラギノ角ゴ Pro W3" pitchFamily="-84" charset="-128"/>
              </a:defRPr>
            </a:lvl1pPr>
          </a:lstStyle>
          <a:p>
            <a:endParaRPr lang="en-US" altLang="zh-CN"/>
          </a:p>
        </p:txBody>
      </p:sp>
      <p:sp>
        <p:nvSpPr>
          <p:cNvPr id="419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ヒラギノ角ゴ Pro W3" pitchFamily="-84" charset="-128"/>
              </a:defRPr>
            </a:lvl1pPr>
          </a:lstStyle>
          <a:p>
            <a:endParaRPr lang="en-US" altLang="zh-CN"/>
          </a:p>
        </p:txBody>
      </p:sp>
      <p:sp>
        <p:nvSpPr>
          <p:cNvPr id="419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ヒラギノ角ゴ Pro W3" pitchFamily="-84" charset="-128"/>
              </a:defRPr>
            </a:lvl1pPr>
          </a:lstStyle>
          <a:p>
            <a:fld id="{557FE464-2479-4B13-B61F-817C5492720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2pPr>
      <a:lvl3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3pPr>
      <a:lvl4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4pPr>
      <a:lvl5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5pPr>
      <a:lvl6pPr marL="457200" algn="ctr" rtl="0" fontAlgn="base">
        <a:spcBef>
          <a:spcPct val="0"/>
        </a:spcBef>
        <a:spcAft>
          <a:spcPct val="0"/>
        </a:spcAft>
        <a:defRPr sz="4400">
          <a:solidFill>
            <a:schemeClr val="tx2"/>
          </a:solidFill>
          <a:latin typeface="Trebuchet MS" pitchFamily="34" charset="0"/>
          <a:ea typeface="ヒラギノ角ゴ Pro W3" charset="-128"/>
        </a:defRPr>
      </a:lvl6pPr>
      <a:lvl7pPr marL="914400" algn="ctr" rtl="0" fontAlgn="base">
        <a:spcBef>
          <a:spcPct val="0"/>
        </a:spcBef>
        <a:spcAft>
          <a:spcPct val="0"/>
        </a:spcAft>
        <a:defRPr sz="4400">
          <a:solidFill>
            <a:schemeClr val="tx2"/>
          </a:solidFill>
          <a:latin typeface="Trebuchet MS" pitchFamily="34" charset="0"/>
          <a:ea typeface="ヒラギノ角ゴ Pro W3" charset="-128"/>
        </a:defRPr>
      </a:lvl7pPr>
      <a:lvl8pPr marL="1371600" algn="ctr" rtl="0" fontAlgn="base">
        <a:spcBef>
          <a:spcPct val="0"/>
        </a:spcBef>
        <a:spcAft>
          <a:spcPct val="0"/>
        </a:spcAft>
        <a:defRPr sz="4400">
          <a:solidFill>
            <a:schemeClr val="tx2"/>
          </a:solidFill>
          <a:latin typeface="Trebuchet MS" pitchFamily="34" charset="0"/>
          <a:ea typeface="ヒラギノ角ゴ Pro W3" charset="-128"/>
        </a:defRPr>
      </a:lvl8pPr>
      <a:lvl9pPr marL="1828800" algn="ctr" rtl="0" fontAlgn="base">
        <a:spcBef>
          <a:spcPct val="0"/>
        </a:spcBef>
        <a:spcAft>
          <a:spcPct val="0"/>
        </a:spcAft>
        <a:defRPr sz="4400">
          <a:solidFill>
            <a:schemeClr val="tx2"/>
          </a:solidFill>
          <a:latin typeface="Trebuchet MS" pitchFamily="34" charset="0"/>
          <a:ea typeface="ヒラギノ角ゴ Pro W3" charset="-128"/>
        </a:defRPr>
      </a:lvl9pPr>
    </p:titleStyle>
    <p:bodyStyle>
      <a:lvl1pPr marL="342900" indent="-342900" algn="l" rtl="0" eaLnBrk="0" fontAlgn="base" hangingPunct="0">
        <a:spcBef>
          <a:spcPct val="20000"/>
        </a:spcBef>
        <a:spcAft>
          <a:spcPct val="0"/>
        </a:spcAft>
        <a:buSzPct val="95000"/>
        <a:buFont typeface="Monotype Sorts" pitchFamily="-84" charset="2"/>
        <a:buChar char="G"/>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SzPct val="95000"/>
        <a:buFont typeface="Monotype Sorts" pitchFamily="-84" charset="2"/>
        <a:buChar char="G"/>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SzPct val="95000"/>
        <a:buFont typeface="Monotype Sorts" pitchFamily="-84" charset="2"/>
        <a:buChar char="G"/>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6pPr>
      <a:lvl7pPr marL="29718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7pPr>
      <a:lvl8pPr marL="34290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8pPr>
      <a:lvl9pPr marL="38862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itchFamily="-84" charset="0"/>
        <a:buChar char="•"/>
        <a:defRPr sz="3100" b="1">
          <a:solidFill>
            <a:srgbClr val="FFFFFF"/>
          </a:solidFill>
          <a:latin typeface="+mn-lt"/>
          <a:ea typeface="+mn-ea"/>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pitchFamily="-84"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itchFamily="-84"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51120447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9.jpeg"/><Relationship Id="rId2" Type="http://schemas.openxmlformats.org/officeDocument/2006/relationships/slideLayout" Target="../slideLayouts/slideLayout161.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zh-CN" altLang="en-US" sz="6000" b="1" dirty="0">
                <a:ea typeface="SimSun" pitchFamily="2" charset="-122"/>
                <a:cs typeface="+mj-cs"/>
              </a:rPr>
              <a:t>宇宙的起源</a:t>
            </a:r>
            <a:endParaRPr lang="en-US" altLang="zh-CN" sz="6000" b="1" dirty="0">
              <a:ea typeface="SimSun" pitchFamily="2" charset="-122"/>
              <a:cs typeface="+mj-cs"/>
            </a:endParaRP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zh-CN" altLang="en-US" sz="3600" b="1" i="1">
                <a:ea typeface="SimSun" pitchFamily="2" charset="-122"/>
                <a:cs typeface="+mn-cs"/>
              </a:rPr>
              <a:t>对比不同的观点</a:t>
            </a:r>
            <a:endParaRPr lang="en-US" altLang="zh-CN" sz="3600" b="1" i="1">
              <a:ea typeface="SimSun" pitchFamily="2" charset="-122"/>
              <a:cs typeface="+mn-cs"/>
            </a:endParaRP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a:t>
            </a:r>
            <a:r>
              <a:rPr lang="zh-CN" altLang="en-US" sz="2000" b="1" dirty="0">
                <a:solidFill>
                  <a:srgbClr val="FFFFFF"/>
                </a:solidFill>
                <a:effectLst>
                  <a:outerShdw blurRad="38100" dist="38100" dir="2700000" algn="tl">
                    <a:srgbClr val="000000"/>
                  </a:outerShdw>
                </a:effectLst>
                <a:cs typeface="Arial" pitchFamily="34" charset="0"/>
              </a:rPr>
              <a:t>新加坡神学院</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nesis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736"/>
          </a:xfrm>
          <a:ln>
            <a:miter lim="800000"/>
            <a:headEnd/>
            <a:tailEnd/>
          </a:ln>
          <a:effectLst>
            <a:glow rad="101600">
              <a:schemeClr val="accent2">
                <a:satMod val="175000"/>
                <a:alpha val="40000"/>
              </a:schemeClr>
            </a:glow>
          </a:effectLst>
        </p:spPr>
        <p:txBody>
          <a:bodyPr/>
          <a:lstStyle/>
          <a:p>
            <a:pPr>
              <a:defRPr/>
            </a:pPr>
            <a:r>
              <a:rPr lang="zh-TW" alt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起 初</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417670" y="1052736"/>
            <a:ext cx="3938306"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神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造 </a:t>
            </a:r>
            <a:br>
              <a:rPr lang="en-US" altLang="zh-TW"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天 地 </a:t>
            </a:r>
            <a:endParaRPr 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115921" y="5806281"/>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世 纪</a:t>
            </a:r>
            <a:r>
              <a:rPr lang="en-US" altLang="zh-TW"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1:1</a:t>
            </a:r>
          </a:p>
        </p:txBody>
      </p:sp>
    </p:spTree>
    <p:extLst>
      <p:ext uri="{BB962C8B-B14F-4D97-AF65-F5344CB8AC3E}">
        <p14:creationId xmlns:p14="http://schemas.microsoft.com/office/powerpoint/2010/main" val="369056850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indent="0" eaLnBrk="1" hangingPunct="1"/>
            <a:r>
              <a:rPr lang="en-US" altLang="zh-CN">
                <a:ea typeface="ＭＳ Ｐゴシック" pitchFamily="34" charset="-128"/>
              </a:rPr>
              <a:t>Psalm 11:3 KJV 00422</a:t>
            </a:r>
          </a:p>
        </p:txBody>
      </p:sp>
      <p:sp>
        <p:nvSpPr>
          <p:cNvPr id="8909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89092" name="Text Box 4"/>
          <p:cNvSpPr txBox="1">
            <a:spLocks noChangeArrowheads="1"/>
          </p:cNvSpPr>
          <p:nvPr/>
        </p:nvSpPr>
        <p:spPr bwMode="auto">
          <a:xfrm>
            <a:off x="228600" y="533400"/>
            <a:ext cx="8474075" cy="36274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8800" b="1">
                <a:solidFill>
                  <a:srgbClr val="FFFFFF"/>
                </a:solidFill>
                <a:ea typeface="SimSun" pitchFamily="2" charset="-122"/>
              </a:rPr>
              <a:t>诗篇</a:t>
            </a:r>
            <a:r>
              <a:rPr lang="en-US" altLang="zh-CN" sz="8800" b="1">
                <a:solidFill>
                  <a:srgbClr val="FFFFFF"/>
                </a:solidFill>
                <a:ea typeface="SimSun" pitchFamily="2" charset="-122"/>
              </a:rPr>
              <a:t> </a:t>
            </a:r>
            <a:r>
              <a:rPr lang="en-US" altLang="zh-CN" sz="8800" b="1">
                <a:solidFill>
                  <a:srgbClr val="FFFFFF"/>
                </a:solidFill>
              </a:rPr>
              <a:t>11:3</a:t>
            </a:r>
            <a:endParaRPr lang="en-US" altLang="zh-CN" sz="7200">
              <a:solidFill>
                <a:srgbClr val="FFFFFF"/>
              </a:solidFill>
            </a:endParaRPr>
          </a:p>
          <a:p>
            <a:r>
              <a:rPr lang="zh-CN" altLang="en-US" sz="7200">
                <a:solidFill>
                  <a:srgbClr val="FFFFFF"/>
                </a:solidFill>
              </a:rPr>
              <a:t>根基若</a:t>
            </a:r>
            <a:r>
              <a:rPr lang="zh-CN" altLang="en-US" sz="7200">
                <a:solidFill>
                  <a:srgbClr val="FFFFFF"/>
                </a:solidFill>
                <a:ea typeface="AppleGothic" pitchFamily="-84" charset="-127"/>
              </a:rPr>
              <a:t>毁</a:t>
            </a:r>
            <a:r>
              <a:rPr lang="zh-CN" altLang="en-US" sz="7200">
                <a:solidFill>
                  <a:srgbClr val="FFFFFF"/>
                </a:solidFill>
              </a:rPr>
              <a:t>坏，</a:t>
            </a:r>
            <a:r>
              <a:rPr lang="zh-CN" altLang="en-US" sz="7200">
                <a:solidFill>
                  <a:srgbClr val="FFFFFF"/>
                </a:solidFill>
                <a:ea typeface="华文细黑" pitchFamily="-84" charset="-122"/>
              </a:rPr>
              <a:t>义</a:t>
            </a:r>
            <a:r>
              <a:rPr lang="zh-CN" altLang="en-US" sz="7200">
                <a:solidFill>
                  <a:srgbClr val="FFFFFF"/>
                </a:solidFill>
              </a:rPr>
              <a:t>人</a:t>
            </a:r>
            <a:r>
              <a:rPr lang="zh-CN" altLang="en-US" sz="7200">
                <a:solidFill>
                  <a:srgbClr val="FFFFFF"/>
                </a:solidFill>
                <a:ea typeface="华文细黑" pitchFamily="-84" charset="-122"/>
              </a:rPr>
              <a:t>还</a:t>
            </a:r>
            <a:r>
              <a:rPr lang="zh-CN" altLang="en-US" sz="7200">
                <a:solidFill>
                  <a:srgbClr val="FFFFFF"/>
                </a:solidFill>
              </a:rPr>
              <a:t>能做什么呢</a:t>
            </a:r>
            <a:r>
              <a:rPr lang="en-US" altLang="zh-CN" sz="7200">
                <a:solidFill>
                  <a:srgbClr val="FFFFFF"/>
                </a:solidFill>
              </a:rP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indent="0" eaLnBrk="1" hangingPunct="1"/>
            <a:r>
              <a:rPr lang="en-US" altLang="zh-CN">
                <a:ea typeface="ＭＳ Ｐゴシック" pitchFamily="34" charset="-128"/>
              </a:rPr>
              <a:t>House 1 00418</a:t>
            </a:r>
          </a:p>
        </p:txBody>
      </p:sp>
      <p:sp>
        <p:nvSpPr>
          <p:cNvPr id="91138"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p:cNvSpPr>
            <a:spLocks noGrp="1" noChangeArrowheads="1"/>
          </p:cNvSpPr>
          <p:nvPr>
            <p:ph type="title"/>
          </p:nvPr>
        </p:nvSpPr>
        <p:spPr/>
        <p:txBody>
          <a:bodyPr/>
          <a:lstStyle/>
          <a:p>
            <a:pPr indent="0" eaLnBrk="1" hangingPunct="1"/>
            <a:r>
              <a:rPr lang="en-US" altLang="zh-CN">
                <a:ea typeface="ＭＳ Ｐゴシック" pitchFamily="34" charset="-128"/>
              </a:rPr>
              <a:t>House 2 00419</a:t>
            </a:r>
          </a:p>
        </p:txBody>
      </p:sp>
      <p:sp>
        <p:nvSpPr>
          <p:cNvPr id="93186" name="Freeform 1027"/>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indent="0" eaLnBrk="1" hangingPunct="1"/>
            <a:r>
              <a:rPr lang="en-US" altLang="zh-CN">
                <a:ea typeface="ＭＳ Ｐゴシック" pitchFamily="34" charset="-128"/>
              </a:rPr>
              <a:t>House 3 00420</a:t>
            </a:r>
          </a:p>
        </p:txBody>
      </p:sp>
      <p:sp>
        <p:nvSpPr>
          <p:cNvPr id="95234"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indent="0" eaLnBrk="1" hangingPunct="1"/>
            <a:r>
              <a:rPr lang="en-US" altLang="zh-CN">
                <a:ea typeface="ＭＳ Ｐゴシック" pitchFamily="34" charset="-128"/>
              </a:rPr>
              <a:t>Blocks-Genesis Doctrine &amp; Doctrines 00405</a:t>
            </a:r>
          </a:p>
        </p:txBody>
      </p:sp>
      <p:sp>
        <p:nvSpPr>
          <p:cNvPr id="97282"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创世纪</a:t>
            </a:r>
            <a:endParaRPr lang="en-US" altLang="zh-CN" sz="2400">
              <a:ea typeface="SimSun" pitchFamily="2" charset="-122"/>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b="1">
                <a:latin typeface="Arial Narrow Bold" charset="0"/>
                <a:ea typeface="ＭＳ Ｐゴシック" charset="0"/>
                <a:cs typeface="ＭＳ Ｐゴシック" charset="0"/>
              </a:rPr>
              <a:t>教</a:t>
            </a:r>
            <a:r>
              <a:rPr lang="zh-CN" altLang="en-US" b="1">
                <a:latin typeface="Arial Narrow Bold" charset="0"/>
                <a:ea typeface="华文细黑" charset="0"/>
                <a:cs typeface="华文细黑" charset="0"/>
              </a:rPr>
              <a:t>义</a:t>
            </a:r>
            <a:endParaRPr lang="en-US" altLang="zh-CN" b="1">
              <a:latin typeface="Arial Narrow Bold" charset="0"/>
              <a:ea typeface="ＭＳ Ｐゴシック" charset="0"/>
              <a:cs typeface="ＭＳ Ｐゴシック"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ea typeface="SimSun" pitchFamily="2" charset="-122"/>
              </a:rPr>
              <a:t>创世纪</a:t>
            </a: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七日</a:t>
            </a:r>
            <a:endParaRPr lang="en-US" altLang="zh-CN" sz="2000" b="1" dirty="0">
              <a:latin typeface="Arial Narrow Bold" pitchFamily="-128" charset="0"/>
              <a:ea typeface="SimSun" pitchFamily="2" charset="-122"/>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dirty="0">
                <a:latin typeface="Arial Narrow Bold" pitchFamily="-128" charset="0"/>
                <a:ea typeface="SimSun" pitchFamily="2" charset="-122"/>
              </a:rPr>
              <a:t>工作</a:t>
            </a: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charset="0"/>
                <a:ea typeface="华文细黑" charset="0"/>
                <a:cs typeface="华文细黑" charset="0"/>
              </a:rPr>
              <a:t>统</a:t>
            </a:r>
            <a:r>
              <a:rPr lang="zh-CN" altLang="en-US" sz="2000" b="1">
                <a:latin typeface="Arial Narrow Bold" charset="0"/>
                <a:ea typeface="ＭＳ Ｐゴシック" charset="0"/>
                <a:cs typeface="ＭＳ Ｐゴシック" charset="0"/>
              </a:rPr>
              <a:t>治</a:t>
            </a:r>
            <a:endParaRPr lang="en-US" altLang="zh-CN" sz="2000" b="1">
              <a:latin typeface="Arial Narrow Bold" charset="0"/>
              <a:ea typeface="ＭＳ Ｐゴシック" charset="0"/>
              <a:cs typeface="ＭＳ Ｐゴシック"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诅咒</a:t>
            </a:r>
            <a:endParaRPr lang="zh-CN" altLang="en-US" sz="2000" b="1">
              <a:latin typeface="Arial Narrow Bold" pitchFamily="-128" charset="0"/>
              <a:ea typeface="SimSun" pitchFamily="2" charset="-122"/>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最后一个亚当</a:t>
            </a:r>
            <a:endParaRPr lang="en-US" altLang="zh-CN" sz="2000" b="1" dirty="0">
              <a:latin typeface="Arial Narrow Bold" pitchFamily="-128" charset="0"/>
              <a:ea typeface="SimSun" pitchFamily="2" charset="-122"/>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第一到来</a:t>
            </a:r>
            <a:endParaRPr lang="en-US" altLang="zh-CN" sz="2000" b="1">
              <a:latin typeface="Arial Narrow Bold" charset="0"/>
              <a:ea typeface="ＭＳ Ｐゴシック" charset="0"/>
              <a:cs typeface="ＭＳ Ｐゴシック"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第二到来</a:t>
            </a:r>
            <a:endParaRPr lang="en-US" altLang="zh-CN" sz="2000" b="1">
              <a:latin typeface="Arial Narrow Bold"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autoUpdateAnimBg="0"/>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 00403</a:t>
            </a:r>
          </a:p>
        </p:txBody>
      </p:sp>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68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6805"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创造</a:t>
            </a:r>
          </a:p>
          <a:p>
            <a:pPr algn="ctr">
              <a:defRPr/>
            </a:pPr>
            <a:r>
              <a:rPr lang="zh-CN" altLang="en-US" sz="2800">
                <a:effectLst>
                  <a:outerShdw blurRad="38100" dist="38100" dir="2700000" algn="tl">
                    <a:srgbClr val="C0C0C0"/>
                  </a:outerShdw>
                </a:effectLst>
                <a:latin typeface="Arial Black" pitchFamily="34" charset="0"/>
                <a:ea typeface="SimSun" pitchFamily="2" charset="-122"/>
              </a:rPr>
              <a:t>神的话语</a:t>
            </a:r>
            <a:endParaRPr lang="en-US" altLang="zh-CN" sz="2400">
              <a:ea typeface="SimSun" pitchFamily="2" charset="-122"/>
            </a:endParaRPr>
          </a:p>
        </p:txBody>
      </p:sp>
      <p:sp>
        <p:nvSpPr>
          <p:cNvPr id="76806"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法律</a:t>
            </a:r>
            <a:endParaRPr lang="en-US" altLang="zh-CN" sz="2000" b="1">
              <a:latin typeface="Arial Narrow Bold" pitchFamily="-128" charset="0"/>
              <a:ea typeface="SimSun" pitchFamily="2" charset="-122"/>
            </a:endParaRPr>
          </a:p>
        </p:txBody>
      </p:sp>
      <p:sp>
        <p:nvSpPr>
          <p:cNvPr id="76807"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男女婚姻</a:t>
            </a:r>
            <a:endParaRPr lang="en-US" altLang="zh-CN" sz="2000" b="1">
              <a:latin typeface="Arial Narrow Bold" pitchFamily="-128" charset="0"/>
              <a:ea typeface="SimSun" pitchFamily="2" charset="-122"/>
            </a:endParaRPr>
          </a:p>
        </p:txBody>
      </p:sp>
      <p:sp>
        <p:nvSpPr>
          <p:cNvPr id="76808"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道德观念</a:t>
            </a:r>
          </a:p>
        </p:txBody>
      </p:sp>
      <p:sp>
        <p:nvSpPr>
          <p:cNvPr id="76809"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生命的意义</a:t>
            </a:r>
            <a:endParaRPr lang="en-US" altLang="zh-CN" sz="2000" b="1">
              <a:latin typeface="Arial Narrow Bold" pitchFamily="-128" charset="0"/>
              <a:ea typeface="SimSun" pitchFamily="2" charset="-122"/>
            </a:endParaRPr>
          </a:p>
        </p:txBody>
      </p:sp>
      <p:sp>
        <p:nvSpPr>
          <p:cNvPr id="76813" name="AutoShape 13" descr="White marble"/>
          <p:cNvSpPr>
            <a:spLocks noChangeArrowheads="1"/>
          </p:cNvSpPr>
          <p:nvPr/>
        </p:nvSpPr>
        <p:spPr bwMode="auto">
          <a:xfrm>
            <a:off x="51054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a:effectLst>
                  <a:outerShdw blurRad="38100" dist="38100" dir="2700000" algn="tl">
                    <a:srgbClr val="C0C0C0"/>
                  </a:outerShdw>
                </a:effectLst>
                <a:latin typeface="Arial Black" pitchFamily="34" charset="0"/>
                <a:ea typeface="SimSun" pitchFamily="2" charset="-122"/>
              </a:rPr>
              <a:t>进化论</a:t>
            </a:r>
            <a:endParaRPr lang="en-US" altLang="zh-CN" sz="4000">
              <a:effectLst>
                <a:outerShdw blurRad="38100" dist="38100" dir="2700000" algn="tl">
                  <a:srgbClr val="C0C0C0"/>
                </a:outerShdw>
              </a:effectLst>
              <a:latin typeface="Arial Black" pitchFamily="34" charset="0"/>
              <a:ea typeface="SimSun" pitchFamily="2" charset="-122"/>
            </a:endParaRPr>
          </a:p>
          <a:p>
            <a:pPr algn="ctr">
              <a:defRPr/>
            </a:pPr>
            <a:r>
              <a:rPr lang="zh-CN" altLang="en-US" sz="2800">
                <a:effectLst>
                  <a:outerShdw blurRad="38100" dist="38100" dir="2700000" algn="tl">
                    <a:srgbClr val="C0C0C0"/>
                  </a:outerShdw>
                </a:effectLst>
                <a:latin typeface="Arial Black" pitchFamily="34" charset="0"/>
                <a:ea typeface="SimSun" pitchFamily="2" charset="-122"/>
              </a:rPr>
              <a:t>人的想法</a:t>
            </a:r>
            <a:endParaRPr lang="en-US" altLang="zh-CN" sz="2400">
              <a:ea typeface="SimSun" pitchFamily="2" charset="-122"/>
            </a:endParaRPr>
          </a:p>
        </p:txBody>
      </p:sp>
      <p:sp>
        <p:nvSpPr>
          <p:cNvPr id="76814" name="AutoShape 14" descr="White marble"/>
          <p:cNvSpPr>
            <a:spLocks noChangeArrowheads="1"/>
          </p:cNvSpPr>
          <p:nvPr/>
        </p:nvSpPr>
        <p:spPr bwMode="auto">
          <a:xfrm>
            <a:off x="51054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无法无天</a:t>
            </a:r>
            <a:endParaRPr lang="en-US" altLang="zh-CN" sz="2000" b="1">
              <a:latin typeface="Arial Narrow Bold" pitchFamily="-128" charset="0"/>
              <a:ea typeface="SimSun" pitchFamily="2" charset="-122"/>
            </a:endParaRPr>
          </a:p>
        </p:txBody>
      </p:sp>
      <p:sp>
        <p:nvSpPr>
          <p:cNvPr id="76815" name="AutoShape 15" descr="White marble"/>
          <p:cNvSpPr>
            <a:spLocks noChangeArrowheads="1"/>
          </p:cNvSpPr>
          <p:nvPr/>
        </p:nvSpPr>
        <p:spPr bwMode="auto">
          <a:xfrm>
            <a:off x="51054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200" b="1">
                <a:effectLst>
                  <a:outerShdw blurRad="38100" dist="38100" dir="2700000" algn="tl">
                    <a:srgbClr val="C0C0C0"/>
                  </a:outerShdw>
                </a:effectLst>
                <a:latin typeface="Arial Narrow Bold" pitchFamily="-128" charset="0"/>
                <a:ea typeface="SimSun" pitchFamily="2" charset="-122"/>
              </a:rPr>
              <a:t>同性恋</a:t>
            </a:r>
            <a:endParaRPr lang="zh-CN" altLang="en-US" sz="2000" b="1">
              <a:latin typeface="Arial Narrow Bold" pitchFamily="-128" charset="0"/>
              <a:ea typeface="SimSun" pitchFamily="2" charset="-122"/>
            </a:endParaRPr>
          </a:p>
        </p:txBody>
      </p:sp>
      <p:sp>
        <p:nvSpPr>
          <p:cNvPr id="76816" name="AutoShape 16" descr="White marble"/>
          <p:cNvSpPr>
            <a:spLocks noChangeArrowheads="1"/>
          </p:cNvSpPr>
          <p:nvPr/>
        </p:nvSpPr>
        <p:spPr bwMode="auto">
          <a:xfrm>
            <a:off x="51054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淫荡</a:t>
            </a:r>
            <a:endParaRPr lang="zh-CN" altLang="en-US" sz="2000" b="1">
              <a:latin typeface="Arial Narrow Bold" pitchFamily="-128" charset="0"/>
              <a:ea typeface="SimSun" pitchFamily="2" charset="-122"/>
            </a:endParaRPr>
          </a:p>
        </p:txBody>
      </p:sp>
      <p:sp>
        <p:nvSpPr>
          <p:cNvPr id="76817" name="AutoShape 17" descr="White marble"/>
          <p:cNvSpPr>
            <a:spLocks noChangeArrowheads="1"/>
          </p:cNvSpPr>
          <p:nvPr/>
        </p:nvSpPr>
        <p:spPr bwMode="auto">
          <a:xfrm>
            <a:off x="51054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堕胎</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68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68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6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autoUpdateAnimBg="0"/>
      <p:bldP spid="76806" grpId="0" animBg="1" autoUpdateAnimBg="0"/>
      <p:bldP spid="76807" grpId="0" animBg="1" autoUpdateAnimBg="0"/>
      <p:bldP spid="76808" grpId="0" animBg="1" autoUpdateAnimBg="0"/>
      <p:bldP spid="76809" grpId="0" animBg="1" autoUpdateAnimBg="0"/>
      <p:bldP spid="76813" grpId="0" animBg="1" autoUpdateAnimBg="0"/>
      <p:bldP spid="76814" grpId="0" animBg="1" autoUpdateAnimBg="0"/>
      <p:bldP spid="76815" grpId="0" animBg="1" autoUpdateAnimBg="0"/>
      <p:bldP spid="76816" grpId="0" animBg="1" autoUpdateAnimBg="0"/>
      <p:bldP spid="7681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1378" name="Rectangle 2"/>
          <p:cNvSpPr>
            <a:spLocks noGrp="1" noChangeArrowheads="1"/>
          </p:cNvSpPr>
          <p:nvPr>
            <p:ph type="title"/>
          </p:nvPr>
        </p:nvSpPr>
        <p:spPr/>
        <p:txBody>
          <a:bodyPr/>
          <a:lstStyle/>
          <a:p>
            <a:pPr indent="0" eaLnBrk="1" hangingPunct="1"/>
            <a:r>
              <a:rPr lang="en-US" altLang="zh-CN">
                <a:ea typeface="ＭＳ Ｐゴシック" pitchFamily="34" charset="-128"/>
              </a:rPr>
              <a:t>Q335-Sagan 00434</a:t>
            </a:r>
          </a:p>
        </p:txBody>
      </p:sp>
      <p:sp>
        <p:nvSpPr>
          <p:cNvPr id="101379" name="Rectangle 5"/>
          <p:cNvSpPr>
            <a:spLocks noChangeArrowheads="1"/>
          </p:cNvSpPr>
          <p:nvPr/>
        </p:nvSpPr>
        <p:spPr bwMode="auto">
          <a:xfrm>
            <a:off x="0" y="0"/>
            <a:ext cx="9144000" cy="5943600"/>
          </a:xfrm>
          <a:prstGeom prst="rect">
            <a:avLst/>
          </a:prstGeom>
          <a:gradFill rotWithShape="0">
            <a:gsLst>
              <a:gs pos="0">
                <a:srgbClr val="6D0D19"/>
              </a:gs>
              <a:gs pos="100000">
                <a:srgbClr val="32060C"/>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2400"/>
          </a:p>
        </p:txBody>
      </p:sp>
      <p:sp>
        <p:nvSpPr>
          <p:cNvPr id="101380" name="Text Box 7"/>
          <p:cNvSpPr txBox="1">
            <a:spLocks noChangeArrowheads="1"/>
          </p:cNvSpPr>
          <p:nvPr/>
        </p:nvSpPr>
        <p:spPr bwMode="auto">
          <a:xfrm>
            <a:off x="152400" y="973138"/>
            <a:ext cx="8686800" cy="228758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a:solidFill>
                  <a:srgbClr val="FFFFFF"/>
                </a:solidFill>
              </a:rPr>
              <a:t>“</a:t>
            </a:r>
            <a:r>
              <a:rPr lang="zh-CN" altLang="en-US">
                <a:solidFill>
                  <a:srgbClr val="FFFFFF"/>
                </a:solidFill>
                <a:ea typeface="SimSun" pitchFamily="2" charset="-122"/>
              </a:rPr>
              <a:t>进化论的秘密在于时间及死亡。时间带来有利的进化；死亡造成更大的进化空间。</a:t>
            </a:r>
            <a:r>
              <a:rPr lang="zh-CN" altLang="en-US">
                <a:solidFill>
                  <a:srgbClr val="FFFFFF"/>
                </a:solidFill>
              </a:rPr>
              <a: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rPr>
              <a:t>FOSSIL </a:t>
            </a:r>
            <a:br>
              <a:rPr lang="en-US" sz="3200" b="1" kern="0" dirty="0">
                <a:solidFill>
                  <a:srgbClr val="FFFFFF"/>
                </a:solidFill>
                <a:effectLst>
                  <a:glow rad="279400">
                    <a:srgbClr val="000000">
                      <a:alpha val="75000"/>
                    </a:srgbClr>
                  </a:glow>
                </a:effectLst>
                <a:latin typeface="Arial"/>
              </a:rPr>
            </a:br>
            <a:r>
              <a:rPr lang="en-US" sz="3200" b="1" kern="0" dirty="0">
                <a:solidFill>
                  <a:srgbClr val="FFFFFF"/>
                </a:solidFill>
                <a:effectLst>
                  <a:glow rad="279400">
                    <a:srgbClr val="000000">
                      <a:alpha val="75000"/>
                    </a:srgbClr>
                  </a:glow>
                </a:effectLst>
                <a:latin typeface="Arial"/>
              </a:rPr>
              <a:t>RECORD</a:t>
            </a:r>
          </a:p>
        </p:txBody>
      </p:sp>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a:rPr>
              <a:t>数百万年</a:t>
            </a:r>
            <a:endParaRPr lang="en-US" sz="8000" b="1" kern="0" dirty="0">
              <a:solidFill>
                <a:srgbClr val="FFFFFF"/>
              </a:solidFill>
              <a:effectLst>
                <a:glow rad="279400">
                  <a:srgbClr val="000000">
                    <a:alpha val="75000"/>
                  </a:srgbClr>
                </a:glow>
              </a:effectLst>
              <a:latin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Hant" altLang="en-US" b="1" kern="0" dirty="0">
                <a:solidFill>
                  <a:srgbClr val="FF0000"/>
                </a:solidFill>
                <a:effectLst>
                  <a:glow rad="241300">
                    <a:srgbClr val="000000">
                      <a:alpha val="75000"/>
                    </a:srgbClr>
                  </a:glow>
                </a:effectLst>
                <a:latin typeface="Arial Black"/>
                <a:ea typeface="ＭＳ Ｐゴシック"/>
                <a:cs typeface="Arial Black"/>
              </a:rPr>
              <a:t>痛苦</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杀戮</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挣扎</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灭绝</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indent="0" eaLnBrk="1" hangingPunct="1"/>
            <a:r>
              <a:rPr lang="en-US" altLang="zh-CN">
                <a:ea typeface="ＭＳ Ｐゴシック" pitchFamily="34" charset="-128"/>
              </a:rPr>
              <a:t>Evolution: Death-Man 00413</a:t>
            </a:r>
          </a:p>
        </p:txBody>
      </p:sp>
      <p:sp>
        <p:nvSpPr>
          <p:cNvPr id="10547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75" name="Text Box 4"/>
          <p:cNvSpPr txBox="1">
            <a:spLocks noChangeArrowheads="1"/>
          </p:cNvSpPr>
          <p:nvPr/>
        </p:nvSpPr>
        <p:spPr bwMode="auto">
          <a:xfrm>
            <a:off x="1712913" y="479425"/>
            <a:ext cx="5526087"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chemeClr val="bg1"/>
                </a:solidFill>
                <a:latin typeface="Arial Black" pitchFamily="34" charset="0"/>
                <a:ea typeface="SimSun" pitchFamily="2" charset="-122"/>
              </a:rPr>
              <a:t>进化论</a:t>
            </a:r>
            <a:endParaRPr lang="zh-CN" altLang="en-US" sz="6000">
              <a:latin typeface="Arial Black" pitchFamily="34" charset="0"/>
              <a:ea typeface="SimSun" pitchFamily="2" charset="-122"/>
            </a:endParaRPr>
          </a:p>
        </p:txBody>
      </p:sp>
      <p:sp>
        <p:nvSpPr>
          <p:cNvPr id="105476" name="Text Box 6"/>
          <p:cNvSpPr txBox="1">
            <a:spLocks noChangeArrowheads="1"/>
          </p:cNvSpPr>
          <p:nvPr/>
        </p:nvSpPr>
        <p:spPr bwMode="auto">
          <a:xfrm>
            <a:off x="304800" y="2133600"/>
            <a:ext cx="2667000" cy="1857375"/>
          </a:xfrm>
          <a:prstGeom prst="rect">
            <a:avLst/>
          </a:prstGeom>
          <a:solidFill>
            <a:srgbClr val="BF012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a:solidFill>
                  <a:srgbClr val="FFFFFF"/>
                </a:solidFill>
                <a:latin typeface="Arial Black" pitchFamily="34" charset="0"/>
                <a:ea typeface="SimSun" pitchFamily="2" charset="-122"/>
              </a:rPr>
              <a:t>死亡</a:t>
            </a:r>
          </a:p>
          <a:p>
            <a:pPr algn="ctr"/>
            <a:r>
              <a:rPr lang="zh-CN" altLang="en-US" sz="2400" b="1">
                <a:solidFill>
                  <a:srgbClr val="FFFFFF"/>
                </a:solidFill>
                <a:ea typeface="SimSun" pitchFamily="2" charset="-122"/>
              </a:rPr>
              <a:t>厮杀</a:t>
            </a:r>
          </a:p>
          <a:p>
            <a:pPr algn="ctr"/>
            <a:r>
              <a:rPr lang="zh-CN" altLang="en-US" sz="2400">
                <a:solidFill>
                  <a:srgbClr val="FFFFFF"/>
                </a:solidFill>
                <a:ea typeface="SimSun" pitchFamily="2" charset="-122"/>
              </a:rPr>
              <a:t>痛苦</a:t>
            </a:r>
            <a:br>
              <a:rPr lang="en-US" altLang="zh-CN" sz="2400">
                <a:solidFill>
                  <a:srgbClr val="FFFFFF"/>
                </a:solidFill>
                <a:latin typeface="Arial Black" pitchFamily="34" charset="0"/>
                <a:ea typeface="SimSun" pitchFamily="2" charset="-122"/>
              </a:rPr>
            </a:br>
            <a:r>
              <a:rPr lang="zh-CN" altLang="en-US" sz="2400">
                <a:solidFill>
                  <a:srgbClr val="FFFFFF"/>
                </a:solidFill>
                <a:ea typeface="SimSun" pitchFamily="2" charset="-122"/>
              </a:rPr>
              <a:t>疾病</a:t>
            </a:r>
            <a:endParaRPr lang="en-US" altLang="zh-CN" sz="2400">
              <a:solidFill>
                <a:srgbClr val="FFFFFF"/>
              </a:solidFill>
              <a:ea typeface="SimSun" pitchFamily="2" charset="-122"/>
            </a:endParaRPr>
          </a:p>
        </p:txBody>
      </p:sp>
      <p:sp>
        <p:nvSpPr>
          <p:cNvPr id="105477"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5478" name="Text Box 7"/>
          <p:cNvSpPr txBox="1">
            <a:spLocks noChangeArrowheads="1"/>
          </p:cNvSpPr>
          <p:nvPr/>
        </p:nvSpPr>
        <p:spPr bwMode="auto">
          <a:xfrm>
            <a:off x="5878513" y="1905000"/>
            <a:ext cx="2655887" cy="519113"/>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a:latin typeface="Arial Black" pitchFamily="34" charset="0"/>
                <a:ea typeface="SimSun" pitchFamily="2" charset="-122"/>
              </a:rPr>
              <a:t>人的存在</a:t>
            </a:r>
            <a:endParaRPr lang="en-US" altLang="zh-CN" sz="1400">
              <a:latin typeface="Arial Black" pitchFamily="34" charset="0"/>
              <a:ea typeface="SimSun" pitchFamily="2" charset="-122"/>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a:ea typeface="SimSun" pitchFamily="2" charset="-122"/>
                <a:cs typeface="+mj-cs"/>
              </a:rPr>
              <a:t>人生的大问题</a:t>
            </a:r>
            <a:endParaRPr lang="en-US" altLang="zh-CN">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a:ea typeface="SimSun" pitchFamily="2" charset="-122"/>
              </a:rPr>
              <a:t>我到底是谁</a:t>
            </a:r>
            <a:r>
              <a:rPr lang="en-US" altLang="zh-CN" b="1"/>
              <a:t>?</a:t>
            </a:r>
          </a:p>
          <a:p>
            <a:pPr eaLnBrk="1" hangingPunct="1"/>
            <a:r>
              <a:rPr lang="zh-CN" altLang="en-US" b="1">
                <a:ea typeface="SimSun" pitchFamily="2" charset="-122"/>
              </a:rPr>
              <a:t>我从何来</a:t>
            </a:r>
            <a:r>
              <a:rPr lang="en-US" altLang="zh-CN" b="1"/>
              <a:t>?</a:t>
            </a:r>
          </a:p>
          <a:p>
            <a:pPr eaLnBrk="1" hangingPunct="1"/>
            <a:r>
              <a:rPr lang="zh-CN" altLang="en-US" b="1">
                <a:ea typeface="SimSun" pitchFamily="2" charset="-122"/>
              </a:rPr>
              <a:t>什么带给生命有意义</a:t>
            </a:r>
            <a:r>
              <a:rPr lang="en-US" altLang="zh-CN" b="1"/>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indent="0" eaLnBrk="1" hangingPunct="1"/>
            <a:r>
              <a:rPr lang="en-US" altLang="zh-CN">
                <a:ea typeface="ＭＳ Ｐゴシック" pitchFamily="34" charset="-128"/>
              </a:rPr>
              <a:t>Creation: Actions-Death 00412</a:t>
            </a:r>
          </a:p>
        </p:txBody>
      </p:sp>
      <p:sp>
        <p:nvSpPr>
          <p:cNvPr id="1075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chemeClr val="bg1"/>
                </a:solidFill>
                <a:latin typeface="Arial Black" pitchFamily="34" charset="0"/>
                <a:ea typeface="SimSun" pitchFamily="2" charset="-122"/>
              </a:rPr>
              <a:t>上帝造人</a:t>
            </a:r>
            <a:endParaRPr lang="en-US" altLang="zh-CN" sz="6000" b="1">
              <a:latin typeface="Arial Black" pitchFamily="34" charset="0"/>
              <a:ea typeface="SimSun" pitchFamily="2" charset="-122"/>
            </a:endParaRPr>
          </a:p>
        </p:txBody>
      </p:sp>
      <p:sp>
        <p:nvSpPr>
          <p:cNvPr id="1075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7525" name="Text Box 6"/>
          <p:cNvSpPr txBox="1">
            <a:spLocks noChangeArrowheads="1"/>
          </p:cNvSpPr>
          <p:nvPr/>
        </p:nvSpPr>
        <p:spPr bwMode="auto">
          <a:xfrm>
            <a:off x="2449513" y="1828800"/>
            <a:ext cx="2655887" cy="701675"/>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1200" b="1">
              <a:latin typeface="Arial Black" pitchFamily="34" charset="0"/>
              <a:ea typeface="SimSun" pitchFamily="2" charset="-122"/>
            </a:endParaRPr>
          </a:p>
          <a:p>
            <a:pPr algn="ctr"/>
            <a:r>
              <a:rPr lang="zh-CN" altLang="en-US" sz="2800" b="1">
                <a:latin typeface="Arial Black" pitchFamily="34" charset="0"/>
                <a:ea typeface="SimSun" pitchFamily="2" charset="-122"/>
              </a:rPr>
              <a:t>人的行为</a:t>
            </a:r>
            <a:endParaRPr lang="en-US" altLang="zh-CN" sz="1400" b="1">
              <a:latin typeface="Arial Black" pitchFamily="34" charset="0"/>
              <a:ea typeface="SimSun" pitchFamily="2" charset="-122"/>
            </a:endParaRPr>
          </a:p>
        </p:txBody>
      </p:sp>
      <p:sp>
        <p:nvSpPr>
          <p:cNvPr id="107526" name="Text Box 7"/>
          <p:cNvSpPr txBox="1">
            <a:spLocks noChangeArrowheads="1"/>
          </p:cNvSpPr>
          <p:nvPr/>
        </p:nvSpPr>
        <p:spPr bwMode="auto">
          <a:xfrm>
            <a:off x="7162800" y="3733800"/>
            <a:ext cx="1295400" cy="1158875"/>
          </a:xfrm>
          <a:prstGeom prst="rect">
            <a:avLst/>
          </a:prstGeom>
          <a:solidFill>
            <a:srgbClr val="CCC3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b="1">
                <a:latin typeface="Alan Den" pitchFamily="-108" charset="0"/>
                <a:ea typeface="SimSun" pitchFamily="2" charset="-122"/>
              </a:rPr>
              <a:t>死亡</a:t>
            </a:r>
            <a:endParaRPr lang="en-US" altLang="zh-CN" sz="2800" b="1">
              <a:latin typeface="Alan Den" pitchFamily="-108" charset="0"/>
              <a:ea typeface="SimSun" pitchFamily="2" charset="-122"/>
            </a:endParaRPr>
          </a:p>
          <a:p>
            <a:pPr algn="ctr"/>
            <a:endParaRPr lang="en-US" altLang="zh-CN" sz="2800" b="1">
              <a:latin typeface="Alan Den" pitchFamily="-108" charset="0"/>
            </a:endParaRPr>
          </a:p>
          <a:p>
            <a:pPr algn="ctr"/>
            <a:endParaRPr lang="zh-CN" altLang="en-US" sz="1400">
              <a:latin typeface="Alan Den" pitchFamily="-108"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1 00410</a:t>
            </a:r>
          </a:p>
        </p:txBody>
      </p:sp>
      <p:sp>
        <p:nvSpPr>
          <p:cNvPr id="10957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571" name="Text Box 4"/>
          <p:cNvSpPr txBox="1">
            <a:spLocks noChangeArrowheads="1"/>
          </p:cNvSpPr>
          <p:nvPr/>
        </p:nvSpPr>
        <p:spPr bwMode="auto">
          <a:xfrm>
            <a:off x="5724525" y="260350"/>
            <a:ext cx="3200400" cy="76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4400" b="1">
                <a:ea typeface="SimSun" pitchFamily="2" charset="-122"/>
              </a:rPr>
              <a:t>卫墙</a:t>
            </a:r>
            <a:endParaRPr lang="en-US" altLang="zh-CN" sz="4400" b="1">
              <a:ea typeface="SimSun" pitchFamily="2" charset="-122"/>
            </a:endParaRPr>
          </a:p>
        </p:txBody>
      </p:sp>
      <p:sp>
        <p:nvSpPr>
          <p:cNvPr id="109572"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3"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4" name="Text Box 7"/>
          <p:cNvSpPr txBox="1">
            <a:spLocks noChangeArrowheads="1"/>
          </p:cNvSpPr>
          <p:nvPr/>
        </p:nvSpPr>
        <p:spPr bwMode="auto">
          <a:xfrm rot="-196851">
            <a:off x="5105400" y="5084763"/>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5400" b="1">
                <a:ea typeface="SimSun" pitchFamily="2" charset="-122"/>
              </a:rPr>
              <a:t>真理</a:t>
            </a:r>
          </a:p>
        </p:txBody>
      </p:sp>
      <p:sp>
        <p:nvSpPr>
          <p:cNvPr id="109575" name="Text Box 4"/>
          <p:cNvSpPr txBox="1">
            <a:spLocks noChangeArrowheads="1"/>
          </p:cNvSpPr>
          <p:nvPr/>
        </p:nvSpPr>
        <p:spPr bwMode="auto">
          <a:xfrm rot="-521230">
            <a:off x="2890838" y="717550"/>
            <a:ext cx="23764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5400" b="1">
                <a:ea typeface="SimSun" pitchFamily="2" charset="-122"/>
              </a:rPr>
              <a:t>基督</a:t>
            </a:r>
            <a:br>
              <a:rPr lang="en-US" altLang="zh-CN" sz="5400" b="1">
                <a:ea typeface="SimSun" pitchFamily="2" charset="-122"/>
              </a:rPr>
            </a:br>
            <a:r>
              <a:rPr lang="zh-CN" altLang="en-US" sz="5400" b="1">
                <a:ea typeface="SimSun" pitchFamily="2" charset="-122"/>
              </a:rPr>
              <a:t>视观</a:t>
            </a:r>
            <a:endParaRPr lang="en-US" altLang="zh-CN" sz="5400" b="1">
              <a:ea typeface="SimSun" pitchFamily="2" charset="-122"/>
            </a:endParaRPr>
          </a:p>
        </p:txBody>
      </p:sp>
      <p:sp>
        <p:nvSpPr>
          <p:cNvPr id="109576"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7" name="Text Box 9"/>
          <p:cNvSpPr txBox="1">
            <a:spLocks noChangeArrowheads="1"/>
          </p:cNvSpPr>
          <p:nvPr/>
        </p:nvSpPr>
        <p:spPr bwMode="auto">
          <a:xfrm>
            <a:off x="1981200" y="29972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3200" b="1">
                <a:ea typeface="SimSun" pitchFamily="2" charset="-122"/>
              </a:rPr>
              <a:t>人道主义</a:t>
            </a:r>
            <a:endParaRPr lang="en-US" altLang="zh-CN" sz="3200" b="1">
              <a:ea typeface="SimSun" pitchFamily="2" charset="-122"/>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indent="0" eaLnBrk="1" hangingPunct="1"/>
            <a:r>
              <a:rPr lang="en-US" altLang="zh-CN">
                <a:ea typeface="ＭＳ Ｐゴシック" pitchFamily="34" charset="-128"/>
              </a:rPr>
              <a:t>Christian Barrier 2 00411</a:t>
            </a:r>
          </a:p>
        </p:txBody>
      </p:sp>
      <p:sp>
        <p:nvSpPr>
          <p:cNvPr id="1116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9144000" cy="6324600"/>
          </a:xfrm>
          <a:effectLst>
            <a:outerShdw blurRad="63500" dist="35921" dir="2700000" algn="ctr" rotWithShape="0">
              <a:srgbClr val="000000">
                <a:alpha val="74997"/>
              </a:srgbClr>
            </a:outerShdw>
          </a:effectLst>
        </p:spPr>
        <p:txBody>
          <a:bodyPr/>
          <a:lstStyle/>
          <a:p>
            <a:pPr indent="0" algn="l" eaLnBrk="1" hangingPunct="1"/>
            <a:r>
              <a:rPr lang="zh-CN" altLang="en-US" sz="6000">
                <a:solidFill>
                  <a:srgbClr val="FFFFFF"/>
                </a:solidFill>
                <a:ea typeface="SimSun" pitchFamily="2" charset="-122"/>
              </a:rPr>
              <a:t>创世纪 </a:t>
            </a:r>
            <a:r>
              <a:rPr lang="en-US" altLang="zh-CN" sz="6000">
                <a:solidFill>
                  <a:srgbClr val="FFFFFF"/>
                </a:solidFill>
                <a:ea typeface="ＭＳ Ｐゴシック" pitchFamily="34" charset="-128"/>
              </a:rPr>
              <a:t>3</a:t>
            </a:r>
            <a:r>
              <a:rPr lang="zh-CN" altLang="en-US" sz="6000">
                <a:solidFill>
                  <a:srgbClr val="FFFFFF"/>
                </a:solidFill>
                <a:latin typeface="Apple Symbols" pitchFamily="-84" charset="2"/>
                <a:ea typeface="SimSun" pitchFamily="2" charset="-122"/>
              </a:rPr>
              <a:t>∶</a:t>
            </a:r>
            <a:r>
              <a:rPr lang="en-US" altLang="zh-CN" sz="6000">
                <a:solidFill>
                  <a:srgbClr val="FFFFFF"/>
                </a:solidFill>
                <a:ea typeface="ＭＳ Ｐゴシック" pitchFamily="34" charset="-128"/>
              </a:rPr>
              <a:t>15</a:t>
            </a:r>
            <a:br>
              <a:rPr lang="en-US" altLang="zh-CN" sz="6000">
                <a:solidFill>
                  <a:srgbClr val="FFFFFF"/>
                </a:solidFill>
                <a:ea typeface="ＭＳ Ｐゴシック" pitchFamily="34" charset="-128"/>
              </a:rPr>
            </a:br>
            <a:r>
              <a:rPr lang="zh-CN" altLang="en-US" sz="5400">
                <a:solidFill>
                  <a:srgbClr val="FFFFFF"/>
                </a:solidFill>
                <a:ea typeface="SimSun" pitchFamily="2" charset="-122"/>
              </a:rPr>
              <a:t>我又要叫你和女人彼此仇恨；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你的后裔和她的后裔</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也彼此仇恨。</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女人的后裔要伤你的头；</a:t>
            </a:r>
            <a:br>
              <a:rPr lang="en-US" altLang="zh-CN" sz="5400">
                <a:solidFill>
                  <a:srgbClr val="FFFFFF"/>
                </a:solidFill>
                <a:ea typeface="ＭＳ Ｐゴシック" pitchFamily="34" charset="-128"/>
              </a:rPr>
            </a:br>
            <a:r>
              <a:rPr lang="zh-CN" altLang="en-US" sz="5400">
                <a:solidFill>
                  <a:srgbClr val="FFFFFF"/>
                </a:solidFill>
                <a:ea typeface="SimSun" pitchFamily="2" charset="-122"/>
              </a:rPr>
              <a:t>你要伤他的脚跟。</a:t>
            </a:r>
            <a:endParaRPr lang="en-US" altLang="en-US">
              <a:ea typeface="ＭＳ Ｐゴシック" pitchFamily="34"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indent="0" eaLnBrk="1" hangingPunct="1"/>
            <a:r>
              <a:rPr lang="en-US" altLang="zh-CN">
                <a:ea typeface="ＭＳ Ｐゴシック" pitchFamily="34" charset="-128"/>
              </a:rPr>
              <a:t>Sin-Romans 8:22 00074</a:t>
            </a:r>
          </a:p>
        </p:txBody>
      </p:sp>
      <p:sp>
        <p:nvSpPr>
          <p:cNvPr id="115714"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15"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6"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7"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8" name="TextBox 5"/>
          <p:cNvSpPr txBox="1">
            <a:spLocks noChangeArrowheads="1"/>
          </p:cNvSpPr>
          <p:nvPr/>
        </p:nvSpPr>
        <p:spPr bwMode="auto">
          <a:xfrm>
            <a:off x="6172200" y="3240088"/>
            <a:ext cx="1905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ea typeface="华文细黑" pitchFamily="-84" charset="-122"/>
              </a:rPr>
              <a:t>劳</a:t>
            </a:r>
            <a:r>
              <a:rPr lang="zh-CN" altLang="en-US" sz="2800">
                <a:solidFill>
                  <a:srgbClr val="EEEEEE"/>
                </a:solidFill>
              </a:rPr>
              <a:t>苦，此到</a:t>
            </a:r>
            <a:r>
              <a:rPr lang="zh-CN" altLang="en-US" sz="2800">
                <a:solidFill>
                  <a:srgbClr val="EEEEEE"/>
                </a:solidFill>
                <a:ea typeface="华文细黑" pitchFamily="-84" charset="-122"/>
              </a:rPr>
              <a:t>现</a:t>
            </a:r>
            <a:r>
              <a:rPr lang="zh-CN" altLang="en-US" sz="2800">
                <a:solidFill>
                  <a:srgbClr val="EEEEEE"/>
                </a:solidFill>
              </a:rPr>
              <a:t>在。</a:t>
            </a:r>
            <a:endParaRPr lang="en-US" altLang="zh-CN" sz="2800">
              <a:solidFill>
                <a:srgbClr val="EEEEEE"/>
              </a:solidFill>
            </a:endParaRPr>
          </a:p>
          <a:p>
            <a:endParaRPr lang="en-US" altLang="en-US" sz="2800">
              <a:solidFill>
                <a:srgbClr val="EEEEEE"/>
              </a:solidFill>
            </a:endParaRPr>
          </a:p>
          <a:p>
            <a:r>
              <a:rPr lang="zh-CN" altLang="en-US" sz="2800">
                <a:solidFill>
                  <a:srgbClr val="EEEEEE"/>
                </a:solidFill>
                <a:ea typeface="华文细黑" pitchFamily="-84" charset="-122"/>
              </a:rPr>
              <a:t>罗马书</a:t>
            </a:r>
            <a:br>
              <a:rPr lang="en-US" altLang="zh-CN" sz="2800">
                <a:solidFill>
                  <a:srgbClr val="EEEEEE"/>
                </a:solidFill>
                <a:ea typeface="华文细黑" pitchFamily="-84" charset="-122"/>
              </a:rPr>
            </a:br>
            <a:r>
              <a:rPr lang="en-US" altLang="zh-CN" sz="2800">
                <a:solidFill>
                  <a:srgbClr val="EEEEEE"/>
                </a:solidFill>
              </a:rPr>
              <a:t>8</a:t>
            </a:r>
            <a:r>
              <a:rPr lang="zh-CN" altLang="en-US" sz="2800">
                <a:solidFill>
                  <a:srgbClr val="EEEEEE"/>
                </a:solidFill>
              </a:rPr>
              <a:t>：</a:t>
            </a:r>
            <a:r>
              <a:rPr lang="en-US" altLang="zh-CN" sz="2800">
                <a:solidFill>
                  <a:srgbClr val="EEEEEE"/>
                </a:solidFill>
              </a:rPr>
              <a:t>39</a:t>
            </a:r>
            <a:endParaRPr lang="en-US" altLang="en-US" sz="2800">
              <a:solidFill>
                <a:srgbClr val="EEEEEE"/>
              </a:solidFill>
            </a:endParaRPr>
          </a:p>
        </p:txBody>
      </p:sp>
      <p:sp>
        <p:nvSpPr>
          <p:cNvPr id="115719" name="TextBox 3"/>
          <p:cNvSpPr txBox="1">
            <a:spLocks noChangeArrowheads="1"/>
          </p:cNvSpPr>
          <p:nvPr/>
        </p:nvSpPr>
        <p:spPr bwMode="auto">
          <a:xfrm>
            <a:off x="1371600" y="13716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rPr>
              <a:t>我</a:t>
            </a:r>
            <a:r>
              <a:rPr lang="zh-CN" altLang="en-US" sz="2800">
                <a:solidFill>
                  <a:srgbClr val="EEEEEE"/>
                </a:solidFill>
                <a:ea typeface="华文细黑" pitchFamily="-84" charset="-122"/>
              </a:rPr>
              <a:t>们</a:t>
            </a:r>
            <a:r>
              <a:rPr lang="zh-CN" altLang="en-US" sz="2800">
                <a:solidFill>
                  <a:srgbClr val="EEEEEE"/>
                </a:solidFill>
              </a:rPr>
              <a:t>知道一切受造之物一同</a:t>
            </a:r>
            <a:r>
              <a:rPr lang="zh-CN" altLang="en-US" sz="2800">
                <a:solidFill>
                  <a:srgbClr val="EEEEEE"/>
                </a:solidFill>
                <a:ea typeface="华文细黑" pitchFamily="-84" charset="-122"/>
              </a:rPr>
              <a:t>叹</a:t>
            </a:r>
            <a:r>
              <a:rPr lang="zh-CN" altLang="en-US" sz="2800">
                <a:solidFill>
                  <a:srgbClr val="EEEEEE"/>
                </a:solidFill>
              </a:rPr>
              <a:t>息，</a:t>
            </a:r>
            <a:endParaRPr lang="en-US" altLang="en-US" sz="2800">
              <a:solidFill>
                <a:srgbClr val="EEEEEE"/>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indent="0" eaLnBrk="1" hangingPunct="1"/>
            <a:r>
              <a:rPr lang="en-US" altLang="zh-CN">
                <a:ea typeface="ＭＳ Ｐゴシック" pitchFamily="34" charset="-128"/>
              </a:rPr>
              <a:t>Reinterpretations 00363</a:t>
            </a:r>
          </a:p>
        </p:txBody>
      </p:sp>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7763" name="Text Box 4"/>
          <p:cNvSpPr txBox="1">
            <a:spLocks noChangeArrowheads="1"/>
          </p:cNvSpPr>
          <p:nvPr/>
        </p:nvSpPr>
        <p:spPr bwMode="auto">
          <a:xfrm>
            <a:off x="1060450" y="117475"/>
            <a:ext cx="6483350" cy="823913"/>
          </a:xfrm>
          <a:prstGeom prst="rect">
            <a:avLst/>
          </a:prstGeom>
          <a:solidFill>
            <a:srgbClr val="BF00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b="1">
                <a:solidFill>
                  <a:srgbClr val="FFFF00"/>
                </a:solidFill>
                <a:ea typeface="SimSun" pitchFamily="2" charset="-122"/>
              </a:rPr>
              <a:t>新定论</a:t>
            </a:r>
            <a:endParaRPr lang="en-US" altLang="zh-CN" sz="2400" b="1">
              <a:ea typeface="SimSun" pitchFamily="2" charset="-122"/>
            </a:endParaRPr>
          </a:p>
        </p:txBody>
      </p:sp>
      <p:sp>
        <p:nvSpPr>
          <p:cNvPr id="117764" name="Text Box 5"/>
          <p:cNvSpPr txBox="1">
            <a:spLocks noChangeArrowheads="1"/>
          </p:cNvSpPr>
          <p:nvPr/>
        </p:nvSpPr>
        <p:spPr bwMode="auto">
          <a:xfrm>
            <a:off x="762000" y="1676400"/>
            <a:ext cx="220980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600" b="1">
                <a:solidFill>
                  <a:srgbClr val="FFFFFF"/>
                </a:solidFill>
                <a:ea typeface="SimSun" pitchFamily="2" charset="-122"/>
              </a:rPr>
              <a:t>巨普淹水</a:t>
            </a:r>
            <a:endParaRPr lang="en-US" altLang="zh-CN" sz="3600" b="1">
              <a:solidFill>
                <a:srgbClr val="FFFFFF"/>
              </a:solidFill>
              <a:ea typeface="SimSun" pitchFamily="2" charset="-122"/>
            </a:endParaRPr>
          </a:p>
        </p:txBody>
      </p:sp>
      <p:sp>
        <p:nvSpPr>
          <p:cNvPr id="117765" name="Text Box 6"/>
          <p:cNvSpPr txBox="1">
            <a:spLocks noChangeArrowheads="1"/>
          </p:cNvSpPr>
          <p:nvPr/>
        </p:nvSpPr>
        <p:spPr bwMode="auto">
          <a:xfrm>
            <a:off x="3505200" y="1447800"/>
            <a:ext cx="2286000" cy="7016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SimSun" pitchFamily="2" charset="-122"/>
              </a:rPr>
              <a:t>神的进化</a:t>
            </a:r>
            <a:endParaRPr lang="en-US" altLang="zh-CN" sz="4000" b="1">
              <a:solidFill>
                <a:srgbClr val="FFFFFF"/>
              </a:solidFill>
              <a:ea typeface="SimSun" pitchFamily="2" charset="-122"/>
            </a:endParaRPr>
          </a:p>
        </p:txBody>
      </p:sp>
      <p:sp>
        <p:nvSpPr>
          <p:cNvPr id="117766" name="Text Box 7"/>
          <p:cNvSpPr txBox="1">
            <a:spLocks noChangeArrowheads="1"/>
          </p:cNvSpPr>
          <p:nvPr/>
        </p:nvSpPr>
        <p:spPr bwMode="auto">
          <a:xfrm>
            <a:off x="661988" y="5302250"/>
            <a:ext cx="2157412" cy="13112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华文细黑" pitchFamily="-84" charset="-122"/>
              </a:rPr>
              <a:t>进</a:t>
            </a:r>
            <a:r>
              <a:rPr lang="zh-CN" altLang="en-US" sz="4000" b="1">
                <a:solidFill>
                  <a:srgbClr val="FFFFFF"/>
                </a:solidFill>
              </a:rPr>
              <a:t>展式</a:t>
            </a:r>
            <a:r>
              <a:rPr lang="zh-CN" altLang="en-US" sz="4000" b="1">
                <a:solidFill>
                  <a:srgbClr val="FFFFFF"/>
                </a:solidFill>
                <a:ea typeface="华文细黑" pitchFamily="-84" charset="-122"/>
              </a:rPr>
              <a:t>创</a:t>
            </a:r>
            <a:r>
              <a:rPr lang="zh-CN" altLang="en-US" sz="4000" b="1">
                <a:solidFill>
                  <a:srgbClr val="FFFFFF"/>
                </a:solidFill>
              </a:rPr>
              <a:t>造</a:t>
            </a:r>
            <a:endParaRPr lang="en-US" altLang="zh-CN" sz="4000" b="1">
              <a:solidFill>
                <a:srgbClr val="FFFFFF"/>
              </a:solidFill>
            </a:endParaRPr>
          </a:p>
        </p:txBody>
      </p:sp>
      <p:sp>
        <p:nvSpPr>
          <p:cNvPr id="117767" name="Text Box 8"/>
          <p:cNvSpPr txBox="1">
            <a:spLocks noChangeArrowheads="1"/>
          </p:cNvSpPr>
          <p:nvPr/>
        </p:nvSpPr>
        <p:spPr bwMode="auto">
          <a:xfrm>
            <a:off x="3505200" y="5867400"/>
            <a:ext cx="20383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ea typeface="华文细黑" pitchFamily="-84" charset="-122"/>
              </a:rPr>
              <a:t>间</a:t>
            </a:r>
            <a:r>
              <a:rPr lang="zh-CN" altLang="en-US" sz="3600" b="1">
                <a:solidFill>
                  <a:srgbClr val="FFFFFF"/>
                </a:solidFill>
              </a:rPr>
              <a:t>隔理</a:t>
            </a:r>
            <a:r>
              <a:rPr lang="zh-CN" altLang="en-US" sz="3600" b="1">
                <a:solidFill>
                  <a:srgbClr val="FFFFFF"/>
                </a:solidFill>
                <a:ea typeface="华文细黑" pitchFamily="-84" charset="-122"/>
              </a:rPr>
              <a:t>论</a:t>
            </a:r>
            <a:endParaRPr lang="en-US" altLang="zh-CN" sz="3600" b="1">
              <a:solidFill>
                <a:srgbClr val="FFFFFF"/>
              </a:solidFill>
            </a:endParaRPr>
          </a:p>
        </p:txBody>
      </p:sp>
      <p:sp>
        <p:nvSpPr>
          <p:cNvPr id="117768" name="Text Box 9"/>
          <p:cNvSpPr txBox="1">
            <a:spLocks noChangeArrowheads="1"/>
          </p:cNvSpPr>
          <p:nvPr/>
        </p:nvSpPr>
        <p:spPr bwMode="auto">
          <a:xfrm>
            <a:off x="5802313" y="5530850"/>
            <a:ext cx="2419350" cy="76200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b="1">
                <a:solidFill>
                  <a:srgbClr val="FFFFFF"/>
                </a:solidFill>
                <a:ea typeface="华文细黑" pitchFamily="-84" charset="-122"/>
              </a:rPr>
              <a:t>结</a:t>
            </a:r>
            <a:r>
              <a:rPr lang="zh-CN" altLang="en-US" sz="4400" b="1">
                <a:solidFill>
                  <a:srgbClr val="FFFFFF"/>
                </a:solidFill>
              </a:rPr>
              <a:t>构假</a:t>
            </a:r>
            <a:r>
              <a:rPr lang="zh-CN" altLang="en-US" sz="4400" b="1">
                <a:solidFill>
                  <a:srgbClr val="FFFFFF"/>
                </a:solidFill>
                <a:ea typeface="华文细黑" pitchFamily="-84" charset="-122"/>
              </a:rPr>
              <a:t>设</a:t>
            </a:r>
            <a:endParaRPr lang="en-US" altLang="zh-CN" sz="4400" b="1">
              <a:solidFill>
                <a:srgbClr val="FFFFFF"/>
              </a:solidFill>
            </a:endParaRPr>
          </a:p>
        </p:txBody>
      </p:sp>
      <p:sp>
        <p:nvSpPr>
          <p:cNvPr id="117769" name="Text Box 10"/>
          <p:cNvSpPr txBox="1">
            <a:spLocks noChangeArrowheads="1"/>
          </p:cNvSpPr>
          <p:nvPr/>
        </p:nvSpPr>
        <p:spPr bwMode="auto">
          <a:xfrm>
            <a:off x="6259513" y="1752600"/>
            <a:ext cx="17081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rPr>
              <a:t>日</a:t>
            </a:r>
            <a:r>
              <a:rPr lang="en-US" altLang="zh-CN" sz="3600" b="1">
                <a:solidFill>
                  <a:srgbClr val="FFFFFF"/>
                </a:solidFill>
              </a:rPr>
              <a:t>-</a:t>
            </a:r>
            <a:r>
              <a:rPr lang="zh-CN" altLang="en-US" sz="3600" b="1">
                <a:solidFill>
                  <a:srgbClr val="FFFFFF"/>
                </a:solidFill>
              </a:rPr>
              <a:t>年度</a:t>
            </a:r>
            <a:endParaRPr lang="en-US" altLang="zh-CN" sz="3600" b="1">
              <a:solidFill>
                <a:srgbClr val="FFFFFF"/>
              </a:solidFill>
            </a:endParaRPr>
          </a:p>
        </p:txBody>
      </p:sp>
      <p:sp>
        <p:nvSpPr>
          <p:cNvPr id="117770" name="Text Box 5"/>
          <p:cNvSpPr txBox="1">
            <a:spLocks noChangeArrowheads="1"/>
          </p:cNvSpPr>
          <p:nvPr/>
        </p:nvSpPr>
        <p:spPr bwMode="auto">
          <a:xfrm>
            <a:off x="2971800" y="3505200"/>
            <a:ext cx="2819400" cy="10064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rgbClr val="FFFFFF"/>
                </a:solidFill>
                <a:ea typeface="SimSun" pitchFamily="2" charset="-122"/>
              </a:rPr>
              <a:t>创世纪</a:t>
            </a:r>
            <a:endParaRPr lang="en-US" altLang="zh-CN" sz="6000">
              <a:solidFill>
                <a:srgbClr val="FFFFFF"/>
              </a:solidFill>
              <a:ea typeface="SimSun" pitchFamily="2"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4800" y="3990975"/>
            <a:ext cx="3276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创造前论</a:t>
            </a:r>
            <a:endParaRPr lang="en-US" altLang="zh-CN" sz="3600" b="1" dirty="0">
              <a:solidFill>
                <a:schemeClr val="bg1"/>
              </a:solidFill>
              <a:latin typeface="Times New Roman" pitchFamily="18" charset="0"/>
              <a:ea typeface="SimSun" pitchFamily="2" charset="-122"/>
            </a:endParaRPr>
          </a:p>
        </p:txBody>
      </p:sp>
      <p:sp>
        <p:nvSpPr>
          <p:cNvPr id="7172" name="Text Box 4"/>
          <p:cNvSpPr txBox="1">
            <a:spLocks noChangeArrowheads="1"/>
          </p:cNvSpPr>
          <p:nvPr/>
        </p:nvSpPr>
        <p:spPr bwMode="auto">
          <a:xfrm>
            <a:off x="304800" y="5257800"/>
            <a:ext cx="297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双阶段创论</a:t>
            </a:r>
            <a:endParaRPr lang="en-US" altLang="zh-CN" sz="3600" b="1" dirty="0">
              <a:solidFill>
                <a:schemeClr val="bg1"/>
              </a:solidFill>
              <a:latin typeface="Times New Roman" pitchFamily="18" charset="0"/>
              <a:ea typeface="SimSun" pitchFamily="2" charset="-122"/>
            </a:endParaRPr>
          </a:p>
        </p:txBody>
      </p:sp>
      <p:sp>
        <p:nvSpPr>
          <p:cNvPr id="7173" name="Text Box 5"/>
          <p:cNvSpPr txBox="1">
            <a:spLocks noChangeArrowheads="1"/>
          </p:cNvSpPr>
          <p:nvPr/>
        </p:nvSpPr>
        <p:spPr bwMode="auto">
          <a:xfrm>
            <a:off x="304800" y="2111375"/>
            <a:ext cx="2895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chemeClr val="bg1"/>
                </a:solidFill>
                <a:latin typeface="Times New Roman" pitchFamily="18" charset="0"/>
                <a:ea typeface="SimSun" pitchFamily="2" charset="-122"/>
              </a:rPr>
              <a:t>日</a:t>
            </a:r>
            <a:r>
              <a:rPr lang="en-US" altLang="zh-CN" sz="4000" b="1" dirty="0">
                <a:solidFill>
                  <a:schemeClr val="bg1"/>
                </a:solidFill>
                <a:latin typeface="Times New Roman" pitchFamily="18" charset="0"/>
                <a:ea typeface="SimSun" pitchFamily="2" charset="-122"/>
              </a:rPr>
              <a:t>-</a:t>
            </a:r>
            <a:r>
              <a:rPr lang="zh-CN" altLang="en-US" sz="4000" b="1" dirty="0">
                <a:solidFill>
                  <a:schemeClr val="bg1"/>
                </a:solidFill>
                <a:latin typeface="Times New Roman" pitchFamily="18" charset="0"/>
                <a:ea typeface="SimSun" pitchFamily="2" charset="-122"/>
              </a:rPr>
              <a:t>年度</a:t>
            </a:r>
            <a:endParaRPr lang="en-US" altLang="zh-CN" sz="4000" b="1" dirty="0">
              <a:solidFill>
                <a:schemeClr val="bg1"/>
              </a:solidFill>
              <a:latin typeface="Times New Roman" pitchFamily="18" charset="0"/>
              <a:ea typeface="SimSun" pitchFamily="2" charset="-122"/>
            </a:endParaRPr>
          </a:p>
        </p:txBody>
      </p:sp>
      <p:sp>
        <p:nvSpPr>
          <p:cNvPr id="7174" name="Text Box 6"/>
          <p:cNvSpPr txBox="1">
            <a:spLocks noChangeArrowheads="1"/>
          </p:cNvSpPr>
          <p:nvPr/>
        </p:nvSpPr>
        <p:spPr bwMode="auto">
          <a:xfrm>
            <a:off x="304800" y="3116263"/>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文学角度</a:t>
            </a:r>
            <a:endParaRPr lang="en-US" altLang="zh-CN" sz="3600" b="1" dirty="0">
              <a:solidFill>
                <a:schemeClr val="bg1"/>
              </a:solidFill>
              <a:latin typeface="Times New Roman" pitchFamily="18" charset="0"/>
              <a:ea typeface="SimSun" pitchFamily="2" charset="-122"/>
            </a:endParaRPr>
          </a:p>
        </p:txBody>
      </p:sp>
      <p:sp>
        <p:nvSpPr>
          <p:cNvPr id="7175" name="Text Box 7"/>
          <p:cNvSpPr txBox="1">
            <a:spLocks noChangeArrowheads="1"/>
          </p:cNvSpPr>
          <p:nvPr/>
        </p:nvSpPr>
        <p:spPr bwMode="auto">
          <a:xfrm>
            <a:off x="304800" y="1241425"/>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chemeClr val="bg1"/>
                </a:solidFill>
                <a:latin typeface="Times New Roman" pitchFamily="18" charset="0"/>
                <a:ea typeface="SimSun" pitchFamily="2" charset="-122"/>
              </a:rPr>
              <a:t>24-</a:t>
            </a:r>
            <a:r>
              <a:rPr lang="zh-CN" altLang="en-US" sz="3600" b="1" dirty="0">
                <a:solidFill>
                  <a:schemeClr val="bg1"/>
                </a:solidFill>
                <a:latin typeface="Times New Roman" pitchFamily="18" charset="0"/>
                <a:ea typeface="SimSun" pitchFamily="2" charset="-122"/>
              </a:rPr>
              <a:t>小时</a:t>
            </a:r>
            <a:r>
              <a:rPr lang="en-US" altLang="zh-CN" sz="3600" b="1" dirty="0">
                <a:solidFill>
                  <a:schemeClr val="bg1"/>
                </a:solidFill>
                <a:latin typeface="Times New Roman" pitchFamily="18" charset="0"/>
                <a:ea typeface="SimSun" pitchFamily="2" charset="-122"/>
              </a:rPr>
              <a:t> </a:t>
            </a:r>
            <a:r>
              <a:rPr lang="zh-CN" altLang="en-US" sz="3600" b="1" dirty="0">
                <a:solidFill>
                  <a:schemeClr val="bg1"/>
                </a:solidFill>
                <a:latin typeface="Times New Roman" pitchFamily="18" charset="0"/>
                <a:ea typeface="SimSun" pitchFamily="2" charset="-122"/>
              </a:rPr>
              <a:t>日</a:t>
            </a:r>
            <a:endParaRPr lang="en-US" altLang="zh-CN" sz="3600" b="1" dirty="0">
              <a:solidFill>
                <a:schemeClr val="bg1"/>
              </a:solidFill>
              <a:latin typeface="Times New Roman" pitchFamily="18" charset="0"/>
              <a:ea typeface="SimSun" pitchFamily="2" charset="-122"/>
            </a:endParaRPr>
          </a:p>
        </p:txBody>
      </p:sp>
      <p:sp>
        <p:nvSpPr>
          <p:cNvPr id="7176" name="Text Box 8"/>
          <p:cNvSpPr txBox="1">
            <a:spLocks noChangeArrowheads="1"/>
          </p:cNvSpPr>
          <p:nvPr/>
        </p:nvSpPr>
        <p:spPr bwMode="auto">
          <a:xfrm>
            <a:off x="3352800" y="3946525"/>
            <a:ext cx="5029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tabLst>
                <a:tab pos="3092450" algn="l"/>
              </a:tabLst>
              <a:defRPr sz="4800">
                <a:solidFill>
                  <a:schemeClr val="tx1"/>
                </a:solidFill>
                <a:latin typeface="Arial" pitchFamily="34" charset="0"/>
                <a:ea typeface="ＭＳ Ｐゴシック" pitchFamily="34" charset="-128"/>
              </a:defRPr>
            </a:lvl1pPr>
            <a:lvl2pPr marL="742950" indent="-285750">
              <a:tabLst>
                <a:tab pos="3092450" algn="l"/>
              </a:tabLst>
              <a:defRPr sz="4800">
                <a:solidFill>
                  <a:schemeClr val="tx1"/>
                </a:solidFill>
                <a:latin typeface="Arial" pitchFamily="34" charset="0"/>
                <a:ea typeface="ＭＳ Ｐゴシック" pitchFamily="34" charset="-128"/>
              </a:defRPr>
            </a:lvl2pPr>
            <a:lvl3pPr marL="1143000" indent="-228600">
              <a:tabLst>
                <a:tab pos="3092450" algn="l"/>
              </a:tabLst>
              <a:defRPr sz="4800">
                <a:solidFill>
                  <a:schemeClr val="tx1"/>
                </a:solidFill>
                <a:latin typeface="Arial" pitchFamily="34" charset="0"/>
                <a:ea typeface="ＭＳ Ｐゴシック" pitchFamily="34" charset="-128"/>
              </a:defRPr>
            </a:lvl3pPr>
            <a:lvl4pPr marL="1600200" indent="-228600">
              <a:tabLst>
                <a:tab pos="3092450" algn="l"/>
              </a:tabLst>
              <a:defRPr sz="4800">
                <a:solidFill>
                  <a:schemeClr val="tx1"/>
                </a:solidFill>
                <a:latin typeface="Arial" pitchFamily="34" charset="0"/>
                <a:ea typeface="ＭＳ Ｐゴシック" pitchFamily="34" charset="-128"/>
              </a:defRPr>
            </a:lvl4pPr>
            <a:lvl5pPr marL="2057400" indent="-228600">
              <a:tabLst>
                <a:tab pos="3092450" algn="l"/>
              </a:tabLst>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a:t>
            </a:r>
            <a:r>
              <a:rPr lang="en-US" altLang="zh-CN" sz="3600" b="1">
                <a:solidFill>
                  <a:srgbClr val="00FFFF"/>
                </a:solidFill>
                <a:latin typeface="Times New Roman" pitchFamily="18" charset="0"/>
                <a:ea typeface="SimSun" pitchFamily="2" charset="-122"/>
              </a:rPr>
              <a:t>   </a:t>
            </a:r>
            <a:r>
              <a:rPr lang="zh-CN" altLang="en-US" sz="2800" b="1">
                <a:solidFill>
                  <a:srgbClr val="00FFFF"/>
                </a:solidFill>
                <a:latin typeface="Times New Roman" pitchFamily="18" charset="0"/>
                <a:ea typeface="SimSun" pitchFamily="2" charset="-122"/>
              </a:rPr>
              <a:t>间隔</a:t>
            </a:r>
            <a:r>
              <a:rPr lang="en-US" altLang="zh-CN" sz="3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 </a:t>
            </a:r>
            <a:r>
              <a:rPr lang="zh-CN" altLang="en-US" sz="3600" b="1" u="sng">
                <a:solidFill>
                  <a:srgbClr val="00FFFF"/>
                </a:solidFill>
                <a:latin typeface="Times New Roman" pitchFamily="18" charset="0"/>
                <a:ea typeface="SimSun" pitchFamily="2" charset="-122"/>
              </a:rPr>
              <a:t>再创造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1:1            1:2-2:3</a:t>
            </a:r>
          </a:p>
        </p:txBody>
      </p:sp>
      <p:sp>
        <p:nvSpPr>
          <p:cNvPr id="7177" name="Text Box 9"/>
          <p:cNvSpPr txBox="1">
            <a:spLocks noChangeArrowheads="1"/>
          </p:cNvSpPr>
          <p:nvPr/>
        </p:nvSpPr>
        <p:spPr bwMode="auto">
          <a:xfrm>
            <a:off x="3289300" y="5257800"/>
            <a:ext cx="58547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2400" b="1">
                <a:solidFill>
                  <a:srgbClr val="00FFFF"/>
                </a:solidFill>
                <a:latin typeface="Times New Roman" pitchFamily="18" charset="0"/>
                <a:ea typeface="SimSun" pitchFamily="2" charset="-122"/>
              </a:rPr>
              <a:t>间隔</a:t>
            </a:r>
            <a:r>
              <a:rPr lang="zh-CN" altLang="en-US" sz="1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a:t>
            </a: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p>
        </p:txBody>
      </p:sp>
      <p:sp>
        <p:nvSpPr>
          <p:cNvPr id="7178" name="Text Box 10"/>
          <p:cNvSpPr txBox="1">
            <a:spLocks noChangeArrowheads="1"/>
          </p:cNvSpPr>
          <p:nvPr/>
        </p:nvSpPr>
        <p:spPr bwMode="auto">
          <a:xfrm>
            <a:off x="3429000" y="2141538"/>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无数天日</a:t>
            </a:r>
            <a:endParaRPr lang="en-US" altLang="zh-CN" sz="3600" b="1" dirty="0">
              <a:solidFill>
                <a:srgbClr val="00FFFF"/>
              </a:solidFill>
              <a:latin typeface="Times New Roman" pitchFamily="18" charset="0"/>
              <a:ea typeface="SimSun" pitchFamily="2" charset="-122"/>
            </a:endParaRPr>
          </a:p>
        </p:txBody>
      </p:sp>
      <p:sp>
        <p:nvSpPr>
          <p:cNvPr id="7179" name="Text Box 11"/>
          <p:cNvSpPr txBox="1">
            <a:spLocks noChangeArrowheads="1"/>
          </p:cNvSpPr>
          <p:nvPr/>
        </p:nvSpPr>
        <p:spPr bwMode="auto">
          <a:xfrm>
            <a:off x="3429000" y="1241425"/>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直译</a:t>
            </a:r>
            <a:r>
              <a:rPr lang="en-US" altLang="zh-CN" sz="3600" b="1" dirty="0">
                <a:solidFill>
                  <a:srgbClr val="00FFFF"/>
                </a:solidFill>
                <a:latin typeface="Times New Roman" pitchFamily="18" charset="0"/>
                <a:ea typeface="SimSun" pitchFamily="2" charset="-122"/>
              </a:rPr>
              <a:t>24 </a:t>
            </a:r>
            <a:r>
              <a:rPr lang="zh-CN" altLang="en-US" sz="3600" b="1" dirty="0">
                <a:solidFill>
                  <a:srgbClr val="00FFFF"/>
                </a:solidFill>
                <a:latin typeface="Times New Roman" pitchFamily="18" charset="0"/>
                <a:ea typeface="SimSun" pitchFamily="2" charset="-122"/>
              </a:rPr>
              <a:t>小时</a:t>
            </a:r>
            <a:endParaRPr lang="en-US" altLang="zh-CN" sz="3600" b="1" dirty="0">
              <a:solidFill>
                <a:srgbClr val="00FFFF"/>
              </a:solidFill>
              <a:latin typeface="Times New Roman" pitchFamily="18" charset="0"/>
              <a:ea typeface="SimSun" pitchFamily="2" charset="-122"/>
            </a:endParaRPr>
          </a:p>
        </p:txBody>
      </p:sp>
      <p:sp>
        <p:nvSpPr>
          <p:cNvPr id="7180" name="Text Box 12"/>
          <p:cNvSpPr txBox="1">
            <a:spLocks noChangeArrowheads="1"/>
          </p:cNvSpPr>
          <p:nvPr/>
        </p:nvSpPr>
        <p:spPr bwMode="auto">
          <a:xfrm>
            <a:off x="3352800" y="3116263"/>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7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象征性</a:t>
            </a:r>
            <a:endParaRPr lang="en-US" altLang="zh-CN" sz="3600" b="1" dirty="0">
              <a:solidFill>
                <a:srgbClr val="00FFFF"/>
              </a:solidFill>
              <a:latin typeface="Times New Roman" pitchFamily="18" charset="0"/>
              <a:ea typeface="SimSun" pitchFamily="2" charset="-122"/>
            </a:endParaRPr>
          </a:p>
        </p:txBody>
      </p:sp>
      <p:sp>
        <p:nvSpPr>
          <p:cNvPr id="119820" name="Text Box 13"/>
          <p:cNvSpPr txBox="1">
            <a:spLocks noChangeArrowheads="1"/>
          </p:cNvSpPr>
          <p:nvPr/>
        </p:nvSpPr>
        <p:spPr bwMode="auto">
          <a:xfrm>
            <a:off x="4800600" y="6172200"/>
            <a:ext cx="4267200"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600">
                <a:solidFill>
                  <a:srgbClr val="FFFFFF"/>
                </a:solidFill>
                <a:ea typeface="SimSun" pitchFamily="2" charset="-122"/>
              </a:rPr>
              <a:t>创世纪</a:t>
            </a:r>
            <a:r>
              <a:rPr lang="en-US" altLang="zh-CN" sz="3600">
                <a:solidFill>
                  <a:srgbClr val="FFFFFF"/>
                </a:solidFill>
                <a:ea typeface="SimSun" pitchFamily="2" charset="-122"/>
              </a:rPr>
              <a:t> -1</a:t>
            </a:r>
            <a:r>
              <a:rPr lang="en-US" altLang="zh-CN" sz="1600" b="1">
                <a:solidFill>
                  <a:schemeClr val="bg1"/>
                </a:solidFill>
                <a:latin typeface="Times New Roman" pitchFamily="18" charset="0"/>
                <a:ea typeface="SimSun" pitchFamily="2" charset="-122"/>
              </a:rPr>
              <a:t> </a:t>
            </a:r>
          </a:p>
        </p:txBody>
      </p:sp>
      <p:sp>
        <p:nvSpPr>
          <p:cNvPr id="119821"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19822" name="Rectangle 15"/>
          <p:cNvSpPr>
            <a:spLocks noGrp="1" noChangeArrowheads="1"/>
          </p:cNvSpPr>
          <p:nvPr>
            <p:ph type="title" idx="4294967295"/>
          </p:nvPr>
        </p:nvSpPr>
        <p:spPr>
          <a:xfrm>
            <a:off x="1371600" y="76200"/>
            <a:ext cx="6553200" cy="914400"/>
          </a:xfrm>
        </p:spPr>
        <p:txBody>
          <a:bodyPr/>
          <a:lstStyle/>
          <a:p>
            <a:pPr eaLnBrk="1" hangingPunct="1"/>
            <a:br>
              <a:rPr lang="en-US" altLang="zh-CN">
                <a:solidFill>
                  <a:srgbClr val="FFFFFF"/>
                </a:solidFill>
                <a:ea typeface="SimSun" pitchFamily="2" charset="-122"/>
              </a:rPr>
            </a:br>
            <a:r>
              <a:rPr lang="zh-CN" altLang="en-US">
                <a:solidFill>
                  <a:srgbClr val="FFFFFF"/>
                </a:solidFill>
                <a:ea typeface="SimSun" pitchFamily="2" charset="-122"/>
              </a:rPr>
              <a:t>不同的创造论</a:t>
            </a:r>
            <a:br>
              <a:rPr lang="en-US" altLang="zh-CN">
                <a:solidFill>
                  <a:srgbClr val="FFFFFF"/>
                </a:solidFill>
                <a:ea typeface="SimSun" pitchFamily="2" charset="-122"/>
              </a:rPr>
            </a:br>
            <a:endParaRPr lang="en-US" altLang="zh-CN">
              <a:solidFill>
                <a:srgbClr val="FFFFFF"/>
              </a:solidFill>
              <a:ea typeface="SimSun" pitchFamily="2" charset="-122"/>
            </a:endParaRPr>
          </a:p>
        </p:txBody>
      </p:sp>
      <p:sp>
        <p:nvSpPr>
          <p:cNvPr id="119823" name="Text Box 16"/>
          <p:cNvSpPr txBox="1">
            <a:spLocks noChangeArrowheads="1"/>
          </p:cNvSpPr>
          <p:nvPr/>
        </p:nvSpPr>
        <p:spPr bwMode="auto">
          <a:xfrm>
            <a:off x="3200400" y="5759450"/>
            <a:ext cx="418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3600" b="1">
                <a:solidFill>
                  <a:srgbClr val="00FFFF"/>
                </a:solidFill>
                <a:latin typeface="Times New Roman" pitchFamily="18" charset="0"/>
                <a:ea typeface="SimSun" pitchFamily="2" charset="-122"/>
              </a:rPr>
              <a:t>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dissolve">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dissolve">
                                      <p:cBhvr>
                                        <p:cTn id="17" dur="500"/>
                                        <p:tgtEl>
                                          <p:spTgt spid="71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dissolve">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dissolve">
                                      <p:cBhvr>
                                        <p:cTn id="27" dur="500"/>
                                        <p:tgtEl>
                                          <p:spTgt spid="71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80"/>
                                        </p:tgtEl>
                                        <p:attrNameLst>
                                          <p:attrName>style.visibility</p:attrName>
                                        </p:attrNameLst>
                                      </p:cBhvr>
                                      <p:to>
                                        <p:strVal val="visible"/>
                                      </p:to>
                                    </p:set>
                                    <p:animEffect transition="in" filter="dissolve">
                                      <p:cBhvr>
                                        <p:cTn id="32" dur="500"/>
                                        <p:tgtEl>
                                          <p:spTgt spid="71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dissolve">
                                      <p:cBhvr>
                                        <p:cTn id="37" dur="500"/>
                                        <p:tgtEl>
                                          <p:spTgt spid="71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8"/>
                                        </p:tgtEl>
                                        <p:attrNameLst>
                                          <p:attrName>style.visibility</p:attrName>
                                        </p:attrNameLst>
                                      </p:cBhvr>
                                      <p:to>
                                        <p:strVal val="visible"/>
                                      </p:to>
                                    </p:set>
                                    <p:animEffect transition="in" filter="dissolve">
                                      <p:cBhvr>
                                        <p:cTn id="42" dur="500"/>
                                        <p:tgtEl>
                                          <p:spTgt spid="71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dissolve">
                                      <p:cBhvr>
                                        <p:cTn id="47" dur="500"/>
                                        <p:tgtEl>
                                          <p:spTgt spid="71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9"/>
                                        </p:tgtEl>
                                        <p:attrNameLst>
                                          <p:attrName>style.visibility</p:attrName>
                                        </p:attrNameLst>
                                      </p:cBhvr>
                                      <p:to>
                                        <p:strVal val="visible"/>
                                      </p:to>
                                    </p:set>
                                    <p:animEffect transition="in" filter="dissolve">
                                      <p:cBhvr>
                                        <p:cTn id="5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P spid="7174" grpId="0" autoUpdateAnimBg="0"/>
      <p:bldP spid="7175" grpId="0" autoUpdateAnimBg="0"/>
      <p:bldP spid="7176" grpId="0" autoUpdateAnimBg="0"/>
      <p:bldP spid="7177" grpId="0" autoUpdateAnimBg="0"/>
      <p:bldP spid="7178" grpId="0" autoUpdateAnimBg="0"/>
      <p:bldP spid="7179" grpId="0" autoUpdateAnimBg="0"/>
      <p:bldP spid="71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21859" name="Rectangle 2"/>
          <p:cNvSpPr>
            <a:spLocks noGrp="1" noChangeArrowheads="1"/>
          </p:cNvSpPr>
          <p:nvPr>
            <p:ph type="title"/>
          </p:nvPr>
        </p:nvSpPr>
        <p:spPr>
          <a:xfrm>
            <a:off x="381000" y="0"/>
            <a:ext cx="8408988" cy="1692275"/>
          </a:xfrm>
        </p:spPr>
        <p:txBody>
          <a:bodyPr/>
          <a:lstStyle/>
          <a:p>
            <a:pPr indent="0" eaLnBrk="1" hangingPunct="1"/>
            <a:r>
              <a:rPr lang="en-US" altLang="zh-CN" sz="6000">
                <a:solidFill>
                  <a:srgbClr val="FFFFFF"/>
                </a:solidFill>
                <a:ea typeface="SimSun" pitchFamily="2" charset="-122"/>
              </a:rPr>
              <a:t>9</a:t>
            </a:r>
            <a:r>
              <a:rPr lang="zh-CN" altLang="en-US" sz="6000">
                <a:solidFill>
                  <a:srgbClr val="FFFFFF"/>
                </a:solidFill>
                <a:ea typeface="SimSun" pitchFamily="2" charset="-122"/>
              </a:rPr>
              <a:t>。罪的起源</a:t>
            </a:r>
            <a:endParaRPr lang="en-US" altLang="zh-CN" sz="6000">
              <a:solidFill>
                <a:srgbClr val="FFFFFF"/>
              </a:solidFill>
              <a:ea typeface="SimSun" pitchFamily="2" charset="-122"/>
            </a:endParaRPr>
          </a:p>
        </p:txBody>
      </p:sp>
      <p:sp>
        <p:nvSpPr>
          <p:cNvPr id="121860" name="Rectangle 3"/>
          <p:cNvSpPr>
            <a:spLocks noGrp="1" noChangeArrowheads="1"/>
          </p:cNvSpPr>
          <p:nvPr>
            <p:ph type="body" idx="1"/>
          </p:nvPr>
        </p:nvSpPr>
        <p:spPr>
          <a:xfrm>
            <a:off x="495300" y="1631950"/>
            <a:ext cx="8161338" cy="5226050"/>
          </a:xfrm>
        </p:spPr>
        <p:txBody>
          <a:bodyPr/>
          <a:lstStyle/>
          <a:p>
            <a:pPr marL="635000" indent="-609600" eaLnBrk="1" hangingPunct="1">
              <a:buFontTx/>
              <a:buAutoNum type="alphaLcPeriod"/>
            </a:pPr>
            <a:r>
              <a:rPr lang="zh-CN" altLang="en-US" sz="4400">
                <a:solidFill>
                  <a:srgbClr val="FFFFFF"/>
                </a:solidFill>
                <a:ea typeface="SimSun" pitchFamily="2" charset="-122"/>
              </a:rPr>
              <a:t>伊甸院是个“神话故事” ；是个包含真理的“古老传说</a:t>
            </a:r>
            <a:r>
              <a:rPr lang="en-US" altLang="zh-CN" sz="4400">
                <a:solidFill>
                  <a:srgbClr val="FFFFFF"/>
                </a:solidFill>
                <a:ea typeface="SimSun" pitchFamily="2" charset="-122"/>
              </a:rPr>
              <a:t>’</a:t>
            </a:r>
            <a:r>
              <a:rPr lang="zh-CN" altLang="en-US" sz="4400">
                <a:solidFill>
                  <a:srgbClr val="FFFFFF"/>
                </a:solidFill>
                <a:ea typeface="SimSun" pitchFamily="2" charset="-122"/>
              </a:rPr>
              <a:t>。从人学的观点来看是不可能有第一个男人及第一个女人。但这”神话故事“却含有许多真理。。。</a:t>
            </a:r>
          </a:p>
          <a:p>
            <a:pPr marL="635000" indent="-609600" eaLnBrk="1" hangingPunct="1">
              <a:buFontTx/>
              <a:buAutoNum type="alphaLcPeriod"/>
            </a:pPr>
            <a:r>
              <a:rPr lang="zh-CN" altLang="en-US" sz="4400">
                <a:solidFill>
                  <a:srgbClr val="FFFFFF"/>
                </a:solidFill>
                <a:ea typeface="SimSun" pitchFamily="2" charset="-122"/>
              </a:rPr>
              <a:t>人类是进化及大自然所创。人的自我为中心及暴力倾向在进化的过程中是很重要的。</a:t>
            </a:r>
            <a:endParaRPr lang="en-US" altLang="zh-CN" sz="3600">
              <a:solidFill>
                <a:srgbClr val="FFFFFF"/>
              </a:solidFill>
              <a:ea typeface="SimSun" pitchFamily="2" charset="-122"/>
            </a:endParaRPr>
          </a:p>
          <a:p>
            <a:pPr marL="635000" indent="-609600" eaLnBrk="1" hangingPunct="1">
              <a:buFontTx/>
              <a:buAutoNum type="alphaLcPeriod"/>
            </a:pPr>
            <a:endParaRPr lang="zh-CN" altLang="en-US" sz="4400">
              <a:solidFill>
                <a:srgbClr val="FFFFFF"/>
              </a:solidFill>
              <a:ea typeface="SimSun"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1746" name="Rectangle 2"/>
          <p:cNvSpPr>
            <a:spLocks noGrp="1" noChangeArrowheads="1"/>
          </p:cNvSpPr>
          <p:nvPr>
            <p:ph type="title"/>
          </p:nvPr>
        </p:nvSpPr>
        <p:spPr>
          <a:xfrm>
            <a:off x="381000" y="1600200"/>
            <a:ext cx="8408988" cy="1692275"/>
          </a:xfrm>
          <a:effectLst>
            <a:outerShdw blurRad="63500" dist="35921" dir="2700000" algn="ctr" rotWithShape="0">
              <a:srgbClr val="000000">
                <a:alpha val="74997"/>
              </a:srgbClr>
            </a:outerShdw>
          </a:effectLst>
        </p:spPr>
        <p:txBody>
          <a:bodyPr/>
          <a:lstStyle/>
          <a:p>
            <a:pPr indent="0" eaLnBrk="1" hangingPunct="1">
              <a:defRPr/>
            </a:pPr>
            <a:r>
              <a:rPr lang="en-US" altLang="zh-CN">
                <a:solidFill>
                  <a:srgbClr val="FFFFFF"/>
                </a:solidFill>
                <a:ea typeface="SimSun" charset="0"/>
                <a:cs typeface="SimSun" charset="0"/>
              </a:rPr>
              <a:t>c. </a:t>
            </a:r>
            <a:r>
              <a:rPr lang="zh-CN" altLang="en-US">
                <a:solidFill>
                  <a:srgbClr val="FFFFFF"/>
                </a:solidFill>
                <a:ea typeface="SimSun" charset="0"/>
                <a:cs typeface="SimSun" charset="0"/>
              </a:rPr>
              <a:t>人类很自热地遗传了这自我为中心 </a:t>
            </a:r>
            <a:r>
              <a:rPr lang="en-US" altLang="zh-CN">
                <a:solidFill>
                  <a:srgbClr val="FFFFFF"/>
                </a:solidFill>
                <a:ea typeface="SimSun" charset="0"/>
                <a:cs typeface="SimSun" charset="0"/>
              </a:rPr>
              <a:t>(</a:t>
            </a:r>
            <a:r>
              <a:rPr lang="zh-CN" altLang="en-US">
                <a:solidFill>
                  <a:srgbClr val="FFFFFF"/>
                </a:solidFill>
                <a:ea typeface="SimSun" charset="0"/>
                <a:cs typeface="SimSun" charset="0"/>
              </a:rPr>
              <a:t>源罪）；婴孩没这生存不了。</a:t>
            </a:r>
          </a:p>
        </p:txBody>
      </p:sp>
      <p:sp>
        <p:nvSpPr>
          <p:cNvPr id="31749" name="Rectangle 3"/>
          <p:cNvSpPr>
            <a:spLocks noChangeArrowheads="1"/>
          </p:cNvSpPr>
          <p:nvPr/>
        </p:nvSpPr>
        <p:spPr bwMode="auto">
          <a:xfrm>
            <a:off x="609600" y="5410200"/>
            <a:ext cx="8161338" cy="91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635000" indent="-609600" eaLnBrk="1" hangingPunct="1">
              <a:lnSpc>
                <a:spcPts val="3800"/>
              </a:lnSpc>
              <a:spcAft>
                <a:spcPts val="800"/>
              </a:spcAft>
              <a:buSzPct val="100000"/>
              <a:defRPr/>
            </a:pPr>
            <a:r>
              <a:rPr lang="en-US" altLang="zh-CN" sz="2400">
                <a:solidFill>
                  <a:srgbClr val="FFFFFF"/>
                </a:solidFill>
                <a:latin typeface="Arial" charset="0"/>
                <a:ea typeface="SimSun" charset="0"/>
                <a:cs typeface="SimSun" charset="0"/>
              </a:rPr>
              <a:t>Hugh Montefiore, bishop of Anglican (Episcopal) Church, Confirmation Notebook, page 20.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2770" name="Rectangle 2"/>
          <p:cNvSpPr>
            <a:spLocks noGrp="1" noChangeArrowheads="1"/>
          </p:cNvSpPr>
          <p:nvPr>
            <p:ph type="title"/>
          </p:nvPr>
        </p:nvSpPr>
        <p:spPr>
          <a:xfrm>
            <a:off x="369888" y="152400"/>
            <a:ext cx="8408987" cy="10668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十字架不是：</a:t>
            </a:r>
            <a:endParaRPr lang="en-US" altLang="zh-CN">
              <a:solidFill>
                <a:srgbClr val="FFFFFF"/>
              </a:solidFill>
              <a:ea typeface="SimSun" charset="0"/>
              <a:cs typeface="SimSun" charset="0"/>
            </a:endParaRPr>
          </a:p>
        </p:txBody>
      </p:sp>
      <p:sp>
        <p:nvSpPr>
          <p:cNvPr id="32771"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marL="57150" indent="0" eaLnBrk="1" hangingPunct="1">
              <a:lnSpc>
                <a:spcPts val="4500"/>
              </a:lnSpc>
              <a:buFont typeface="Arial" pitchFamily="34" charset="0"/>
              <a:buNone/>
            </a:pPr>
            <a:r>
              <a:rPr lang="zh-CN" altLang="en-US" sz="4800">
                <a:solidFill>
                  <a:srgbClr val="FFFFFF"/>
                </a:solidFill>
                <a:ea typeface="SimSun" pitchFamily="2" charset="-122"/>
              </a:rPr>
              <a:t>神的儿子代替我接受惩罚。这观念是不道德的。况且这世上是没有一个人有这样的能力承受全世界罪所带来的惩罚。</a:t>
            </a:r>
          </a:p>
          <a:p>
            <a:pPr marL="57150" indent="0" eaLnBrk="1" hangingPunct="1">
              <a:lnSpc>
                <a:spcPts val="4500"/>
              </a:lnSpc>
              <a:buFont typeface="Arial" pitchFamily="34" charset="0"/>
              <a:buNone/>
            </a:pPr>
            <a:endParaRPr lang="zh-CN" altLang="en-US" sz="4800">
              <a:solidFill>
                <a:srgbClr val="FFFFFF"/>
              </a:solidFill>
              <a:ea typeface="SimSun" pitchFamily="2" charset="-122"/>
            </a:endParaRPr>
          </a:p>
          <a:p>
            <a:pPr marL="57150" indent="0" eaLnBrk="1" hangingPunct="1">
              <a:buFont typeface="Arial" pitchFamily="34" charset="0"/>
              <a:buNone/>
            </a:pPr>
            <a:r>
              <a:rPr lang="en-US" altLang="zh-CN" sz="1800">
                <a:solidFill>
                  <a:srgbClr val="FFFFFF"/>
                </a:solidFill>
                <a:ea typeface="SimSun" pitchFamily="2" charset="-122"/>
              </a:rPr>
              <a:t>Hugh Montefiore, bishop of Anglican (Episcopal) Church, Confirmation Notebook, page 20.</a:t>
            </a:r>
            <a:endParaRPr lang="en-US" altLang="zh-CN" sz="4800">
              <a:solidFill>
                <a:srgbClr val="FFFFFF"/>
              </a:solidFill>
              <a:ea typeface="SimSun"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1027"/>
          <p:cNvSpPr>
            <a:spLocks noGrp="1" noChangeArrowheads="1"/>
          </p:cNvSpPr>
          <p:nvPr>
            <p:ph type="title"/>
          </p:nvPr>
        </p:nvSpPr>
        <p:spPr/>
        <p:txBody>
          <a:bodyPr/>
          <a:lstStyle/>
          <a:p>
            <a:pPr eaLnBrk="1" hangingPunct="1"/>
            <a:r>
              <a:rPr lang="zh-CN" altLang="en-US" b="1">
                <a:ea typeface="SimSun" pitchFamily="2" charset="-122"/>
              </a:rPr>
              <a:t>与创世记相似的典故</a:t>
            </a:r>
            <a:endParaRPr lang="en-US" altLang="zh-CN" b="1">
              <a:ea typeface="ＭＳ Ｐゴシック" pitchFamily="34" charset="-128"/>
            </a:endParaRPr>
          </a:p>
        </p:txBody>
      </p:sp>
      <p:sp>
        <p:nvSpPr>
          <p:cNvPr id="164868" name="Rectangle 1028"/>
          <p:cNvSpPr>
            <a:spLocks noGrp="1" noChangeArrowheads="1"/>
          </p:cNvSpPr>
          <p:nvPr>
            <p:ph type="body" sz="half" idx="1"/>
          </p:nvPr>
        </p:nvSpPr>
        <p:spPr>
          <a:xfrm>
            <a:off x="0" y="1600200"/>
            <a:ext cx="4940300" cy="2913063"/>
          </a:xfrm>
        </p:spPr>
        <p:txBody>
          <a:bodyPr/>
          <a:lstStyle/>
          <a:p>
            <a:pPr eaLnBrk="1" hangingPunct="1"/>
            <a:r>
              <a:rPr lang="en-US" altLang="zh-CN" sz="3600" b="1">
                <a:ea typeface="ＭＳ Ｐゴシック" pitchFamily="34" charset="-128"/>
              </a:rPr>
              <a:t>Memphite </a:t>
            </a:r>
            <a:r>
              <a:rPr lang="zh-CN" altLang="en-US" sz="3600" b="1">
                <a:ea typeface="SimSun" pitchFamily="2" charset="-122"/>
              </a:rPr>
              <a:t>神学</a:t>
            </a:r>
            <a:endParaRPr lang="en-US" altLang="zh-CN" sz="3600" b="1">
              <a:ea typeface="ＭＳ Ｐゴシック" pitchFamily="34" charset="-128"/>
            </a:endParaRPr>
          </a:p>
          <a:p>
            <a:pPr eaLnBrk="1" hangingPunct="1"/>
            <a:r>
              <a:rPr lang="en-US" altLang="zh-CN" sz="3600" b="1">
                <a:ea typeface="ＭＳ Ｐゴシック" pitchFamily="34" charset="-128"/>
              </a:rPr>
              <a:t>Enuma Elish</a:t>
            </a:r>
          </a:p>
          <a:p>
            <a:pPr eaLnBrk="1" hangingPunct="1"/>
            <a:r>
              <a:rPr lang="en-US" altLang="zh-CN" sz="3600" b="1">
                <a:ea typeface="ＭＳ Ｐゴシック" pitchFamily="34" charset="-128"/>
              </a:rPr>
              <a:t>Atrahasis </a:t>
            </a:r>
            <a:r>
              <a:rPr lang="zh-CN" altLang="en-US" sz="3600" b="1">
                <a:ea typeface="SimSun" pitchFamily="2" charset="-122"/>
              </a:rPr>
              <a:t>事迹</a:t>
            </a:r>
            <a:endParaRPr lang="en-US" altLang="zh-CN" sz="3600" b="1">
              <a:ea typeface="ＭＳ Ｐゴシック" pitchFamily="34" charset="-128"/>
            </a:endParaRPr>
          </a:p>
          <a:p>
            <a:pPr eaLnBrk="1" hangingPunct="1"/>
            <a:r>
              <a:rPr lang="en-US" altLang="zh-CN" sz="3600" b="1">
                <a:ea typeface="ＭＳ Ｐゴシック" pitchFamily="34" charset="-128"/>
              </a:rPr>
              <a:t>Gilgamesh </a:t>
            </a:r>
            <a:r>
              <a:rPr lang="zh-CN" altLang="en-US" sz="3600" b="1">
                <a:ea typeface="SimSun" pitchFamily="2" charset="-122"/>
              </a:rPr>
              <a:t>事迹</a:t>
            </a:r>
            <a:endParaRPr lang="en-US" altLang="zh-CN" sz="3600" b="1">
              <a:ea typeface="ＭＳ Ｐゴシック" pitchFamily="34" charset="-128"/>
            </a:endParaRPr>
          </a:p>
        </p:txBody>
      </p:sp>
      <p:sp>
        <p:nvSpPr>
          <p:cNvPr id="164869" name="Rectangle 1029"/>
          <p:cNvSpPr>
            <a:spLocks noGrp="1" noChangeArrowheads="1"/>
          </p:cNvSpPr>
          <p:nvPr>
            <p:ph type="body" sz="half" idx="2"/>
          </p:nvPr>
        </p:nvSpPr>
        <p:spPr>
          <a:xfrm>
            <a:off x="4800600" y="1600200"/>
            <a:ext cx="4495800" cy="2667000"/>
          </a:xfrm>
        </p:spPr>
        <p:txBody>
          <a:bodyPr/>
          <a:lstStyle/>
          <a:p>
            <a:pPr eaLnBrk="1" hangingPunct="1"/>
            <a:r>
              <a:rPr lang="zh-CN" altLang="en-US" sz="3600" b="1">
                <a:ea typeface="SimSun" pitchFamily="2" charset="-122"/>
              </a:rPr>
              <a:t>创造论</a:t>
            </a:r>
            <a:endParaRPr lang="en-US" altLang="zh-CN" sz="3600" b="1">
              <a:ea typeface="ＭＳ Ｐゴシック" pitchFamily="34" charset="-128"/>
            </a:endParaRPr>
          </a:p>
          <a:p>
            <a:pPr eaLnBrk="1" hangingPunct="1"/>
            <a:r>
              <a:rPr lang="zh-CN" altLang="en-US" sz="3600" b="1">
                <a:ea typeface="SimSun" pitchFamily="2" charset="-122"/>
              </a:rPr>
              <a:t>创造论</a:t>
            </a:r>
            <a:r>
              <a:rPr lang="en-US" altLang="zh-CN" sz="3600" b="1">
                <a:ea typeface="ＭＳ Ｐゴシック" pitchFamily="34" charset="-128"/>
              </a:rPr>
              <a:t> </a:t>
            </a:r>
            <a:r>
              <a:rPr lang="zh-CN" altLang="en-US" sz="3600" b="1">
                <a:ea typeface="SimSun" pitchFamily="2" charset="-122"/>
              </a:rPr>
              <a:t>及</a:t>
            </a:r>
            <a:r>
              <a:rPr lang="en-US" altLang="zh-CN" sz="3600" b="1">
                <a:ea typeface="ＭＳ Ｐゴシック" pitchFamily="34" charset="-128"/>
              </a:rPr>
              <a:t> </a:t>
            </a:r>
            <a:r>
              <a:rPr lang="zh-CN" altLang="en-US" sz="3600" b="1">
                <a:ea typeface="SimSun" pitchFamily="2" charset="-122"/>
              </a:rPr>
              <a:t>洪水典故</a:t>
            </a:r>
            <a:endParaRPr lang="en-US" altLang="zh-CN" sz="3600" b="1">
              <a:ea typeface="ＭＳ Ｐゴシック" pitchFamily="34" charset="-128"/>
            </a:endParaRPr>
          </a:p>
          <a:p>
            <a:pPr eaLnBrk="1" hangingPunct="1"/>
            <a:r>
              <a:rPr lang="zh-CN" altLang="en-US" sz="3600" b="1">
                <a:ea typeface="SimSun" pitchFamily="2" charset="-122"/>
              </a:rPr>
              <a:t>洪水典故</a:t>
            </a:r>
            <a:endParaRPr lang="en-US" altLang="zh-CN" sz="3600" b="1">
              <a:ea typeface="ＭＳ Ｐゴシック" pitchFamily="34" charset="-128"/>
            </a:endParaRPr>
          </a:p>
        </p:txBody>
      </p:sp>
      <p:sp>
        <p:nvSpPr>
          <p:cNvPr id="164870" name="Text Box 1030"/>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8">
                                            <p:txEl>
                                              <p:pRg st="1" end="1"/>
                                            </p:txEl>
                                          </p:spTgt>
                                        </p:tgtEl>
                                        <p:attrNameLst>
                                          <p:attrName>style.visibility</p:attrName>
                                        </p:attrNameLst>
                                      </p:cBhvr>
                                      <p:to>
                                        <p:strVal val="visible"/>
                                      </p:to>
                                    </p:set>
                                    <p:animEffect transition="in" filter="wipe(left)">
                                      <p:cBhvr>
                                        <p:cTn id="12" dur="500"/>
                                        <p:tgtEl>
                                          <p:spTgt spid="1648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9">
                                            <p:txEl>
                                              <p:pRg st="0" end="0"/>
                                            </p:txEl>
                                          </p:spTgt>
                                        </p:tgtEl>
                                        <p:attrNameLst>
                                          <p:attrName>style.visibility</p:attrName>
                                        </p:attrNameLst>
                                      </p:cBhvr>
                                      <p:to>
                                        <p:strVal val="visible"/>
                                      </p:to>
                                    </p:set>
                                    <p:animEffect transition="in" filter="wipe(left)">
                                      <p:cBhvr>
                                        <p:cTn id="17" dur="500"/>
                                        <p:tgtEl>
                                          <p:spTgt spid="16486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8">
                                            <p:txEl>
                                              <p:pRg st="2" end="2"/>
                                            </p:txEl>
                                          </p:spTgt>
                                        </p:tgtEl>
                                        <p:attrNameLst>
                                          <p:attrName>style.visibility</p:attrName>
                                        </p:attrNameLst>
                                      </p:cBhvr>
                                      <p:to>
                                        <p:strVal val="visible"/>
                                      </p:to>
                                    </p:set>
                                    <p:animEffect transition="in" filter="wipe(left)">
                                      <p:cBhvr>
                                        <p:cTn id="22" dur="500"/>
                                        <p:tgtEl>
                                          <p:spTgt spid="16486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9">
                                            <p:txEl>
                                              <p:pRg st="1" end="1"/>
                                            </p:txEl>
                                          </p:spTgt>
                                        </p:tgtEl>
                                        <p:attrNameLst>
                                          <p:attrName>style.visibility</p:attrName>
                                        </p:attrNameLst>
                                      </p:cBhvr>
                                      <p:to>
                                        <p:strVal val="visible"/>
                                      </p:to>
                                    </p:set>
                                    <p:animEffect transition="in" filter="wipe(left)">
                                      <p:cBhvr>
                                        <p:cTn id="27" dur="500"/>
                                        <p:tgtEl>
                                          <p:spTgt spid="1648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zh-CN" altLang="en-US" sz="5400" b="1" dirty="0">
                <a:solidFill>
                  <a:schemeClr val="bg1"/>
                </a:solidFill>
                <a:latin typeface="Arial" charset="0"/>
              </a:rPr>
              <a:t>谁相信什么？</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3073"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85202" y="6459538"/>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神导进化论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进化论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0000"/>
                </a:solidFill>
                <a:effectLst/>
                <a:uLnTx/>
                <a:uFillTx/>
                <a:latin typeface="Calibri"/>
                <a:ea typeface="宋体"/>
                <a:cs typeface="+mn-cs"/>
              </a:rPr>
              <a:t>创造论</a:t>
            </a: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前卫科学家和教育家所持看法</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91864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80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3794" name="Rectangle 9"/>
          <p:cNvSpPr>
            <a:spLocks noGrp="1" noChangeArrowheads="1"/>
          </p:cNvSpPr>
          <p:nvPr>
            <p:ph type="ctrTitle"/>
          </p:nvPr>
        </p:nvSpPr>
        <p:spPr>
          <a:xfrm>
            <a:off x="685800" y="914400"/>
            <a:ext cx="7772400" cy="2686050"/>
          </a:xfrm>
          <a:effectLst>
            <a:outerShdw blurRad="63500" dist="35921" dir="2700000" algn="ctr" rotWithShape="0">
              <a:srgbClr val="000000">
                <a:alpha val="74997"/>
              </a:srgbClr>
            </a:outerShdw>
          </a:effectLst>
        </p:spPr>
        <p:txBody>
          <a:bodyPr/>
          <a:lstStyle/>
          <a:p>
            <a:pPr marL="0" indent="25400" algn="l" eaLnBrk="1" hangingPunct="1">
              <a:defRPr/>
            </a:pPr>
            <a:r>
              <a:rPr lang="zh-CN" altLang="en-US">
                <a:solidFill>
                  <a:srgbClr val="FFFFFF"/>
                </a:solidFill>
                <a:ea typeface="SimSun" charset="0"/>
                <a:cs typeface="SimSun" charset="0"/>
              </a:rPr>
              <a:t>我相信进化论的所累积的证据将会也来也有说服力， 导致最诚信的基督教徒也会无条件地放弃。 我相信这一天也是基督教的末日。</a:t>
            </a:r>
            <a:endParaRPr lang="en-US" altLang="zh-CN">
              <a:solidFill>
                <a:srgbClr val="FFFFFF"/>
              </a:solidFill>
              <a:ea typeface="SimSun" charset="0"/>
              <a:cs typeface="SimSun" charset="0"/>
            </a:endParaRPr>
          </a:p>
        </p:txBody>
      </p:sp>
      <p:sp>
        <p:nvSpPr>
          <p:cNvPr id="33795" name="Rectangle 10"/>
          <p:cNvSpPr>
            <a:spLocks noGrp="1" noChangeArrowheads="1"/>
          </p:cNvSpPr>
          <p:nvPr>
            <p:ph type="subTitle" idx="1"/>
          </p:nvPr>
        </p:nvSpPr>
        <p:spPr>
          <a:xfrm>
            <a:off x="685800" y="4876800"/>
            <a:ext cx="7772400" cy="762000"/>
          </a:xfrm>
          <a:effectLst>
            <a:outerShdw blurRad="63500" dist="35921" dir="2700000" algn="ctr" rotWithShape="0">
              <a:srgbClr val="000000">
                <a:alpha val="74997"/>
              </a:srgbClr>
            </a:outerShdw>
          </a:effectLst>
        </p:spPr>
        <p:txBody>
          <a:bodyPr/>
          <a:lstStyle/>
          <a:p>
            <a:pPr marL="441325" indent="-415925" algn="l" eaLnBrk="1" hangingPunct="1"/>
            <a:r>
              <a:rPr lang="en-US" altLang="zh-CN" sz="1600">
                <a:solidFill>
                  <a:srgbClr val="FFFFFF"/>
                </a:solidFill>
                <a:ea typeface="SimSun" pitchFamily="2" charset="-122"/>
              </a:rPr>
              <a:t>Richard Bozarth</a:t>
            </a:r>
            <a:r>
              <a:rPr lang="zh-CN" altLang="en-US" sz="1600">
                <a:solidFill>
                  <a:srgbClr val="FFFFFF"/>
                </a:solidFill>
                <a:ea typeface="SimSun" pitchFamily="2" charset="-122"/>
              </a:rPr>
              <a:t>，“</a:t>
            </a:r>
            <a:r>
              <a:rPr lang="en-US" altLang="zh-CN" sz="1600">
                <a:solidFill>
                  <a:srgbClr val="FFFFFF"/>
                </a:solidFill>
                <a:ea typeface="SimSun" pitchFamily="2" charset="-122"/>
              </a:rPr>
              <a:t>The Meaning of Evolution”, </a:t>
            </a:r>
            <a:r>
              <a:rPr lang="en-US" altLang="zh-CN" sz="1600" i="1">
                <a:solidFill>
                  <a:srgbClr val="FFFFFF"/>
                </a:solidFill>
                <a:ea typeface="SimSun" pitchFamily="2" charset="-122"/>
              </a:rPr>
              <a:t>American Atheist</a:t>
            </a:r>
            <a:r>
              <a:rPr lang="zh-CN" altLang="en-US" sz="1600">
                <a:solidFill>
                  <a:srgbClr val="FFFFFF"/>
                </a:solidFill>
                <a:ea typeface="SimSun" pitchFamily="2" charset="-122"/>
              </a:rPr>
              <a:t>， </a:t>
            </a:r>
            <a:r>
              <a:rPr lang="en-US" altLang="zh-CN" sz="1600">
                <a:solidFill>
                  <a:srgbClr val="FFFFFF"/>
                </a:solidFill>
                <a:ea typeface="SimSun" pitchFamily="2" charset="-122"/>
              </a:rPr>
              <a:t>September 20</a:t>
            </a:r>
            <a:r>
              <a:rPr lang="zh-CN" altLang="en-US" sz="1600">
                <a:solidFill>
                  <a:srgbClr val="FFFFFF"/>
                </a:solidFill>
                <a:ea typeface="SimSun" pitchFamily="2" charset="-122"/>
              </a:rPr>
              <a:t>， </a:t>
            </a:r>
            <a:r>
              <a:rPr lang="en-US" altLang="zh-CN" sz="1600">
                <a:solidFill>
                  <a:srgbClr val="FFFFFF"/>
                </a:solidFill>
                <a:ea typeface="SimSun" pitchFamily="2" charset="-122"/>
              </a:rPr>
              <a:t>1979</a:t>
            </a:r>
            <a:r>
              <a:rPr lang="zh-CN" altLang="en-US" sz="1600">
                <a:solidFill>
                  <a:srgbClr val="FFFFFF"/>
                </a:solidFill>
                <a:ea typeface="SimSun" pitchFamily="2" charset="-122"/>
              </a:rPr>
              <a:t>， </a:t>
            </a:r>
            <a:r>
              <a:rPr lang="en-US" altLang="zh-CN" sz="1600">
                <a:solidFill>
                  <a:srgbClr val="FFFFFF"/>
                </a:solidFill>
                <a:ea typeface="SimSun" pitchFamily="2" charset="-122"/>
              </a:rPr>
              <a:t>page 30.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4818" name="Rectangle 7"/>
          <p:cNvSpPr>
            <a:spLocks noGrp="1" noChangeArrowheads="1"/>
          </p:cNvSpPr>
          <p:nvPr>
            <p:ph type="title"/>
          </p:nvPr>
        </p:nvSpPr>
        <p:spPr>
          <a:xfrm>
            <a:off x="381000" y="304800"/>
            <a:ext cx="8408988" cy="44196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和许多身长在阿乐巴马的人一样，我们都是再获新生的基督徒。十五岁那年进入南师徒教会时我是带着极度热沉及兴趣。 我十七岁时上阿乐巴马大学，听了进化论后就离开了教会。</a:t>
            </a:r>
            <a:endParaRPr lang="en-US" altLang="zh-CN">
              <a:ea typeface="SimSun" charset="0"/>
              <a:cs typeface="SimSun" charset="0"/>
            </a:endParaRPr>
          </a:p>
        </p:txBody>
      </p:sp>
      <p:sp>
        <p:nvSpPr>
          <p:cNvPr id="34821" name="Rectangle 7"/>
          <p:cNvSpPr>
            <a:spLocks noChangeArrowheads="1"/>
          </p:cNvSpPr>
          <p:nvPr/>
        </p:nvSpPr>
        <p:spPr bwMode="auto">
          <a:xfrm>
            <a:off x="457200" y="5105400"/>
            <a:ext cx="8458200" cy="1524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marL="25400" algn="ctr" eaLnBrk="1" hangingPunct="1">
              <a:lnSpc>
                <a:spcPts val="5300"/>
              </a:lnSpc>
              <a:defRPr/>
            </a:pPr>
            <a:r>
              <a:rPr lang="en-US" altLang="zh-CN" sz="2000">
                <a:solidFill>
                  <a:srgbClr val="FFFFFF"/>
                </a:solidFill>
                <a:latin typeface="Arial" charset="0"/>
                <a:ea typeface="SimSun" charset="0"/>
                <a:cs typeface="SimSun" charset="0"/>
              </a:rPr>
              <a:t>E. O. Wilson, professor of sociobiology at Harvard University. </a:t>
            </a:r>
            <a:br>
              <a:rPr lang="en-US" altLang="zh-CN" sz="2000">
                <a:solidFill>
                  <a:srgbClr val="FFFFFF"/>
                </a:solidFill>
                <a:latin typeface="Arial" charset="0"/>
                <a:ea typeface="SimSun" charset="0"/>
                <a:cs typeface="SimSun" charset="0"/>
              </a:rPr>
            </a:br>
            <a:r>
              <a:rPr lang="en-US" altLang="zh-CN" sz="2000" i="1">
                <a:solidFill>
                  <a:srgbClr val="FFFFFF"/>
                </a:solidFill>
                <a:latin typeface="Arial" charset="0"/>
                <a:ea typeface="SimSun" charset="0"/>
                <a:cs typeface="SimSun" charset="0"/>
              </a:rPr>
              <a:t>The Humanist</a:t>
            </a:r>
            <a:r>
              <a:rPr lang="en-US" altLang="zh-CN" sz="2000">
                <a:solidFill>
                  <a:srgbClr val="FFFFFF"/>
                </a:solidFill>
                <a:latin typeface="Arial" charset="0"/>
                <a:ea typeface="SimSun" charset="0"/>
                <a:cs typeface="SimSun" charset="0"/>
              </a:rPr>
              <a:t> (September 1982), 40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indent="0" eaLnBrk="1" hangingPunct="1"/>
            <a:r>
              <a:rPr lang="en-US" altLang="zh-CN">
                <a:ea typeface="ＭＳ Ｐゴシック" pitchFamily="34" charset="-128"/>
              </a:rPr>
              <a:t>Q551-Suhre 00436</a:t>
            </a:r>
          </a:p>
        </p:txBody>
      </p:sp>
      <p:sp>
        <p:nvSpPr>
          <p:cNvPr id="13209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44"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5845" name="Rectangle 4"/>
          <p:cNvSpPr>
            <a:spLocks noChangeArrowheads="1"/>
          </p:cNvSpPr>
          <p:nvPr/>
        </p:nvSpPr>
        <p:spPr bwMode="auto">
          <a:xfrm>
            <a:off x="457200" y="228600"/>
            <a:ext cx="8321675" cy="6019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marL="254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lnSpc>
                <a:spcPts val="5300"/>
              </a:lnSpc>
            </a:pPr>
            <a:r>
              <a:rPr lang="zh-CN" altLang="en-US" sz="4400">
                <a:solidFill>
                  <a:srgbClr val="FFFFFF"/>
                </a:solidFill>
                <a:ea typeface="SimSun" pitchFamily="2" charset="-122"/>
              </a:rPr>
              <a:t>小时及青少年时经常去循道派教会， 经常也祷告，非常相信神。在大学里，开始上物理及化学课时就开始怀疑神经里的话， 尤其是对全世界被洪水掩盖的日子。</a:t>
            </a:r>
            <a:br>
              <a:rPr lang="zh-CN" altLang="en-US" sz="4400">
                <a:solidFill>
                  <a:srgbClr val="FFFFFF"/>
                </a:solidFill>
                <a:ea typeface="SimSun" pitchFamily="2" charset="-122"/>
              </a:rPr>
            </a:br>
            <a:br>
              <a:rPr lang="zh-CN" altLang="en-US" sz="4400">
                <a:solidFill>
                  <a:srgbClr val="FFFFFF"/>
                </a:solidFill>
                <a:ea typeface="SimSun" pitchFamily="2" charset="-122"/>
              </a:rPr>
            </a:br>
            <a:r>
              <a:rPr lang="en-US" altLang="zh-CN" sz="2000">
                <a:solidFill>
                  <a:srgbClr val="FFFFFF"/>
                </a:solidFill>
                <a:ea typeface="SimSun" pitchFamily="2" charset="-122"/>
              </a:rPr>
              <a:t>Richard Suhre, suit to remove the 10 commandments from Haywood County Courthouse</a:t>
            </a:r>
            <a:r>
              <a:rPr lang="zh-CN" altLang="en-US" sz="2000">
                <a:solidFill>
                  <a:srgbClr val="FFFFFF"/>
                </a:solidFill>
                <a:ea typeface="SimSun" pitchFamily="2" charset="-122"/>
              </a:rPr>
              <a:t>， </a:t>
            </a:r>
            <a:r>
              <a:rPr lang="en-US" altLang="zh-CN" sz="2000">
                <a:solidFill>
                  <a:srgbClr val="FFFFFF"/>
                </a:solidFill>
                <a:ea typeface="SimSun" pitchFamily="2" charset="-122"/>
              </a:rPr>
              <a:t>North Carolina.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indent="0" eaLnBrk="1" hangingPunct="1"/>
            <a:r>
              <a:rPr lang="en-US" altLang="zh-CN">
                <a:ea typeface="ＭＳ Ｐゴシック" pitchFamily="34" charset="-128"/>
              </a:rPr>
              <a:t>Blocks-God's Word &amp; Man's Opinion-Termites 00884</a:t>
            </a:r>
          </a:p>
        </p:txBody>
      </p:sp>
      <p:pic>
        <p:nvPicPr>
          <p:cNvPr id="134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4147" name="Text Box 4"/>
          <p:cNvSpPr txBox="1">
            <a:spLocks noChangeArrowheads="1"/>
          </p:cNvSpPr>
          <p:nvPr/>
        </p:nvSpPr>
        <p:spPr bwMode="auto">
          <a:xfrm>
            <a:off x="323850" y="228600"/>
            <a:ext cx="12954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2400" b="1">
                <a:ea typeface="SimSun" pitchFamily="2" charset="-122"/>
              </a:rPr>
              <a:t>生命的意义</a:t>
            </a:r>
            <a:endParaRPr lang="en-US" altLang="zh-CN" sz="2400" b="1">
              <a:ea typeface="SimSun" pitchFamily="2" charset="-122"/>
            </a:endParaRPr>
          </a:p>
        </p:txBody>
      </p:sp>
      <p:sp>
        <p:nvSpPr>
          <p:cNvPr id="134148" name="TextBox 4"/>
          <p:cNvSpPr txBox="1">
            <a:spLocks noChangeArrowheads="1"/>
          </p:cNvSpPr>
          <p:nvPr/>
        </p:nvSpPr>
        <p:spPr bwMode="auto">
          <a:xfrm>
            <a:off x="323850" y="1447800"/>
            <a:ext cx="1152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t>道德</a:t>
            </a:r>
            <a:br>
              <a:rPr lang="en-US" altLang="zh-CN" sz="2400"/>
            </a:br>
            <a:r>
              <a:rPr lang="zh-CN" altLang="en-US" sz="2400">
                <a:ea typeface="华文细黑" pitchFamily="-84" charset="-122"/>
              </a:rPr>
              <a:t>标</a:t>
            </a:r>
            <a:r>
              <a:rPr lang="zh-CN" altLang="en-US" sz="2400"/>
              <a:t>准</a:t>
            </a:r>
            <a:endParaRPr lang="en-US" altLang="en-US" sz="2400"/>
          </a:p>
        </p:txBody>
      </p:sp>
      <p:sp>
        <p:nvSpPr>
          <p:cNvPr id="134149" name="TextBox 5"/>
          <p:cNvSpPr txBox="1">
            <a:spLocks noChangeArrowheads="1"/>
          </p:cNvSpPr>
          <p:nvPr/>
        </p:nvSpPr>
        <p:spPr bwMode="auto">
          <a:xfrm>
            <a:off x="395288" y="2667000"/>
            <a:ext cx="112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婚姻</a:t>
            </a:r>
            <a:endParaRPr lang="en-US" altLang="en-US" sz="2400"/>
          </a:p>
        </p:txBody>
      </p:sp>
      <p:sp>
        <p:nvSpPr>
          <p:cNvPr id="134150" name="TextBox 6"/>
          <p:cNvSpPr txBox="1">
            <a:spLocks noChangeArrowheads="1"/>
          </p:cNvSpPr>
          <p:nvPr/>
        </p:nvSpPr>
        <p:spPr bwMode="auto">
          <a:xfrm>
            <a:off x="323850" y="3733800"/>
            <a:ext cx="104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200"/>
              <a:t>法律</a:t>
            </a:r>
            <a:endParaRPr lang="en-US" altLang="en-US" sz="3200"/>
          </a:p>
        </p:txBody>
      </p:sp>
      <p:sp>
        <p:nvSpPr>
          <p:cNvPr id="134151" name="TextBox 7"/>
          <p:cNvSpPr txBox="1">
            <a:spLocks noChangeArrowheads="1"/>
          </p:cNvSpPr>
          <p:nvPr/>
        </p:nvSpPr>
        <p:spPr bwMode="auto">
          <a:xfrm>
            <a:off x="323850" y="4724400"/>
            <a:ext cx="107950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b="1">
                <a:ea typeface="华文细黑" pitchFamily="-84" charset="-122"/>
              </a:rPr>
              <a:t>创</a:t>
            </a:r>
            <a:r>
              <a:rPr lang="zh-CN" altLang="en-US" sz="2400" b="1"/>
              <a:t>造， 神</a:t>
            </a:r>
            <a:r>
              <a:rPr lang="zh-CN" altLang="en-US" sz="2400" b="1">
                <a:ea typeface="华文细黑" pitchFamily="-84" charset="-122"/>
              </a:rPr>
              <a:t>话</a:t>
            </a:r>
            <a:endParaRPr lang="en-US" altLang="en-US" sz="2400" b="1"/>
          </a:p>
        </p:txBody>
      </p:sp>
      <p:sp>
        <p:nvSpPr>
          <p:cNvPr id="134152" name="TextBox 8"/>
          <p:cNvSpPr txBox="1">
            <a:spLocks noChangeArrowheads="1"/>
          </p:cNvSpPr>
          <p:nvPr/>
        </p:nvSpPr>
        <p:spPr bwMode="auto">
          <a:xfrm>
            <a:off x="8027988" y="5516563"/>
            <a:ext cx="1116012"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a:t>千万年的白</a:t>
            </a:r>
            <a:r>
              <a:rPr lang="zh-CN" altLang="en-US" sz="2000">
                <a:ea typeface="华文细黑" pitchFamily="-84" charset="-122"/>
              </a:rPr>
              <a:t>蚁</a:t>
            </a:r>
            <a:endParaRPr lang="en-US" altLang="en-US" sz="2000"/>
          </a:p>
        </p:txBody>
      </p:sp>
      <p:sp>
        <p:nvSpPr>
          <p:cNvPr id="134153" name="TextBox 9"/>
          <p:cNvSpPr txBox="1">
            <a:spLocks noChangeArrowheads="1"/>
          </p:cNvSpPr>
          <p:nvPr/>
        </p:nvSpPr>
        <p:spPr bwMode="auto">
          <a:xfrm>
            <a:off x="7924800" y="457200"/>
            <a:ext cx="96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堕胎</a:t>
            </a:r>
            <a:endParaRPr lang="en-US" altLang="en-US" sz="2400"/>
          </a:p>
        </p:txBody>
      </p:sp>
      <p:sp>
        <p:nvSpPr>
          <p:cNvPr id="134154" name="TextBox 10"/>
          <p:cNvSpPr txBox="1">
            <a:spLocks noChangeArrowheads="1"/>
          </p:cNvSpPr>
          <p:nvPr/>
        </p:nvSpPr>
        <p:spPr bwMode="auto">
          <a:xfrm>
            <a:off x="7924800" y="1524000"/>
            <a:ext cx="1039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色情作品</a:t>
            </a:r>
            <a:endParaRPr lang="en-US" altLang="en-US" sz="1800"/>
          </a:p>
        </p:txBody>
      </p:sp>
      <p:sp>
        <p:nvSpPr>
          <p:cNvPr id="134155" name="TextBox 11"/>
          <p:cNvSpPr txBox="1">
            <a:spLocks noChangeArrowheads="1"/>
          </p:cNvSpPr>
          <p:nvPr/>
        </p:nvSpPr>
        <p:spPr bwMode="auto">
          <a:xfrm>
            <a:off x="7956550" y="2362200"/>
            <a:ext cx="89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600"/>
              <a:t>同性恋行</a:t>
            </a:r>
            <a:r>
              <a:rPr lang="zh-CN" altLang="en-US" sz="1600">
                <a:ea typeface="华文细黑" pitchFamily="-84" charset="-122"/>
              </a:rPr>
              <a:t>为</a:t>
            </a:r>
            <a:endParaRPr lang="en-US" altLang="en-US" sz="1600"/>
          </a:p>
        </p:txBody>
      </p:sp>
      <p:sp>
        <p:nvSpPr>
          <p:cNvPr id="134156" name="TextBox 12"/>
          <p:cNvSpPr txBox="1">
            <a:spLocks noChangeArrowheads="1"/>
          </p:cNvSpPr>
          <p:nvPr/>
        </p:nvSpPr>
        <p:spPr bwMode="auto">
          <a:xfrm>
            <a:off x="8001000" y="3352800"/>
            <a:ext cx="89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无法无天</a:t>
            </a:r>
            <a:endParaRPr lang="en-US" altLang="en-US" sz="1800"/>
          </a:p>
        </p:txBody>
      </p:sp>
      <p:sp>
        <p:nvSpPr>
          <p:cNvPr id="134157" name="TextBox 13"/>
          <p:cNvSpPr txBox="1">
            <a:spLocks noChangeArrowheads="1"/>
          </p:cNvSpPr>
          <p:nvPr/>
        </p:nvSpPr>
        <p:spPr bwMode="auto">
          <a:xfrm>
            <a:off x="7924800" y="4283075"/>
            <a:ext cx="96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ea typeface="华文细黑" pitchFamily="-84" charset="-122"/>
              </a:rPr>
              <a:t>进</a:t>
            </a:r>
            <a:r>
              <a:rPr lang="zh-CN" altLang="en-US" sz="1800"/>
              <a:t>化</a:t>
            </a:r>
            <a:r>
              <a:rPr lang="zh-CN" altLang="en-US" sz="1800">
                <a:ea typeface="华文细黑" pitchFamily="-84" charset="-122"/>
              </a:rPr>
              <a:t>论</a:t>
            </a:r>
            <a:endParaRPr lang="en-US" altLang="en-US" sz="1800"/>
          </a:p>
        </p:txBody>
      </p:sp>
      <p:sp>
        <p:nvSpPr>
          <p:cNvPr id="134158" name="TextBox 14"/>
          <p:cNvSpPr txBox="1">
            <a:spLocks noChangeArrowheads="1"/>
          </p:cNvSpPr>
          <p:nvPr/>
        </p:nvSpPr>
        <p:spPr bwMode="auto">
          <a:xfrm>
            <a:off x="8001000" y="4800600"/>
            <a:ext cx="89217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人的主</a:t>
            </a:r>
            <a:r>
              <a:rPr lang="zh-CN" altLang="en-US" sz="1800">
                <a:ea typeface="华文细黑" pitchFamily="-84" charset="-122"/>
              </a:rPr>
              <a:t>张</a:t>
            </a:r>
            <a:endParaRPr lang="en-US" altLang="en-US" sz="1800"/>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indent="0" eaLnBrk="1" hangingPunct="1"/>
            <a:r>
              <a:rPr lang="en-US" altLang="zh-CN">
                <a:ea typeface="ＭＳ Ｐゴシック" pitchFamily="34" charset="-128"/>
              </a:rPr>
              <a:t>Castles-Problem: Evolution &amp; Creation 00408</a:t>
            </a:r>
          </a:p>
        </p:txBody>
      </p:sp>
      <p:pic>
        <p:nvPicPr>
          <p:cNvPr id="136194" name="Picture 3" descr="Castle-Prob Evol+Crea 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4"/>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进化论</a:t>
            </a:r>
            <a:endParaRPr lang="zh-CN" altLang="en-US" sz="1600" b="1">
              <a:solidFill>
                <a:srgbClr val="000000"/>
              </a:solidFill>
              <a:ea typeface="SimSun" pitchFamily="2" charset="-122"/>
            </a:endParaRPr>
          </a:p>
        </p:txBody>
      </p:sp>
      <p:sp>
        <p:nvSpPr>
          <p:cNvPr id="136196" name="Text Box 5"/>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神</a:t>
            </a:r>
            <a:endParaRPr lang="en-US" altLang="zh-CN" sz="1600" b="1">
              <a:solidFill>
                <a:srgbClr val="000000"/>
              </a:solidFill>
              <a:ea typeface="SimSun" pitchFamily="2" charset="-122"/>
            </a:endParaRPr>
          </a:p>
        </p:txBody>
      </p:sp>
      <p:sp>
        <p:nvSpPr>
          <p:cNvPr id="136197" name="Oval 6"/>
          <p:cNvSpPr>
            <a:spLocks noChangeArrowheads="1"/>
          </p:cNvSpPr>
          <p:nvPr/>
        </p:nvSpPr>
        <p:spPr bwMode="auto">
          <a:xfrm>
            <a:off x="1219200" y="152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堕胎</a:t>
            </a:r>
            <a:endParaRPr lang="en-US" altLang="zh-CN" sz="2400">
              <a:solidFill>
                <a:srgbClr val="FFFFFF"/>
              </a:solidFill>
              <a:ea typeface="SimSun" pitchFamily="2" charset="-122"/>
            </a:endParaRPr>
          </a:p>
        </p:txBody>
      </p:sp>
      <p:sp>
        <p:nvSpPr>
          <p:cNvPr id="136198" name="Oval 7"/>
          <p:cNvSpPr>
            <a:spLocks noChangeArrowheads="1"/>
          </p:cNvSpPr>
          <p:nvPr/>
        </p:nvSpPr>
        <p:spPr bwMode="auto">
          <a:xfrm>
            <a:off x="1371600" y="1295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6199" name="Oval 8"/>
          <p:cNvSpPr>
            <a:spLocks noChangeArrowheads="1"/>
          </p:cNvSpPr>
          <p:nvPr/>
        </p:nvSpPr>
        <p:spPr bwMode="auto">
          <a:xfrm>
            <a:off x="2514600" y="76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6200" name="Oval 9"/>
          <p:cNvSpPr>
            <a:spLocks noChangeArrowheads="1"/>
          </p:cNvSpPr>
          <p:nvPr/>
        </p:nvSpPr>
        <p:spPr bwMode="auto">
          <a:xfrm>
            <a:off x="2590800" y="1219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淫荡</a:t>
            </a:r>
          </a:p>
        </p:txBody>
      </p:sp>
      <p:sp>
        <p:nvSpPr>
          <p:cNvPr id="136201" name="Oval 10"/>
          <p:cNvSpPr>
            <a:spLocks noChangeArrowheads="1"/>
          </p:cNvSpPr>
          <p:nvPr/>
        </p:nvSpPr>
        <p:spPr bwMode="auto">
          <a:xfrm>
            <a:off x="3657600" y="1143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种族歧视</a:t>
            </a:r>
            <a:endParaRPr lang="en-US" altLang="zh-CN" sz="2400">
              <a:solidFill>
                <a:srgbClr val="FFFFFF"/>
              </a:solidFill>
            </a:endParaRPr>
          </a:p>
        </p:txBody>
      </p:sp>
      <p:sp>
        <p:nvSpPr>
          <p:cNvPr id="136202" name="Oval 11"/>
          <p:cNvSpPr>
            <a:spLocks noChangeArrowheads="1"/>
          </p:cNvSpPr>
          <p:nvPr/>
        </p:nvSpPr>
        <p:spPr bwMode="auto">
          <a:xfrm>
            <a:off x="3886200" y="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
        <p:nvSpPr>
          <p:cNvPr id="136203" name="Text Box 12"/>
          <p:cNvSpPr txBox="1">
            <a:spLocks noChangeArrowheads="1"/>
          </p:cNvSpPr>
          <p:nvPr/>
        </p:nvSpPr>
        <p:spPr bwMode="auto">
          <a:xfrm>
            <a:off x="5562600" y="228600"/>
            <a:ext cx="3124200" cy="1938338"/>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rgbClr val="000000"/>
                </a:solidFill>
                <a:ea typeface="SimSun" pitchFamily="2" charset="-122"/>
              </a:rPr>
              <a:t>问题所在</a:t>
            </a:r>
            <a:endParaRPr lang="en-US" altLang="zh-CN" sz="6000" b="1">
              <a:solidFill>
                <a:srgbClr val="000000"/>
              </a:solidFill>
              <a:ea typeface="SimSun" pitchFamily="2" charset="-122"/>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indent="0" eaLnBrk="1" hangingPunct="1"/>
            <a:r>
              <a:rPr lang="en-US" altLang="zh-CN">
                <a:ea typeface="ＭＳ Ｐゴシック" pitchFamily="34" charset="-128"/>
              </a:rPr>
              <a:t>Castles-Solution: Evolution &amp; Creation 00409</a:t>
            </a:r>
          </a:p>
        </p:txBody>
      </p:sp>
      <p:pic>
        <p:nvPicPr>
          <p:cNvPr id="138242" name="Picture 3" descr="Castle-Sol Evol+Crea 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4"/>
          <p:cNvSpPr txBox="1">
            <a:spLocks noChangeArrowheads="1"/>
          </p:cNvSpPr>
          <p:nvPr/>
        </p:nvSpPr>
        <p:spPr bwMode="auto">
          <a:xfrm>
            <a:off x="4800600" y="152400"/>
            <a:ext cx="3962400" cy="1006475"/>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ea typeface="SimSun" pitchFamily="2" charset="-122"/>
              </a:rPr>
              <a:t>答案</a:t>
            </a:r>
          </a:p>
        </p:txBody>
      </p:sp>
      <p:sp>
        <p:nvSpPr>
          <p:cNvPr id="138244" name="Text Box 5"/>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进化论</a:t>
            </a:r>
            <a:endParaRPr lang="zh-CN" altLang="en-US" sz="1600" b="1">
              <a:ea typeface="SimSun" pitchFamily="2" charset="-122"/>
            </a:endParaRPr>
          </a:p>
        </p:txBody>
      </p:sp>
      <p:sp>
        <p:nvSpPr>
          <p:cNvPr id="138245" name="Text Box 6"/>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神</a:t>
            </a:r>
            <a:endParaRPr lang="zh-CN" altLang="en-US" sz="1600" b="1">
              <a:ea typeface="SimSun" pitchFamily="2" charset="-122"/>
            </a:endParaRPr>
          </a:p>
        </p:txBody>
      </p:sp>
      <p:sp>
        <p:nvSpPr>
          <p:cNvPr id="138246" name="Oval 7"/>
          <p:cNvSpPr>
            <a:spLocks noChangeArrowheads="1"/>
          </p:cNvSpPr>
          <p:nvPr/>
        </p:nvSpPr>
        <p:spPr bwMode="auto">
          <a:xfrm>
            <a:off x="2514600" y="457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8247" name="Oval 8"/>
          <p:cNvSpPr>
            <a:spLocks noChangeArrowheads="1"/>
          </p:cNvSpPr>
          <p:nvPr/>
        </p:nvSpPr>
        <p:spPr bwMode="auto">
          <a:xfrm>
            <a:off x="1828800" y="14478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8248" name="Oval 9"/>
          <p:cNvSpPr>
            <a:spLocks noChangeArrowheads="1"/>
          </p:cNvSpPr>
          <p:nvPr/>
        </p:nvSpPr>
        <p:spPr bwMode="auto">
          <a:xfrm>
            <a:off x="1371600" y="381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Lie 00417</a:t>
            </a:r>
          </a:p>
        </p:txBody>
      </p:sp>
      <p:pic>
        <p:nvPicPr>
          <p:cNvPr id="140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 name="TextBox 1">
            <a:extLst>
              <a:ext uri="{FF2B5EF4-FFF2-40B4-BE49-F238E27FC236}">
                <a16:creationId xmlns:a16="http://schemas.microsoft.com/office/drawing/2014/main" id="{CDD82E14-7812-405C-AAFC-003C7E0C8891}"/>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3" name="Rectangle 2">
            <a:extLst>
              <a:ext uri="{FF2B5EF4-FFF2-40B4-BE49-F238E27FC236}">
                <a16:creationId xmlns:a16="http://schemas.microsoft.com/office/drawing/2014/main" id="{108E24CA-55BE-4360-AD09-6CC426696D57}"/>
              </a:ext>
            </a:extLst>
          </p:cNvPr>
          <p:cNvSpPr/>
          <p:nvPr/>
        </p:nvSpPr>
        <p:spPr>
          <a:xfrm>
            <a:off x="6372200" y="3356992"/>
            <a:ext cx="2589238" cy="2062103"/>
          </a:xfrm>
          <a:prstGeom prst="rect">
            <a:avLst/>
          </a:prstGeom>
          <a:solidFill>
            <a:schemeClr val="accent1">
              <a:lumMod val="50000"/>
            </a:schemeClr>
          </a:solidFill>
        </p:spPr>
        <p:txBody>
          <a:bodyPr wrap="square">
            <a:spAutoFit/>
          </a:bodyPr>
          <a:lstStyle/>
          <a:p>
            <a:pPr algn="r"/>
            <a:r>
              <a:rPr lang="en-SG" dirty="0" err="1"/>
              <a:t>谎言</a:t>
            </a:r>
            <a:r>
              <a:rPr lang="en-SG" dirty="0"/>
              <a:t>：</a:t>
            </a:r>
          </a:p>
          <a:p>
            <a:pPr algn="r"/>
            <a:r>
              <a:rPr lang="en-SG" dirty="0" err="1"/>
              <a:t>进化</a:t>
            </a:r>
            <a:r>
              <a:rPr lang="zh-CN" altLang="en-US" dirty="0"/>
              <a:t>论</a:t>
            </a:r>
            <a:endParaRPr lang="en-SG" altLang="zh-CN" dirty="0"/>
          </a:p>
          <a:p>
            <a:pPr algn="r"/>
            <a:r>
              <a:rPr lang="zh-CN" altLang="en-US" sz="3200" dirty="0"/>
              <a:t>由</a:t>
            </a:r>
            <a:r>
              <a:rPr lang="en-US" altLang="zh-CN" sz="3200" dirty="0"/>
              <a:t> Ken Ham</a:t>
            </a:r>
            <a:endParaRPr lang="en-SG" sz="3200" dirty="0"/>
          </a:p>
        </p:txBody>
      </p:sp>
      <p:sp>
        <p:nvSpPr>
          <p:cNvPr id="6" name="Rectangle 5">
            <a:extLst>
              <a:ext uri="{FF2B5EF4-FFF2-40B4-BE49-F238E27FC236}">
                <a16:creationId xmlns:a16="http://schemas.microsoft.com/office/drawing/2014/main" id="{97B002A7-36F6-45DC-B1B4-2C41A6391D4A}"/>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indent="0" eaLnBrk="1" hangingPunct="1"/>
            <a:r>
              <a:rPr lang="en-US" altLang="zh-CN">
                <a:ea typeface="ＭＳ Ｐゴシック" pitchFamily="34" charset="-128"/>
              </a:rPr>
              <a:t>Product-The Genesis Record 00416</a:t>
            </a:r>
          </a:p>
        </p:txBody>
      </p:sp>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4" name="TextBox 3">
            <a:extLst>
              <a:ext uri="{FF2B5EF4-FFF2-40B4-BE49-F238E27FC236}">
                <a16:creationId xmlns:a16="http://schemas.microsoft.com/office/drawing/2014/main" id="{326DF610-1F8E-4E21-A4A5-6D751FB316CA}"/>
              </a:ext>
            </a:extLst>
          </p:cNvPr>
          <p:cNvSpPr txBox="1"/>
          <p:nvPr/>
        </p:nvSpPr>
        <p:spPr>
          <a:xfrm flipH="1">
            <a:off x="7308304" y="0"/>
            <a:ext cx="1653134" cy="830997"/>
          </a:xfrm>
          <a:prstGeom prst="rect">
            <a:avLst/>
          </a:prstGeom>
          <a:solidFill>
            <a:schemeClr val="accent1">
              <a:lumMod val="25000"/>
            </a:schemeClr>
          </a:solidFill>
        </p:spPr>
        <p:txBody>
          <a:bodyPr wrap="square" rtlCol="0">
            <a:spAutoFit/>
          </a:bodyPr>
          <a:lstStyle/>
          <a:p>
            <a:pPr algn="ctr"/>
            <a:r>
              <a:rPr lang="zh-CN" altLang="en-US" dirty="0">
                <a:solidFill>
                  <a:srgbClr val="FFFFFF"/>
                </a:solidFill>
              </a:rPr>
              <a:t>书籍</a:t>
            </a:r>
            <a:endParaRPr lang="en-SG" dirty="0">
              <a:solidFill>
                <a:srgbClr val="FFFFFF"/>
              </a:solidFill>
            </a:endParaRPr>
          </a:p>
        </p:txBody>
      </p:sp>
      <p:sp>
        <p:nvSpPr>
          <p:cNvPr id="7" name="Rectangle 6">
            <a:extLst>
              <a:ext uri="{FF2B5EF4-FFF2-40B4-BE49-F238E27FC236}">
                <a16:creationId xmlns:a16="http://schemas.microsoft.com/office/drawing/2014/main" id="{73B45633-0D60-4F13-8FE4-1928CF5B7867}"/>
              </a:ext>
            </a:extLst>
          </p:cNvPr>
          <p:cNvSpPr/>
          <p:nvPr/>
        </p:nvSpPr>
        <p:spPr>
          <a:xfrm>
            <a:off x="5868144" y="3356992"/>
            <a:ext cx="3108300" cy="2062103"/>
          </a:xfrm>
          <a:prstGeom prst="rect">
            <a:avLst/>
          </a:prstGeom>
          <a:solidFill>
            <a:schemeClr val="accent1">
              <a:lumMod val="50000"/>
            </a:schemeClr>
          </a:solidFill>
        </p:spPr>
        <p:txBody>
          <a:bodyPr wrap="square">
            <a:spAutoFit/>
          </a:bodyPr>
          <a:lstStyle/>
          <a:p>
            <a:pPr algn="r"/>
            <a:r>
              <a:rPr lang="zh-CN" altLang="en-US" dirty="0"/>
              <a:t>创世纪</a:t>
            </a:r>
            <a:endParaRPr lang="en-SG" altLang="zh-CN" dirty="0"/>
          </a:p>
          <a:p>
            <a:pPr algn="r"/>
            <a:r>
              <a:rPr lang="zh-CN" altLang="en-US" dirty="0"/>
              <a:t>记录</a:t>
            </a:r>
            <a:endParaRPr lang="en-SG" altLang="zh-CN" dirty="0"/>
          </a:p>
          <a:p>
            <a:pPr algn="r"/>
            <a:r>
              <a:rPr lang="zh-CN" altLang="en-US" sz="3200" dirty="0"/>
              <a:t>由</a:t>
            </a:r>
            <a:r>
              <a:rPr lang="en-US" altLang="zh-CN" sz="3200" dirty="0"/>
              <a:t> Henry Morris</a:t>
            </a:r>
            <a:endParaRPr lang="en-SG" sz="3200" dirty="0"/>
          </a:p>
        </p:txBody>
      </p:sp>
      <p:sp>
        <p:nvSpPr>
          <p:cNvPr id="2" name="Rectangle 1">
            <a:extLst>
              <a:ext uri="{FF2B5EF4-FFF2-40B4-BE49-F238E27FC236}">
                <a16:creationId xmlns:a16="http://schemas.microsoft.com/office/drawing/2014/main" id="{18B05EE0-486D-4BDF-B0A8-35A9C0455E88}"/>
              </a:ext>
            </a:extLst>
          </p:cNvPr>
          <p:cNvSpPr/>
          <p:nvPr/>
        </p:nvSpPr>
        <p:spPr>
          <a:xfrm>
            <a:off x="251520" y="5661248"/>
            <a:ext cx="2232248" cy="1077218"/>
          </a:xfrm>
          <a:prstGeom prst="rect">
            <a:avLst/>
          </a:prstGeom>
          <a:solidFill>
            <a:srgbClr val="C3CFD0"/>
          </a:solidFill>
        </p:spPr>
        <p:txBody>
          <a:bodyPr wrap="square">
            <a:spAutoFit/>
          </a:bodyPr>
          <a:lstStyle/>
          <a:p>
            <a:pPr algn="ctr"/>
            <a:r>
              <a:rPr lang="en-SG" sz="3200" dirty="0" err="1"/>
              <a:t>创世记</a:t>
            </a:r>
            <a:endParaRPr lang="en-SG" sz="3200" dirty="0"/>
          </a:p>
          <a:p>
            <a:pPr algn="ctr"/>
            <a:r>
              <a:rPr lang="en-SG" sz="3200" dirty="0" err="1"/>
              <a:t>的答案</a:t>
            </a:r>
            <a:endParaRPr lang="en-SG" sz="3200"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a:extLs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埃努玛</a:t>
            </a:r>
            <a:r>
              <a:rPr lang="en-US" altLang="zh-CN"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埃利什</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r>
              <a:rPr lang="zh-CN" alt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当在最高之处时</a:t>
            </a:r>
            <a:r>
              <a:rPr lang="en-US" b="1" dirty="0">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巴比伦人对创造的描述</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用阿卡德语写的</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在七片片剂上，公元前</a:t>
            </a:r>
            <a:r>
              <a:rPr lang="en-US" altLang="zh-CN"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11</a:t>
            </a: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世纪的写作</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迪亚马特是母女神</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6" name="Content Placeholder 3"/>
          <p:cNvSpPr txBox="1">
            <a:spLocks/>
          </p:cNvSpPr>
          <p:nvPr/>
        </p:nvSpPr>
        <p:spPr bwMode="auto">
          <a:xfrm>
            <a:off x="4456113" y="1676400"/>
            <a:ext cx="4796407"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儿子马尔杜克杀死了提亚玛特，创造了宇宙，将她的尸体分成了水和天空</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a:p>
            <a:pPr>
              <a:spcBef>
                <a:spcPct val="20000"/>
              </a:spcBef>
              <a:buFontTx/>
              <a:buChar char="•"/>
            </a:pPr>
            <a:r>
              <a:rPr lang="zh-CN"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rPr>
              <a:t>人类是由迪亚马特的同谋金固的血制成的， 被创造是为了做艰苦的体力劳动 </a:t>
            </a:r>
            <a:endParaRPr lang="en-US" altLang="en-US" sz="3200" b="1" dirty="0">
              <a:solidFill>
                <a:srgbClr val="FFFFFF"/>
              </a:solidFill>
              <a:effectLst>
                <a:outerShdw blurRad="38100" dist="38100" dir="2700000" algn="tl">
                  <a:srgbClr val="808080"/>
                </a:outerShdw>
              </a:effectLst>
              <a:latin typeface="arial" panose="020B0604020202020204" pitchFamily="34" charset="0"/>
              <a:cs typeface="arial" panose="020B0604020202020204" pitchFamily="34" charset="0"/>
            </a:endParaRPr>
          </a:p>
        </p:txBody>
      </p:sp>
      <p:sp>
        <p:nvSpPr>
          <p:cNvPr id="160774"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
        <p:nvSpPr>
          <p:cNvPr id="3" name="Rectangle 1">
            <a:extLst>
              <a:ext uri="{FF2B5EF4-FFF2-40B4-BE49-F238E27FC236}">
                <a16:creationId xmlns:a16="http://schemas.microsoft.com/office/drawing/2014/main" id="{DDD1F436-32F5-433F-B0E6-01513AF270C9}"/>
              </a:ext>
            </a:extLst>
          </p:cNvPr>
          <p:cNvSpPr>
            <a:spLocks noChangeArrowheads="1"/>
          </p:cNvSpPr>
          <p:nvPr/>
        </p:nvSpPr>
        <p:spPr bwMode="auto">
          <a:xfrm>
            <a:off x="2792413" y="3107880"/>
            <a:ext cx="184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altLang="en-US" sz="32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5899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26"/>
          <p:cNvSpPr>
            <a:spLocks noGrp="1" noChangeArrowheads="1"/>
          </p:cNvSpPr>
          <p:nvPr>
            <p:ph type="title"/>
          </p:nvPr>
        </p:nvSpPr>
        <p:spPr/>
        <p:txBody>
          <a:bodyPr/>
          <a:lstStyle/>
          <a:p>
            <a:pPr indent="0" eaLnBrk="1" hangingPunct="1"/>
            <a:r>
              <a:rPr lang="en-US" altLang="zh-CN">
                <a:ea typeface="ＭＳ Ｐゴシック" pitchFamily="34" charset="-128"/>
              </a:rPr>
              <a:t>Questions &amp; Answers 00441</a:t>
            </a:r>
          </a:p>
        </p:txBody>
      </p:sp>
      <p:sp>
        <p:nvSpPr>
          <p:cNvPr id="144386" name="Freeform 1027"/>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dirty="0">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29318815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228600"/>
            <a:ext cx="9144000" cy="6858000"/>
          </a:xfrm>
          <a:prstGeom prst="rect">
            <a:avLst/>
          </a:prstGeom>
          <a:solidFill>
            <a:schemeClr val="tx1"/>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pic>
        <p:nvPicPr>
          <p:cNvPr id="148482"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457200" y="1508125"/>
            <a:ext cx="3276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第一天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曙光</a:t>
            </a:r>
            <a:endParaRPr lang="en-US" altLang="zh-CN" sz="4000" b="1" dirty="0">
              <a:solidFill>
                <a:schemeClr val="bg1"/>
              </a:solidFill>
              <a:latin typeface="Times New Roman" pitchFamily="18" charset="0"/>
              <a:ea typeface="SimSun" pitchFamily="2" charset="-122"/>
            </a:endParaRPr>
          </a:p>
        </p:txBody>
      </p:sp>
      <p:sp>
        <p:nvSpPr>
          <p:cNvPr id="4101" name="Text Box 5"/>
          <p:cNvSpPr txBox="1">
            <a:spLocks noChangeArrowheads="1"/>
          </p:cNvSpPr>
          <p:nvPr/>
        </p:nvSpPr>
        <p:spPr bwMode="auto">
          <a:xfrm>
            <a:off x="457200" y="2879725"/>
            <a:ext cx="4419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第二天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水与空气分开</a:t>
            </a:r>
            <a:endParaRPr lang="en-US" altLang="zh-CN" sz="4000" b="1" dirty="0">
              <a:solidFill>
                <a:schemeClr val="bg1"/>
              </a:solidFill>
              <a:latin typeface="Times New Roman" pitchFamily="18" charset="0"/>
              <a:ea typeface="SimSun" pitchFamily="2" charset="-122"/>
            </a:endParaRPr>
          </a:p>
        </p:txBody>
      </p:sp>
      <p:sp>
        <p:nvSpPr>
          <p:cNvPr id="4102" name="Text Box 6"/>
          <p:cNvSpPr txBox="1">
            <a:spLocks noChangeArrowheads="1"/>
          </p:cNvSpPr>
          <p:nvPr/>
        </p:nvSpPr>
        <p:spPr bwMode="auto">
          <a:xfrm>
            <a:off x="457200" y="4708525"/>
            <a:ext cx="4038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 indent="-57150" eaLnBrk="1" hangingPunct="1">
              <a:spcBef>
                <a:spcPct val="50000"/>
              </a:spcBef>
              <a:defRPr/>
            </a:pPr>
            <a:r>
              <a:rPr lang="en-US" altLang="zh-CN" sz="4000" b="1" dirty="0">
                <a:solidFill>
                  <a:srgbClr val="FFFF00"/>
                </a:solidFill>
                <a:latin typeface="Times New Roman" pitchFamily="18" charset="0"/>
                <a:ea typeface="SimSun" pitchFamily="2" charset="-122"/>
              </a:rPr>
              <a:t>Day 3:</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大地与海水分开</a:t>
            </a:r>
            <a:endParaRPr lang="en-US" altLang="zh-CN" sz="4000" b="1" dirty="0">
              <a:solidFill>
                <a:schemeClr val="bg1"/>
              </a:solidFill>
              <a:latin typeface="Times New Roman" pitchFamily="18" charset="0"/>
              <a:ea typeface="SimSun" pitchFamily="2" charset="-122"/>
            </a:endParaRPr>
          </a:p>
        </p:txBody>
      </p:sp>
      <p:sp>
        <p:nvSpPr>
          <p:cNvPr id="4103" name="Text Box 7"/>
          <p:cNvSpPr txBox="1">
            <a:spLocks noChangeArrowheads="1"/>
          </p:cNvSpPr>
          <p:nvPr/>
        </p:nvSpPr>
        <p:spPr bwMode="auto">
          <a:xfrm>
            <a:off x="4495800" y="1219200"/>
            <a:ext cx="4648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4:</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日，月，星星的排列</a:t>
            </a:r>
            <a:endParaRPr lang="en-US" altLang="zh-CN" sz="4000" b="1" dirty="0">
              <a:solidFill>
                <a:schemeClr val="bg1"/>
              </a:solidFill>
              <a:latin typeface="Times New Roman" pitchFamily="18" charset="0"/>
              <a:ea typeface="SimSun" pitchFamily="2" charset="-122"/>
            </a:endParaRPr>
          </a:p>
        </p:txBody>
      </p:sp>
      <p:sp>
        <p:nvSpPr>
          <p:cNvPr id="4104" name="Text Box 8"/>
          <p:cNvSpPr txBox="1">
            <a:spLocks noChangeArrowheads="1"/>
          </p:cNvSpPr>
          <p:nvPr/>
        </p:nvSpPr>
        <p:spPr bwMode="auto">
          <a:xfrm>
            <a:off x="4495800" y="2879725"/>
            <a:ext cx="4191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5:</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鱼及飞禽</a:t>
            </a:r>
            <a:endParaRPr lang="en-US" altLang="zh-CN" sz="4000" b="1" dirty="0">
              <a:solidFill>
                <a:schemeClr val="bg1"/>
              </a:solidFill>
              <a:latin typeface="Times New Roman" pitchFamily="18" charset="0"/>
              <a:ea typeface="SimSun" pitchFamily="2" charset="-122"/>
            </a:endParaRPr>
          </a:p>
        </p:txBody>
      </p:sp>
      <p:sp>
        <p:nvSpPr>
          <p:cNvPr id="4105" name="Text Box 9"/>
          <p:cNvSpPr txBox="1">
            <a:spLocks noChangeArrowheads="1"/>
          </p:cNvSpPr>
          <p:nvPr/>
        </p:nvSpPr>
        <p:spPr bwMode="auto">
          <a:xfrm>
            <a:off x="4495800" y="4708525"/>
            <a:ext cx="4191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6:</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动物及人类</a:t>
            </a:r>
            <a:endParaRPr lang="en-US" altLang="zh-CN" sz="4000" b="1" dirty="0">
              <a:solidFill>
                <a:schemeClr val="bg1"/>
              </a:solidFill>
              <a:latin typeface="Times New Roman" pitchFamily="18" charset="0"/>
              <a:ea typeface="SimSun" pitchFamily="2" charset="-122"/>
            </a:endParaRPr>
          </a:p>
        </p:txBody>
      </p:sp>
      <p:sp>
        <p:nvSpPr>
          <p:cNvPr id="4106" name="Text Box 10"/>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spcBef>
                <a:spcPct val="50000"/>
              </a:spcBef>
              <a:defRPr/>
            </a:pPr>
            <a:r>
              <a:rPr lang="en-US" altLang="zh-CN" sz="3200" b="1">
                <a:solidFill>
                  <a:schemeClr val="bg1"/>
                </a:solidFill>
                <a:latin typeface="Times New Roman" pitchFamily="18" charset="0"/>
                <a:ea typeface="SimSun" pitchFamily="2" charset="-122"/>
              </a:rPr>
              <a:t>Genesis 1:3-31</a:t>
            </a:r>
          </a:p>
        </p:txBody>
      </p:sp>
      <p:sp>
        <p:nvSpPr>
          <p:cNvPr id="14849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endParaRPr lang="en-US" altLang="zh-CN" sz="2400">
              <a:solidFill>
                <a:schemeClr val="bg1"/>
              </a:solidFill>
              <a:latin typeface="Times New Roman" pitchFamily="18" charset="0"/>
              <a:ea typeface="SimSun" pitchFamily="2" charset="-122"/>
            </a:endParaRPr>
          </a:p>
        </p:txBody>
      </p:sp>
      <p:sp>
        <p:nvSpPr>
          <p:cNvPr id="14849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48495"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rPr>
              <a:t>无形</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endParaRPr>
          </a:p>
        </p:txBody>
      </p:sp>
      <p:sp>
        <p:nvSpPr>
          <p:cNvPr id="148496"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rPr>
              <a:t>空矿</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endParaRPr>
          </a:p>
        </p:txBody>
      </p:sp>
      <p:sp>
        <p:nvSpPr>
          <p:cNvPr id="4114"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有形</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5"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填满</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6"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7"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8" name="Rectangle 22"/>
          <p:cNvSpPr>
            <a:spLocks noGrp="1" noChangeArrowheads="1"/>
          </p:cNvSpPr>
          <p:nvPr>
            <p:ph type="title" idx="4294967295"/>
          </p:nvPr>
        </p:nvSpPr>
        <p:spPr>
          <a:xfrm>
            <a:off x="152400" y="0"/>
            <a:ext cx="6629400" cy="838200"/>
          </a:xfrm>
        </p:spPr>
        <p:txBody>
          <a:bodyPr/>
          <a:lstStyle/>
          <a:p>
            <a:pPr algn="l" eaLnBrk="1" hangingPunct="1">
              <a:defRPr/>
            </a:pPr>
            <a:r>
              <a:rPr lang="zh-CN" altLang="en-US" dirty="0">
                <a:solidFill>
                  <a:schemeClr val="accent3">
                    <a:lumMod val="20000"/>
                    <a:lumOff val="80000"/>
                  </a:schemeClr>
                </a:solidFill>
                <a:ea typeface="SimSun" pitchFamily="2" charset="-122"/>
                <a:cs typeface="+mj-cs"/>
              </a:rPr>
              <a:t>创造的日子</a:t>
            </a:r>
            <a:endParaRPr lang="en-US" altLang="zh-CN" dirty="0">
              <a:solidFill>
                <a:schemeClr val="accent3">
                  <a:lumMod val="20000"/>
                  <a:lumOff val="80000"/>
                </a:schemeClr>
              </a:solidFill>
              <a:ea typeface="SimSun" pitchFamily="2" charset="-122"/>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wipe(left)">
                                      <p:cBhvr>
                                        <p:cTn id="7" dur="500"/>
                                        <p:tgtEl>
                                          <p:spTgt spid="4116"/>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4114"/>
                                        </p:tgtEl>
                                        <p:attrNameLst>
                                          <p:attrName>style.visibility</p:attrName>
                                        </p:attrNameLst>
                                      </p:cBhvr>
                                      <p:to>
                                        <p:strVal val="visible"/>
                                      </p:to>
                                    </p:set>
                                    <p:anim calcmode="lin" valueType="num">
                                      <p:cBhvr>
                                        <p:cTn id="10" dur="1000" fill="hold"/>
                                        <p:tgtEl>
                                          <p:spTgt spid="4114"/>
                                        </p:tgtEl>
                                        <p:attrNameLst>
                                          <p:attrName>ppt_w</p:attrName>
                                        </p:attrNameLst>
                                      </p:cBhvr>
                                      <p:tavLst>
                                        <p:tav tm="0">
                                          <p:val>
                                            <p:fltVal val="0"/>
                                          </p:val>
                                        </p:tav>
                                        <p:tav tm="100000">
                                          <p:val>
                                            <p:strVal val="#ppt_w"/>
                                          </p:val>
                                        </p:tav>
                                      </p:tavLst>
                                    </p:anim>
                                    <p:anim calcmode="lin" valueType="num">
                                      <p:cBhvr>
                                        <p:cTn id="11" dur="1000" fill="hold"/>
                                        <p:tgtEl>
                                          <p:spTgt spid="4114"/>
                                        </p:tgtEl>
                                        <p:attrNameLst>
                                          <p:attrName>ppt_h</p:attrName>
                                        </p:attrNameLst>
                                      </p:cBhvr>
                                      <p:tavLst>
                                        <p:tav tm="0">
                                          <p:val>
                                            <p:fltVal val="0"/>
                                          </p:val>
                                        </p:tav>
                                        <p:tav tm="100000">
                                          <p:val>
                                            <p:strVal val="#ppt_h"/>
                                          </p:val>
                                        </p:tav>
                                      </p:tavLst>
                                    </p:anim>
                                    <p:anim calcmode="lin" valueType="num">
                                      <p:cBhvr>
                                        <p:cTn id="12" dur="1000" fill="hold"/>
                                        <p:tgtEl>
                                          <p:spTgt spid="4114"/>
                                        </p:tgtEl>
                                        <p:attrNameLst>
                                          <p:attrName>style.rotation</p:attrName>
                                        </p:attrNameLst>
                                      </p:cBhvr>
                                      <p:tavLst>
                                        <p:tav tm="0">
                                          <p:val>
                                            <p:fltVal val="90"/>
                                          </p:val>
                                        </p:tav>
                                        <p:tav tm="100000">
                                          <p:val>
                                            <p:fltVal val="0"/>
                                          </p:val>
                                        </p:tav>
                                      </p:tavLst>
                                    </p:anim>
                                    <p:animEffect transition="in" filter="fade">
                                      <p:cBhvr>
                                        <p:cTn id="13" dur="1000"/>
                                        <p:tgtEl>
                                          <p:spTgt spid="41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dissolve">
                                      <p:cBhvr>
                                        <p:cTn id="18" dur="500"/>
                                        <p:tgtEl>
                                          <p:spTgt spid="41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dissolve">
                                      <p:cBhvr>
                                        <p:cTn id="23" dur="500"/>
                                        <p:tgtEl>
                                          <p:spTgt spid="41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dissolve">
                                      <p:cBhvr>
                                        <p:cTn id="28" dur="500"/>
                                        <p:tgtEl>
                                          <p:spTgt spid="41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17"/>
                                        </p:tgtEl>
                                        <p:attrNameLst>
                                          <p:attrName>style.visibility</p:attrName>
                                        </p:attrNameLst>
                                      </p:cBhvr>
                                      <p:to>
                                        <p:strVal val="visible"/>
                                      </p:to>
                                    </p:set>
                                    <p:animEffect transition="in" filter="wipe(left)">
                                      <p:cBhvr>
                                        <p:cTn id="33" dur="500"/>
                                        <p:tgtEl>
                                          <p:spTgt spid="4117"/>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4115"/>
                                        </p:tgtEl>
                                        <p:attrNameLst>
                                          <p:attrName>style.visibility</p:attrName>
                                        </p:attrNameLst>
                                      </p:cBhvr>
                                      <p:to>
                                        <p:strVal val="visible"/>
                                      </p:to>
                                    </p:set>
                                    <p:anim calcmode="lin" valueType="num">
                                      <p:cBhvr>
                                        <p:cTn id="36" dur="1000" fill="hold"/>
                                        <p:tgtEl>
                                          <p:spTgt spid="4115"/>
                                        </p:tgtEl>
                                        <p:attrNameLst>
                                          <p:attrName>ppt_w</p:attrName>
                                        </p:attrNameLst>
                                      </p:cBhvr>
                                      <p:tavLst>
                                        <p:tav tm="0">
                                          <p:val>
                                            <p:fltVal val="0"/>
                                          </p:val>
                                        </p:tav>
                                        <p:tav tm="100000">
                                          <p:val>
                                            <p:strVal val="#ppt_w"/>
                                          </p:val>
                                        </p:tav>
                                      </p:tavLst>
                                    </p:anim>
                                    <p:anim calcmode="lin" valueType="num">
                                      <p:cBhvr>
                                        <p:cTn id="37" dur="1000" fill="hold"/>
                                        <p:tgtEl>
                                          <p:spTgt spid="4115"/>
                                        </p:tgtEl>
                                        <p:attrNameLst>
                                          <p:attrName>ppt_h</p:attrName>
                                        </p:attrNameLst>
                                      </p:cBhvr>
                                      <p:tavLst>
                                        <p:tav tm="0">
                                          <p:val>
                                            <p:fltVal val="0"/>
                                          </p:val>
                                        </p:tav>
                                        <p:tav tm="100000">
                                          <p:val>
                                            <p:strVal val="#ppt_h"/>
                                          </p:val>
                                        </p:tav>
                                      </p:tavLst>
                                    </p:anim>
                                    <p:anim calcmode="lin" valueType="num">
                                      <p:cBhvr>
                                        <p:cTn id="38" dur="1000" fill="hold"/>
                                        <p:tgtEl>
                                          <p:spTgt spid="4115"/>
                                        </p:tgtEl>
                                        <p:attrNameLst>
                                          <p:attrName>style.rotation</p:attrName>
                                        </p:attrNameLst>
                                      </p:cBhvr>
                                      <p:tavLst>
                                        <p:tav tm="0">
                                          <p:val>
                                            <p:fltVal val="90"/>
                                          </p:val>
                                        </p:tav>
                                        <p:tav tm="100000">
                                          <p:val>
                                            <p:fltVal val="0"/>
                                          </p:val>
                                        </p:tav>
                                      </p:tavLst>
                                    </p:anim>
                                    <p:animEffect transition="in" filter="fade">
                                      <p:cBhvr>
                                        <p:cTn id="39" dur="1000"/>
                                        <p:tgtEl>
                                          <p:spTgt spid="41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3"/>
                                        </p:tgtEl>
                                        <p:attrNameLst>
                                          <p:attrName>style.visibility</p:attrName>
                                        </p:attrNameLst>
                                      </p:cBhvr>
                                      <p:to>
                                        <p:strVal val="visible"/>
                                      </p:to>
                                    </p:set>
                                    <p:animEffect transition="in" filter="dissolve">
                                      <p:cBhvr>
                                        <p:cTn id="44" dur="500"/>
                                        <p:tgtEl>
                                          <p:spTgt spid="41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104"/>
                                        </p:tgtEl>
                                        <p:attrNameLst>
                                          <p:attrName>style.visibility</p:attrName>
                                        </p:attrNameLst>
                                      </p:cBhvr>
                                      <p:to>
                                        <p:strVal val="visible"/>
                                      </p:to>
                                    </p:set>
                                    <p:animEffect transition="in" filter="dissolve">
                                      <p:cBhvr>
                                        <p:cTn id="49" dur="500"/>
                                        <p:tgtEl>
                                          <p:spTgt spid="410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105"/>
                                        </p:tgtEl>
                                        <p:attrNameLst>
                                          <p:attrName>style.visibility</p:attrName>
                                        </p:attrNameLst>
                                      </p:cBhvr>
                                      <p:to>
                                        <p:strVal val="visible"/>
                                      </p:to>
                                    </p:set>
                                    <p:animEffect transition="in" filter="dissolve">
                                      <p:cBhvr>
                                        <p:cTn id="5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P spid="4105" grpId="0" autoUpdateAnimBg="0"/>
      <p:bldP spid="4114" grpId="0" animBg="1"/>
      <p:bldP spid="4115" grpId="0" animBg="1"/>
      <p:bldP spid="4116" grpId="0" animBg="1"/>
      <p:bldP spid="4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endParaRPr lang="en-US" altLang="zh-CN">
              <a:effectLst>
                <a:outerShdw blurRad="38100" dist="38100" dir="2700000" algn="tl">
                  <a:srgbClr val="000000"/>
                </a:outerShdw>
              </a:effectLst>
              <a:ea typeface="ＭＳ Ｐゴシック" pitchFamily="34" charset="-128"/>
            </a:endParaRPr>
          </a:p>
        </p:txBody>
      </p:sp>
      <p:sp>
        <p:nvSpPr>
          <p:cNvPr id="13315" name="Rectangle 3"/>
          <p:cNvSpPr>
            <a:spLocks noGrp="1" noChangeArrowheads="1"/>
          </p:cNvSpPr>
          <p:nvPr>
            <p:ph type="subTitle" idx="1"/>
          </p:nvPr>
        </p:nvSpPr>
        <p:spPr>
          <a:xfrm>
            <a:off x="609600" y="914400"/>
            <a:ext cx="7772400" cy="685800"/>
          </a:xfrm>
        </p:spPr>
        <p:txBody>
          <a:bodyPr/>
          <a:lstStyle/>
          <a:p>
            <a:pPr eaLnBrk="1" hangingPunct="1"/>
            <a:r>
              <a:rPr lang="zh-CN" altLang="en-US" b="1" u="sng">
                <a:ea typeface="SimSun" pitchFamily="2" charset="-122"/>
              </a:rPr>
              <a:t>原始的创造</a:t>
            </a:r>
            <a:r>
              <a:rPr lang="en-US" altLang="zh-CN" b="1" u="sng">
                <a:ea typeface="ＭＳ Ｐゴシック" pitchFamily="34" charset="-128"/>
              </a:rPr>
              <a:t> (</a:t>
            </a:r>
            <a:r>
              <a:rPr lang="zh-CN" altLang="en-US" b="1" u="sng">
                <a:ea typeface="SimSun" pitchFamily="2" charset="-122"/>
              </a:rPr>
              <a:t>传统观点</a:t>
            </a:r>
            <a:r>
              <a:rPr lang="en-US" altLang="zh-CN" b="1" u="sng">
                <a:ea typeface="ＭＳ Ｐゴシック" pitchFamily="34" charset="-128"/>
              </a:rPr>
              <a:t>)</a:t>
            </a:r>
          </a:p>
        </p:txBody>
      </p:sp>
      <p:sp>
        <p:nvSpPr>
          <p:cNvPr id="1331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331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331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331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ea typeface="华文细黑" pitchFamily="-84" charset="-122"/>
              </a:rPr>
              <a:t>创</a:t>
            </a:r>
            <a:r>
              <a:rPr lang="zh-CN" altLang="en-US" sz="2400" b="1"/>
              <a:t>造是从无到有。</a:t>
            </a:r>
            <a:endParaRPr lang="en-US" altLang="zh-CN" sz="2400" b="1"/>
          </a:p>
        </p:txBody>
      </p:sp>
      <p:sp>
        <p:nvSpPr>
          <p:cNvPr id="13320"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三个形容</a:t>
            </a:r>
            <a:r>
              <a:rPr lang="zh-CN" altLang="en-US" sz="2400" b="1">
                <a:ea typeface="华文细黑" pitchFamily="-84" charset="-122"/>
              </a:rPr>
              <a:t>词</a:t>
            </a:r>
            <a:r>
              <a:rPr lang="zh-CN" altLang="en-US" sz="2400" b="1"/>
              <a:t>体</a:t>
            </a:r>
            <a:r>
              <a:rPr lang="zh-CN" altLang="en-US" sz="2400" b="1">
                <a:ea typeface="华文细黑" pitchFamily="-84" charset="-122"/>
              </a:rPr>
              <a:t>现创</a:t>
            </a:r>
            <a:r>
              <a:rPr lang="zh-CN" altLang="en-US" sz="2400" b="1"/>
              <a:t>造前的天地</a:t>
            </a:r>
            <a:endParaRPr lang="en-US" altLang="zh-CN" sz="2400" b="1"/>
          </a:p>
        </p:txBody>
      </p:sp>
      <p:sp>
        <p:nvSpPr>
          <p:cNvPr id="1332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3322"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神以他的一句</a:t>
            </a:r>
            <a:r>
              <a:rPr lang="zh-CN" altLang="en-US" sz="2400" b="1">
                <a:ea typeface="华文细黑" pitchFamily="-84" charset="-122"/>
              </a:rPr>
              <a:t>话</a:t>
            </a:r>
            <a:r>
              <a:rPr lang="zh-CN" altLang="en-US" sz="2400" b="1"/>
              <a:t>就能</a:t>
            </a:r>
            <a:r>
              <a:rPr lang="zh-CN" altLang="en-US" sz="2400" b="1">
                <a:ea typeface="华文细黑" pitchFamily="-84" charset="-122"/>
              </a:rPr>
              <a:t>创</a:t>
            </a:r>
            <a:r>
              <a:rPr lang="zh-CN" altLang="en-US" sz="2400" b="1"/>
              <a:t>造</a:t>
            </a:r>
            <a:r>
              <a:rPr lang="en-US" altLang="zh-CN" sz="2400" b="1"/>
              <a:t>.</a:t>
            </a:r>
          </a:p>
        </p:txBody>
      </p:sp>
      <p:sp>
        <p:nvSpPr>
          <p:cNvPr id="150538"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a:t>
            </a:r>
          </a:p>
        </p:txBody>
      </p:sp>
      <p:sp>
        <p:nvSpPr>
          <p:cNvPr id="13324"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Leupold, Keil, Cassuto</a:t>
            </a:r>
          </a:p>
        </p:txBody>
      </p:sp>
      <p:sp>
        <p:nvSpPr>
          <p:cNvPr id="13325" name="Text Box 13"/>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p:cTn id="15" dur="500" fill="hold"/>
                                        <p:tgtEl>
                                          <p:spTgt spid="13324"/>
                                        </p:tgtEl>
                                        <p:attrNameLst>
                                          <p:attrName>ppt_w</p:attrName>
                                        </p:attrNameLst>
                                      </p:cBhvr>
                                      <p:tavLst>
                                        <p:tav tm="0">
                                          <p:val>
                                            <p:fltVal val="0"/>
                                          </p:val>
                                        </p:tav>
                                        <p:tav tm="100000">
                                          <p:val>
                                            <p:strVal val="#ppt_w"/>
                                          </p:val>
                                        </p:tav>
                                      </p:tavLst>
                                    </p:anim>
                                    <p:anim calcmode="lin" valueType="num">
                                      <p:cBhvr>
                                        <p:cTn id="16" dur="500" fill="hold"/>
                                        <p:tgtEl>
                                          <p:spTgt spid="13324"/>
                                        </p:tgtEl>
                                        <p:attrNameLst>
                                          <p:attrName>ppt_h</p:attrName>
                                        </p:attrNameLst>
                                      </p:cBhvr>
                                      <p:tavLst>
                                        <p:tav tm="0">
                                          <p:val>
                                            <p:fltVal val="0"/>
                                          </p:val>
                                        </p:tav>
                                        <p:tav tm="100000">
                                          <p:val>
                                            <p:strVal val="#ppt_h"/>
                                          </p:val>
                                        </p:tav>
                                      </p:tavLst>
                                    </p:anim>
                                    <p:anim calcmode="lin" valueType="num">
                                      <p:cBhvr>
                                        <p:cTn id="17" dur="500" fill="hold"/>
                                        <p:tgtEl>
                                          <p:spTgt spid="13324"/>
                                        </p:tgtEl>
                                        <p:attrNameLst>
                                          <p:attrName>style.rotation</p:attrName>
                                        </p:attrNameLst>
                                      </p:cBhvr>
                                      <p:tavLst>
                                        <p:tav tm="0">
                                          <p:val>
                                            <p:fltVal val="360"/>
                                          </p:val>
                                        </p:tav>
                                        <p:tav tm="100000">
                                          <p:val>
                                            <p:fltVal val="0"/>
                                          </p:val>
                                        </p:tav>
                                      </p:tavLst>
                                    </p:anim>
                                    <p:animEffect transition="in" filter="fade">
                                      <p:cBhvr>
                                        <p:cTn id="18" dur="500"/>
                                        <p:tgtEl>
                                          <p:spTgt spid="13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9" grpId="0"/>
      <p:bldP spid="13320" grpId="0"/>
      <p:bldP spid="13322" grpId="0"/>
      <p:bldP spid="133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5362" name="Rectangle 2"/>
          <p:cNvSpPr>
            <a:spLocks noGrp="1" noChangeArrowheads="1"/>
          </p:cNvSpPr>
          <p:nvPr>
            <p:ph type="subTitle" idx="1"/>
          </p:nvPr>
        </p:nvSpPr>
        <p:spPr>
          <a:xfrm>
            <a:off x="609600" y="914400"/>
            <a:ext cx="7772400" cy="533400"/>
          </a:xfrm>
        </p:spPr>
        <p:txBody>
          <a:bodyPr/>
          <a:lstStyle/>
          <a:p>
            <a:pPr eaLnBrk="1" hangingPunct="1"/>
            <a:r>
              <a:rPr lang="zh-CN" altLang="en-US" b="1" u="sng">
                <a:ea typeface="SimSun" pitchFamily="2" charset="-122"/>
              </a:rPr>
              <a:t>间隔论</a:t>
            </a:r>
            <a:endParaRPr lang="en-US" altLang="zh-CN" b="1" u="sng">
              <a:ea typeface="ＭＳ Ｐゴシック" pitchFamily="34" charset="-128"/>
            </a:endParaRPr>
          </a:p>
        </p:txBody>
      </p:sp>
      <p:sp>
        <p:nvSpPr>
          <p:cNvPr id="15363"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3" name="Text Box 13"/>
          <p:cNvSpPr txBox="1">
            <a:spLocks noChangeArrowheads="1"/>
          </p:cNvSpPr>
          <p:nvPr/>
        </p:nvSpPr>
        <p:spPr bwMode="auto">
          <a:xfrm rot="-535865">
            <a:off x="849313" y="3859213"/>
            <a:ext cx="6573837" cy="650875"/>
          </a:xfrm>
          <a:prstGeom prst="rect">
            <a:avLst/>
          </a:prstGeom>
          <a:solidFill>
            <a:srgbClr val="800080"/>
          </a:solidFill>
          <a:ln w="9525">
            <a:solidFill>
              <a:srgbClr val="000A0D"/>
            </a:solid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400"/>
              <a:t>-</a:t>
            </a:r>
            <a:r>
              <a:rPr lang="zh-CN" altLang="en-US" sz="3600"/>
              <a:t>不符合希伯来文的</a:t>
            </a:r>
            <a:r>
              <a:rPr lang="zh-CN" altLang="en-US" sz="3600">
                <a:ea typeface="华文细黑" pitchFamily="-84" charset="-122"/>
              </a:rPr>
              <a:t>语</a:t>
            </a:r>
            <a:r>
              <a:rPr lang="zh-CN" altLang="en-US" sz="3600"/>
              <a:t>法</a:t>
            </a:r>
            <a:r>
              <a:rPr lang="en-US" altLang="zh-CN" sz="3600"/>
              <a:t> </a:t>
            </a:r>
          </a:p>
        </p:txBody>
      </p:sp>
      <p:sp>
        <p:nvSpPr>
          <p:cNvPr id="15375"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373"/>
                                        </p:tgtEl>
                                        <p:attrNameLst>
                                          <p:attrName>style.visibility</p:attrName>
                                        </p:attrNameLst>
                                      </p:cBhvr>
                                      <p:to>
                                        <p:strVal val="visible"/>
                                      </p:to>
                                    </p:set>
                                    <p:animEffect transition="in" filter="fade">
                                      <p:cBhvr>
                                        <p:cTn id="31" dur="1000"/>
                                        <p:tgtEl>
                                          <p:spTgt spid="15373"/>
                                        </p:tgtEl>
                                      </p:cBhvr>
                                    </p:animEffect>
                                    <p:anim calcmode="lin" valueType="num">
                                      <p:cBhvr>
                                        <p:cTn id="32" dur="1000" fill="hold"/>
                                        <p:tgtEl>
                                          <p:spTgt spid="15373"/>
                                        </p:tgtEl>
                                        <p:attrNameLst>
                                          <p:attrName>ppt_x</p:attrName>
                                        </p:attrNameLst>
                                      </p:cBhvr>
                                      <p:tavLst>
                                        <p:tav tm="0">
                                          <p:val>
                                            <p:strVal val="#ppt_x"/>
                                          </p:val>
                                        </p:tav>
                                        <p:tav tm="100000">
                                          <p:val>
                                            <p:strVal val="#ppt_x"/>
                                          </p:val>
                                        </p:tav>
                                      </p:tavLst>
                                    </p:anim>
                                    <p:anim calcmode="lin" valueType="num">
                                      <p:cBhvr>
                                        <p:cTn id="33" dur="1000" fill="hold"/>
                                        <p:tgtEl>
                                          <p:spTgt spid="15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P spid="1537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Rectangle 16"/>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a:solidFill>
                  <a:schemeClr val="tx1"/>
                </a:solidFill>
                <a:effectLst>
                  <a:outerShdw blurRad="38100" dist="38100" dir="2700000" algn="tl">
                    <a:srgbClr val="000000"/>
                  </a:outerShdw>
                </a:effectLst>
                <a:ea typeface="ＭＳ Ｐゴシック" pitchFamily="34" charset="-128"/>
              </a:rPr>
              <a:t>1:1 </a:t>
            </a:r>
            <a:r>
              <a:rPr lang="zh-CN" altLang="en-US">
                <a:solidFill>
                  <a:schemeClr val="tx1"/>
                </a:solidFill>
                <a:effectLst>
                  <a:outerShdw blurRad="38100" dist="38100" dir="2700000" algn="tl">
                    <a:srgbClr val="000000"/>
                  </a:outerShdw>
                </a:effectLst>
                <a:ea typeface="SimSun" pitchFamily="2" charset="-122"/>
              </a:rPr>
              <a:t>与</a:t>
            </a:r>
            <a:r>
              <a:rPr lang="en-US" altLang="zh-CN">
                <a:solidFill>
                  <a:schemeClr val="tx1"/>
                </a:solidFill>
                <a:effectLst>
                  <a:outerShdw blurRad="38100" dist="38100" dir="2700000" algn="tl">
                    <a:srgbClr val="000000"/>
                  </a:outerShdw>
                </a:effectLst>
                <a:ea typeface="ＭＳ Ｐゴシック" pitchFamily="34" charset="-128"/>
              </a:rPr>
              <a:t>1:2-3</a:t>
            </a:r>
            <a:r>
              <a:rPr lang="zh-CN" altLang="en-US">
                <a:solidFill>
                  <a:schemeClr val="tx1"/>
                </a:solidFill>
                <a:effectLst>
                  <a:outerShdw blurRad="38100" dist="38100" dir="2700000" algn="tl">
                    <a:srgbClr val="000000"/>
                  </a:outerShdw>
                </a:effectLst>
                <a:ea typeface="SimSun" pitchFamily="2" charset="-122"/>
              </a:rPr>
              <a:t>的关系</a:t>
            </a:r>
            <a:r>
              <a:rPr lang="en-US" altLang="zh-CN">
                <a:solidFill>
                  <a:schemeClr val="tx1"/>
                </a:solidFill>
                <a:effectLst>
                  <a:outerShdw blurRad="38100" dist="38100" dir="2700000" algn="tl">
                    <a:srgbClr val="000000"/>
                  </a:outerShdw>
                </a:effectLst>
                <a:ea typeface="ＭＳ Ｐゴシック" pitchFamily="34" charset="-128"/>
              </a:rPr>
              <a:t>?</a:t>
            </a:r>
          </a:p>
        </p:txBody>
      </p:sp>
      <p:sp>
        <p:nvSpPr>
          <p:cNvPr id="17410" name="Rectangle 2"/>
          <p:cNvSpPr>
            <a:spLocks noGrp="1" noChangeArrowheads="1"/>
          </p:cNvSpPr>
          <p:nvPr>
            <p:ph type="subTitle" idx="1"/>
          </p:nvPr>
        </p:nvSpPr>
        <p:spPr>
          <a:xfrm>
            <a:off x="609600" y="914400"/>
            <a:ext cx="7772400" cy="381000"/>
          </a:xfrm>
        </p:spPr>
        <p:txBody>
          <a:bodyPr/>
          <a:lstStyle/>
          <a:p>
            <a:pPr eaLnBrk="1" hangingPunct="1"/>
            <a:r>
              <a:rPr lang="zh-CN" altLang="en-US" b="1" u="sng">
                <a:ea typeface="SimSun" pitchFamily="2" charset="-122"/>
              </a:rPr>
              <a:t>相对开始</a:t>
            </a:r>
            <a:r>
              <a:rPr lang="en-US" altLang="zh-CN" b="1" u="sng">
                <a:ea typeface="ＭＳ Ｐゴシック" pitchFamily="34" charset="-128"/>
              </a:rPr>
              <a:t> (5 </a:t>
            </a:r>
            <a:r>
              <a:rPr lang="zh-CN" altLang="en-US" b="1" u="sng">
                <a:ea typeface="SimSun" pitchFamily="2" charset="-122"/>
              </a:rPr>
              <a:t>种方式</a:t>
            </a:r>
            <a:r>
              <a:rPr lang="en-US" altLang="zh-CN" b="1" u="sng">
                <a:ea typeface="ＭＳ Ｐゴシック" pitchFamily="34" charset="-128"/>
              </a:rPr>
              <a:t>)</a:t>
            </a:r>
          </a:p>
        </p:txBody>
      </p:sp>
      <p:sp>
        <p:nvSpPr>
          <p:cNvPr id="17411"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1" name="Text Box 13"/>
          <p:cNvSpPr txBox="1">
            <a:spLocks noChangeArrowheads="1"/>
          </p:cNvSpPr>
          <p:nvPr/>
        </p:nvSpPr>
        <p:spPr bwMode="auto">
          <a:xfrm rot="-308604">
            <a:off x="696913" y="3478213"/>
            <a:ext cx="7773987" cy="1809750"/>
          </a:xfrm>
          <a:prstGeom prst="rect">
            <a:avLst/>
          </a:prstGeom>
          <a:solidFill>
            <a:srgbClr val="800080"/>
          </a:solidFill>
          <a:ln w="9525">
            <a:solidFill>
              <a:srgbClr val="000A0D"/>
            </a:solidFill>
            <a:miter lim="800000"/>
            <a:headEnd/>
            <a:tailEnd/>
          </a:ln>
        </p:spPr>
        <p:txBody>
          <a:bodyPr>
            <a:spAutoFit/>
          </a:bodyPr>
          <a:lstStyle>
            <a:lvl1pPr marL="457200" indent="-4572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t>含意</a:t>
            </a:r>
            <a:r>
              <a:rPr lang="en-US" altLang="zh-CN" sz="2800"/>
              <a:t>:</a:t>
            </a:r>
          </a:p>
          <a:p>
            <a:pPr>
              <a:buFont typeface="Arial" pitchFamily="34" charset="0"/>
              <a:buAutoNum type="alphaLcParenR"/>
            </a:pPr>
            <a:r>
              <a:rPr lang="en-US" altLang="zh-CN" sz="2800"/>
              <a:t>“</a:t>
            </a:r>
            <a:r>
              <a:rPr lang="zh-CN" altLang="en-US" sz="2800"/>
              <a:t>神</a:t>
            </a:r>
            <a:r>
              <a:rPr lang="zh-CN" altLang="en-US" sz="2800">
                <a:ea typeface="华文细黑" pitchFamily="-84" charset="-122"/>
              </a:rPr>
              <a:t>经</a:t>
            </a:r>
            <a:r>
              <a:rPr lang="zh-CN" altLang="en-US" sz="2800"/>
              <a:t>没</a:t>
            </a:r>
            <a:r>
              <a:rPr lang="zh-CN" altLang="en-US" sz="2800">
                <a:ea typeface="华文细黑" pitchFamily="-84" charset="-122"/>
              </a:rPr>
              <a:t>记载</a:t>
            </a:r>
            <a:r>
              <a:rPr lang="zh-CN" altLang="en-US" sz="2800"/>
              <a:t>最原的</a:t>
            </a:r>
            <a:r>
              <a:rPr lang="zh-CN" altLang="en-US" sz="2800">
                <a:ea typeface="华文细黑" pitchFamily="-84" charset="-122"/>
              </a:rPr>
              <a:t>创</a:t>
            </a:r>
            <a:r>
              <a:rPr lang="zh-CN" altLang="en-US" sz="2800"/>
              <a:t>造</a:t>
            </a:r>
            <a:r>
              <a:rPr lang="en-US" altLang="zh-CN" sz="2800"/>
              <a:t>”</a:t>
            </a:r>
          </a:p>
          <a:p>
            <a:pPr>
              <a:buFont typeface="Arial" pitchFamily="34" charset="0"/>
              <a:buAutoNum type="alphaLcParenR"/>
            </a:pPr>
            <a:r>
              <a:rPr lang="en-US" altLang="zh-CN" sz="2800"/>
              <a:t>“</a:t>
            </a:r>
            <a:r>
              <a:rPr lang="zh-CN" altLang="en-US" sz="2800">
                <a:ea typeface="华文细黑" pitchFamily="-84" charset="-122"/>
              </a:rPr>
              <a:t>这</a:t>
            </a:r>
            <a:r>
              <a:rPr lang="zh-CN" altLang="en-US" sz="2800"/>
              <a:t>看法</a:t>
            </a:r>
            <a:r>
              <a:rPr lang="zh-CN" altLang="en-US" sz="2800">
                <a:ea typeface="华文细黑" pitchFamily="-84" charset="-122"/>
              </a:rPr>
              <a:t>间</a:t>
            </a:r>
            <a:r>
              <a:rPr lang="zh-CN" altLang="en-US" sz="2800"/>
              <a:t>接教</a:t>
            </a:r>
            <a:r>
              <a:rPr lang="zh-CN" altLang="en-US" sz="2800">
                <a:ea typeface="华文细黑" pitchFamily="-84" charset="-122"/>
              </a:rPr>
              <a:t>导</a:t>
            </a:r>
            <a:r>
              <a:rPr lang="zh-CN" altLang="en-US" sz="2800"/>
              <a:t>或此持</a:t>
            </a:r>
            <a:r>
              <a:rPr lang="zh-CN" altLang="en-US" sz="2800">
                <a:ea typeface="华文细黑" pitchFamily="-84" charset="-122"/>
              </a:rPr>
              <a:t>进</a:t>
            </a:r>
            <a:r>
              <a:rPr lang="zh-CN" altLang="en-US" sz="2800"/>
              <a:t>化</a:t>
            </a:r>
            <a:r>
              <a:rPr lang="zh-CN" altLang="en-US" sz="2800">
                <a:ea typeface="华文细黑" pitchFamily="-84" charset="-122"/>
              </a:rPr>
              <a:t>论</a:t>
            </a:r>
            <a:r>
              <a:rPr lang="zh-CN" altLang="en-US" sz="2800"/>
              <a:t>。。。神的</a:t>
            </a:r>
            <a:r>
              <a:rPr lang="zh-CN" altLang="en-US" sz="2800">
                <a:ea typeface="华文细黑" pitchFamily="-84" charset="-122"/>
              </a:rPr>
              <a:t>创</a:t>
            </a:r>
            <a:r>
              <a:rPr lang="zh-CN" altLang="en-US" sz="2800"/>
              <a:t>造不一定是最原始的</a:t>
            </a:r>
            <a:r>
              <a:rPr lang="zh-CN" altLang="en-US" sz="2800">
                <a:ea typeface="华文细黑" pitchFamily="-84" charset="-122"/>
              </a:rPr>
              <a:t>创</a:t>
            </a:r>
            <a:r>
              <a:rPr lang="zh-CN" altLang="en-US" sz="2800"/>
              <a:t>造</a:t>
            </a:r>
            <a:r>
              <a:rPr lang="en-US" altLang="zh-CN" sz="2800"/>
              <a:t>” (Ross, 723)</a:t>
            </a:r>
          </a:p>
        </p:txBody>
      </p:sp>
      <p:sp>
        <p:nvSpPr>
          <p:cNvPr id="17423"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21"/>
                                        </p:tgtEl>
                                        <p:attrNameLst>
                                          <p:attrName>style.visibility</p:attrName>
                                        </p:attrNameLst>
                                      </p:cBhvr>
                                      <p:to>
                                        <p:strVal val="visible"/>
                                      </p:to>
                                    </p:set>
                                    <p:animEffect transition="in" filter="wedge">
                                      <p:cBhvr>
                                        <p:cTn id="19"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P spid="174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zh-CN" altLang="en-US">
                <a:ea typeface="SimSun" pitchFamily="2" charset="-122"/>
              </a:rPr>
              <a:t>水蒸盖理论</a:t>
            </a:r>
            <a:endParaRPr lang="en-US" altLang="zh-CN">
              <a:ea typeface="ＭＳ Ｐゴシック" pitchFamily="34" charset="-128"/>
            </a:endParaRPr>
          </a:p>
        </p:txBody>
      </p:sp>
      <p:sp>
        <p:nvSpPr>
          <p:cNvPr id="19459" name="Rectangle 3"/>
          <p:cNvSpPr>
            <a:spLocks noGrp="1" noChangeArrowheads="1"/>
          </p:cNvSpPr>
          <p:nvPr>
            <p:ph type="subTitle" idx="1"/>
          </p:nvPr>
        </p:nvSpPr>
        <p:spPr>
          <a:xfrm>
            <a:off x="3581400" y="304800"/>
            <a:ext cx="5334000" cy="6248400"/>
          </a:xfrm>
        </p:spPr>
        <p:txBody>
          <a:bodyPr/>
          <a:lstStyle/>
          <a:p>
            <a:pPr marL="336550" indent="-336550" algn="l" eaLnBrk="1" hangingPunct="1">
              <a:buFont typeface="Wingdings" pitchFamily="2" charset="2"/>
              <a:buChar char="l"/>
            </a:pPr>
            <a:r>
              <a:rPr lang="zh-CN" altLang="en-US">
                <a:ea typeface="SimSun" pitchFamily="2" charset="-122"/>
              </a:rPr>
              <a:t>与</a:t>
            </a:r>
            <a:r>
              <a:rPr lang="en-US" altLang="zh-CN">
                <a:ea typeface="ＭＳ Ｐゴシック" pitchFamily="34" charset="-128"/>
              </a:rPr>
              <a:t>Isaac Newton Vail </a:t>
            </a:r>
            <a:r>
              <a:rPr lang="zh-CN" altLang="en-US">
                <a:ea typeface="SimSun" pitchFamily="2" charset="-122"/>
              </a:rPr>
              <a:t>在</a:t>
            </a:r>
            <a:r>
              <a:rPr lang="en-US" altLang="zh-CN">
                <a:ea typeface="ＭＳ Ｐゴシック" pitchFamily="34" charset="-128"/>
              </a:rPr>
              <a:t>1874</a:t>
            </a:r>
            <a:r>
              <a:rPr lang="zh-CN" altLang="en-US">
                <a:ea typeface="SimSun" pitchFamily="2" charset="-122"/>
              </a:rPr>
              <a:t>所提</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以创世记</a:t>
            </a:r>
            <a:r>
              <a:rPr lang="en-US" altLang="zh-CN">
                <a:ea typeface="ＭＳ Ｐゴシック" pitchFamily="34" charset="-128"/>
              </a:rPr>
              <a:t>1</a:t>
            </a:r>
            <a:r>
              <a:rPr lang="zh-CN" altLang="en-US">
                <a:ea typeface="SimSun" pitchFamily="2" charset="-122"/>
              </a:rPr>
              <a:t>：</a:t>
            </a:r>
            <a:r>
              <a:rPr lang="en-US" altLang="zh-CN">
                <a:ea typeface="ＭＳ Ｐゴシック" pitchFamily="34" charset="-128"/>
              </a:rPr>
              <a:t>6  </a:t>
            </a:r>
            <a:r>
              <a:rPr lang="zh-CN" altLang="en-US">
                <a:ea typeface="SimSun" pitchFamily="2" charset="-122"/>
              </a:rPr>
              <a:t>为理由：</a:t>
            </a:r>
            <a:r>
              <a:rPr lang="en-US" altLang="zh-CN">
                <a:ea typeface="ＭＳ Ｐゴシック" pitchFamily="34" charset="-128"/>
              </a:rPr>
              <a:t>“</a:t>
            </a:r>
            <a:r>
              <a:rPr lang="zh-CN" altLang="en-US">
                <a:ea typeface="SimSun" pitchFamily="2" charset="-122"/>
              </a:rPr>
              <a:t>诸水之间要有空气，将水分为上下”</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提供充足的水来造成大洪水</a:t>
            </a:r>
            <a:r>
              <a:rPr lang="en-US" altLang="zh-CN">
                <a:ea typeface="ＭＳ Ｐゴシック" pitchFamily="34" charset="-128"/>
              </a:rPr>
              <a:t>(</a:t>
            </a:r>
            <a:r>
              <a:rPr lang="zh-CN" altLang="en-US">
                <a:ea typeface="SimSun" pitchFamily="2" charset="-122"/>
              </a:rPr>
              <a:t>创</a:t>
            </a:r>
            <a:r>
              <a:rPr lang="en-US" altLang="zh-CN">
                <a:ea typeface="ＭＳ Ｐゴシック" pitchFamily="34" charset="-128"/>
              </a:rPr>
              <a:t> 7:11)</a:t>
            </a:r>
          </a:p>
          <a:p>
            <a:pPr marL="336550" indent="-336550" algn="l" eaLnBrk="1" hangingPunct="1">
              <a:buFont typeface="Wingdings" pitchFamily="2" charset="2"/>
              <a:buChar char="l"/>
            </a:pPr>
            <a:r>
              <a:rPr lang="zh-CN" altLang="en-US">
                <a:ea typeface="SimSun" pitchFamily="2" charset="-122"/>
              </a:rPr>
              <a:t>造成人能长寿</a:t>
            </a:r>
            <a:r>
              <a:rPr lang="en-US" altLang="zh-CN">
                <a:ea typeface="ＭＳ Ｐゴシック" pitchFamily="34" charset="-128"/>
              </a:rPr>
              <a:t>(</a:t>
            </a:r>
            <a:r>
              <a:rPr lang="zh-CN" altLang="en-US">
                <a:ea typeface="SimSun" pitchFamily="2" charset="-122"/>
              </a:rPr>
              <a:t>减少反射</a:t>
            </a:r>
            <a:r>
              <a:rPr lang="en-US" altLang="zh-CN">
                <a:ea typeface="ＭＳ Ｐゴシック" pitchFamily="34" charset="-128"/>
              </a:rPr>
              <a:t>)</a:t>
            </a:r>
          </a:p>
          <a:p>
            <a:pPr marL="336550" indent="-336550" algn="l" eaLnBrk="1" hangingPunct="1">
              <a:buFont typeface="Wingdings" pitchFamily="2" charset="2"/>
              <a:buChar char="l"/>
            </a:pPr>
            <a:r>
              <a:rPr lang="zh-CN" altLang="en-US">
                <a:ea typeface="SimSun" pitchFamily="2" charset="-122"/>
              </a:rPr>
              <a:t>那些认为地球是年轻的人此持这理论</a:t>
            </a:r>
            <a:endParaRPr lang="en-US" altLang="zh-CN">
              <a:ea typeface="ＭＳ Ｐゴシック" pitchFamily="34" charset="-128"/>
            </a:endParaRPr>
          </a:p>
          <a:p>
            <a:pPr marL="336550" indent="-336550" algn="l" eaLnBrk="1" hangingPunct="1">
              <a:buFont typeface="Wingdings" pitchFamily="2" charset="2"/>
              <a:buChar char="l"/>
            </a:pPr>
            <a:r>
              <a:rPr lang="zh-CN" altLang="en-US">
                <a:ea typeface="SimSun" pitchFamily="2" charset="-122"/>
              </a:rPr>
              <a:t>很令人争论的课题</a:t>
            </a:r>
            <a:r>
              <a:rPr lang="en-US" altLang="zh-CN">
                <a:ea typeface="ＭＳ Ｐゴシック" pitchFamily="34" charset="-128"/>
              </a:rPr>
              <a:t>!</a:t>
            </a:r>
          </a:p>
        </p:txBody>
      </p:sp>
      <p:sp>
        <p:nvSpPr>
          <p:cNvPr id="19461"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7"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7" name="Rectangle 3"/>
          <p:cNvSpPr>
            <a:spLocks noChangeArrowheads="1"/>
          </p:cNvSpPr>
          <p:nvPr/>
        </p:nvSpPr>
        <p:spPr bwMode="auto">
          <a:xfrm>
            <a:off x="2667000" y="0"/>
            <a:ext cx="1524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8" name="Rectangle 4"/>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9"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a:solidFill>
                  <a:schemeClr val="bg1"/>
                </a:solidFill>
                <a:ea typeface="SimSun" pitchFamily="2" charset="-122"/>
              </a:rPr>
              <a:t>福音派不认同</a:t>
            </a:r>
            <a:r>
              <a:rPr lang="zh-CN" altLang="en-US">
                <a:solidFill>
                  <a:schemeClr val="bg1"/>
                </a:solidFill>
                <a:ea typeface="SimSun" pitchFamily="2" charset="-122"/>
              </a:rPr>
              <a:t>的对照</a:t>
            </a:r>
          </a:p>
        </p:txBody>
      </p:sp>
      <p:sp>
        <p:nvSpPr>
          <p:cNvPr id="205830" name="Text Box 6"/>
          <p:cNvSpPr txBox="1">
            <a:spLocks noChangeArrowheads="1"/>
          </p:cNvSpPr>
          <p:nvPr/>
        </p:nvSpPr>
        <p:spPr bwMode="auto">
          <a:xfrm>
            <a:off x="8655050" y="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b="1">
                <a:solidFill>
                  <a:schemeClr val="bg1"/>
                </a:solidFill>
                <a:latin typeface="Times New Roman" charset="0"/>
                <a:ea typeface="ＭＳ Ｐゴシック" charset="0"/>
                <a:cs typeface="ＭＳ Ｐゴシック" charset="0"/>
              </a:rPr>
              <a:t>34</a:t>
            </a:r>
          </a:p>
        </p:txBody>
      </p:sp>
      <p:sp>
        <p:nvSpPr>
          <p:cNvPr id="205831" name="Rectangle 7"/>
          <p:cNvSpPr>
            <a:spLocks noChangeArrowheads="1"/>
          </p:cNvSpPr>
          <p:nvPr/>
        </p:nvSpPr>
        <p:spPr bwMode="auto">
          <a:xfrm>
            <a:off x="2667000" y="0"/>
            <a:ext cx="1524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32" name="Rectangle 8"/>
          <p:cNvSpPr>
            <a:spLocks noChangeArrowheads="1"/>
          </p:cNvSpPr>
          <p:nvPr/>
        </p:nvSpPr>
        <p:spPr bwMode="auto">
          <a:xfrm>
            <a:off x="2971800" y="1752600"/>
            <a:ext cx="472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创作研究学院</a:t>
            </a:r>
          </a:p>
          <a:p>
            <a:pPr eaLnBrk="1" hangingPunct="1">
              <a:spcBef>
                <a:spcPct val="20000"/>
              </a:spcBef>
            </a:pPr>
            <a:r>
              <a:rPr lang="ja-JP" altLang="en-US" sz="2400" b="1">
                <a:solidFill>
                  <a:schemeClr val="bg1"/>
                </a:solidFill>
                <a:latin typeface="Times New Roman" pitchFamily="18" charset="0"/>
              </a:rPr>
              <a:t>亨利或</a:t>
            </a: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翰</a:t>
            </a:r>
            <a:r>
              <a:rPr lang="en-US" altLang="ja-JP" sz="2400" b="1">
                <a:solidFill>
                  <a:schemeClr val="bg1"/>
                </a:solidFill>
                <a:latin typeface="Times New Roman" pitchFamily="18" charset="0"/>
              </a:rPr>
              <a:t> Morris, Duane Gish</a:t>
            </a:r>
          </a:p>
          <a:p>
            <a:pPr eaLnBrk="1" hangingPunct="1">
              <a:spcBef>
                <a:spcPct val="20000"/>
              </a:spcBef>
            </a:pP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瑟夫</a:t>
            </a:r>
            <a:r>
              <a:rPr lang="en-US" altLang="ja-JP" sz="2400" b="1">
                <a:solidFill>
                  <a:schemeClr val="bg1"/>
                </a:solidFill>
                <a:latin typeface="Times New Roman" pitchFamily="18" charset="0"/>
              </a:rPr>
              <a:t> Dillow, </a:t>
            </a:r>
            <a:r>
              <a:rPr lang="ja-JP" altLang="en-US" sz="2400" b="1">
                <a:solidFill>
                  <a:schemeClr val="bg1"/>
                </a:solidFill>
                <a:latin typeface="Times New Roman" pitchFamily="18" charset="0"/>
              </a:rPr>
              <a:t>肯</a:t>
            </a:r>
            <a:r>
              <a:rPr lang="en-US" altLang="ja-JP" sz="2400" b="1">
                <a:solidFill>
                  <a:schemeClr val="bg1"/>
                </a:solidFill>
                <a:latin typeface="Times New Roman" pitchFamily="18" charset="0"/>
              </a:rPr>
              <a:t> Ham</a:t>
            </a:r>
          </a:p>
          <a:p>
            <a:pPr eaLnBrk="1" hangingPunct="1">
              <a:spcBef>
                <a:spcPct val="20000"/>
              </a:spcBef>
            </a:pPr>
            <a:r>
              <a:rPr lang="zh-CN" altLang="en-US" sz="2400" b="1">
                <a:solidFill>
                  <a:schemeClr val="bg1"/>
                </a:solidFill>
                <a:latin typeface="Times New Roman" pitchFamily="18" charset="0"/>
                <a:ea typeface="SimSun" pitchFamily="2" charset="-122"/>
              </a:rPr>
              <a:t>年轻地球</a:t>
            </a:r>
          </a:p>
          <a:p>
            <a:pPr eaLnBrk="1" hangingPunct="1">
              <a:spcBef>
                <a:spcPct val="20000"/>
              </a:spcBef>
            </a:pPr>
            <a:r>
              <a:rPr lang="en-US" altLang="zh-CN" sz="2400" b="1">
                <a:solidFill>
                  <a:schemeClr val="bg1"/>
                </a:solidFill>
                <a:latin typeface="Times New Roman" pitchFamily="18" charset="0"/>
              </a:rPr>
              <a:t>24</a:t>
            </a:r>
            <a:r>
              <a:rPr lang="zh-CN" altLang="en-US" sz="2400" b="1">
                <a:solidFill>
                  <a:schemeClr val="bg1"/>
                </a:solidFill>
                <a:latin typeface="Times New Roman" pitchFamily="18" charset="0"/>
                <a:ea typeface="SimSun" pitchFamily="2" charset="-122"/>
              </a:rPr>
              <a:t>小时创造天</a:t>
            </a:r>
          </a:p>
          <a:p>
            <a:pPr eaLnBrk="1" hangingPunct="1">
              <a:spcBef>
                <a:spcPct val="20000"/>
              </a:spcBef>
            </a:pPr>
            <a:r>
              <a:rPr lang="zh-CN" altLang="en-US" sz="2400" b="1">
                <a:solidFill>
                  <a:schemeClr val="bg1"/>
                </a:solidFill>
                <a:latin typeface="Times New Roman" pitchFamily="18" charset="0"/>
                <a:ea typeface="SimSun" pitchFamily="2" charset="-122"/>
              </a:rPr>
              <a:t>普遍洪水</a:t>
            </a:r>
          </a:p>
          <a:p>
            <a:pPr eaLnBrk="1" hangingPunct="1">
              <a:spcBef>
                <a:spcPct val="20000"/>
              </a:spcBef>
            </a:pPr>
            <a:r>
              <a:rPr lang="zh-CN" altLang="en-US" sz="2400"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sz="24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205833" name="Rectangle 9"/>
          <p:cNvSpPr>
            <a:spLocks noChangeArrowheads="1"/>
          </p:cNvSpPr>
          <p:nvPr/>
        </p:nvSpPr>
        <p:spPr bwMode="auto">
          <a:xfrm>
            <a:off x="152400" y="1752600"/>
            <a:ext cx="2514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休・</a:t>
            </a:r>
            <a:r>
              <a:rPr lang="ja-JP" altLang="en-US" sz="2400" b="1">
                <a:solidFill>
                  <a:schemeClr val="bg1"/>
                </a:solidFill>
                <a:latin typeface="Times New Roman" pitchFamily="18" charset="0"/>
                <a:ea typeface="华文细黑" pitchFamily="-84" charset="-122"/>
              </a:rPr>
              <a:t>罗</a:t>
            </a:r>
            <a:r>
              <a:rPr lang="ja-JP" altLang="en-US" sz="2400" b="1">
                <a:solidFill>
                  <a:schemeClr val="bg1"/>
                </a:solidFill>
                <a:latin typeface="Times New Roman" pitchFamily="18" charset="0"/>
                <a:ea typeface="ヒラギノ角ゴ ProN W3" pitchFamily="-84" charset="-128"/>
              </a:rPr>
              <a:t>斯</a:t>
            </a:r>
            <a:endParaRPr lang="en-US" altLang="zh-CN" sz="2400" b="1">
              <a:solidFill>
                <a:schemeClr val="bg1"/>
              </a:solidFill>
              <a:latin typeface="Times New Roman" pitchFamily="18" charset="0"/>
              <a:ea typeface="SimSun" pitchFamily="2" charset="-122"/>
            </a:endParaRPr>
          </a:p>
          <a:p>
            <a:pPr eaLnBrk="1" hangingPunct="1">
              <a:spcBef>
                <a:spcPct val="20000"/>
              </a:spcBef>
            </a:pPr>
            <a:r>
              <a:rPr lang="zh-CN" altLang="en-US" sz="2400" b="1">
                <a:solidFill>
                  <a:schemeClr val="bg1"/>
                </a:solidFill>
                <a:latin typeface="Times New Roman" pitchFamily="18" charset="0"/>
                <a:ea typeface="SimSun" pitchFamily="2" charset="-122"/>
              </a:rPr>
              <a:t>瓦特</a:t>
            </a:r>
            <a:r>
              <a:rPr lang="ja-JP" altLang="en-US" sz="2400" b="1">
                <a:solidFill>
                  <a:schemeClr val="bg1"/>
                </a:solidFill>
                <a:latin typeface="Times New Roman" pitchFamily="18" charset="0"/>
                <a:ea typeface="ヒラギノ角ゴ ProN W3" pitchFamily="-84" charset="-128"/>
              </a:rPr>
              <a:t>・</a:t>
            </a:r>
            <a:r>
              <a:rPr lang="zh-CN" altLang="en-US" sz="2400" b="1">
                <a:solidFill>
                  <a:schemeClr val="bg1"/>
                </a:solidFill>
                <a:latin typeface="Times New Roman" pitchFamily="18" charset="0"/>
                <a:ea typeface="SimSun" pitchFamily="2" charset="-122"/>
              </a:rPr>
              <a:t> 布朗</a:t>
            </a:r>
            <a:r>
              <a:rPr lang="zh-CN" altLang="en-US" sz="24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老地球</a:t>
            </a:r>
            <a:r>
              <a:rPr lang="en-US" altLang="ja-JP" sz="2400">
                <a:solidFill>
                  <a:schemeClr val="bg1"/>
                </a:solidFill>
                <a:latin typeface="Times New Roman" pitchFamily="18" charset="0"/>
              </a:rPr>
              <a:t> </a:t>
            </a:r>
            <a:endParaRPr lang="en-US" altLang="zh-CN" sz="2400">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天年</a:t>
            </a:r>
            <a:r>
              <a:rPr lang="ja-JP" altLang="en-US" sz="2400" b="1">
                <a:solidFill>
                  <a:schemeClr val="bg1"/>
                </a:solidFill>
                <a:latin typeface="Times New Roman" pitchFamily="18" charset="0"/>
                <a:ea typeface="华文细黑" pitchFamily="-84" charset="-122"/>
              </a:rPr>
              <a:t>龄</a:t>
            </a:r>
            <a:r>
              <a:rPr lang="ja-JP" altLang="en-US" sz="2400" b="1">
                <a:solidFill>
                  <a:schemeClr val="bg1"/>
                </a:solidFill>
                <a:latin typeface="Times New Roman" pitchFamily="18" charset="0"/>
                <a:ea typeface="ヒラギノ角ゴ ProN W3" pitchFamily="-84" charset="-128"/>
              </a:rPr>
              <a:t>理</a:t>
            </a:r>
            <a:r>
              <a:rPr lang="ja-JP" altLang="en-US" sz="2400" b="1">
                <a:solidFill>
                  <a:schemeClr val="bg1"/>
                </a:solidFill>
                <a:latin typeface="Times New Roman" pitchFamily="18" charset="0"/>
                <a:ea typeface="华文细黑" pitchFamily="-84" charset="-122"/>
              </a:rPr>
              <a:t>论</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地方洪水</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雨水</a:t>
            </a:r>
            <a:r>
              <a:rPr lang="en-US" altLang="ja-JP" sz="2400">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wipe(up)">
                                      <p:cBhvr>
                                        <p:cTn id="7" dur="500"/>
                                        <p:tgtEl>
                                          <p:spTgt spid="2058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wipe(up)">
                                      <p:cBhvr>
                                        <p:cTn id="10" dur="500"/>
                                        <p:tgtEl>
                                          <p:spTgt spid="2058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833">
                                            <p:txEl>
                                              <p:pRg st="0" end="0"/>
                                            </p:txEl>
                                          </p:spTgt>
                                        </p:tgtEl>
                                        <p:attrNameLst>
                                          <p:attrName>style.visibility</p:attrName>
                                        </p:attrNameLst>
                                      </p:cBhvr>
                                      <p:to>
                                        <p:strVal val="visible"/>
                                      </p:to>
                                    </p:set>
                                    <p:animEffect transition="in" filter="fade">
                                      <p:cBhvr>
                                        <p:cTn id="15" dur="500"/>
                                        <p:tgtEl>
                                          <p:spTgt spid="20583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833">
                                            <p:txEl>
                                              <p:pRg st="1" end="1"/>
                                            </p:txEl>
                                          </p:spTgt>
                                        </p:tgtEl>
                                        <p:attrNameLst>
                                          <p:attrName>style.visibility</p:attrName>
                                        </p:attrNameLst>
                                      </p:cBhvr>
                                      <p:to>
                                        <p:strVal val="visible"/>
                                      </p:to>
                                    </p:set>
                                    <p:animEffect transition="in" filter="fade">
                                      <p:cBhvr>
                                        <p:cTn id="20" dur="500"/>
                                        <p:tgtEl>
                                          <p:spTgt spid="20583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833">
                                            <p:txEl>
                                              <p:pRg st="2" end="2"/>
                                            </p:txEl>
                                          </p:spTgt>
                                        </p:tgtEl>
                                        <p:attrNameLst>
                                          <p:attrName>style.visibility</p:attrName>
                                        </p:attrNameLst>
                                      </p:cBhvr>
                                      <p:to>
                                        <p:strVal val="visible"/>
                                      </p:to>
                                    </p:set>
                                    <p:animEffect transition="in" filter="fade">
                                      <p:cBhvr>
                                        <p:cTn id="25" dur="500"/>
                                        <p:tgtEl>
                                          <p:spTgt spid="20583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5833">
                                            <p:txEl>
                                              <p:pRg st="3" end="3"/>
                                            </p:txEl>
                                          </p:spTgt>
                                        </p:tgtEl>
                                        <p:attrNameLst>
                                          <p:attrName>style.visibility</p:attrName>
                                        </p:attrNameLst>
                                      </p:cBhvr>
                                      <p:to>
                                        <p:strVal val="visible"/>
                                      </p:to>
                                    </p:set>
                                    <p:animEffect transition="in" filter="fade">
                                      <p:cBhvr>
                                        <p:cTn id="30" dur="500"/>
                                        <p:tgtEl>
                                          <p:spTgt spid="20583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5833">
                                            <p:txEl>
                                              <p:pRg st="4" end="4"/>
                                            </p:txEl>
                                          </p:spTgt>
                                        </p:tgtEl>
                                        <p:attrNameLst>
                                          <p:attrName>style.visibility</p:attrName>
                                        </p:attrNameLst>
                                      </p:cBhvr>
                                      <p:to>
                                        <p:strVal val="visible"/>
                                      </p:to>
                                    </p:set>
                                    <p:animEffect transition="in" filter="fade">
                                      <p:cBhvr>
                                        <p:cTn id="35" dur="500"/>
                                        <p:tgtEl>
                                          <p:spTgt spid="20583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5833">
                                            <p:txEl>
                                              <p:pRg st="5" end="5"/>
                                            </p:txEl>
                                          </p:spTgt>
                                        </p:tgtEl>
                                        <p:attrNameLst>
                                          <p:attrName>style.visibility</p:attrName>
                                        </p:attrNameLst>
                                      </p:cBhvr>
                                      <p:to>
                                        <p:strVal val="visible"/>
                                      </p:to>
                                    </p:set>
                                    <p:animEffect transition="in" filter="fade">
                                      <p:cBhvr>
                                        <p:cTn id="40" dur="500"/>
                                        <p:tgtEl>
                                          <p:spTgt spid="20583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5833">
                                            <p:txEl>
                                              <p:pRg st="6" end="6"/>
                                            </p:txEl>
                                          </p:spTgt>
                                        </p:tgtEl>
                                        <p:attrNameLst>
                                          <p:attrName>style.visibility</p:attrName>
                                        </p:attrNameLst>
                                      </p:cBhvr>
                                      <p:to>
                                        <p:strVal val="visible"/>
                                      </p:to>
                                    </p:set>
                                    <p:animEffect transition="in" filter="fade">
                                      <p:cBhvr>
                                        <p:cTn id="45" dur="500"/>
                                        <p:tgtEl>
                                          <p:spTgt spid="20583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5833">
                                            <p:txEl>
                                              <p:pRg st="8" end="8"/>
                                            </p:txEl>
                                          </p:spTgt>
                                        </p:tgtEl>
                                        <p:attrNameLst>
                                          <p:attrName>style.visibility</p:attrName>
                                        </p:attrNameLst>
                                      </p:cBhvr>
                                      <p:to>
                                        <p:strVal val="visible"/>
                                      </p:to>
                                    </p:set>
                                    <p:animEffect transition="in" filter="fade">
                                      <p:cBhvr>
                                        <p:cTn id="50" dur="500"/>
                                        <p:tgtEl>
                                          <p:spTgt spid="20583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5833">
                                            <p:txEl>
                                              <p:pRg st="9" end="9"/>
                                            </p:txEl>
                                          </p:spTgt>
                                        </p:tgtEl>
                                        <p:attrNameLst>
                                          <p:attrName>style.visibility</p:attrName>
                                        </p:attrNameLst>
                                      </p:cBhvr>
                                      <p:to>
                                        <p:strVal val="visible"/>
                                      </p:to>
                                    </p:set>
                                    <p:animEffect transition="in" filter="fade">
                                      <p:cBhvr>
                                        <p:cTn id="55" dur="500"/>
                                        <p:tgtEl>
                                          <p:spTgt spid="20583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5833">
                                            <p:txEl>
                                              <p:pRg st="10" end="10"/>
                                            </p:txEl>
                                          </p:spTgt>
                                        </p:tgtEl>
                                        <p:attrNameLst>
                                          <p:attrName>style.visibility</p:attrName>
                                        </p:attrNameLst>
                                      </p:cBhvr>
                                      <p:to>
                                        <p:strVal val="visible"/>
                                      </p:to>
                                    </p:set>
                                    <p:animEffect transition="in" filter="fade">
                                      <p:cBhvr>
                                        <p:cTn id="60" dur="500"/>
                                        <p:tgtEl>
                                          <p:spTgt spid="20583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83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583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583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058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83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583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583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583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583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0583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583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58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p:bldP spid="205831" grpId="0" animBg="1"/>
      <p:bldP spid="205832" grpId="0" build="p"/>
      <p:bldP spid="20583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27034"/>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685800" y="228600"/>
            <a:ext cx="7772400" cy="1143000"/>
          </a:xfrm>
          <a:effectLst>
            <a:outerShdw blurRad="63500" dist="35921" dir="2700000" algn="ctr" rotWithShape="0">
              <a:srgbClr val="000000"/>
            </a:outerShdw>
          </a:effectLst>
        </p:spPr>
        <p:txBody>
          <a:bodyPr/>
          <a:lstStyle/>
          <a:p>
            <a:pPr eaLnBrk="1" hangingPunct="1">
              <a:defRPr/>
            </a:pPr>
            <a:r>
              <a:rPr lang="zh-CN" altLang="en-US">
                <a:solidFill>
                  <a:schemeClr val="bg1"/>
                </a:solidFill>
                <a:ea typeface="华文细黑" charset="0"/>
                <a:cs typeface="华文细黑" charset="0"/>
              </a:rPr>
              <a:t>创</a:t>
            </a:r>
            <a:r>
              <a:rPr lang="zh-CN" altLang="en-US">
                <a:solidFill>
                  <a:schemeClr val="bg1"/>
                </a:solidFill>
              </a:rPr>
              <a:t>造</a:t>
            </a:r>
            <a:r>
              <a:rPr lang="zh-CN" altLang="en-US">
                <a:solidFill>
                  <a:schemeClr val="bg1"/>
                </a:solidFill>
                <a:ea typeface="华文细黑" charset="0"/>
                <a:cs typeface="华文细黑" charset="0"/>
              </a:rPr>
              <a:t>论</a:t>
            </a:r>
            <a:r>
              <a:rPr lang="zh-CN" altLang="en-US">
                <a:solidFill>
                  <a:schemeClr val="bg1"/>
                </a:solidFill>
              </a:rPr>
              <a:t>的两个叙述</a:t>
            </a:r>
            <a:endParaRPr lang="en-US" altLang="zh-CN">
              <a:solidFill>
                <a:schemeClr val="bg1"/>
              </a:solidFill>
            </a:endParaRPr>
          </a:p>
        </p:txBody>
      </p:sp>
      <p:sp>
        <p:nvSpPr>
          <p:cNvPr id="28676" name="Rectangle 4"/>
          <p:cNvSpPr>
            <a:spLocks noGrp="1" noChangeArrowheads="1"/>
          </p:cNvSpPr>
          <p:nvPr>
            <p:ph type="body" sz="half" idx="1"/>
          </p:nvPr>
        </p:nvSpPr>
        <p:spPr>
          <a:xfrm>
            <a:off x="381000" y="2447925"/>
            <a:ext cx="4114800" cy="3648075"/>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a:t>
            </a:r>
            <a:r>
              <a:rPr lang="en-US" altLang="zh-CN">
                <a:solidFill>
                  <a:schemeClr val="bg1"/>
                </a:solidFill>
              </a:rPr>
              <a:t> </a:t>
            </a:r>
            <a:r>
              <a:rPr lang="zh-CN" altLang="en-US">
                <a:solidFill>
                  <a:schemeClr val="bg1"/>
                </a:solidFill>
              </a:rPr>
              <a:t>希伯来文</a:t>
            </a:r>
            <a:r>
              <a:rPr lang="en-US" altLang="zh-CN" i="1">
                <a:solidFill>
                  <a:schemeClr val="bg1"/>
                </a:solidFill>
              </a:rPr>
              <a:t>Elohim</a:t>
            </a:r>
            <a:endParaRPr lang="en-US" altLang="zh-CN">
              <a:solidFill>
                <a:schemeClr val="bg1"/>
              </a:solidFill>
            </a:endParaRPr>
          </a:p>
          <a:p>
            <a:pPr eaLnBrk="1" hangingPunct="1">
              <a:buFontTx/>
              <a:buNone/>
            </a:pPr>
            <a:r>
              <a:rPr lang="zh-CN" altLang="en-US">
                <a:solidFill>
                  <a:schemeClr val="bg1"/>
                </a:solidFill>
              </a:rPr>
              <a:t>第</a:t>
            </a:r>
            <a:r>
              <a:rPr lang="en-US" altLang="zh-CN">
                <a:solidFill>
                  <a:schemeClr val="bg1"/>
                </a:solidFill>
              </a:rPr>
              <a:t> 1-7 </a:t>
            </a:r>
            <a:r>
              <a:rPr lang="zh-CN" altLang="en-US">
                <a:solidFill>
                  <a:schemeClr val="bg1"/>
                </a:solidFill>
              </a:rPr>
              <a:t>日</a:t>
            </a:r>
            <a:endParaRPr lang="en-US" altLang="zh-CN">
              <a:solidFill>
                <a:schemeClr val="bg1"/>
              </a:solidFill>
            </a:endParaRPr>
          </a:p>
          <a:p>
            <a:pPr eaLnBrk="1" hangingPunct="1">
              <a:buFontTx/>
              <a:buNone/>
            </a:pPr>
            <a:r>
              <a:rPr lang="zh-CN" altLang="en-US">
                <a:solidFill>
                  <a:schemeClr val="bg1"/>
                </a:solidFill>
              </a:rPr>
              <a:t>万物的</a:t>
            </a:r>
            <a:r>
              <a:rPr lang="zh-CN" altLang="en-US">
                <a:solidFill>
                  <a:schemeClr val="bg1"/>
                </a:solidFill>
                <a:ea typeface="华文细黑" pitchFamily="-84" charset="-122"/>
              </a:rPr>
              <a:t>创</a:t>
            </a:r>
            <a:r>
              <a:rPr lang="zh-CN" altLang="en-US">
                <a:solidFill>
                  <a:schemeClr val="bg1"/>
                </a:solidFill>
              </a:rPr>
              <a:t>造</a:t>
            </a:r>
            <a:endParaRPr lang="en-US" altLang="zh-CN">
              <a:solidFill>
                <a:schemeClr val="bg1"/>
              </a:solidFill>
            </a:endParaRPr>
          </a:p>
          <a:p>
            <a:pPr eaLnBrk="1" hangingPunct="1">
              <a:buFontTx/>
              <a:buNone/>
            </a:pPr>
            <a:r>
              <a:rPr lang="en-US" altLang="zh-CN">
                <a:solidFill>
                  <a:schemeClr val="bg1"/>
                </a:solidFill>
              </a:rPr>
              <a:t>“</a:t>
            </a:r>
            <a:r>
              <a:rPr lang="zh-CN" altLang="en-US">
                <a:solidFill>
                  <a:schemeClr val="bg1"/>
                </a:solidFill>
              </a:rPr>
              <a:t>起初</a:t>
            </a:r>
            <a:r>
              <a:rPr lang="en-US" altLang="zh-CN">
                <a:solidFill>
                  <a:schemeClr val="bg1"/>
                </a:solidFill>
              </a:rPr>
              <a:t>…”</a:t>
            </a:r>
          </a:p>
          <a:p>
            <a:pPr eaLnBrk="1" hangingPunct="1">
              <a:buFontTx/>
              <a:buNone/>
            </a:pPr>
            <a:endParaRPr lang="zh-CN" altLang="en-US">
              <a:solidFill>
                <a:schemeClr val="bg1"/>
              </a:solidFill>
            </a:endParaRPr>
          </a:p>
        </p:txBody>
      </p:sp>
      <p:sp>
        <p:nvSpPr>
          <p:cNvPr id="28677" name="Rectangle 5"/>
          <p:cNvSpPr>
            <a:spLocks noGrp="1" noChangeArrowheads="1"/>
          </p:cNvSpPr>
          <p:nvPr>
            <p:ph type="body" sz="half" idx="2"/>
          </p:nvPr>
        </p:nvSpPr>
        <p:spPr>
          <a:xfrm>
            <a:off x="4648200" y="2438400"/>
            <a:ext cx="4267200" cy="3581400"/>
          </a:xfrm>
          <a:effectLst>
            <a:outerShdw blurRad="63500" dist="35921" dir="2700000" algn="ctr" rotWithShape="0">
              <a:schemeClr val="tx1"/>
            </a:outerShdw>
          </a:effectLst>
        </p:spPr>
        <p:txBody>
          <a:bodyPr/>
          <a:lstStyle/>
          <a:p>
            <a:pPr eaLnBrk="1" hangingPunct="1">
              <a:buFontTx/>
              <a:buNone/>
            </a:pPr>
            <a:r>
              <a:rPr lang="zh-CN" altLang="en-US">
                <a:solidFill>
                  <a:schemeClr val="bg1"/>
                </a:solidFill>
              </a:rPr>
              <a:t>神以希伯来文</a:t>
            </a:r>
            <a:r>
              <a:rPr lang="en-US" altLang="zh-CN" i="1">
                <a:solidFill>
                  <a:schemeClr val="bg1"/>
                </a:solidFill>
              </a:rPr>
              <a:t>Yahweh</a:t>
            </a:r>
            <a:endParaRPr lang="en-US" altLang="zh-CN">
              <a:solidFill>
                <a:schemeClr val="bg1"/>
              </a:solidFill>
            </a:endParaRPr>
          </a:p>
          <a:p>
            <a:pPr eaLnBrk="1" hangingPunct="1">
              <a:buFontTx/>
              <a:buNone/>
            </a:pPr>
            <a:r>
              <a:rPr lang="zh-CN" altLang="en-US">
                <a:solidFill>
                  <a:schemeClr val="bg1"/>
                </a:solidFill>
                <a:ea typeface="华文细黑" pitchFamily="-84" charset="-122"/>
              </a:rPr>
              <a:t>单</a:t>
            </a:r>
            <a:r>
              <a:rPr lang="zh-CN" altLang="en-US">
                <a:solidFill>
                  <a:schemeClr val="bg1"/>
                </a:solidFill>
              </a:rPr>
              <a:t>第六天</a:t>
            </a:r>
            <a:endParaRPr lang="en-US" altLang="zh-CN">
              <a:solidFill>
                <a:schemeClr val="bg1"/>
              </a:solidFill>
            </a:endParaRPr>
          </a:p>
          <a:p>
            <a:pPr eaLnBrk="1" hangingPunct="1">
              <a:buFontTx/>
              <a:buNone/>
            </a:pPr>
            <a:r>
              <a:rPr lang="zh-CN" altLang="en-US">
                <a:solidFill>
                  <a:schemeClr val="bg1"/>
                </a:solidFill>
                <a:ea typeface="华文细黑" pitchFamily="-84" charset="-122"/>
              </a:rPr>
              <a:t>创</a:t>
            </a:r>
            <a:r>
              <a:rPr lang="zh-CN" altLang="en-US">
                <a:solidFill>
                  <a:schemeClr val="bg1"/>
                </a:solidFill>
              </a:rPr>
              <a:t>造</a:t>
            </a:r>
            <a:r>
              <a:rPr lang="zh-CN" altLang="en-US">
                <a:solidFill>
                  <a:schemeClr val="bg1"/>
                </a:solidFill>
                <a:ea typeface="华文细黑" pitchFamily="-84" charset="-122"/>
              </a:rPr>
              <a:t>亚</a:t>
            </a:r>
            <a:r>
              <a:rPr lang="zh-CN" altLang="en-US">
                <a:solidFill>
                  <a:schemeClr val="bg1"/>
                </a:solidFill>
              </a:rPr>
              <a:t>当与夏娃</a:t>
            </a:r>
            <a:endParaRPr lang="en-US" altLang="zh-CN">
              <a:solidFill>
                <a:schemeClr val="bg1"/>
              </a:solidFill>
            </a:endParaRPr>
          </a:p>
          <a:p>
            <a:pPr eaLnBrk="1" hangingPunct="1">
              <a:buFontTx/>
              <a:buNone/>
            </a:pPr>
            <a:r>
              <a:rPr lang="en-US" altLang="zh-CN">
                <a:solidFill>
                  <a:schemeClr val="bg1"/>
                </a:solidFill>
              </a:rPr>
              <a:t>“These are the (</a:t>
            </a:r>
            <a:r>
              <a:rPr lang="en-US" altLang="zh-CN" i="1">
                <a:solidFill>
                  <a:schemeClr val="bg1"/>
                </a:solidFill>
              </a:rPr>
              <a:t>to</a:t>
            </a:r>
            <a:r>
              <a:rPr lang="en-US" altLang="ja-JP" i="1">
                <a:solidFill>
                  <a:schemeClr val="bg1"/>
                </a:solidFill>
                <a:latin typeface="ヒラギノ角ゴ Pro W3" pitchFamily="-84" charset="-128"/>
              </a:rPr>
              <a:t>l</a:t>
            </a:r>
            <a:r>
              <a:rPr lang="en-US" altLang="zh-CN" i="1">
                <a:solidFill>
                  <a:schemeClr val="bg1"/>
                </a:solidFill>
              </a:rPr>
              <a:t>edot</a:t>
            </a:r>
            <a:r>
              <a:rPr lang="en-US" altLang="zh-CN">
                <a:solidFill>
                  <a:schemeClr val="bg1"/>
                </a:solidFill>
              </a:rPr>
              <a:t>) generations…” (11x)</a:t>
            </a:r>
          </a:p>
        </p:txBody>
      </p:sp>
      <p:sp>
        <p:nvSpPr>
          <p:cNvPr id="28679"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1</a:t>
            </a:r>
          </a:p>
        </p:txBody>
      </p:sp>
      <p:sp>
        <p:nvSpPr>
          <p:cNvPr id="28680"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2</a:t>
            </a:r>
          </a:p>
        </p:txBody>
      </p:sp>
      <p:pic>
        <p:nvPicPr>
          <p:cNvPr id="51210" name="Picture 1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10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6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6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anim calcmode="lin" valueType="num">
                                      <p:cBhvr>
                                        <p:cTn id="15" dur="1000" fill="hold"/>
                                        <p:tgtEl>
                                          <p:spTgt spid="286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86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86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6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676">
                                            <p:txEl>
                                              <p:pRg st="2" end="2"/>
                                            </p:txEl>
                                          </p:spTgt>
                                        </p:tgtEl>
                                        <p:attrNameLst>
                                          <p:attrName>style.visibility</p:attrName>
                                        </p:attrNameLst>
                                      </p:cBhvr>
                                      <p:to>
                                        <p:strVal val="visible"/>
                                      </p:to>
                                    </p:set>
                                    <p:anim calcmode="lin" valueType="num">
                                      <p:cBhvr>
                                        <p:cTn id="23" dur="1000" fill="hold"/>
                                        <p:tgtEl>
                                          <p:spTgt spid="286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6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86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6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676">
                                            <p:txEl>
                                              <p:pRg st="3" end="3"/>
                                            </p:txEl>
                                          </p:spTgt>
                                        </p:tgtEl>
                                        <p:attrNameLst>
                                          <p:attrName>style.visibility</p:attrName>
                                        </p:attrNameLst>
                                      </p:cBhvr>
                                      <p:to>
                                        <p:strVal val="visible"/>
                                      </p:to>
                                    </p:set>
                                    <p:anim calcmode="lin" valueType="num">
                                      <p:cBhvr>
                                        <p:cTn id="31" dur="1000" fill="hold"/>
                                        <p:tgtEl>
                                          <p:spTgt spid="286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86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86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6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6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28677">
                                            <p:txEl>
                                              <p:pRg st="0" end="0"/>
                                            </p:txEl>
                                          </p:spTgt>
                                        </p:tgtEl>
                                        <p:attrNameLst>
                                          <p:attrName>style.visibility</p:attrName>
                                        </p:attrNameLst>
                                      </p:cBhvr>
                                      <p:to>
                                        <p:strVal val="visible"/>
                                      </p:to>
                                    </p:set>
                                    <p:animEffect transition="in" filter="barn(inHorizontal)">
                                      <p:cBhvr>
                                        <p:cTn id="43" dur="500"/>
                                        <p:tgtEl>
                                          <p:spTgt spid="28677">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8677">
                                            <p:txEl>
                                              <p:pRg st="1" end="1"/>
                                            </p:txEl>
                                          </p:spTgt>
                                        </p:tgtEl>
                                        <p:attrNameLst>
                                          <p:attrName>style.visibility</p:attrName>
                                        </p:attrNameLst>
                                      </p:cBhvr>
                                      <p:to>
                                        <p:strVal val="visible"/>
                                      </p:to>
                                    </p:set>
                                    <p:animEffect transition="in" filter="barn(inHorizontal)">
                                      <p:cBhvr>
                                        <p:cTn id="48" dur="500"/>
                                        <p:tgtEl>
                                          <p:spTgt spid="2867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8677">
                                            <p:txEl>
                                              <p:pRg st="2" end="2"/>
                                            </p:txEl>
                                          </p:spTgt>
                                        </p:tgtEl>
                                        <p:attrNameLst>
                                          <p:attrName>style.visibility</p:attrName>
                                        </p:attrNameLst>
                                      </p:cBhvr>
                                      <p:to>
                                        <p:strVal val="visible"/>
                                      </p:to>
                                    </p:set>
                                    <p:animEffect transition="in" filter="barn(inHorizontal)">
                                      <p:cBhvr>
                                        <p:cTn id="53" dur="500"/>
                                        <p:tgtEl>
                                          <p:spTgt spid="28677">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8677">
                                            <p:txEl>
                                              <p:pRg st="3" end="3"/>
                                            </p:txEl>
                                          </p:spTgt>
                                        </p:tgtEl>
                                        <p:attrNameLst>
                                          <p:attrName>style.visibility</p:attrName>
                                        </p:attrNameLst>
                                      </p:cBhvr>
                                      <p:to>
                                        <p:strVal val="visible"/>
                                      </p:to>
                                    </p:set>
                                    <p:animEffect transition="in" filter="barn(inHorizontal)">
                                      <p:cBhvr>
                                        <p:cTn id="58" dur="5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2867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123597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 xmlns:ma14="http://schemas.microsoft.com/office/mac/drawingml/2011/main" val="1"/>
            </a:ext>
          </a:extLst>
        </p:spPr>
        <p:txBody>
          <a:bodyPr/>
          <a:lstStyle/>
          <a:p>
            <a:pPr>
              <a:defRPr/>
            </a:pPr>
            <a:r>
              <a:rPr lang="zh-CN" altLang="en-US" sz="3600" b="1" dirty="0">
                <a:solidFill>
                  <a:schemeClr val="bg1"/>
                </a:solidFill>
                <a:effectLst>
                  <a:glow rad="101600">
                    <a:schemeClr val="tx1"/>
                  </a:glow>
                </a:effectLst>
                <a:ea typeface="ＭＳ Ｐゴシック" charset="0"/>
              </a:rPr>
              <a:t>另外两个</a:t>
            </a:r>
            <a:br>
              <a:rPr lang="en-SG" altLang="zh-CN" sz="3600" b="1" dirty="0">
                <a:solidFill>
                  <a:schemeClr val="bg1"/>
                </a:solidFill>
                <a:effectLst>
                  <a:glow rad="101600">
                    <a:schemeClr val="tx1"/>
                  </a:glow>
                </a:effectLst>
                <a:ea typeface="ＭＳ Ｐゴシック" charset="0"/>
              </a:rPr>
            </a:br>
            <a:r>
              <a:rPr lang="zh-CN" altLang="en-US" sz="3600" b="1" dirty="0">
                <a:solidFill>
                  <a:schemeClr val="bg1"/>
                </a:solidFill>
                <a:effectLst>
                  <a:glow rad="101600">
                    <a:schemeClr val="tx1"/>
                  </a:glow>
                </a:effectLst>
                <a:ea typeface="ＭＳ Ｐゴシック" charset="0"/>
              </a:rPr>
              <a:t>苏美尔人的记事</a:t>
            </a:r>
            <a:endParaRPr lang="en-US" sz="3600" b="1" dirty="0">
              <a:solidFill>
                <a:schemeClr val="bg1"/>
              </a:solidFill>
              <a:effectLst>
                <a:glow rad="101600">
                  <a:schemeClr val="tx1"/>
                </a:glow>
              </a:effectLst>
              <a:ea typeface="ＭＳ Ｐゴシック" charset="0"/>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恩基由父亲阿勃祖的粘土创造</a:t>
            </a:r>
          </a:p>
          <a:p>
            <a:pPr>
              <a:spcBef>
                <a:spcPct val="20000"/>
              </a:spcBef>
              <a:buFontTx/>
              <a:buChar char="•"/>
              <a:defRPr/>
            </a:pPr>
            <a:r>
              <a:rPr lang="zh-CN" altLang="en-US" sz="3200" b="1" dirty="0">
                <a:solidFill>
                  <a:srgbClr val="FFFFFF"/>
                </a:solidFill>
                <a:effectLst>
                  <a:glow rad="101600">
                    <a:srgbClr val="000000"/>
                  </a:glow>
                </a:effectLst>
                <a:latin typeface="+mj-lt"/>
                <a:cs typeface="Arial" charset="0"/>
              </a:rPr>
              <a:t>恩基，宁玛赫和纳木将人类从粘土塑造，为了耕种食物和劳动</a:t>
            </a:r>
            <a:endParaRPr lang="en-SG" altLang="zh-CN" sz="3200" b="1" dirty="0">
              <a:solidFill>
                <a:srgbClr val="FFFFFF"/>
              </a:solidFill>
              <a:effectLst>
                <a:glow rad="101600">
                  <a:srgbClr val="000000"/>
                </a:glow>
              </a:effectLst>
              <a:latin typeface="+mj-lt"/>
              <a:cs typeface="Arial" charset="0"/>
            </a:endParaRP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zh-CN" altLang="en-US" sz="3200" b="1" i="1" dirty="0">
                <a:solidFill>
                  <a:srgbClr val="FFFF00"/>
                </a:solidFill>
                <a:effectLst>
                  <a:glow rad="101600">
                    <a:srgbClr val="000000"/>
                  </a:glow>
                </a:effectLst>
                <a:latin typeface="+mj-lt"/>
                <a:cs typeface="Arial" charset="0"/>
              </a:rPr>
              <a:t>恩基</a:t>
            </a:r>
            <a:r>
              <a:rPr lang="en-US" sz="3200" b="1" i="1" dirty="0">
                <a:solidFill>
                  <a:srgbClr val="FFFF00"/>
                </a:solidFill>
                <a:effectLst>
                  <a:glow rad="101600">
                    <a:srgbClr val="000000"/>
                  </a:glow>
                </a:effectLst>
                <a:latin typeface="+mj-lt"/>
                <a:cs typeface="Arial" charset="0"/>
              </a:rPr>
              <a:t>,</a:t>
            </a:r>
            <a:r>
              <a:rPr lang="zh-CN" altLang="en-US" sz="3200" b="1" i="1" dirty="0">
                <a:solidFill>
                  <a:srgbClr val="FFFF00"/>
                </a:solidFill>
                <a:effectLst>
                  <a:glow rad="101600">
                    <a:srgbClr val="000000"/>
                  </a:glow>
                </a:effectLst>
                <a:latin typeface="+mj-lt"/>
                <a:cs typeface="Arial" charset="0"/>
              </a:rPr>
              <a:t>宁玛赫和</a:t>
            </a:r>
            <a:br>
              <a:rPr lang="en-SG" altLang="zh-CN" sz="3200" b="1" i="1" dirty="0">
                <a:solidFill>
                  <a:srgbClr val="FFFF00"/>
                </a:solidFill>
                <a:effectLst>
                  <a:glow rad="101600">
                    <a:srgbClr val="000000"/>
                  </a:glow>
                </a:effectLst>
                <a:latin typeface="+mj-lt"/>
                <a:cs typeface="Arial" charset="0"/>
              </a:rPr>
            </a:br>
            <a:r>
              <a:rPr lang="zh-CN" altLang="en-US" sz="3200" b="1" i="1" dirty="0">
                <a:solidFill>
                  <a:srgbClr val="FFFF00"/>
                </a:solidFill>
                <a:effectLst>
                  <a:glow rad="101600">
                    <a:srgbClr val="000000"/>
                  </a:glow>
                </a:effectLst>
                <a:latin typeface="+mj-lt"/>
                <a:cs typeface="Arial" charset="0"/>
              </a:rPr>
              <a:t>人类的创造</a:t>
            </a:r>
            <a:endParaRPr lang="en-US" sz="3200" b="1" i="1" dirty="0">
              <a:solidFill>
                <a:srgbClr val="FFFF00"/>
              </a:solidFill>
              <a:effectLst>
                <a:glow rad="101600">
                  <a:srgbClr val="000000"/>
                </a:glow>
              </a:effectLst>
              <a:latin typeface="+mj-l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 xmlns:ma14="http://schemas.microsoft.com/office/mac/drawingml/2011/main" val="1"/>
            </a:ext>
          </a:extLst>
        </p:spPr>
        <p:txBody>
          <a:bodyPr/>
          <a:lstStyle/>
          <a:p>
            <a:pPr marL="0" indent="0">
              <a:buNone/>
              <a:defRPr/>
            </a:pPr>
            <a:r>
              <a:rPr lang="zh-CN" altLang="en-US" sz="3200" b="1" i="1" dirty="0">
                <a:solidFill>
                  <a:srgbClr val="FFFF00"/>
                </a:solidFill>
                <a:effectLst>
                  <a:glow rad="101600">
                    <a:schemeClr val="tx1"/>
                  </a:glow>
                </a:effectLst>
                <a:latin typeface="+mj-lt"/>
                <a:ea typeface="ＭＳ Ｐゴシック" charset="0"/>
                <a:cs typeface="Arial" charset="0"/>
              </a:rPr>
              <a:t>埃利都创世记</a:t>
            </a:r>
            <a:endParaRPr lang="en-US" sz="3200" b="1" dirty="0">
              <a:solidFill>
                <a:srgbClr val="FFFF00"/>
              </a:solidFill>
              <a:effectLst>
                <a:glow rad="101600">
                  <a:schemeClr val="tx1"/>
                </a:glow>
              </a:effectLst>
              <a:latin typeface="+mj-l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 xmlns:ma14="http://schemas.microsoft.com/office/mac/drawingml/2011/main" val="1"/>
            </a:ext>
          </a:extLst>
        </p:spPr>
        <p:txBody>
          <a:bodyPr/>
          <a:lstStyle/>
          <a:p>
            <a:pPr>
              <a:defRPr/>
            </a:pPr>
            <a:r>
              <a:rPr lang="zh-CN" altLang="en-US" sz="3200" b="1" dirty="0">
                <a:solidFill>
                  <a:schemeClr val="bg1"/>
                </a:solidFill>
                <a:effectLst>
                  <a:glow rad="101600">
                    <a:schemeClr val="tx1"/>
                  </a:glow>
                </a:effectLst>
                <a:latin typeface="+mj-lt"/>
                <a:ea typeface="ＭＳ Ｐゴシック" charset="0"/>
                <a:cs typeface="Arial" charset="0"/>
              </a:rPr>
              <a:t>起源：公元前</a:t>
            </a:r>
            <a:r>
              <a:rPr lang="en-US" altLang="zh-CN" sz="3200" b="1" dirty="0">
                <a:solidFill>
                  <a:schemeClr val="bg1"/>
                </a:solidFill>
                <a:effectLst>
                  <a:glow rad="101600">
                    <a:schemeClr val="tx1"/>
                  </a:glow>
                </a:effectLst>
                <a:latin typeface="+mj-lt"/>
                <a:ea typeface="ＭＳ Ｐゴシック" charset="0"/>
                <a:cs typeface="Arial" charset="0"/>
              </a:rPr>
              <a:t>1600</a:t>
            </a:r>
            <a:r>
              <a:rPr lang="zh-CN" altLang="en-US" sz="3200" b="1" dirty="0">
                <a:solidFill>
                  <a:schemeClr val="bg1"/>
                </a:solidFill>
                <a:effectLst>
                  <a:glow rad="101600">
                    <a:schemeClr val="tx1"/>
                  </a:glow>
                </a:effectLst>
                <a:latin typeface="+mj-lt"/>
                <a:ea typeface="ＭＳ Ｐゴシック" charset="0"/>
                <a:cs typeface="Arial" charset="0"/>
              </a:rPr>
              <a:t>年</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次序与创世记记事相似</a:t>
            </a:r>
            <a:endParaRPr lang="en-US" sz="3200" b="1" dirty="0">
              <a:solidFill>
                <a:schemeClr val="bg1"/>
              </a:solidFill>
              <a:effectLst>
                <a:glow rad="101600">
                  <a:schemeClr val="tx1"/>
                </a:glow>
              </a:effectLst>
              <a:latin typeface="+mj-lt"/>
              <a:ea typeface="ＭＳ Ｐゴシック" charset="0"/>
              <a:cs typeface="Arial" charset="0"/>
            </a:endParaRPr>
          </a:p>
          <a:p>
            <a:pPr>
              <a:defRPr/>
            </a:pPr>
            <a:r>
              <a:rPr lang="zh-CN" altLang="en-US" sz="3200" b="1" dirty="0">
                <a:solidFill>
                  <a:schemeClr val="bg1"/>
                </a:solidFill>
                <a:effectLst>
                  <a:glow rad="101600">
                    <a:schemeClr val="tx1"/>
                  </a:glow>
                </a:effectLst>
                <a:latin typeface="+mj-lt"/>
                <a:ea typeface="ＭＳ Ｐゴシック" charset="0"/>
                <a:cs typeface="Arial" charset="0"/>
              </a:rPr>
              <a:t>叙述人类的创造，城市，和大洪水</a:t>
            </a:r>
            <a:r>
              <a:rPr lang="en-US" altLang="zh-CN" sz="3200" b="1" dirty="0">
                <a:solidFill>
                  <a:schemeClr val="bg1"/>
                </a:solidFill>
                <a:effectLst>
                  <a:glow rad="101600">
                    <a:schemeClr val="tx1"/>
                  </a:glow>
                </a:effectLst>
                <a:latin typeface="+mj-lt"/>
                <a:ea typeface="ＭＳ Ｐゴシック" charset="0"/>
                <a:cs typeface="Arial" charset="0"/>
              </a:rPr>
              <a:t>; </a:t>
            </a:r>
            <a:r>
              <a:rPr lang="zh-CN" altLang="en-US" sz="3200" b="1" dirty="0">
                <a:solidFill>
                  <a:schemeClr val="bg1"/>
                </a:solidFill>
                <a:effectLst>
                  <a:glow rad="101600">
                    <a:schemeClr val="tx1"/>
                  </a:glow>
                </a:effectLst>
                <a:latin typeface="+mj-lt"/>
                <a:ea typeface="ＭＳ Ｐゴシック" charset="0"/>
                <a:cs typeface="Arial" charset="0"/>
              </a:rPr>
              <a:t>英雄名叫朱苏德拉</a:t>
            </a:r>
            <a:endParaRPr lang="en-US" sz="3200" b="1" dirty="0">
              <a:solidFill>
                <a:schemeClr val="bg1"/>
              </a:solidFill>
              <a:effectLst>
                <a:glow rad="101600">
                  <a:schemeClr val="tx1"/>
                </a:glow>
              </a:effectLst>
              <a:latin typeface="+mj-lt"/>
              <a:ea typeface="ＭＳ Ｐゴシック" charset="0"/>
              <a:cs typeface="Arial" charset="0"/>
            </a:endParaRPr>
          </a:p>
        </p:txBody>
      </p:sp>
    </p:spTree>
    <p:extLst>
      <p:ext uri="{BB962C8B-B14F-4D97-AF65-F5344CB8AC3E}">
        <p14:creationId xmlns:p14="http://schemas.microsoft.com/office/powerpoint/2010/main" val="707127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427412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643438" y="277813"/>
            <a:ext cx="4392612" cy="1093787"/>
          </a:xfrm>
        </p:spPr>
        <p:txBody>
          <a:bodyPr/>
          <a:lstStyle/>
          <a:p>
            <a:pPr eaLnBrk="1" hangingPunct="1">
              <a:defRPr/>
            </a:pPr>
            <a:r>
              <a:rPr lang="zh-CN" altLang="en-US" sz="4000" b="1">
                <a:solidFill>
                  <a:schemeClr val="bg1"/>
                </a:solidFill>
                <a:latin typeface="Arial" charset="0"/>
                <a:ea typeface="SimSun" charset="0"/>
                <a:cs typeface="SimSun" charset="0"/>
              </a:rPr>
              <a:t>阿特拉哈西斯史诗</a:t>
            </a:r>
            <a:endParaRPr lang="en-US" altLang="zh-CN" sz="4000" b="1">
              <a:solidFill>
                <a:schemeClr val="bg1"/>
              </a:solidFill>
              <a:latin typeface="Arial" charset="0"/>
              <a:ea typeface="SimSun" charset="0"/>
              <a:cs typeface="SimSun" charset="0"/>
            </a:endParaRPr>
          </a:p>
        </p:txBody>
      </p:sp>
      <p:sp>
        <p:nvSpPr>
          <p:cNvPr id="196612" name="Rectangle 4"/>
          <p:cNvSpPr>
            <a:spLocks noGrp="1" noChangeArrowheads="1"/>
          </p:cNvSpPr>
          <p:nvPr>
            <p:ph type="body" sz="half" idx="1"/>
          </p:nvPr>
        </p:nvSpPr>
        <p:spPr>
          <a:xfrm>
            <a:off x="0" y="457200"/>
            <a:ext cx="3505200" cy="6248400"/>
          </a:xfrm>
        </p:spPr>
        <p:txBody>
          <a:bodyPr/>
          <a:lstStyle/>
          <a:p>
            <a:pPr marL="0" indent="0" eaLnBrk="1" hangingPunct="1">
              <a:lnSpc>
                <a:spcPct val="120000"/>
              </a:lnSpc>
              <a:buFont typeface="Wingdings" charset="0"/>
              <a:buNone/>
              <a:defRPr/>
            </a:pPr>
            <a:r>
              <a:rPr lang="ja-JP" altLang="en-US" sz="3200" b="1" dirty="0">
                <a:latin typeface="华文黑体" charset="0"/>
                <a:ea typeface="华文黑体" charset="0"/>
                <a:cs typeface="华文黑体" charset="0"/>
              </a:rPr>
              <a:t>“</a:t>
            </a:r>
            <a:r>
              <a:rPr lang="en-US" altLang="ja-JP" sz="3200" b="1" dirty="0">
                <a:latin typeface="华文黑体" charset="0"/>
                <a:ea typeface="华文黑体" charset="0"/>
                <a:cs typeface="华文黑体" charset="0"/>
              </a:rPr>
              <a:t> </a:t>
            </a:r>
            <a:r>
              <a:rPr lang="zh-CN" altLang="en-US" sz="3200" b="1" dirty="0">
                <a:latin typeface="华文黑体" charset="0"/>
                <a:ea typeface="华文黑体" charset="0"/>
                <a:cs typeface="华文黑体" charset="0"/>
              </a:rPr>
              <a:t>让生育女神生养众多，</a:t>
            </a:r>
            <a:r>
              <a:rPr lang="zh-CN" altLang="en-US" sz="3200" b="1" dirty="0">
                <a:solidFill>
                  <a:srgbClr val="FFFF00"/>
                </a:solidFill>
                <a:latin typeface="华文黑体" charset="0"/>
                <a:ea typeface="华文黑体" charset="0"/>
                <a:cs typeface="华文黑体" charset="0"/>
              </a:rPr>
              <a:t>让人类为各神而劳碌</a:t>
            </a:r>
            <a:r>
              <a:rPr lang="en-US" altLang="zh-CN" sz="3200" b="1" dirty="0">
                <a:solidFill>
                  <a:srgbClr val="FFFF00"/>
                </a:solidFill>
                <a:latin typeface="华文黑体" charset="0"/>
                <a:ea typeface="华文黑体" charset="0"/>
                <a:cs typeface="华文黑体" charset="0"/>
              </a:rPr>
              <a:t>…</a:t>
            </a:r>
            <a:r>
              <a:rPr lang="zh-CN" altLang="en-US" sz="3200" b="1" dirty="0">
                <a:solidFill>
                  <a:srgbClr val="FFFF00"/>
                </a:solidFill>
                <a:latin typeface="华文黑体" charset="0"/>
                <a:ea typeface="华文黑体" charset="0"/>
                <a:cs typeface="华文黑体" charset="0"/>
              </a:rPr>
              <a:t>让被造的人类替神工作</a:t>
            </a:r>
            <a:r>
              <a:rPr lang="en-US" altLang="zh-CN" sz="3200" b="1" dirty="0">
                <a:solidFill>
                  <a:srgbClr val="FFFF00"/>
                </a:solidFill>
                <a:latin typeface="华文黑体" charset="0"/>
                <a:ea typeface="华文黑体" charset="0"/>
                <a:cs typeface="华文黑体" charset="0"/>
              </a:rPr>
              <a:t>…</a:t>
            </a:r>
            <a:r>
              <a:rPr lang="zh-CN" altLang="en-US" sz="3200" b="1" dirty="0">
                <a:latin typeface="华文黑体" charset="0"/>
                <a:ea typeface="华文黑体" charset="0"/>
                <a:cs typeface="华文黑体" charset="0"/>
              </a:rPr>
              <a:t>让</a:t>
            </a:r>
            <a:r>
              <a:rPr lang="en-US" altLang="zh-CN" sz="3200" b="1" dirty="0" err="1">
                <a:latin typeface="华文黑体" charset="0"/>
                <a:ea typeface="华文黑体" charset="0"/>
                <a:cs typeface="华文黑体" charset="0"/>
              </a:rPr>
              <a:t>Nintu</a:t>
            </a:r>
            <a:r>
              <a:rPr lang="zh-CN" altLang="en-US" sz="3200" b="1" dirty="0">
                <a:latin typeface="华文黑体" charset="0"/>
                <a:ea typeface="华文黑体" charset="0"/>
                <a:cs typeface="华文黑体" charset="0"/>
              </a:rPr>
              <a:t>把神与人揉进黏土中，神的灵将自神的肉体而出。</a:t>
            </a:r>
            <a:r>
              <a:rPr lang="en-US" altLang="zh-CN" sz="3200" b="1" dirty="0">
                <a:latin typeface="华文黑体" charset="0"/>
                <a:ea typeface="华文黑体" charset="0"/>
                <a:cs typeface="华文黑体" charset="0"/>
              </a:rPr>
              <a:t>”</a:t>
            </a:r>
          </a:p>
          <a:p>
            <a:pPr marL="0" indent="0" eaLnBrk="1" hangingPunct="1">
              <a:lnSpc>
                <a:spcPct val="90000"/>
              </a:lnSpc>
              <a:buFont typeface="Wingdings" charset="0"/>
              <a:buNone/>
              <a:defRPr/>
            </a:pPr>
            <a:r>
              <a:rPr lang="en-US" altLang="zh-CN" sz="3200" b="1" dirty="0">
                <a:latin typeface="华文黑体" charset="0"/>
                <a:ea typeface="华文黑体" charset="0"/>
                <a:cs typeface="华文黑体" charset="0"/>
              </a:rPr>
              <a:t>(Arnold/Beyer, 24)</a:t>
            </a:r>
          </a:p>
        </p:txBody>
      </p:sp>
      <p:sp>
        <p:nvSpPr>
          <p:cNvPr id="196613" name="Rectangle 5"/>
          <p:cNvSpPr>
            <a:spLocks noGrp="1" noChangeArrowheads="1"/>
          </p:cNvSpPr>
          <p:nvPr>
            <p:ph type="body" sz="half" idx="2"/>
          </p:nvPr>
        </p:nvSpPr>
        <p:spPr>
          <a:xfrm>
            <a:off x="4419600" y="1524000"/>
            <a:ext cx="4648200" cy="2895600"/>
          </a:xfrm>
        </p:spPr>
        <p:txBody>
          <a:bodyPr/>
          <a:lstStyle/>
          <a:p>
            <a:pPr eaLnBrk="1" hangingPunct="1">
              <a:buClr>
                <a:schemeClr val="bg2"/>
              </a:buClr>
              <a:defRPr/>
            </a:pPr>
            <a:r>
              <a:rPr lang="zh-CN" altLang="en-US" b="1">
                <a:solidFill>
                  <a:schemeClr val="bg1"/>
                </a:solidFill>
                <a:effectLst>
                  <a:outerShdw blurRad="38100" dist="38100" dir="2700000" algn="tl">
                    <a:srgbClr val="FFFFFF"/>
                  </a:outerShdw>
                </a:effectLst>
                <a:latin typeface="Arial" charset="0"/>
              </a:rPr>
              <a:t>阿卡德人创作于 </a:t>
            </a:r>
            <a:r>
              <a:rPr lang="en-US" altLang="zh-CN" b="1">
                <a:solidFill>
                  <a:schemeClr val="bg1"/>
                </a:solidFill>
                <a:effectLst>
                  <a:outerShdw blurRad="38100" dist="38100" dir="2700000" algn="tl">
                    <a:srgbClr val="FFFFFF"/>
                  </a:outerShdw>
                </a:effectLst>
                <a:latin typeface="Arial" charset="0"/>
              </a:rPr>
              <a:t>1650 BC </a:t>
            </a: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创世与洪水的故事</a:t>
            </a:r>
            <a:endParaRPr lang="en-US" altLang="zh-CN"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神造人是为了减轻神祗们的劳苦工作</a:t>
            </a:r>
            <a:endParaRPr lang="en-US" altLang="ja-JP"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人是用黏土做的</a:t>
            </a:r>
          </a:p>
        </p:txBody>
      </p:sp>
      <p:sp>
        <p:nvSpPr>
          <p:cNvPr id="436229" name="Text Box 6"/>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35</a:t>
            </a:r>
          </a:p>
        </p:txBody>
      </p:sp>
    </p:spTree>
    <p:extLst>
      <p:ext uri="{BB962C8B-B14F-4D97-AF65-F5344CB8AC3E}">
        <p14:creationId xmlns:p14="http://schemas.microsoft.com/office/powerpoint/2010/main" val="175379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745870745"/>
              </p:ext>
            </p:extLst>
          </p:nvPr>
        </p:nvGraphicFramePr>
        <p:xfrm>
          <a:off x="-36512" y="988036"/>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a:ea typeface="Arial" charset="0"/>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FFFFFF"/>
                          </a:solidFill>
                          <a:effectLst/>
                          <a:latin typeface="Arial"/>
                          <a:ea typeface="Times"/>
                          <a:cs typeface="Arial"/>
                        </a:rPr>
                        <a:t>多神教</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一神教</a:t>
                      </a:r>
                      <a:r>
                        <a:rPr lang="en-US" sz="2800" b="1" dirty="0">
                          <a:solidFill>
                            <a:srgbClr val="FFFFFF"/>
                          </a:solidFill>
                          <a:effectLst/>
                          <a:latin typeface="Arial"/>
                          <a:ea typeface="Times"/>
                          <a:cs typeface="Arial"/>
                        </a:rPr>
                        <a:t>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chemeClr val="tx1"/>
                          </a:solidFill>
                          <a:effectLst/>
                          <a:latin typeface="Arial"/>
                          <a:ea typeface="Times"/>
                          <a:cs typeface="Arial"/>
                        </a:rPr>
                        <a:t>神话</a:t>
                      </a:r>
                      <a:endParaRPr lang="en-US" sz="2800" b="1" dirty="0">
                        <a:solidFill>
                          <a:schemeClr val="tx1"/>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chemeClr val="tx1"/>
                          </a:solidFill>
                          <a:effectLst/>
                          <a:latin typeface="Arial"/>
                          <a:ea typeface="Times"/>
                          <a:cs typeface="Arial"/>
                        </a:rPr>
                        <a:t>历史</a:t>
                      </a:r>
                      <a:endParaRPr lang="en-US" sz="2800" b="1" dirty="0">
                        <a:solidFill>
                          <a:schemeClr val="tx1"/>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zh-CN" altLang="en-US" sz="2800" b="1" dirty="0">
                          <a:solidFill>
                            <a:srgbClr val="FFFFFF"/>
                          </a:solidFill>
                          <a:effectLst/>
                          <a:latin typeface="Arial"/>
                          <a:ea typeface="Times"/>
                          <a:cs typeface="Arial"/>
                        </a:rPr>
                        <a:t>写作是为了满足人类</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对起源的好奇心</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写作是为了荣耀上帝并</a:t>
                      </a:r>
                      <a:endParaRPr lang="en-SG" altLang="zh-CN" sz="2800" b="1" dirty="0">
                        <a:solidFill>
                          <a:srgbClr val="FFFFFF"/>
                        </a:solidFill>
                        <a:effectLst/>
                        <a:latin typeface="Arial"/>
                        <a:ea typeface="Times"/>
                        <a:cs typeface="Arial"/>
                      </a:endParaRPr>
                    </a:p>
                    <a:p>
                      <a:pPr algn="ctr">
                        <a:spcAft>
                          <a:spcPts val="0"/>
                        </a:spcAft>
                      </a:pPr>
                      <a:r>
                        <a:rPr lang="zh-CN" altLang="en-US" sz="2800" b="1" dirty="0">
                          <a:solidFill>
                            <a:srgbClr val="FFFFFF"/>
                          </a:solidFill>
                          <a:effectLst/>
                          <a:latin typeface="Arial"/>
                          <a:ea typeface="Times"/>
                          <a:cs typeface="Arial"/>
                        </a:rPr>
                        <a:t>扩展他的统治</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000000"/>
                          </a:solidFill>
                          <a:effectLst/>
                          <a:latin typeface="Arial"/>
                          <a:ea typeface="Times"/>
                          <a:cs typeface="Arial"/>
                        </a:rPr>
                        <a:t>众神创造了自己和其他的神</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耶稣在创造之前已存在</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 (</a:t>
                      </a:r>
                      <a:r>
                        <a:rPr lang="zh-CN" altLang="en-US" sz="2800" b="1" dirty="0">
                          <a:solidFill>
                            <a:srgbClr val="000000"/>
                          </a:solidFill>
                          <a:effectLst/>
                          <a:latin typeface="Arial"/>
                          <a:ea typeface="Times"/>
                          <a:cs typeface="Arial"/>
                        </a:rPr>
                        <a:t>约翰福音</a:t>
                      </a:r>
                      <a:r>
                        <a:rPr lang="en-US" sz="2800" b="1" dirty="0">
                          <a:solidFill>
                            <a:srgbClr val="000000"/>
                          </a:solidFill>
                          <a:effectLst/>
                          <a:latin typeface="Arial"/>
                          <a:ea typeface="Times"/>
                          <a:cs typeface="Arial"/>
                        </a:rPr>
                        <a:t>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FFFFFF"/>
                          </a:solidFill>
                          <a:effectLst/>
                          <a:latin typeface="Arial"/>
                          <a:ea typeface="Times"/>
                          <a:cs typeface="Arial"/>
                        </a:rPr>
                        <a:t>众神为主权而斗争</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耶和华本质上是主权的 </a:t>
                      </a:r>
                      <a:r>
                        <a:rPr lang="en-US" sz="2800" b="1" dirty="0">
                          <a:solidFill>
                            <a:srgbClr val="FFFFFF"/>
                          </a:solidFill>
                          <a:effectLst/>
                          <a:latin typeface="Arial"/>
                          <a:ea typeface="Times"/>
                          <a:cs typeface="Arial"/>
                        </a:rPr>
                        <a:t>(1:3)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000000"/>
                          </a:solidFill>
                          <a:effectLst/>
                          <a:latin typeface="Arial"/>
                          <a:ea typeface="Times"/>
                          <a:cs typeface="Arial"/>
                        </a:rPr>
                        <a:t>人类大多不在神圣的形象</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（低地位）</a:t>
                      </a:r>
                      <a:endParaRPr lang="en-US" sz="2800" b="1" dirty="0">
                        <a:solidFill>
                          <a:srgbClr val="000000"/>
                        </a:solidFill>
                        <a:effectLst/>
                        <a:latin typeface="Arial"/>
                        <a:ea typeface="Times"/>
                        <a:cs typeface="Arial"/>
                      </a:endParaRPr>
                    </a:p>
                  </a:txBody>
                  <a:tcPr marL="68580" marR="68580" marT="0" marB="0" anchor="ctr">
                    <a:noFill/>
                  </a:tcPr>
                </a:tc>
                <a:tc>
                  <a:txBody>
                    <a:bodyPr/>
                    <a:lstStyle/>
                    <a:p>
                      <a:pPr algn="ctr">
                        <a:spcAft>
                          <a:spcPts val="0"/>
                        </a:spcAft>
                      </a:pPr>
                      <a:r>
                        <a:rPr lang="zh-CN" altLang="en-US" sz="2800" b="1" dirty="0">
                          <a:solidFill>
                            <a:srgbClr val="000000"/>
                          </a:solidFill>
                          <a:effectLst/>
                          <a:latin typeface="Arial"/>
                          <a:ea typeface="Times"/>
                          <a:cs typeface="Arial"/>
                        </a:rPr>
                        <a:t>人在上帝的形象中创造</a:t>
                      </a:r>
                      <a:endParaRPr lang="en-SG" altLang="zh-CN" sz="2800" b="1" dirty="0">
                        <a:solidFill>
                          <a:srgbClr val="000000"/>
                        </a:solidFill>
                        <a:effectLst/>
                        <a:latin typeface="Arial"/>
                        <a:ea typeface="Times"/>
                        <a:cs typeface="Arial"/>
                      </a:endParaRPr>
                    </a:p>
                    <a:p>
                      <a:pPr algn="ctr">
                        <a:spcAft>
                          <a:spcPts val="0"/>
                        </a:spcAft>
                      </a:pPr>
                      <a:r>
                        <a:rPr lang="zh-CN" altLang="en-US" sz="2800" b="1" dirty="0">
                          <a:solidFill>
                            <a:srgbClr val="000000"/>
                          </a:solidFill>
                          <a:effectLst/>
                          <a:latin typeface="Arial"/>
                          <a:ea typeface="Times"/>
                          <a:cs typeface="Arial"/>
                        </a:rPr>
                        <a:t>（高地位）</a:t>
                      </a:r>
                      <a:endParaRPr lang="en-US" sz="2800" b="1" dirty="0">
                        <a:solidFill>
                          <a:srgbClr val="000000"/>
                        </a:solidFill>
                        <a:effectLst/>
                        <a:latin typeface="Arial"/>
                        <a:ea typeface="Times"/>
                        <a:cs typeface="Arial"/>
                      </a:endParaRP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FFFFFF"/>
                          </a:solidFill>
                          <a:effectLst/>
                          <a:latin typeface="Arial"/>
                          <a:ea typeface="Times"/>
                          <a:cs typeface="Arial"/>
                        </a:rPr>
                        <a:t>人们成为众神的奴隶</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人类统治创造 </a:t>
                      </a:r>
                      <a:r>
                        <a:rPr lang="en-US" sz="2800" b="1" dirty="0">
                          <a:solidFill>
                            <a:srgbClr val="FFFFFF"/>
                          </a:solidFill>
                          <a:effectLst/>
                          <a:latin typeface="Arial"/>
                          <a:ea typeface="Times"/>
                          <a:cs typeface="Arial"/>
                        </a:rPr>
                        <a:t>(1:26-27)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zh-CN" altLang="en-US" sz="2800" b="1" dirty="0">
                          <a:solidFill>
                            <a:srgbClr val="000000"/>
                          </a:solidFill>
                          <a:effectLst/>
                          <a:latin typeface="Arial"/>
                          <a:ea typeface="Times"/>
                          <a:cs typeface="Arial"/>
                        </a:rPr>
                        <a:t>生命来自死亡</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zh-CN" altLang="en-US" sz="2800" b="1" dirty="0">
                          <a:solidFill>
                            <a:srgbClr val="000000"/>
                          </a:solidFill>
                          <a:effectLst/>
                          <a:latin typeface="Arial"/>
                          <a:ea typeface="Times"/>
                          <a:cs typeface="Arial"/>
                        </a:rPr>
                        <a:t>生命来自生命</a:t>
                      </a:r>
                      <a:endParaRPr lang="en-US" sz="2800" b="1" dirty="0">
                        <a:solidFill>
                          <a:srgbClr val="000000"/>
                        </a:solidFill>
                        <a:effectLst/>
                        <a:latin typeface="Arial"/>
                        <a:ea typeface="Times"/>
                        <a:cs typeface="Arial"/>
                      </a:endParaRP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27681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zh-CN" altLang="en-US" sz="3600" dirty="0">
                <a:solidFill>
                  <a:schemeClr val="bg1"/>
                </a:solidFill>
                <a:effectLst>
                  <a:outerShdw blurRad="38100" dist="38100" dir="2700000" algn="tl">
                    <a:srgbClr val="000000"/>
                  </a:outerShdw>
                </a:effectLst>
                <a:latin typeface="Arial" pitchFamily="34" charset="0"/>
              </a:rPr>
              <a:t>创造观</a:t>
            </a:r>
            <a:endParaRPr lang="en-US" altLang="en-US" sz="36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extLst>
              <p:ext uri="{D42A27DB-BD31-4B8C-83A1-F6EECF244321}">
                <p14:modId xmlns:p14="http://schemas.microsoft.com/office/powerpoint/2010/main" val="2395625842"/>
              </p:ext>
            </p:extLst>
          </p:nvPr>
        </p:nvGraphicFramePr>
        <p:xfrm>
          <a:off x="-36512" y="932892"/>
          <a:ext cx="9144000" cy="52377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异教徒</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u="none" strike="noStrike" cap="none" normalizeH="0" baseline="0" dirty="0">
                          <a:ln>
                            <a:noFill/>
                          </a:ln>
                          <a:solidFill>
                            <a:schemeClr val="bg1"/>
                          </a:solidFill>
                          <a:effectLst/>
                          <a:latin typeface="Arial"/>
                          <a:cs typeface="Arial"/>
                        </a:rPr>
                        <a:t>圣经 </a:t>
                      </a:r>
                      <a:r>
                        <a:rPr kumimoji="0" lang="en-US" sz="2800" b="1" u="none" strike="noStrike" cap="none" normalizeH="0" baseline="0" dirty="0">
                          <a:ln>
                            <a:noFill/>
                          </a:ln>
                          <a:solidFill>
                            <a:schemeClr val="bg1"/>
                          </a:solidFill>
                          <a:effectLst/>
                          <a:latin typeface="Arial"/>
                          <a:cs typeface="Arial"/>
                        </a:rPr>
                        <a:t>(</a:t>
                      </a:r>
                      <a:r>
                        <a:rPr kumimoji="0" lang="zh-CN" altLang="en-US" sz="2800" b="1" u="none" strike="noStrike" cap="none" normalizeH="0" baseline="0" dirty="0">
                          <a:ln>
                            <a:noFill/>
                          </a:ln>
                          <a:solidFill>
                            <a:schemeClr val="bg1"/>
                          </a:solidFill>
                          <a:effectLst/>
                          <a:latin typeface="Arial"/>
                          <a:cs typeface="Arial"/>
                        </a:rPr>
                        <a:t>创世记</a:t>
                      </a:r>
                      <a:r>
                        <a:rPr kumimoji="0" lang="en-US" sz="2800" b="1" u="none" strike="noStrike" cap="none" normalizeH="0" baseline="0" dirty="0">
                          <a:ln>
                            <a:noFill/>
                          </a:ln>
                          <a:solidFill>
                            <a:schemeClr val="bg1"/>
                          </a:solidFill>
                          <a:effectLst/>
                          <a:latin typeface="Arial"/>
                          <a:cs typeface="Arial"/>
                        </a:rPr>
                        <a:t>)</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zh-CN" altLang="en-US" sz="2800" b="1" dirty="0">
                          <a:solidFill>
                            <a:srgbClr val="000000"/>
                          </a:solidFill>
                          <a:effectLst/>
                          <a:latin typeface="Arial"/>
                          <a:ea typeface="Times"/>
                          <a:cs typeface="Arial"/>
                        </a:rPr>
                        <a:t>最强大的神使用魔法来创造</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耶和华不需要使用魔法</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zh-CN" altLang="en-US" sz="2800" b="1" dirty="0">
                          <a:solidFill>
                            <a:srgbClr val="FFFFFF"/>
                          </a:solidFill>
                          <a:effectLst/>
                          <a:latin typeface="Arial"/>
                          <a:ea typeface="Times"/>
                          <a:cs typeface="Arial"/>
                        </a:rPr>
                        <a:t>男女神都有性活动</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耶和华没有女性配偶</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zh-CN" altLang="en-US" sz="2800" b="1" dirty="0">
                          <a:solidFill>
                            <a:srgbClr val="000000"/>
                          </a:solidFill>
                          <a:effectLst/>
                          <a:latin typeface="Arial"/>
                          <a:ea typeface="Times"/>
                          <a:cs typeface="Arial"/>
                        </a:rPr>
                        <a:t>创造是由神之间的冲突造成的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创造是由有序的方式造成的</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zh-CN" altLang="en-US" sz="2800" b="1" dirty="0">
                          <a:solidFill>
                            <a:srgbClr val="FFFFFF"/>
                          </a:solidFill>
                          <a:effectLst/>
                          <a:latin typeface="Arial"/>
                          <a:ea typeface="Times"/>
                          <a:cs typeface="Arial"/>
                        </a:rPr>
                        <a:t>创造活动未分为几天</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六天的创造，为工作周作为模型</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zh-CN" altLang="en-US" sz="2800" b="1" dirty="0">
                          <a:solidFill>
                            <a:srgbClr val="000000"/>
                          </a:solidFill>
                          <a:effectLst/>
                          <a:latin typeface="Arial"/>
                          <a:ea typeface="Times"/>
                          <a:cs typeface="Arial"/>
                        </a:rPr>
                        <a:t>这些都是神</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创造光，太阳，天空，月亮，等</a:t>
                      </a:r>
                      <a:endParaRPr lang="en-US" sz="2800" b="1" dirty="0">
                        <a:solidFill>
                          <a:srgbClr val="000000"/>
                        </a:solidFill>
                        <a:effectLst/>
                        <a:latin typeface="Arial"/>
                        <a:ea typeface="Times"/>
                        <a:cs typeface="Arial"/>
                      </a:endParaRP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zh-CN" altLang="en-US" sz="2800" b="1" dirty="0">
                          <a:solidFill>
                            <a:srgbClr val="FFFFFF"/>
                          </a:solidFill>
                          <a:effectLst/>
                          <a:latin typeface="Arial"/>
                          <a:ea typeface="Times"/>
                          <a:cs typeface="Arial"/>
                        </a:rPr>
                        <a:t>没有教授相应的休息日</a:t>
                      </a:r>
                      <a:endParaRPr lang="en-US" sz="2800" b="1" dirty="0">
                        <a:solidFill>
                          <a:srgbClr val="FFFFFF"/>
                        </a:solidFill>
                        <a:effectLst/>
                        <a:latin typeface="Arial"/>
                        <a:ea typeface="Times"/>
                        <a:cs typeface="Arial"/>
                      </a:endParaRPr>
                    </a:p>
                  </a:txBody>
                  <a:tcPr marL="68580" marR="68580" marT="0" marB="0" anchor="ctr">
                    <a:solidFill>
                      <a:srgbClr val="000000"/>
                    </a:solidFill>
                  </a:tcPr>
                </a:tc>
                <a:tc>
                  <a:txBody>
                    <a:bodyPr/>
                    <a:lstStyle/>
                    <a:p>
                      <a:pPr algn="ctr">
                        <a:spcAft>
                          <a:spcPts val="0"/>
                        </a:spcAft>
                      </a:pPr>
                      <a:r>
                        <a:rPr lang="zh-CN" altLang="en-US" sz="2800" b="1" dirty="0">
                          <a:solidFill>
                            <a:srgbClr val="FFFFFF"/>
                          </a:solidFill>
                          <a:effectLst/>
                          <a:latin typeface="Arial"/>
                          <a:ea typeface="Times"/>
                          <a:cs typeface="Arial"/>
                        </a:rPr>
                        <a:t>安息日的休息完成了创造</a:t>
                      </a:r>
                      <a:endParaRPr lang="en-US" sz="2800" b="1" dirty="0">
                        <a:solidFill>
                          <a:srgbClr val="FFFFFF"/>
                        </a:solidFill>
                        <a:effectLst/>
                        <a:latin typeface="Arial"/>
                        <a:ea typeface="Times"/>
                        <a:cs typeface="Arial"/>
                      </a:endParaRP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zh-CN" altLang="en-US" sz="2800" b="1" dirty="0">
                          <a:solidFill>
                            <a:srgbClr val="000000"/>
                          </a:solidFill>
                          <a:effectLst/>
                          <a:latin typeface="Arial"/>
                          <a:ea typeface="Times"/>
                          <a:cs typeface="Arial"/>
                        </a:rPr>
                        <a:t>材料被认为是过去永恒的</a:t>
                      </a:r>
                      <a:endParaRPr lang="en-US" sz="2800" b="1" dirty="0">
                        <a:solidFill>
                          <a:srgbClr val="000000"/>
                        </a:solidFill>
                        <a:effectLst/>
                        <a:latin typeface="Arial"/>
                        <a:ea typeface="Times"/>
                        <a:cs typeface="Arial"/>
                      </a:endParaRPr>
                    </a:p>
                  </a:txBody>
                  <a:tcPr marL="68580" marR="68580" marT="0" marB="0" anchor="ctr">
                    <a:solidFill>
                      <a:srgbClr val="FFFFFF"/>
                    </a:solidFill>
                  </a:tcPr>
                </a:tc>
                <a:tc>
                  <a:txBody>
                    <a:bodyPr/>
                    <a:lstStyle/>
                    <a:p>
                      <a:pPr algn="ctr">
                        <a:spcAft>
                          <a:spcPts val="0"/>
                        </a:spcAft>
                      </a:pPr>
                      <a:r>
                        <a:rPr lang="zh-CN" altLang="en-US" sz="2800" b="1" dirty="0">
                          <a:solidFill>
                            <a:srgbClr val="000000"/>
                          </a:solidFill>
                          <a:effectLst/>
                          <a:latin typeface="Arial"/>
                          <a:ea typeface="Times"/>
                          <a:cs typeface="Arial"/>
                        </a:rPr>
                        <a:t>没有预先存在的材料 </a:t>
                      </a:r>
                      <a:endParaRPr lang="en-SG" altLang="zh-CN" sz="2800" b="1" dirty="0">
                        <a:solidFill>
                          <a:srgbClr val="000000"/>
                        </a:solidFill>
                        <a:effectLst/>
                        <a:latin typeface="Arial"/>
                        <a:ea typeface="Times"/>
                        <a:cs typeface="Arial"/>
                      </a:endParaRPr>
                    </a:p>
                    <a:p>
                      <a:pPr algn="ctr">
                        <a:spcAft>
                          <a:spcPts val="0"/>
                        </a:spcAft>
                      </a:pPr>
                      <a:r>
                        <a:rPr lang="en-US" sz="2800" b="1" dirty="0">
                          <a:solidFill>
                            <a:srgbClr val="000000"/>
                          </a:solidFill>
                          <a:effectLst/>
                          <a:latin typeface="Arial"/>
                          <a:ea typeface="Times"/>
                          <a:cs typeface="Arial"/>
                        </a:rPr>
                        <a:t>(</a:t>
                      </a:r>
                      <a:r>
                        <a:rPr lang="zh-CN" altLang="en-US" sz="2800" b="1" dirty="0">
                          <a:solidFill>
                            <a:srgbClr val="000000"/>
                          </a:solidFill>
                          <a:effectLst/>
                          <a:latin typeface="Arial"/>
                          <a:ea typeface="Times"/>
                          <a:cs typeface="Arial"/>
                        </a:rPr>
                        <a:t>希伯来书</a:t>
                      </a:r>
                      <a:r>
                        <a:rPr lang="en-US" sz="2800" b="1" dirty="0">
                          <a:solidFill>
                            <a:srgbClr val="000000"/>
                          </a:solidFill>
                          <a:effectLst/>
                          <a:latin typeface="Arial"/>
                          <a:ea typeface="Times"/>
                          <a:cs typeface="Arial"/>
                        </a:rPr>
                        <a:t> 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03077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zh-CN">
                <a:ea typeface="ＭＳ Ｐゴシック" pitchFamily="34" charset="-128"/>
              </a:rPr>
              <a:t>Relevance of Genesis Title 00513</a:t>
            </a:r>
          </a:p>
        </p:txBody>
      </p:sp>
      <p:sp>
        <p:nvSpPr>
          <p:cNvPr id="87042" name="Rectangle 3"/>
          <p:cNvSpPr>
            <a:spLocks noGrp="1" noChangeArrowheads="1"/>
          </p:cNvSpPr>
          <p:nvPr>
            <p:ph type="body" idx="1"/>
          </p:nvPr>
        </p:nvSpPr>
        <p:spPr>
          <a:xfrm>
            <a:off x="1398588" y="3917950"/>
            <a:ext cx="6332537" cy="2940050"/>
          </a:xfrm>
        </p:spPr>
        <p:txBody>
          <a:bodyPr/>
          <a:lstStyle/>
          <a:p>
            <a:pPr eaLnBrk="1" hangingPunct="1"/>
            <a:endParaRPr lang="en-US" altLang="zh-CN">
              <a:ea typeface="ＭＳ Ｐゴシック" pitchFamily="34" charset="-128"/>
            </a:endParaRPr>
          </a:p>
        </p:txBody>
      </p:sp>
      <p:pic>
        <p:nvPicPr>
          <p:cNvPr id="87043"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1752600" y="4572000"/>
            <a:ext cx="4953000" cy="1736725"/>
          </a:xfrm>
          <a:prstGeom prst="rect">
            <a:avLst/>
          </a:prstGeom>
          <a:noFill/>
          <a:ln w="9525">
            <a:noFill/>
            <a:miter lim="800000"/>
            <a:headEnd/>
            <a:tailEnd/>
          </a:ln>
          <a:effectLst/>
        </p:spPr>
        <p:txBody>
          <a:bodyPr>
            <a:spAutoFit/>
          </a:bodyPr>
          <a:lstStyle/>
          <a:p>
            <a:pPr>
              <a:spcBef>
                <a:spcPct val="50000"/>
              </a:spcBef>
              <a:defRPr/>
            </a:pPr>
            <a:r>
              <a:rPr lang="zh-CN" altLang="en-US" sz="5400" b="1" dirty="0">
                <a:solidFill>
                  <a:schemeClr val="accent2">
                    <a:lumMod val="20000"/>
                    <a:lumOff val="80000"/>
                  </a:schemeClr>
                </a:solidFill>
                <a:ea typeface="SimSun" pitchFamily="2" charset="-122"/>
              </a:rPr>
              <a:t>创世纪在今日的关系</a:t>
            </a:r>
            <a:endParaRPr lang="en-US" altLang="zh-CN" sz="5400" b="1" dirty="0">
              <a:solidFill>
                <a:schemeClr val="accent2">
                  <a:lumMod val="20000"/>
                  <a:lumOff val="80000"/>
                </a:schemeClr>
              </a:solidFill>
              <a:ea typeface="SimSun" pitchFamily="2" charset="-122"/>
            </a:endParaRPr>
          </a:p>
        </p:txBody>
      </p:sp>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
      </a:majorFont>
      <a:minorFont>
        <a:latin typeface="Trebuchet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1191</TotalTime>
  <Words>2419</Words>
  <Application>Microsoft Macintosh PowerPoint</Application>
  <PresentationFormat>On-screen Show (4:3)</PresentationFormat>
  <Paragraphs>400</Paragraphs>
  <Slides>50</Slides>
  <Notes>46</Notes>
  <HiddenSlides>0</HiddenSlides>
  <MMClips>0</MMClips>
  <ScaleCrop>false</ScaleCrop>
  <HeadingPairs>
    <vt:vector size="8" baseType="variant">
      <vt:variant>
        <vt:lpstr>Fonts Used</vt:lpstr>
      </vt:variant>
      <vt:variant>
        <vt:i4>21</vt:i4>
      </vt:variant>
      <vt:variant>
        <vt:lpstr>Theme</vt:lpstr>
      </vt:variant>
      <vt:variant>
        <vt:i4>18</vt:i4>
      </vt:variant>
      <vt:variant>
        <vt:lpstr>Embedded OLE Servers</vt:lpstr>
      </vt:variant>
      <vt:variant>
        <vt:i4>1</vt:i4>
      </vt:variant>
      <vt:variant>
        <vt:lpstr>Slide Titles</vt:lpstr>
      </vt:variant>
      <vt:variant>
        <vt:i4>50</vt:i4>
      </vt:variant>
    </vt:vector>
  </HeadingPairs>
  <TitlesOfParts>
    <vt:vector size="90" baseType="lpstr">
      <vt:lpstr>Alan Den</vt:lpstr>
      <vt:lpstr>Charcoal CY</vt:lpstr>
      <vt:lpstr>ＭＳ Ｐゴシック</vt:lpstr>
      <vt:lpstr>Myriad Pro Light</vt:lpstr>
      <vt:lpstr>ヒラギノ角ゴ Pro W3</vt:lpstr>
      <vt:lpstr>华文黑体</vt:lpstr>
      <vt:lpstr>Apple Symbols</vt:lpstr>
      <vt:lpstr>Arial</vt:lpstr>
      <vt:lpstr>Arial</vt:lpstr>
      <vt:lpstr>Arial Black</vt:lpstr>
      <vt:lpstr>Arial Narrow Bold</vt:lpstr>
      <vt:lpstr>Book Antiqua</vt:lpstr>
      <vt:lpstr>Calibri</vt:lpstr>
      <vt:lpstr>Impact</vt:lpstr>
      <vt:lpstr>Lucida Grande</vt:lpstr>
      <vt:lpstr>Monotype Sorts</vt:lpstr>
      <vt:lpstr>Tahoma</vt:lpstr>
      <vt:lpstr>Times New Roman</vt:lpstr>
      <vt:lpstr>Trebuchet MS</vt:lpstr>
      <vt:lpstr>Verdana</vt:lpstr>
      <vt:lpstr>Wingdings</vt:lpstr>
      <vt:lpstr>Blank Presentation</vt:lpstr>
      <vt:lpstr>1_Default Design</vt:lpstr>
      <vt:lpstr>Title &amp; Bullets</vt:lpstr>
      <vt:lpstr>Orbit</vt:lpstr>
      <vt:lpstr>Default Design</vt:lpstr>
      <vt:lpstr>Droplet</vt:lpstr>
      <vt:lpstr>Chocolate</vt:lpstr>
      <vt:lpstr>1_Blank Black</vt:lpstr>
      <vt:lpstr>21_Default Design</vt:lpstr>
      <vt:lpstr>5_Orbit</vt:lpstr>
      <vt:lpstr>1_Blank Presentation</vt:lpstr>
      <vt:lpstr>2_Blank Presentation</vt:lpstr>
      <vt:lpstr>4_Default Design</vt:lpstr>
      <vt:lpstr>7_Orbit</vt:lpstr>
      <vt:lpstr>1_Title &amp; Bullets</vt:lpstr>
      <vt:lpstr>9_Default Design</vt:lpstr>
      <vt:lpstr>5_Default Design</vt:lpstr>
      <vt:lpstr>1_Office Theme</vt:lpstr>
      <vt:lpstr>Chart</vt:lpstr>
      <vt:lpstr>宇宙的起源</vt:lpstr>
      <vt:lpstr>人生的大问题</vt:lpstr>
      <vt:lpstr>与创世记相似的典故</vt:lpstr>
      <vt:lpstr>埃努玛·埃利什("当在最高之处时")</vt:lpstr>
      <vt:lpstr>另外两个 苏美尔人的记事</vt:lpstr>
      <vt:lpstr>阿特拉哈西斯史诗</vt:lpstr>
      <vt:lpstr>创造观</vt:lpstr>
      <vt:lpstr>创造观</vt:lpstr>
      <vt:lpstr>Relevance of Genesis Title 00513</vt:lpstr>
      <vt:lpstr>起 初</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创世纪 3∶15 我又要叫你和女人彼此仇恨； 你的后裔和她的后裔 也彼此仇恨。 女人的后裔要伤你的头； 你要伤他的脚跟。</vt:lpstr>
      <vt:lpstr>Sin-Romans 8:22 00074</vt:lpstr>
      <vt:lpstr>Reinterpretations 00363</vt:lpstr>
      <vt:lpstr> 不同的创造论 </vt:lpstr>
      <vt:lpstr>9。罪的起源</vt:lpstr>
      <vt:lpstr>c. 人类很自热地遗传了这自我为中心 (源罪）；婴孩没这生存不了。</vt:lpstr>
      <vt:lpstr>十字架不是：</vt:lpstr>
      <vt:lpstr>谁相信什么？</vt:lpstr>
      <vt:lpstr>生命产生是意外吗？</vt:lpstr>
      <vt:lpstr>我相信进化论的所累积的证据将会也来也有说服力， 导致最诚信的基督教徒也会无条件地放弃。 我相信这一天也是基督教的末日。</vt:lpstr>
      <vt:lpstr>和许多身长在阿乐巴马的人一样，我们都是再获新生的基督徒。十五岁那年进入南师徒教会时我是带着极度热沉及兴趣。 我十七岁时上阿乐巴马大学，听了进化论后就离开了教会。</vt:lpstr>
      <vt:lpstr>Q551-Suhre 00436</vt:lpstr>
      <vt:lpstr>Blocks-God's Word &amp; Man's Opinion-Termites 00884</vt:lpstr>
      <vt:lpstr>Castles-Problem: Evolution &amp; Creation 00408</vt:lpstr>
      <vt:lpstr>Castles-Solution: Evolution &amp; Creation 00409</vt:lpstr>
      <vt:lpstr>Product-The Lie 00417</vt:lpstr>
      <vt:lpstr>Product-The Genesis Record 00416</vt:lpstr>
      <vt:lpstr>Questions &amp; Answers 00441</vt:lpstr>
      <vt:lpstr>AiG Web Address 00439</vt:lpstr>
      <vt:lpstr>创造的日子</vt:lpstr>
      <vt:lpstr>1:1 与1:2-3的关系?</vt:lpstr>
      <vt:lpstr>1:1 与1:2-3的关系?</vt:lpstr>
      <vt:lpstr>1:1 与1:2-3的关系?</vt:lpstr>
      <vt:lpstr>水蒸盖理论</vt:lpstr>
      <vt:lpstr>福音派不认同的对照</vt:lpstr>
      <vt:lpstr>创造论的两个叙述</vt:lpstr>
      <vt:lpstr>旧约全书背景链接地址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119</cp:revision>
  <dcterms:created xsi:type="dcterms:W3CDTF">2004-09-10T02:55:13Z</dcterms:created>
  <dcterms:modified xsi:type="dcterms:W3CDTF">2019-11-15T12:29:24Z</dcterms:modified>
</cp:coreProperties>
</file>