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theme/theme15.xml" ContentType="application/vnd.openxmlformats-officedocument.theme+xml"/>
  <Override PartName="/ppt/slideLayouts/slideLayout152.xml" ContentType="application/vnd.openxmlformats-officedocument.presentationml.slideLayout+xml"/>
  <Override PartName="/ppt/theme/theme16.xml" ContentType="application/vnd.openxmlformats-officedocument.theme+xml"/>
  <Override PartName="/ppt/slideLayouts/slideLayout153.xml" ContentType="application/vnd.openxmlformats-officedocument.presentationml.slideLayout+xml"/>
  <Override PartName="/ppt/theme/theme17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8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9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20.xml" ContentType="application/vnd.openxmlformats-officedocument.theme+xml"/>
  <Override PartName="/ppt/slideLayouts/slideLayout170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2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3.bin" ContentType="application/vnd.openxmlformats-officedocument.oleObject"/>
  <Override PartName="/ppt/notesSlides/notesSlide40.xml" ContentType="application/vnd.openxmlformats-officedocument.presentationml.notesSlide+xml"/>
  <Override PartName="/ppt/embeddings/oleObject4.bin" ContentType="application/vnd.openxmlformats-officedocument.oleObject"/>
  <Override PartName="/ppt/notesSlides/notesSlide41.xml" ContentType="application/vnd.openxmlformats-officedocument.presentationml.notesSlide+xml"/>
  <Override PartName="/ppt/embeddings/oleObject5.bin" ContentType="application/vnd.openxmlformats-officedocument.oleObject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  <p:sldMasterId id="2147483657" r:id="rId5"/>
    <p:sldMasterId id="2147483816" r:id="rId6"/>
    <p:sldMasterId id="2147483841" r:id="rId7"/>
    <p:sldMasterId id="2147483879" r:id="rId8"/>
    <p:sldMasterId id="2147483896" r:id="rId9"/>
    <p:sldMasterId id="2147483908" r:id="rId10"/>
    <p:sldMasterId id="2147483920" r:id="rId11"/>
    <p:sldMasterId id="2147483932" r:id="rId12"/>
    <p:sldMasterId id="2147483945" r:id="rId13"/>
    <p:sldMasterId id="2147483947" r:id="rId14"/>
    <p:sldMasterId id="2147483959" r:id="rId15"/>
    <p:sldMasterId id="2147483961" r:id="rId16"/>
    <p:sldMasterId id="2147483963" r:id="rId17"/>
    <p:sldMasterId id="2147483965" r:id="rId18"/>
    <p:sldMasterId id="2147483977" r:id="rId19"/>
    <p:sldMasterId id="2147483981" r:id="rId20"/>
    <p:sldMasterId id="2147483984" r:id="rId21"/>
  </p:sldMasterIdLst>
  <p:notesMasterIdLst>
    <p:notesMasterId r:id="rId79"/>
  </p:notesMasterIdLst>
  <p:sldIdLst>
    <p:sldId id="256" r:id="rId22"/>
    <p:sldId id="263" r:id="rId23"/>
    <p:sldId id="280" r:id="rId24"/>
    <p:sldId id="257" r:id="rId25"/>
    <p:sldId id="278" r:id="rId26"/>
    <p:sldId id="274" r:id="rId27"/>
    <p:sldId id="275" r:id="rId28"/>
    <p:sldId id="276" r:id="rId29"/>
    <p:sldId id="262" r:id="rId30"/>
    <p:sldId id="269" r:id="rId31"/>
    <p:sldId id="270" r:id="rId32"/>
    <p:sldId id="268" r:id="rId33"/>
    <p:sldId id="265" r:id="rId34"/>
    <p:sldId id="258" r:id="rId35"/>
    <p:sldId id="273" r:id="rId36"/>
    <p:sldId id="271" r:id="rId37"/>
    <p:sldId id="264" r:id="rId38"/>
    <p:sldId id="272" r:id="rId39"/>
    <p:sldId id="266" r:id="rId40"/>
    <p:sldId id="338" r:id="rId41"/>
    <p:sldId id="267" r:id="rId42"/>
    <p:sldId id="259" r:id="rId43"/>
    <p:sldId id="282" r:id="rId44"/>
    <p:sldId id="283" r:id="rId45"/>
    <p:sldId id="317" r:id="rId46"/>
    <p:sldId id="285" r:id="rId47"/>
    <p:sldId id="286" r:id="rId48"/>
    <p:sldId id="287" r:id="rId49"/>
    <p:sldId id="288" r:id="rId50"/>
    <p:sldId id="289" r:id="rId51"/>
    <p:sldId id="290" r:id="rId52"/>
    <p:sldId id="320" r:id="rId53"/>
    <p:sldId id="318" r:id="rId54"/>
    <p:sldId id="326" r:id="rId55"/>
    <p:sldId id="327" r:id="rId56"/>
    <p:sldId id="328" r:id="rId57"/>
    <p:sldId id="331" r:id="rId58"/>
    <p:sldId id="329" r:id="rId59"/>
    <p:sldId id="330" r:id="rId60"/>
    <p:sldId id="321" r:id="rId61"/>
    <p:sldId id="322" r:id="rId62"/>
    <p:sldId id="323" r:id="rId63"/>
    <p:sldId id="319" r:id="rId64"/>
    <p:sldId id="324" r:id="rId65"/>
    <p:sldId id="304" r:id="rId66"/>
    <p:sldId id="332" r:id="rId67"/>
    <p:sldId id="333" r:id="rId68"/>
    <p:sldId id="334" r:id="rId69"/>
    <p:sldId id="335" r:id="rId70"/>
    <p:sldId id="336" r:id="rId71"/>
    <p:sldId id="337" r:id="rId72"/>
    <p:sldId id="325" r:id="rId73"/>
    <p:sldId id="312" r:id="rId74"/>
    <p:sldId id="313" r:id="rId75"/>
    <p:sldId id="314" r:id="rId76"/>
    <p:sldId id="315" r:id="rId77"/>
    <p:sldId id="316" r:id="rId78"/>
  </p:sldIdLst>
  <p:sldSz cx="9144000" cy="6858000" type="screen4x3"/>
  <p:notesSz cx="6858000" cy="97345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D4F0"/>
    <a:srgbClr val="660033"/>
    <a:srgbClr val="F1EB07"/>
    <a:srgbClr val="000000"/>
    <a:srgbClr val="0000FF"/>
    <a:srgbClr val="FF0000"/>
    <a:srgbClr val="66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5"/>
    <p:restoredTop sz="94647"/>
  </p:normalViewPr>
  <p:slideViewPr>
    <p:cSldViewPr>
      <p:cViewPr varScale="1">
        <p:scale>
          <a:sx n="103" d="100"/>
          <a:sy n="103" d="100"/>
        </p:scale>
        <p:origin x="184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90"/>
      </p:cViewPr>
      <p:guideLst>
        <p:guide orient="horz" pos="306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74" Type="http://schemas.openxmlformats.org/officeDocument/2006/relationships/slide" Target="slides/slide53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8.xml"/><Relationship Id="rId24" Type="http://schemas.openxmlformats.org/officeDocument/2006/relationships/slide" Target="slides/slide3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66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5688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24388"/>
            <a:ext cx="5029200" cy="43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7188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47188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DEB820-E266-45E9-8CB5-7873ECEBF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896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EAE64A33-0F07-474B-9F9B-0CE870BACAAC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99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7EB5B6B3-E860-4FB9-9074-597C328C88A8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9EAEA9B6-5F9A-4937-A075-2F56DAE1C198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88F35504-1050-4B6F-8D7B-A242C893AD38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D4603982-1E08-49A6-AD6B-65B22400D0BD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1A5DF029-D27C-4A1C-856F-C98BF466353D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61CD6EF2-847B-4B68-B2E1-CF7773B4CA24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05DD4693-4B05-4782-8369-C6BC25B9E4F3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BF2DDC55-4963-4561-A5C6-DD1D1C593F4B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D5A8AA6F-23C8-4DE7-8892-003F12E6DD3A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C0FC42A7-48B5-4258-8DFF-AA831A09FEA7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594175A1-EFE0-4E2A-A6E7-02A7C1E8A0C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2D8A61-9051-8A4F-B4BF-0BB1FC5EB250}" type="slidenum">
              <a:rPr lang="en-US" sz="1200">
                <a:solidFill>
                  <a:srgbClr val="FFFFFF"/>
                </a:solidFill>
                <a:latin typeface="Calibri" charset="0"/>
              </a:rPr>
              <a:pPr eaLnBrk="1" hangingPunct="1"/>
              <a:t>20</a:t>
            </a:fld>
            <a:endParaRPr lang="en-US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2133600" y="757132"/>
            <a:ext cx="2590800" cy="367749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52580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650952"/>
            <a:ext cx="5011738" cy="4292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9ED2BE84-BAC3-46EF-AFC0-CD91207C8E92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C26641AC-A8E4-4A46-B518-087932E55141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6524251-233A-4543-8EBC-87B62CABA50A}" type="slidenum">
              <a:rPr lang="zh-CN" altLang="en-US" sz="12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pPr eaLnBrk="1" hangingPunct="1"/>
              <a:t>32</a:t>
            </a:fld>
            <a:endParaRPr lang="en-US" altLang="zh-CN" sz="1200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6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06475" y="736600"/>
            <a:ext cx="4846638" cy="3636963"/>
          </a:xfrm>
          <a:solidFill>
            <a:srgbClr val="FFFFFF"/>
          </a:solidFill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Shape 1671"/>
          <p:cNvSpPr txBox="1"/>
          <p:nvPr/>
        </p:nvSpPr>
        <p:spPr>
          <a:xfrm>
            <a:off x="3884613" y="9246131"/>
            <a:ext cx="2971799" cy="486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34</a:t>
            </a:fld>
            <a:endParaRPr lang="en-US"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672" name="Shape 1672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73" name="Shape 1673"/>
          <p:cNvSpPr txBox="1">
            <a:spLocks noGrp="1"/>
          </p:cNvSpPr>
          <p:nvPr>
            <p:ph type="body" idx="1"/>
          </p:nvPr>
        </p:nvSpPr>
        <p:spPr>
          <a:xfrm>
            <a:off x="685801" y="4623911"/>
            <a:ext cx="5486399" cy="43805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388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Shape 1671"/>
          <p:cNvSpPr txBox="1"/>
          <p:nvPr/>
        </p:nvSpPr>
        <p:spPr>
          <a:xfrm>
            <a:off x="3884613" y="9246131"/>
            <a:ext cx="2971799" cy="486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35</a:t>
            </a:fld>
            <a:endParaRPr lang="en-US"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672" name="Shape 1672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73" name="Shape 1673"/>
          <p:cNvSpPr txBox="1">
            <a:spLocks noGrp="1"/>
          </p:cNvSpPr>
          <p:nvPr>
            <p:ph type="body" idx="1"/>
          </p:nvPr>
        </p:nvSpPr>
        <p:spPr>
          <a:xfrm>
            <a:off x="685801" y="4623911"/>
            <a:ext cx="5486399" cy="43805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3882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Shape 1690"/>
          <p:cNvSpPr txBox="1"/>
          <p:nvPr/>
        </p:nvSpPr>
        <p:spPr>
          <a:xfrm>
            <a:off x="3884613" y="9246131"/>
            <a:ext cx="2971799" cy="486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36</a:t>
            </a:fld>
            <a:endParaRPr lang="en-US"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691" name="Shape 1691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92" name="Shape 1692"/>
          <p:cNvSpPr txBox="1">
            <a:spLocks noGrp="1"/>
          </p:cNvSpPr>
          <p:nvPr>
            <p:ph type="body" idx="1"/>
          </p:nvPr>
        </p:nvSpPr>
        <p:spPr>
          <a:xfrm>
            <a:off x="685801" y="4623911"/>
            <a:ext cx="5486399" cy="43805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824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Shape 1745"/>
          <p:cNvSpPr txBox="1"/>
          <p:nvPr/>
        </p:nvSpPr>
        <p:spPr>
          <a:xfrm>
            <a:off x="3884613" y="9246131"/>
            <a:ext cx="2971799" cy="486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37</a:t>
            </a:fld>
            <a:endParaRPr lang="en-US"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746" name="Shape 1746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47" name="Shape 1747"/>
          <p:cNvSpPr txBox="1">
            <a:spLocks noGrp="1"/>
          </p:cNvSpPr>
          <p:nvPr>
            <p:ph type="body" idx="1"/>
          </p:nvPr>
        </p:nvSpPr>
        <p:spPr>
          <a:xfrm>
            <a:off x="685801" y="4623911"/>
            <a:ext cx="5486399" cy="438054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Years ago at </a:t>
            </a:r>
            <a:r>
              <a:rPr lang="en-US" sz="1800" b="0" i="0" u="sng" strike="noStrike" cap="none" baseline="0"/>
              <a:t>SBC</a:t>
            </a:r>
            <a:r>
              <a:rPr lang="en-US" sz="1800" b="0" i="0" u="none" strike="noStrike" cap="none" baseline="0"/>
              <a:t> we embarked on an aggressive building project called Project Nehemiah during the huge 1998 economic downturn.  People said, "You're crazy!  How in the world can you raise the needed S$8.5 million?"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800" b="0" i="0" u="none" strike="noStrike" cap="none" baseline="0">
                <a:latin typeface="Times New Roman"/>
                <a:ea typeface="Times New Roman"/>
                <a:cs typeface="Times New Roman"/>
                <a:sym typeface="Times New Roman"/>
              </a:rPr>
              <a:t>We replied, "We're training 403 students now, but God wants us to train more students and train them better.  We're confident that to do this we need a new academic block.  Like the biblical Nehemiah, we too must expand."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800" b="0" i="0" u="none" strike="noStrike" cap="none" baseline="0">
                <a:latin typeface="Times New Roman"/>
                <a:ea typeface="Times New Roman"/>
                <a:cs typeface="Times New Roman"/>
                <a:sym typeface="Times New Roman"/>
              </a:rPr>
              <a:t>So even though some said it was a dumb time to build, we built in His name.</a:t>
            </a:r>
          </a:p>
          <a:p>
            <a:pPr>
              <a:spcBef>
                <a:spcPts val="0"/>
              </a:spcBef>
              <a:buNone/>
            </a:pPr>
            <a:endParaRPr sz="1800" b="0" i="0" u="none" strike="noStrike" cap="none" baseline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227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2A0F6E8-166D-964F-862B-21C3076F110A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Shape 1736"/>
          <p:cNvSpPr txBox="1">
            <a:spLocks noGrp="1"/>
          </p:cNvSpPr>
          <p:nvPr>
            <p:ph type="body" idx="1"/>
          </p:nvPr>
        </p:nvSpPr>
        <p:spPr>
          <a:xfrm>
            <a:off x="685801" y="4623911"/>
            <a:ext cx="5486399" cy="438054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7" name="Shape 1737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42153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Shape 1757"/>
          <p:cNvSpPr txBox="1"/>
          <p:nvPr/>
        </p:nvSpPr>
        <p:spPr>
          <a:xfrm>
            <a:off x="3884613" y="9246131"/>
            <a:ext cx="2971799" cy="486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39</a:t>
            </a:fld>
            <a:endParaRPr lang="en-US"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758" name="Shape 1758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59" name="Shape 1759"/>
          <p:cNvSpPr txBox="1">
            <a:spLocks noGrp="1"/>
          </p:cNvSpPr>
          <p:nvPr>
            <p:ph type="body" idx="1"/>
          </p:nvPr>
        </p:nvSpPr>
        <p:spPr>
          <a:xfrm>
            <a:off x="685801" y="4623911"/>
            <a:ext cx="5486399" cy="43805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Learn </a:t>
            </a:r>
            <a:r>
              <a:rPr lang="en-US" sz="1800" b="0" i="0" u="sng" strike="noStrike" cap="none" baseline="0"/>
              <a:t>Spanish</a:t>
            </a:r>
            <a:r>
              <a:rPr lang="en-US" sz="1800" b="0" i="0" u="none" strike="noStrike" cap="none" baseline="0"/>
              <a:t> in school and then minister to Chinese.</a:t>
            </a:r>
          </a:p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646122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6524251-233A-4543-8EBC-87B62CABA50A}" type="slidenum">
              <a:rPr lang="zh-CN" altLang="en-US" sz="12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pPr eaLnBrk="1" hangingPunct="1"/>
              <a:t>43</a:t>
            </a:fld>
            <a:endParaRPr lang="en-US" altLang="zh-CN" sz="1200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6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06475" y="736600"/>
            <a:ext cx="4846638" cy="3636963"/>
          </a:xfrm>
          <a:solidFill>
            <a:srgbClr val="FFFFFF"/>
          </a:solidFill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DCC9D-EA43-F84D-8BDF-1A9F65BF3A32}" type="slidenum">
              <a:rPr lang="en-US" sz="1200">
                <a:solidFill>
                  <a:srgbClr val="FFFFFF"/>
                </a:solidFill>
                <a:latin typeface="Calibri" charset="0"/>
              </a:rPr>
              <a:pPr eaLnBrk="1" hangingPunct="1"/>
              <a:t>49</a:t>
            </a:fld>
            <a:endParaRPr lang="en-US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6067" name="Text Box 1"/>
          <p:cNvSpPr txBox="1">
            <a:spLocks noChangeArrowheads="1"/>
          </p:cNvSpPr>
          <p:nvPr/>
        </p:nvSpPr>
        <p:spPr bwMode="auto">
          <a:xfrm>
            <a:off x="2133600" y="757132"/>
            <a:ext cx="2590800" cy="367749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1606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650952"/>
            <a:ext cx="5011738" cy="4292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B6A251-3A16-1C40-A2D9-D627693990A1}" type="slidenum">
              <a:rPr lang="en-US" sz="1200">
                <a:solidFill>
                  <a:srgbClr val="FFFFFF"/>
                </a:solidFill>
                <a:latin typeface="Calibri" charset="0"/>
              </a:rPr>
              <a:pPr eaLnBrk="1" hangingPunct="1"/>
              <a:t>50</a:t>
            </a:fld>
            <a:endParaRPr lang="en-US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8115" name="Text Box 1"/>
          <p:cNvSpPr txBox="1">
            <a:spLocks noChangeArrowheads="1"/>
          </p:cNvSpPr>
          <p:nvPr/>
        </p:nvSpPr>
        <p:spPr bwMode="auto">
          <a:xfrm>
            <a:off x="2133600" y="757132"/>
            <a:ext cx="2590800" cy="367749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18116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650952"/>
            <a:ext cx="5011738" cy="4292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9FE18F-52D4-B243-A606-281EBFC601D5}" type="slidenum">
              <a:rPr lang="en-US" sz="1200">
                <a:solidFill>
                  <a:srgbClr val="FFFFFF"/>
                </a:solidFill>
                <a:latin typeface="Calibri" charset="0"/>
              </a:rPr>
              <a:pPr eaLnBrk="1" hangingPunct="1"/>
              <a:t>51</a:t>
            </a:fld>
            <a:endParaRPr lang="en-US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0163" name="Text Box 1"/>
          <p:cNvSpPr txBox="1">
            <a:spLocks noChangeArrowheads="1"/>
          </p:cNvSpPr>
          <p:nvPr/>
        </p:nvSpPr>
        <p:spPr bwMode="auto">
          <a:xfrm>
            <a:off x="2133600" y="757132"/>
            <a:ext cx="2590800" cy="367749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0164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650952"/>
            <a:ext cx="5011738" cy="4292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CE1F866-5F69-F94A-97EE-8AC04DE2898D}" type="slidenum">
              <a:rPr lang="en-US" sz="1200">
                <a:solidFill>
                  <a:prstClr val="black"/>
                </a:solidFill>
              </a:rPr>
              <a:pPr/>
              <a:t>53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4621E1D2-DCBB-4F9E-8E2B-F8FD7949389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546EA1C-5E59-8641-99DE-CAFC9A5AAC97}" type="slidenum">
              <a:rPr lang="en-US" sz="1200">
                <a:solidFill>
                  <a:prstClr val="black"/>
                </a:solidFill>
              </a:rPr>
              <a:pPr/>
              <a:t>54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D16196D-E05B-EB4A-95BF-F519CCEBEBC5}" type="slidenum">
              <a:rPr lang="en-US" sz="1200">
                <a:solidFill>
                  <a:prstClr val="black"/>
                </a:solidFill>
              </a:rPr>
              <a:pPr/>
              <a:t>55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56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OT</a:t>
            </a:r>
            <a:r>
              <a:rPr lang="en-US" baseline="0" dirty="0">
                <a:latin typeface="Arial" charset="0"/>
              </a:rPr>
              <a:t> Backgrounds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5E37562D-3FDB-460F-9CCB-0F6936E0DB3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6697D097-D402-4E39-A15C-4A712D26E3C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8D1A3FE8-64B6-4B72-A4C2-D734AB036B4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A3EA7CAF-7242-4CAA-88DB-E939F1E8514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16D39BE6-FC0B-4E80-A7E3-7D40E48D1A90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362E710B-AB26-4709-A070-E63BF708C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38E43-9745-42E3-A1C4-FE5ECB88F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9504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84157-60D0-FB43-9999-D62EF8A3A6AF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7C7A-D7B0-1848-B6DA-686D8A2211A7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37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8D609-00F3-4E4E-9051-72A35832BB8B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002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B89B9-9EA1-434B-95F4-1D27F6DA75DF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58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9D0E5-9AA4-874F-B326-B118D3D25530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709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454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4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399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76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3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52214-E081-4CA2-AF26-CF0213A8C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2222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94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258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058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497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79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353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194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8995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4121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391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B4FDE-0DE0-4386-91C2-BF228DF0CE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8573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0817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0920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3977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3498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8223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1064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4365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0915F4ED-A769-9C49-9199-5517946264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79481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4A3C2B99-4E90-C444-9909-F3F87C6BAE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74949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EFD9C6BA-940D-0D45-8CED-5864257DD9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149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5916133"/>
      </p:ext>
    </p:extLst>
  </p:cSld>
  <p:clrMapOvr>
    <a:masterClrMapping/>
  </p:clrMapOvr>
  <p:transition>
    <p:wheel spokes="0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8D113B50-8DA5-7345-B1E5-83BDBC8A18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49685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16908090-7783-DB44-ACBC-2CC660B30B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39219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852BB0DE-A43D-6747-92AF-6E6176ADF1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0787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033B2F11-F077-8245-8033-BFA15D1F63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39671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526D4A75-BE99-4B4F-8CB4-73E0B2B176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44533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2BF3CC6B-2D35-2D4B-A112-42658574DB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9777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B5C186DC-94F6-ED4C-BDD8-46BA847992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49766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CE07CD60-3540-EA4F-B0FD-EDFA146914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38964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2D36CA92-F28E-0D4D-962A-82B22C9F98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45817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6196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306282"/>
      </p:ext>
    </p:extLst>
  </p:cSld>
  <p:clrMapOvr>
    <a:masterClrMapping/>
  </p:clrMapOvr>
  <p:transition>
    <p:wheel spokes="0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2363-2F53-9849-A7AE-2143CF80A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162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88246-B328-2748-8C10-112C6CF938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481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3FC8-5AF7-BB49-97B0-1BC74B4E62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35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40827-4B35-1147-AA2A-FEFABB6D9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796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61032-C23B-B342-9D8C-B9D4B61651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845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E3A35-4AE2-C847-8D4E-3A0E0731D0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935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5E14C-9495-8C43-A58C-AA9546900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993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42AE5-0050-8345-808D-712D3C841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450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6D9F-0C84-C84A-BEEA-25FAA552E5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135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437D-36C4-274A-9798-E2D8B7D70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52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238653"/>
      </p:ext>
    </p:extLst>
  </p:cSld>
  <p:clrMapOvr>
    <a:masterClrMapping/>
  </p:clrMapOvr>
  <p:transition>
    <p:wheel spokes="0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2A29-C767-DD4F-8D26-514F9A5FD9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05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solidFill>
                  <a:srgbClr val="7A9798"/>
                </a:solidFill>
              </a:defRPr>
            </a:lvl1pPr>
            <a:lvl2pPr rtl="0">
              <a:spcBef>
                <a:spcPts val="0"/>
              </a:spcBef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spcBef>
                <a:spcPts val="0"/>
              </a:spcBef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spcBef>
                <a:spcPts val="0"/>
              </a:spcBef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spcBef>
                <a:spcPts val="0"/>
              </a:spcBef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spcBef>
                <a:spcPts val="0"/>
              </a:spcBef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>
              <a:spcBef>
                <a:spcPts val="0"/>
              </a:spcBef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>
              <a:spcBef>
                <a:spcPts val="0"/>
              </a:spcBef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>
              <a:spcBef>
                <a:spcPts val="0"/>
              </a:spcBef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indent="-18319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"/>
              <a:buChar char="○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indent="-1428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ans Symbo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indent="-1444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ans Symbol"/>
              <a:buChar char="•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indent="-101600" algn="l" rtl="0">
              <a:spcBef>
                <a:spcPts val="400"/>
              </a:spcBef>
              <a:spcAft>
                <a:spcPts val="0"/>
              </a:spcAft>
              <a:buClr>
                <a:srgbClr val="8FB08C"/>
              </a:buClr>
              <a:buFont typeface="Georgia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ans Symbo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indent="-101600" algn="l" rtl="0">
              <a:spcBef>
                <a:spcPts val="320"/>
              </a:spcBef>
              <a:buClr>
                <a:srgbClr val="B75640"/>
              </a:buClr>
              <a:buFont typeface="Georgia"/>
              <a:buChar char="•"/>
              <a:defRPr sz="1600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indent="-83820" algn="l" rtl="0">
              <a:spcBef>
                <a:spcPts val="320"/>
              </a:spcBef>
              <a:buClr>
                <a:srgbClr val="7A6B62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indent="-113029" algn="l" rtl="0">
              <a:spcBef>
                <a:spcPts val="280"/>
              </a:spcBef>
              <a:buClr>
                <a:srgbClr val="B29D00"/>
              </a:buClr>
              <a:buFont typeface="Georgia"/>
              <a:buChar char="•"/>
              <a:defRPr sz="1400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4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4362450" y="10271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algn="ctr">
              <a:buClr>
                <a:srgbClr val="7B9899"/>
              </a:buClr>
              <a:buSzPct val="25000"/>
              <a:buFont typeface="Georgia"/>
              <a:buNone/>
            </a:pPr>
            <a:fld id="{00000000-1234-1234-1234-123412341234}" type="slidenum">
              <a:rPr lang="en-US" sz="16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pPr algn="ctr">
                <a:buClr>
                  <a:srgbClr val="7B9899"/>
                </a:buClr>
                <a:buSzPct val="25000"/>
                <a:buFont typeface="Georgia"/>
                <a:buNone/>
              </a:pPr>
              <a:t>‹#›</a:t>
            </a:fld>
            <a:endParaRPr lang="en-US" sz="1600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925717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Shape 17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CCECFF"/>
              </a:solidFill>
            </a:endParaRPr>
          </a:p>
        </p:txBody>
      </p:sp>
      <p:sp>
        <p:nvSpPr>
          <p:cNvPr id="1724" name="Shape 17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CCECFF"/>
              </a:solidFill>
            </a:endParaRPr>
          </a:p>
        </p:txBody>
      </p:sp>
      <p:sp>
        <p:nvSpPr>
          <p:cNvPr id="1725" name="Shape 17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CCECFF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srgbClr val="CCECFF"/>
                </a:solidFill>
              </a:rPr>
              <a:pPr algn="r">
                <a:buClr>
                  <a:srgbClr val="CCECFF"/>
                </a:buClr>
                <a:buSzPct val="25000"/>
                <a:buFont typeface="Arial"/>
                <a:buNone/>
              </a:pPr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994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4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4343400" y="10366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algn="ctr">
              <a:buClr>
                <a:srgbClr val="7B9899"/>
              </a:buClr>
              <a:buSzPct val="25000"/>
              <a:buFont typeface="Georgia"/>
              <a:buNone/>
            </a:pPr>
            <a:fld id="{00000000-1234-1234-1234-123412341234}" type="slidenum">
              <a:rPr lang="en-US" sz="16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pPr algn="ctr">
                <a:buClr>
                  <a:srgbClr val="7B9899"/>
                </a:buClr>
                <a:buSzPct val="25000"/>
                <a:buFont typeface="Georgia"/>
                <a:buNone/>
              </a:pPr>
              <a:t>‹#›</a:t>
            </a:fld>
            <a:endParaRPr lang="en-US" sz="1600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3854258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5991-67CF-D742-AA07-378CEF78FDE1}" type="datetime1">
              <a:rPr lang="zh-CN" altLang="en-US"/>
              <a:pPr>
                <a:defRPr/>
              </a:pPr>
              <a:t>2019/11/15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53A2-9AB5-654A-B828-6ED6B2B195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9179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D837-3699-CA47-96C3-2BCC8EBACF87}" type="datetime1">
              <a:rPr lang="zh-CN" altLang="en-US"/>
              <a:pPr>
                <a:defRPr/>
              </a:pPr>
              <a:t>2019/11/15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DD7F-3CDB-2E41-93EB-75E42D18C5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99101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6CD7-BB7A-9D44-8ABB-808CC754FC43}" type="datetime1">
              <a:rPr lang="zh-CN" altLang="en-US"/>
              <a:pPr>
                <a:defRPr/>
              </a:pPr>
              <a:t>2019/11/15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07D87-D81F-1641-915E-9723D70544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44265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A747-F680-254F-8277-85470C40C8BD}" type="datetime1">
              <a:rPr lang="zh-CN" altLang="en-US"/>
              <a:pPr>
                <a:defRPr/>
              </a:pPr>
              <a:t>2019/11/15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05BF-6544-1441-8CFA-D16DEA4A54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803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F2AD-E66B-594B-999D-2A1334313F7C}" type="datetime1">
              <a:rPr lang="zh-CN" altLang="en-US"/>
              <a:pPr>
                <a:defRPr/>
              </a:pPr>
              <a:t>2019/11/15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2DCF-DA82-054C-8BAD-811532C1DA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41797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11FC-4A50-0A40-A3B3-5684287FA55B}" type="datetime1">
              <a:rPr lang="zh-CN" altLang="en-US"/>
              <a:pPr>
                <a:defRPr/>
              </a:pPr>
              <a:t>2019/11/15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60F4-5AD5-E240-9F7B-B050FCF4556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905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542957"/>
      </p:ext>
    </p:extLst>
  </p:cSld>
  <p:clrMapOvr>
    <a:masterClrMapping/>
  </p:clrMapOvr>
  <p:transition>
    <p:wheel spokes="0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7103-8D3C-004A-BD9C-B2DCD75C0971}" type="datetime1">
              <a:rPr lang="zh-CN" altLang="en-US"/>
              <a:pPr>
                <a:defRPr/>
              </a:pPr>
              <a:t>2019/11/15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C1B1-2ABB-764C-8607-B0E134E897C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66366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33F3-F493-F544-A393-78BEDF8A4A5C}" type="datetime1">
              <a:rPr lang="zh-CN" altLang="en-US"/>
              <a:pPr>
                <a:defRPr/>
              </a:pPr>
              <a:t>2019/11/15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8B9C0-9FEA-9241-B499-B1204CC76C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42863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D9C7-9D4B-DF44-857E-2DABAC570BBE}" type="datetime1">
              <a:rPr lang="zh-CN" altLang="en-US"/>
              <a:pPr>
                <a:defRPr/>
              </a:pPr>
              <a:t>2019/11/15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5DE75-E4CB-DC48-80A8-980F92163C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53449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DB4B3-5593-A34F-81F1-AE8C448E155D}" type="datetime1">
              <a:rPr lang="zh-CN" altLang="en-US"/>
              <a:pPr>
                <a:defRPr/>
              </a:pPr>
              <a:t>2019/11/15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C40A-C0CC-5749-9336-32B6D9283F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759126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6FC85-BF2D-DF40-879D-79D7090663A6}" type="datetime1">
              <a:rPr lang="zh-CN" altLang="en-US"/>
              <a:pPr>
                <a:defRPr/>
              </a:pPr>
              <a:t>2019/11/15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94BDC-CFC2-4F43-AA50-F3BE528248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593342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fld id="{1E575E58-C47F-8544-8F16-A389FE5D0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852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7973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2133600"/>
            <a:ext cx="37973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fld id="{4E42CC05-F01A-444D-A049-506C0BC3A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5910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fld id="{43A4F4A7-C0FE-B34B-ADE4-80B5C2B68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6002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fld id="{39601E50-07DA-BC44-A453-363881CEA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89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fld id="{E104D7C3-82A2-574A-825B-525FD70A3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72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4117411"/>
      </p:ext>
    </p:extLst>
  </p:cSld>
  <p:clrMapOvr>
    <a:masterClrMapping/>
  </p:clrMapOvr>
  <p:transition>
    <p:wheel spokes="0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217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0832765"/>
      </p:ext>
    </p:extLst>
  </p:cSld>
  <p:clrMapOvr>
    <a:masterClrMapping/>
  </p:clrMapOvr>
  <p:transition>
    <p:wheel spokes="0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496963"/>
      </p:ext>
    </p:extLst>
  </p:cSld>
  <p:clrMapOvr>
    <a:masterClrMapping/>
  </p:clrMapOvr>
  <p:transition>
    <p:wheel spokes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F5994-8F37-4AD3-81FC-FA13BF836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071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017262"/>
      </p:ext>
    </p:extLst>
  </p:cSld>
  <p:clrMapOvr>
    <a:masterClrMapping/>
  </p:clrMapOvr>
  <p:transition>
    <p:wheel spokes="0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87824"/>
      </p:ext>
    </p:extLst>
  </p:cSld>
  <p:clrMapOvr>
    <a:masterClrMapping/>
  </p:clrMapOvr>
  <p:transition>
    <p:wheel spokes="0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7822303"/>
      </p:ext>
    </p:extLst>
  </p:cSld>
  <p:clrMapOvr>
    <a:masterClrMapping/>
  </p:clrMapOvr>
  <p:transition>
    <p:wheel spokes="0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192698"/>
      </p:ext>
    </p:extLst>
  </p:cSld>
  <p:clrMapOvr>
    <a:masterClrMapping/>
  </p:clrMapOvr>
  <p:transition>
    <p:wheel spokes="0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599347"/>
      </p:ext>
    </p:extLst>
  </p:cSld>
  <p:clrMapOvr>
    <a:masterClrMapping/>
  </p:clrMapOvr>
  <p:transition>
    <p:wheel spokes="0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467271"/>
      </p:ext>
    </p:extLst>
  </p:cSld>
  <p:clrMapOvr>
    <a:masterClrMapping/>
  </p:clrMapOvr>
  <p:transition>
    <p:wheel spokes="0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391820"/>
      </p:ext>
    </p:extLst>
  </p:cSld>
  <p:clrMapOvr>
    <a:masterClrMapping/>
  </p:clrMapOvr>
  <p:transition>
    <p:wheel spokes="0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81502"/>
      </p:ext>
    </p:extLst>
  </p:cSld>
  <p:clrMapOvr>
    <a:masterClrMapping/>
  </p:clrMapOvr>
  <p:transition>
    <p:wheel spokes="0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225495"/>
      </p:ext>
    </p:extLst>
  </p:cSld>
  <p:clrMapOvr>
    <a:masterClrMapping/>
  </p:clrMapOvr>
  <p:transition>
    <p:wheel spokes="0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9194814"/>
      </p:ext>
    </p:extLst>
  </p:cSld>
  <p:clrMapOvr>
    <a:masterClrMapping/>
  </p:clrMapOvr>
  <p:transition>
    <p:wheel spokes="0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EC0C5-DB89-4A70-9968-3B73602BF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484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860631"/>
      </p:ext>
    </p:extLst>
  </p:cSld>
  <p:clrMapOvr>
    <a:masterClrMapping/>
  </p:clrMapOvr>
  <p:transition>
    <p:wheel spokes="0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15005"/>
      </p:ext>
    </p:extLst>
  </p:cSld>
  <p:clrMapOvr>
    <a:masterClrMapping/>
  </p:clrMapOvr>
  <p:transition>
    <p:wheel spokes="0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9101301"/>
      </p:ext>
    </p:extLst>
  </p:cSld>
  <p:clrMapOvr>
    <a:masterClrMapping/>
  </p:clrMapOvr>
  <p:transition>
    <p:wheel spokes="0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6240304"/>
      </p:ext>
    </p:extLst>
  </p:cSld>
  <p:clrMapOvr>
    <a:masterClrMapping/>
  </p:clrMapOvr>
  <p:transition>
    <p:wheel spokes="0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4991160"/>
      </p:ext>
    </p:extLst>
  </p:cSld>
  <p:clrMapOvr>
    <a:masterClrMapping/>
  </p:clrMapOvr>
  <p:transition>
    <p:wheel spokes="0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60" cy="2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white">
            <a:xfrm>
              <a:off x="0" y="-1"/>
              <a:ext cx="5760" cy="201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0" y="2016"/>
              <a:ext cx="5760" cy="261"/>
              <a:chOff x="0" y="115"/>
              <a:chExt cx="5760" cy="464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450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7129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 typeface="Monotype Sort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513350-8C16-43AE-B9CA-13738CEF4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733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F9662-A5A2-42FC-9BD8-9C331B8EC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128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9A6E2-D7DC-4105-B8B6-C98E197FB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236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BC75F-B544-455C-8036-88EC1E376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114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9C17-FDAA-4E54-B963-B02FAED83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8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C0F81-AA6B-4988-95A2-FFA497328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71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11C76-7C5B-43EC-B16B-69E6545A9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413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FE1B7-5FDA-49A2-BB54-5EAD92AB5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709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B6DF3-B1AA-4AAD-B075-321A89A99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770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D92DD-CEA1-4A29-ABE0-A1A501203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728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E8739-E02C-4649-9399-7C0A5AE535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374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F03A9-2F3C-4EEE-8F81-AFAA0F189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9588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1028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" name="Freeform 1029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" name="Freeform 1030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" name="Freeform 1031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1032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" name="Freeform 1033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7" name="Freeform 1034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7355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7356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4E35E607-E65C-40CA-AE0C-C2A9CDA8A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6039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E073A-2629-4BD2-95FA-B920DB55DE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573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C71FB-6D42-4CDA-A400-5D241859D4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122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CDF8C-696B-4580-BC73-88A7FE75750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74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B4302-C422-4C27-A736-87C23721F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949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05C4C-3ACC-4BF4-835D-20E5A099E2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898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7A1A5-1528-4833-A653-1974726937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6840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91099-6E5E-4B36-B6B6-853BB19F18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789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D4B63-FC04-4D29-BCC4-3363A85DBB8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7979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3ED99-06AA-4C9D-B63B-5B2504D6B4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878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48813-5A89-4A02-A7BF-F98C7B00AF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4950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5EFA8-9D9E-416B-AE93-0E9CB03BF8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8168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</p:grpSp>
      <p:sp>
        <p:nvSpPr>
          <p:cNvPr id="102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7D66-6AFC-5B4B-950E-04142D543D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495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7DC6-3FF5-AA4E-BDC3-E39736B2B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932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35000-3EB0-DE44-B518-750F072A6B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8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A7E32-C1EA-40AD-93FC-EB4A8EF7D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1417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2B8F7-9BB6-7649-98AD-E0D4C3C4F3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17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80614-CDCD-6D49-9140-23C62000A2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216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0C379-03C3-1041-8C0F-E79BF3B67B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698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B5E1F-83A9-1E49-ACB4-F24E0F411F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62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534B1-7294-F740-AF13-264020DC19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1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CB981-2178-3E46-A66D-AD1AADFCF4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380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927AD-A5F1-9A48-A5FA-06A46F9A91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047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3BA1F-CDEF-8349-9936-F020F03EDF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002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1A130-296B-DF4D-ACFD-5AAE3AF242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143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charset="0"/>
                  <a:ea typeface="ＭＳ Ｐゴシック" charset="0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charset="0"/>
                  <a:ea typeface="ＭＳ Ｐゴシック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Arial Black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86 w 2736"/>
                        <a:gd name="T3" fmla="*/ 16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77 h 504"/>
                        <a:gd name="T2" fmla="*/ 111 w 2736"/>
                        <a:gd name="T3" fmla="*/ 25 h 504"/>
                        <a:gd name="T4" fmla="*/ 227 w 2736"/>
                        <a:gd name="T5" fmla="*/ 3 h 504"/>
                        <a:gd name="T6" fmla="*/ 349 w 2736"/>
                        <a:gd name="T7" fmla="*/ 3 h 504"/>
                        <a:gd name="T8" fmla="*/ 347 w 2736"/>
                        <a:gd name="T9" fmla="*/ 16 h 504"/>
                        <a:gd name="T10" fmla="*/ 226 w 2736"/>
                        <a:gd name="T11" fmla="*/ 16 h 504"/>
                        <a:gd name="T12" fmla="*/ 83 w 2736"/>
                        <a:gd name="T13" fmla="*/ 45 h 504"/>
                        <a:gd name="T14" fmla="*/ 0 w 2736"/>
                        <a:gd name="T15" fmla="*/ 7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1 h 791"/>
                        <a:gd name="T6" fmla="*/ 81 w 1769"/>
                        <a:gd name="T7" fmla="*/ 67 h 791"/>
                        <a:gd name="T8" fmla="*/ 89 w 1769"/>
                        <a:gd name="T9" fmla="*/ 94 h 791"/>
                        <a:gd name="T10" fmla="*/ 85 w 1769"/>
                        <a:gd name="T11" fmla="*/ 122 h 791"/>
                        <a:gd name="T12" fmla="*/ 80 w 1769"/>
                        <a:gd name="T13" fmla="*/ 99 h 791"/>
                        <a:gd name="T14" fmla="*/ 70 w 1769"/>
                        <a:gd name="T15" fmla="*/ 71 h 791"/>
                        <a:gd name="T16" fmla="*/ 56 w 1769"/>
                        <a:gd name="T17" fmla="*/ 46 h 791"/>
                        <a:gd name="T18" fmla="*/ 29 w 1769"/>
                        <a:gd name="T19" fmla="*/ 23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5 w 1769"/>
                        <a:gd name="T7" fmla="*/ 57 h 791"/>
                        <a:gd name="T8" fmla="*/ 60 w 1769"/>
                        <a:gd name="T9" fmla="*/ 80 h 791"/>
                        <a:gd name="T10" fmla="*/ 58 w 1769"/>
                        <a:gd name="T11" fmla="*/ 103 h 791"/>
                        <a:gd name="T12" fmla="*/ 54 w 1769"/>
                        <a:gd name="T13" fmla="*/ 83 h 791"/>
                        <a:gd name="T14" fmla="*/ 47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49 w 2736"/>
                        <a:gd name="T3" fmla="*/ 15 h 504"/>
                        <a:gd name="T4" fmla="*/ 102 w 2736"/>
                        <a:gd name="T5" fmla="*/ 2 h 504"/>
                        <a:gd name="T6" fmla="*/ 157 w 2736"/>
                        <a:gd name="T7" fmla="*/ 2 h 504"/>
                        <a:gd name="T8" fmla="*/ 156 w 2736"/>
                        <a:gd name="T9" fmla="*/ 9 h 504"/>
                        <a:gd name="T10" fmla="*/ 101 w 2736"/>
                        <a:gd name="T11" fmla="*/ 9 h 504"/>
                        <a:gd name="T12" fmla="*/ 37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8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1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1 h 504"/>
                        <a:gd name="T10" fmla="*/ 63 w 2736"/>
                        <a:gd name="T11" fmla="*/ 1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6 h 791"/>
                        <a:gd name="T8" fmla="*/ 25 w 1769"/>
                        <a:gd name="T9" fmla="*/ 9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86 w 2736"/>
                        <a:gd name="T3" fmla="*/ 16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6 w 1769"/>
                        <a:gd name="T5" fmla="*/ 19 h 791"/>
                        <a:gd name="T6" fmla="*/ 63 w 1769"/>
                        <a:gd name="T7" fmla="*/ 40 h 791"/>
                        <a:gd name="T8" fmla="*/ 69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3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79 h 504"/>
                        <a:gd name="T2" fmla="*/ 111 w 2736"/>
                        <a:gd name="T3" fmla="*/ 26 h 504"/>
                        <a:gd name="T4" fmla="*/ 227 w 2736"/>
                        <a:gd name="T5" fmla="*/ 4 h 504"/>
                        <a:gd name="T6" fmla="*/ 349 w 2736"/>
                        <a:gd name="T7" fmla="*/ 4 h 504"/>
                        <a:gd name="T8" fmla="*/ 347 w 2736"/>
                        <a:gd name="T9" fmla="*/ 16 h 504"/>
                        <a:gd name="T10" fmla="*/ 226 w 2736"/>
                        <a:gd name="T11" fmla="*/ 16 h 504"/>
                        <a:gd name="T12" fmla="*/ 83 w 2736"/>
                        <a:gd name="T13" fmla="*/ 46 h 504"/>
                        <a:gd name="T14" fmla="*/ 0 w 2736"/>
                        <a:gd name="T15" fmla="*/ 7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1 h 791"/>
                        <a:gd name="T6" fmla="*/ 81 w 1769"/>
                        <a:gd name="T7" fmla="*/ 67 h 791"/>
                        <a:gd name="T8" fmla="*/ 89 w 1769"/>
                        <a:gd name="T9" fmla="*/ 94 h 791"/>
                        <a:gd name="T10" fmla="*/ 85 w 1769"/>
                        <a:gd name="T11" fmla="*/ 122 h 791"/>
                        <a:gd name="T12" fmla="*/ 80 w 1769"/>
                        <a:gd name="T13" fmla="*/ 99 h 791"/>
                        <a:gd name="T14" fmla="*/ 70 w 1769"/>
                        <a:gd name="T15" fmla="*/ 71 h 791"/>
                        <a:gd name="T16" fmla="*/ 56 w 1769"/>
                        <a:gd name="T17" fmla="*/ 46 h 791"/>
                        <a:gd name="T18" fmla="*/ 29 w 1769"/>
                        <a:gd name="T19" fmla="*/ 23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5 w 1769"/>
                        <a:gd name="T7" fmla="*/ 57 h 791"/>
                        <a:gd name="T8" fmla="*/ 60 w 1769"/>
                        <a:gd name="T9" fmla="*/ 80 h 791"/>
                        <a:gd name="T10" fmla="*/ 58 w 1769"/>
                        <a:gd name="T11" fmla="*/ 103 h 791"/>
                        <a:gd name="T12" fmla="*/ 54 w 1769"/>
                        <a:gd name="T13" fmla="*/ 83 h 791"/>
                        <a:gd name="T14" fmla="*/ 47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49 w 2736"/>
                        <a:gd name="T3" fmla="*/ 15 h 504"/>
                        <a:gd name="T4" fmla="*/ 102 w 2736"/>
                        <a:gd name="T5" fmla="*/ 2 h 504"/>
                        <a:gd name="T6" fmla="*/ 157 w 2736"/>
                        <a:gd name="T7" fmla="*/ 2 h 504"/>
                        <a:gd name="T8" fmla="*/ 156 w 2736"/>
                        <a:gd name="T9" fmla="*/ 9 h 504"/>
                        <a:gd name="T10" fmla="*/ 101 w 2736"/>
                        <a:gd name="T11" fmla="*/ 9 h 504"/>
                        <a:gd name="T12" fmla="*/ 37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8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1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7 h 791"/>
                        <a:gd name="T8" fmla="*/ 25 w 1769"/>
                        <a:gd name="T9" fmla="*/ 10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7 w 2736"/>
                        <a:gd name="T3" fmla="*/ 3 h 504"/>
                        <a:gd name="T4" fmla="*/ 36 w 2736"/>
                        <a:gd name="T5" fmla="*/ 0 h 504"/>
                        <a:gd name="T6" fmla="*/ 55 w 2736"/>
                        <a:gd name="T7" fmla="*/ 0 h 504"/>
                        <a:gd name="T8" fmla="*/ 54 w 2736"/>
                        <a:gd name="T9" fmla="*/ 1 h 504"/>
                        <a:gd name="T10" fmla="*/ 35 w 2736"/>
                        <a:gd name="T11" fmla="*/ 1 h 504"/>
                        <a:gd name="T12" fmla="*/ 13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3 w 1769"/>
                        <a:gd name="T7" fmla="*/ 6 h 791"/>
                        <a:gd name="T8" fmla="*/ 14 w 1769"/>
                        <a:gd name="T9" fmla="*/ 9 h 791"/>
                        <a:gd name="T10" fmla="*/ 13 w 1769"/>
                        <a:gd name="T11" fmla="*/ 12 h 791"/>
                        <a:gd name="T12" fmla="*/ 13 w 1769"/>
                        <a:gd name="T13" fmla="*/ 9 h 791"/>
                        <a:gd name="T14" fmla="*/ 11 w 1769"/>
                        <a:gd name="T15" fmla="*/ 6 h 791"/>
                        <a:gd name="T16" fmla="*/ 9 w 1769"/>
                        <a:gd name="T17" fmla="*/ 4 h 791"/>
                        <a:gd name="T18" fmla="*/ 5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9 w 2736"/>
                        <a:gd name="T3" fmla="*/ 3 h 504"/>
                        <a:gd name="T4" fmla="*/ 19 w 2736"/>
                        <a:gd name="T5" fmla="*/ 0 h 504"/>
                        <a:gd name="T6" fmla="*/ 29 w 2736"/>
                        <a:gd name="T7" fmla="*/ 0 h 504"/>
                        <a:gd name="T8" fmla="*/ 29 w 2736"/>
                        <a:gd name="T9" fmla="*/ 1 h 504"/>
                        <a:gd name="T10" fmla="*/ 19 w 2736"/>
                        <a:gd name="T11" fmla="*/ 1 h 504"/>
                        <a:gd name="T12" fmla="*/ 7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5 w 1769"/>
                        <a:gd name="T5" fmla="*/ 3 h 791"/>
                        <a:gd name="T6" fmla="*/ 7 w 1769"/>
                        <a:gd name="T7" fmla="*/ 6 h 791"/>
                        <a:gd name="T8" fmla="*/ 7 w 1769"/>
                        <a:gd name="T9" fmla="*/ 9 h 791"/>
                        <a:gd name="T10" fmla="*/ 7 w 1769"/>
                        <a:gd name="T11" fmla="*/ 11 h 791"/>
                        <a:gd name="T12" fmla="*/ 7 w 1769"/>
                        <a:gd name="T13" fmla="*/ 9 h 791"/>
                        <a:gd name="T14" fmla="*/ 6 w 1769"/>
                        <a:gd name="T15" fmla="*/ 6 h 791"/>
                        <a:gd name="T16" fmla="*/ 5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7 w 2736"/>
                        <a:gd name="T3" fmla="*/ 3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4 w 1769"/>
                        <a:gd name="T5" fmla="*/ 3 h 791"/>
                        <a:gd name="T6" fmla="*/ 5 w 1769"/>
                        <a:gd name="T7" fmla="*/ 6 h 791"/>
                        <a:gd name="T8" fmla="*/ 6 w 1769"/>
                        <a:gd name="T9" fmla="*/ 9 h 791"/>
                        <a:gd name="T10" fmla="*/ 6 w 1769"/>
                        <a:gd name="T11" fmla="*/ 11 h 791"/>
                        <a:gd name="T12" fmla="*/ 5 w 1769"/>
                        <a:gd name="T13" fmla="*/ 9 h 791"/>
                        <a:gd name="T14" fmla="*/ 5 w 1769"/>
                        <a:gd name="T15" fmla="*/ 6 h 791"/>
                        <a:gd name="T16" fmla="*/ 4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6 w 2736"/>
                      <a:gd name="T3" fmla="*/ 0 h 504"/>
                      <a:gd name="T4" fmla="*/ 13 w 2736"/>
                      <a:gd name="T5" fmla="*/ 0 h 504"/>
                      <a:gd name="T6" fmla="*/ 20 w 2736"/>
                      <a:gd name="T7" fmla="*/ 0 h 504"/>
                      <a:gd name="T8" fmla="*/ 20 w 2736"/>
                      <a:gd name="T9" fmla="*/ 0 h 504"/>
                      <a:gd name="T10" fmla="*/ 13 w 2736"/>
                      <a:gd name="T11" fmla="*/ 0 h 504"/>
                      <a:gd name="T12" fmla="*/ 5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3 w 1769"/>
                      <a:gd name="T5" fmla="*/ 0 h 791"/>
                      <a:gd name="T6" fmla="*/ 5 w 1769"/>
                      <a:gd name="T7" fmla="*/ 1 h 791"/>
                      <a:gd name="T8" fmla="*/ 5 w 1769"/>
                      <a:gd name="T9" fmla="*/ 1 h 791"/>
                      <a:gd name="T10" fmla="*/ 5 w 1769"/>
                      <a:gd name="T11" fmla="*/ 2 h 791"/>
                      <a:gd name="T12" fmla="*/ 5 w 1769"/>
                      <a:gd name="T13" fmla="*/ 1 h 791"/>
                      <a:gd name="T14" fmla="*/ 4 w 1769"/>
                      <a:gd name="T15" fmla="*/ 1 h 791"/>
                      <a:gd name="T16" fmla="*/ 3 w 1769"/>
                      <a:gd name="T17" fmla="*/ 1 h 791"/>
                      <a:gd name="T18" fmla="*/ 2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0 h 791"/>
                        <a:gd name="T4" fmla="*/ 4 w 1769"/>
                        <a:gd name="T5" fmla="*/ 1 h 791"/>
                        <a:gd name="T6" fmla="*/ 5 w 1769"/>
                        <a:gd name="T7" fmla="*/ 3 h 791"/>
                        <a:gd name="T8" fmla="*/ 6 w 1769"/>
                        <a:gd name="T9" fmla="*/ 4 h 791"/>
                        <a:gd name="T10" fmla="*/ 6 w 1769"/>
                        <a:gd name="T11" fmla="*/ 5 h 791"/>
                        <a:gd name="T12" fmla="*/ 5 w 1769"/>
                        <a:gd name="T13" fmla="*/ 4 h 791"/>
                        <a:gd name="T14" fmla="*/ 5 w 1769"/>
                        <a:gd name="T15" fmla="*/ 3 h 791"/>
                        <a:gd name="T16" fmla="*/ 4 w 1769"/>
                        <a:gd name="T17" fmla="*/ 2 h 791"/>
                        <a:gd name="T18" fmla="*/ 2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3 h 504"/>
                        <a:gd name="T2" fmla="*/ 11 w 2736"/>
                        <a:gd name="T3" fmla="*/ 8 h 504"/>
                        <a:gd name="T4" fmla="*/ 24 w 2736"/>
                        <a:gd name="T5" fmla="*/ 1 h 504"/>
                        <a:gd name="T6" fmla="*/ 37 w 2736"/>
                        <a:gd name="T7" fmla="*/ 1 h 504"/>
                        <a:gd name="T8" fmla="*/ 37 w 2736"/>
                        <a:gd name="T9" fmla="*/ 5 h 504"/>
                        <a:gd name="T10" fmla="*/ 24 w 2736"/>
                        <a:gd name="T11" fmla="*/ 5 h 504"/>
                        <a:gd name="T12" fmla="*/ 9 w 2736"/>
                        <a:gd name="T13" fmla="*/ 13 h 504"/>
                        <a:gd name="T14" fmla="*/ 0 w 2736"/>
                        <a:gd name="T15" fmla="*/ 2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 w 1769"/>
                        <a:gd name="T3" fmla="*/ 3 h 791"/>
                        <a:gd name="T4" fmla="*/ 6 w 1769"/>
                        <a:gd name="T5" fmla="*/ 9 h 791"/>
                        <a:gd name="T6" fmla="*/ 9 w 1769"/>
                        <a:gd name="T7" fmla="*/ 19 h 791"/>
                        <a:gd name="T8" fmla="*/ 9 w 1769"/>
                        <a:gd name="T9" fmla="*/ 27 h 791"/>
                        <a:gd name="T10" fmla="*/ 9 w 1769"/>
                        <a:gd name="T11" fmla="*/ 34 h 791"/>
                        <a:gd name="T12" fmla="*/ 8 w 1769"/>
                        <a:gd name="T13" fmla="*/ 28 h 791"/>
                        <a:gd name="T14" fmla="*/ 7 w 1769"/>
                        <a:gd name="T15" fmla="*/ 20 h 791"/>
                        <a:gd name="T16" fmla="*/ 6 w 1769"/>
                        <a:gd name="T17" fmla="*/ 13 h 791"/>
                        <a:gd name="T18" fmla="*/ 3 w 1769"/>
                        <a:gd name="T19" fmla="*/ 6 h 791"/>
                        <a:gd name="T20" fmla="*/ 0 w 1769"/>
                        <a:gd name="T21" fmla="*/ 3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5 w 2736"/>
                        <a:gd name="T3" fmla="*/ 0 h 504"/>
                        <a:gd name="T4" fmla="*/ 9 w 2736"/>
                        <a:gd name="T5" fmla="*/ 0 h 504"/>
                        <a:gd name="T6" fmla="*/ 14 w 2736"/>
                        <a:gd name="T7" fmla="*/ 0 h 504"/>
                        <a:gd name="T8" fmla="*/ 14 w 2736"/>
                        <a:gd name="T9" fmla="*/ 0 h 504"/>
                        <a:gd name="T10" fmla="*/ 9 w 2736"/>
                        <a:gd name="T11" fmla="*/ 0 h 504"/>
                        <a:gd name="T12" fmla="*/ 3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2 w 1769"/>
                        <a:gd name="T5" fmla="*/ 0 h 791"/>
                        <a:gd name="T6" fmla="*/ 3 w 1769"/>
                        <a:gd name="T7" fmla="*/ 0 h 791"/>
                        <a:gd name="T8" fmla="*/ 3 w 1769"/>
                        <a:gd name="T9" fmla="*/ 0 h 791"/>
                        <a:gd name="T10" fmla="*/ 3 w 1769"/>
                        <a:gd name="T11" fmla="*/ 0 h 791"/>
                        <a:gd name="T12" fmla="*/ 3 w 1769"/>
                        <a:gd name="T13" fmla="*/ 0 h 791"/>
                        <a:gd name="T14" fmla="*/ 3 w 1769"/>
                        <a:gd name="T15" fmla="*/ 0 h 791"/>
                        <a:gd name="T16" fmla="*/ 2 w 1769"/>
                        <a:gd name="T17" fmla="*/ 0 h 791"/>
                        <a:gd name="T18" fmla="*/ 1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6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58 w 2736"/>
                        <a:gd name="T3" fmla="*/ 15 h 504"/>
                        <a:gd name="T4" fmla="*/ 120 w 2736"/>
                        <a:gd name="T5" fmla="*/ 2 h 504"/>
                        <a:gd name="T6" fmla="*/ 184 w 2736"/>
                        <a:gd name="T7" fmla="*/ 2 h 504"/>
                        <a:gd name="T8" fmla="*/ 183 w 2736"/>
                        <a:gd name="T9" fmla="*/ 9 h 504"/>
                        <a:gd name="T10" fmla="*/ 118 w 2736"/>
                        <a:gd name="T11" fmla="*/ 9 h 504"/>
                        <a:gd name="T12" fmla="*/ 44 w 2736"/>
                        <a:gd name="T13" fmla="*/ 26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3 w 1769"/>
                        <a:gd name="T3" fmla="*/ 6 h 791"/>
                        <a:gd name="T4" fmla="*/ 30 w 1769"/>
                        <a:gd name="T5" fmla="*/ 19 h 791"/>
                        <a:gd name="T6" fmla="*/ 43 w 1769"/>
                        <a:gd name="T7" fmla="*/ 40 h 791"/>
                        <a:gd name="T8" fmla="*/ 46 w 1769"/>
                        <a:gd name="T9" fmla="*/ 56 h 791"/>
                        <a:gd name="T10" fmla="*/ 45 w 1769"/>
                        <a:gd name="T11" fmla="*/ 72 h 791"/>
                        <a:gd name="T12" fmla="*/ 42 w 1769"/>
                        <a:gd name="T13" fmla="*/ 58 h 791"/>
                        <a:gd name="T14" fmla="*/ 37 w 1769"/>
                        <a:gd name="T15" fmla="*/ 42 h 791"/>
                        <a:gd name="T16" fmla="*/ 30 w 1769"/>
                        <a:gd name="T17" fmla="*/ 27 h 791"/>
                        <a:gd name="T18" fmla="*/ 15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1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2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8 w 1769"/>
                        <a:gd name="T3" fmla="*/ 4 h 791"/>
                        <a:gd name="T4" fmla="*/ 44 w 1769"/>
                        <a:gd name="T5" fmla="*/ 16 h 791"/>
                        <a:gd name="T6" fmla="*/ 61 w 1769"/>
                        <a:gd name="T7" fmla="*/ 33 h 791"/>
                        <a:gd name="T8" fmla="*/ 66 w 1769"/>
                        <a:gd name="T9" fmla="*/ 47 h 791"/>
                        <a:gd name="T10" fmla="*/ 63 w 1769"/>
                        <a:gd name="T11" fmla="*/ 60 h 791"/>
                        <a:gd name="T12" fmla="*/ 60 w 1769"/>
                        <a:gd name="T13" fmla="*/ 48 h 791"/>
                        <a:gd name="T14" fmla="*/ 52 w 1769"/>
                        <a:gd name="T15" fmla="*/ 35 h 791"/>
                        <a:gd name="T16" fmla="*/ 42 w 1769"/>
                        <a:gd name="T17" fmla="*/ 23 h 791"/>
                        <a:gd name="T18" fmla="*/ 22 w 1769"/>
                        <a:gd name="T19" fmla="*/ 11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6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37 h 504"/>
                        <a:gd name="T2" fmla="*/ 69 w 2736"/>
                        <a:gd name="T3" fmla="*/ 12 h 504"/>
                        <a:gd name="T4" fmla="*/ 141 w 2736"/>
                        <a:gd name="T5" fmla="*/ 2 h 504"/>
                        <a:gd name="T6" fmla="*/ 218 w 2736"/>
                        <a:gd name="T7" fmla="*/ 2 h 504"/>
                        <a:gd name="T8" fmla="*/ 216 w 2736"/>
                        <a:gd name="T9" fmla="*/ 7 h 504"/>
                        <a:gd name="T10" fmla="*/ 140 w 2736"/>
                        <a:gd name="T11" fmla="*/ 7 h 504"/>
                        <a:gd name="T12" fmla="*/ 52 w 2736"/>
                        <a:gd name="T13" fmla="*/ 21 h 504"/>
                        <a:gd name="T14" fmla="*/ 0 w 2736"/>
                        <a:gd name="T15" fmla="*/ 3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5 w 1769"/>
                        <a:gd name="T3" fmla="*/ 4 h 791"/>
                        <a:gd name="T4" fmla="*/ 36 w 1769"/>
                        <a:gd name="T5" fmla="*/ 14 h 791"/>
                        <a:gd name="T6" fmla="*/ 50 w 1769"/>
                        <a:gd name="T7" fmla="*/ 31 h 791"/>
                        <a:gd name="T8" fmla="*/ 54 w 1769"/>
                        <a:gd name="T9" fmla="*/ 44 h 791"/>
                        <a:gd name="T10" fmla="*/ 52 w 1769"/>
                        <a:gd name="T11" fmla="*/ 57 h 791"/>
                        <a:gd name="T12" fmla="*/ 49 w 1769"/>
                        <a:gd name="T13" fmla="*/ 46 h 791"/>
                        <a:gd name="T14" fmla="*/ 43 w 1769"/>
                        <a:gd name="T15" fmla="*/ 33 h 791"/>
                        <a:gd name="T16" fmla="*/ 34 w 1769"/>
                        <a:gd name="T17" fmla="*/ 22 h 791"/>
                        <a:gd name="T18" fmla="*/ 18 w 1769"/>
                        <a:gd name="T19" fmla="*/ 11 h 791"/>
                        <a:gd name="T20" fmla="*/ 0 w 1769"/>
                        <a:gd name="T21" fmla="*/ 5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59 w 2736"/>
                        <a:gd name="T3" fmla="*/ 5 h 504"/>
                        <a:gd name="T4" fmla="*/ 122 w 2736"/>
                        <a:gd name="T5" fmla="*/ 0 h 504"/>
                        <a:gd name="T6" fmla="*/ 187 w 2736"/>
                        <a:gd name="T7" fmla="*/ 0 h 504"/>
                        <a:gd name="T8" fmla="*/ 186 w 2736"/>
                        <a:gd name="T9" fmla="*/ 3 h 504"/>
                        <a:gd name="T10" fmla="*/ 120 w 2736"/>
                        <a:gd name="T11" fmla="*/ 3 h 504"/>
                        <a:gd name="T12" fmla="*/ 44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3 w 1769"/>
                        <a:gd name="T3" fmla="*/ 1 h 791"/>
                        <a:gd name="T4" fmla="*/ 32 w 1769"/>
                        <a:gd name="T5" fmla="*/ 5 h 791"/>
                        <a:gd name="T6" fmla="*/ 44 w 1769"/>
                        <a:gd name="T7" fmla="*/ 12 h 791"/>
                        <a:gd name="T8" fmla="*/ 48 w 1769"/>
                        <a:gd name="T9" fmla="*/ 17 h 791"/>
                        <a:gd name="T10" fmla="*/ 46 w 1769"/>
                        <a:gd name="T11" fmla="*/ 21 h 791"/>
                        <a:gd name="T12" fmla="*/ 43 w 1769"/>
                        <a:gd name="T13" fmla="*/ 18 h 791"/>
                        <a:gd name="T14" fmla="*/ 37 w 1769"/>
                        <a:gd name="T15" fmla="*/ 13 h 791"/>
                        <a:gd name="T16" fmla="*/ 30 w 1769"/>
                        <a:gd name="T17" fmla="*/ 8 h 791"/>
                        <a:gd name="T18" fmla="*/ 16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39 w 2736"/>
                        <a:gd name="T3" fmla="*/ 5 h 504"/>
                        <a:gd name="T4" fmla="*/ 80 w 2736"/>
                        <a:gd name="T5" fmla="*/ 0 h 504"/>
                        <a:gd name="T6" fmla="*/ 123 w 2736"/>
                        <a:gd name="T7" fmla="*/ 0 h 504"/>
                        <a:gd name="T8" fmla="*/ 122 w 2736"/>
                        <a:gd name="T9" fmla="*/ 3 h 504"/>
                        <a:gd name="T10" fmla="*/ 79 w 2736"/>
                        <a:gd name="T11" fmla="*/ 3 h 504"/>
                        <a:gd name="T12" fmla="*/ 30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8 w 1769"/>
                        <a:gd name="T3" fmla="*/ 1 h 791"/>
                        <a:gd name="T4" fmla="*/ 21 w 1769"/>
                        <a:gd name="T5" fmla="*/ 5 h 791"/>
                        <a:gd name="T6" fmla="*/ 29 w 1769"/>
                        <a:gd name="T7" fmla="*/ 12 h 791"/>
                        <a:gd name="T8" fmla="*/ 31 w 1769"/>
                        <a:gd name="T9" fmla="*/ 17 h 791"/>
                        <a:gd name="T10" fmla="*/ 30 w 1769"/>
                        <a:gd name="T11" fmla="*/ 21 h 791"/>
                        <a:gd name="T12" fmla="*/ 28 w 1769"/>
                        <a:gd name="T13" fmla="*/ 18 h 791"/>
                        <a:gd name="T14" fmla="*/ 25 w 1769"/>
                        <a:gd name="T15" fmla="*/ 13 h 791"/>
                        <a:gd name="T16" fmla="*/ 20 w 1769"/>
                        <a:gd name="T17" fmla="*/ 8 h 791"/>
                        <a:gd name="T18" fmla="*/ 10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4 h 504"/>
                        <a:gd name="T2" fmla="*/ 35 w 2736"/>
                        <a:gd name="T3" fmla="*/ 1 h 504"/>
                        <a:gd name="T4" fmla="*/ 71 w 2736"/>
                        <a:gd name="T5" fmla="*/ 0 h 504"/>
                        <a:gd name="T6" fmla="*/ 110 w 2736"/>
                        <a:gd name="T7" fmla="*/ 0 h 504"/>
                        <a:gd name="T8" fmla="*/ 109 w 2736"/>
                        <a:gd name="T9" fmla="*/ 1 h 504"/>
                        <a:gd name="T10" fmla="*/ 70 w 2736"/>
                        <a:gd name="T11" fmla="*/ 1 h 504"/>
                        <a:gd name="T12" fmla="*/ 26 w 2736"/>
                        <a:gd name="T13" fmla="*/ 2 h 504"/>
                        <a:gd name="T14" fmla="*/ 0 w 2736"/>
                        <a:gd name="T15" fmla="*/ 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0 h 791"/>
                        <a:gd name="T4" fmla="*/ 18 w 1769"/>
                        <a:gd name="T5" fmla="*/ 1 h 791"/>
                        <a:gd name="T6" fmla="*/ 25 w 1769"/>
                        <a:gd name="T7" fmla="*/ 3 h 791"/>
                        <a:gd name="T8" fmla="*/ 27 w 1769"/>
                        <a:gd name="T9" fmla="*/ 4 h 791"/>
                        <a:gd name="T10" fmla="*/ 27 w 1769"/>
                        <a:gd name="T11" fmla="*/ 6 h 791"/>
                        <a:gd name="T12" fmla="*/ 25 w 1769"/>
                        <a:gd name="T13" fmla="*/ 4 h 791"/>
                        <a:gd name="T14" fmla="*/ 22 w 1769"/>
                        <a:gd name="T15" fmla="*/ 3 h 791"/>
                        <a:gd name="T16" fmla="*/ 17 w 1769"/>
                        <a:gd name="T17" fmla="*/ 2 h 791"/>
                        <a:gd name="T18" fmla="*/ 9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-1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-1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-1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-1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-1"/>
                        </a:cubicBezTo>
                        <a:cubicBezTo>
                          <a:pt x="23204" y="-1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-1"/>
                        </a:cubicBezTo>
                        <a:cubicBezTo>
                          <a:pt x="23204" y="-1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0409" y="-1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0409" y="-1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7 h 2368"/>
                      <a:gd name="T2" fmla="*/ 11 w 776"/>
                      <a:gd name="T3" fmla="*/ 2 h 2368"/>
                      <a:gd name="T4" fmla="*/ 4 w 776"/>
                      <a:gd name="T5" fmla="*/ 17 h 2368"/>
                      <a:gd name="T6" fmla="*/ 15 w 776"/>
                      <a:gd name="T7" fmla="*/ 17 h 2368"/>
                      <a:gd name="T8" fmla="*/ 9 w 776"/>
                      <a:gd name="T9" fmla="*/ 33 h 2368"/>
                      <a:gd name="T10" fmla="*/ 17 w 776"/>
                      <a:gd name="T11" fmla="*/ 39 h 2368"/>
                      <a:gd name="T12" fmla="*/ 13 w 776"/>
                      <a:gd name="T13" fmla="*/ 50 h 2368"/>
                      <a:gd name="T14" fmla="*/ 22 w 776"/>
                      <a:gd name="T15" fmla="*/ 55 h 2368"/>
                      <a:gd name="T16" fmla="*/ 17 w 776"/>
                      <a:gd name="T17" fmla="*/ 66 h 2368"/>
                      <a:gd name="T18" fmla="*/ 24 w 776"/>
                      <a:gd name="T19" fmla="*/ 71 h 2368"/>
                      <a:gd name="T20" fmla="*/ 22 w 776"/>
                      <a:gd name="T21" fmla="*/ 81 h 2368"/>
                      <a:gd name="T22" fmla="*/ 26 w 776"/>
                      <a:gd name="T23" fmla="*/ 91 h 2368"/>
                      <a:gd name="T24" fmla="*/ 26 w 776"/>
                      <a:gd name="T25" fmla="*/ 102 h 2368"/>
                      <a:gd name="T26" fmla="*/ 31 w 776"/>
                      <a:gd name="T27" fmla="*/ 118 h 2368"/>
                      <a:gd name="T28" fmla="*/ 28 w 776"/>
                      <a:gd name="T29" fmla="*/ 135 h 2368"/>
                      <a:gd name="T30" fmla="*/ 33 w 776"/>
                      <a:gd name="T31" fmla="*/ 145 h 2368"/>
                      <a:gd name="T32" fmla="*/ 31 w 776"/>
                      <a:gd name="T33" fmla="*/ 161 h 2368"/>
                      <a:gd name="T34" fmla="*/ 33 w 776"/>
                      <a:gd name="T35" fmla="*/ 177 h 2368"/>
                      <a:gd name="T36" fmla="*/ 31 w 776"/>
                      <a:gd name="T37" fmla="*/ 187 h 2368"/>
                      <a:gd name="T38" fmla="*/ 35 w 776"/>
                      <a:gd name="T39" fmla="*/ 203 h 2368"/>
                      <a:gd name="T40" fmla="*/ 33 w 776"/>
                      <a:gd name="T41" fmla="*/ 219 h 2368"/>
                      <a:gd name="T42" fmla="*/ 35 w 776"/>
                      <a:gd name="T43" fmla="*/ 240 h 2368"/>
                      <a:gd name="T44" fmla="*/ 33 w 776"/>
                      <a:gd name="T45" fmla="*/ 246 h 2368"/>
                      <a:gd name="T46" fmla="*/ 35 w 776"/>
                      <a:gd name="T47" fmla="*/ 26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0 h 2368"/>
                    <a:gd name="T2" fmla="*/ 15 w 776"/>
                    <a:gd name="T3" fmla="*/ 0 h 2368"/>
                    <a:gd name="T4" fmla="*/ 6 w 776"/>
                    <a:gd name="T5" fmla="*/ 1 h 2368"/>
                    <a:gd name="T6" fmla="*/ 21 w 776"/>
                    <a:gd name="T7" fmla="*/ 1 h 2368"/>
                    <a:gd name="T8" fmla="*/ 12 w 776"/>
                    <a:gd name="T9" fmla="*/ 2 h 2368"/>
                    <a:gd name="T10" fmla="*/ 23 w 776"/>
                    <a:gd name="T11" fmla="*/ 2 h 2368"/>
                    <a:gd name="T12" fmla="*/ 18 w 776"/>
                    <a:gd name="T13" fmla="*/ 2 h 2368"/>
                    <a:gd name="T14" fmla="*/ 29 w 776"/>
                    <a:gd name="T15" fmla="*/ 3 h 2368"/>
                    <a:gd name="T16" fmla="*/ 23 w 776"/>
                    <a:gd name="T17" fmla="*/ 3 h 2368"/>
                    <a:gd name="T18" fmla="*/ 32 w 776"/>
                    <a:gd name="T19" fmla="*/ 4 h 2368"/>
                    <a:gd name="T20" fmla="*/ 29 w 776"/>
                    <a:gd name="T21" fmla="*/ 4 h 2368"/>
                    <a:gd name="T22" fmla="*/ 35 w 776"/>
                    <a:gd name="T23" fmla="*/ 5 h 2368"/>
                    <a:gd name="T24" fmla="*/ 35 w 776"/>
                    <a:gd name="T25" fmla="*/ 5 h 2368"/>
                    <a:gd name="T26" fmla="*/ 41 w 776"/>
                    <a:gd name="T27" fmla="*/ 6 h 2368"/>
                    <a:gd name="T28" fmla="*/ 38 w 776"/>
                    <a:gd name="T29" fmla="*/ 7 h 2368"/>
                    <a:gd name="T30" fmla="*/ 43 w 776"/>
                    <a:gd name="T31" fmla="*/ 7 h 2368"/>
                    <a:gd name="T32" fmla="*/ 41 w 776"/>
                    <a:gd name="T33" fmla="*/ 8 h 2368"/>
                    <a:gd name="T34" fmla="*/ 43 w 776"/>
                    <a:gd name="T35" fmla="*/ 9 h 2368"/>
                    <a:gd name="T36" fmla="*/ 41 w 776"/>
                    <a:gd name="T37" fmla="*/ 10 h 2368"/>
                    <a:gd name="T38" fmla="*/ 47 w 776"/>
                    <a:gd name="T39" fmla="*/ 10 h 2368"/>
                    <a:gd name="T40" fmla="*/ 43 w 776"/>
                    <a:gd name="T41" fmla="*/ 11 h 2368"/>
                    <a:gd name="T42" fmla="*/ 47 w 776"/>
                    <a:gd name="T43" fmla="*/ 12 h 2368"/>
                    <a:gd name="T44" fmla="*/ 43 w 776"/>
                    <a:gd name="T45" fmla="*/ 12 h 2368"/>
                    <a:gd name="T46" fmla="*/ 47 w 776"/>
                    <a:gd name="T47" fmla="*/ 13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CC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4 w 776"/>
                  <a:gd name="T23" fmla="*/ 5 h 2368"/>
                  <a:gd name="T24" fmla="*/ 34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5 w 776"/>
                  <a:gd name="T39" fmla="*/ 10 h 2368"/>
                  <a:gd name="T40" fmla="*/ 43 w 776"/>
                  <a:gd name="T41" fmla="*/ 11 h 2368"/>
                  <a:gd name="T42" fmla="*/ 45 w 776"/>
                  <a:gd name="T43" fmla="*/ 12 h 2368"/>
                  <a:gd name="T44" fmla="*/ 43 w 776"/>
                  <a:gd name="T45" fmla="*/ 12 h 2368"/>
                  <a:gd name="T46" fmla="*/ 45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7 h 2368"/>
                  <a:gd name="T2" fmla="*/ 1285 w 776"/>
                  <a:gd name="T3" fmla="*/ 2 h 2368"/>
                  <a:gd name="T4" fmla="*/ 510 w 776"/>
                  <a:gd name="T5" fmla="*/ 17 h 2368"/>
                  <a:gd name="T6" fmla="*/ 1797 w 776"/>
                  <a:gd name="T7" fmla="*/ 17 h 2368"/>
                  <a:gd name="T8" fmla="*/ 1025 w 776"/>
                  <a:gd name="T9" fmla="*/ 33 h 2368"/>
                  <a:gd name="T10" fmla="*/ 2053 w 776"/>
                  <a:gd name="T11" fmla="*/ 39 h 2368"/>
                  <a:gd name="T12" fmla="*/ 1538 w 776"/>
                  <a:gd name="T13" fmla="*/ 50 h 2368"/>
                  <a:gd name="T14" fmla="*/ 2564 w 776"/>
                  <a:gd name="T15" fmla="*/ 55 h 2368"/>
                  <a:gd name="T16" fmla="*/ 2053 w 776"/>
                  <a:gd name="T17" fmla="*/ 66 h 2368"/>
                  <a:gd name="T18" fmla="*/ 2822 w 776"/>
                  <a:gd name="T19" fmla="*/ 71 h 2368"/>
                  <a:gd name="T20" fmla="*/ 2564 w 776"/>
                  <a:gd name="T21" fmla="*/ 81 h 2368"/>
                  <a:gd name="T22" fmla="*/ 3077 w 776"/>
                  <a:gd name="T23" fmla="*/ 91 h 2368"/>
                  <a:gd name="T24" fmla="*/ 3077 w 776"/>
                  <a:gd name="T25" fmla="*/ 102 h 2368"/>
                  <a:gd name="T26" fmla="*/ 3591 w 776"/>
                  <a:gd name="T27" fmla="*/ 118 h 2368"/>
                  <a:gd name="T28" fmla="*/ 3332 w 776"/>
                  <a:gd name="T29" fmla="*/ 135 h 2368"/>
                  <a:gd name="T30" fmla="*/ 3849 w 776"/>
                  <a:gd name="T31" fmla="*/ 145 h 2368"/>
                  <a:gd name="T32" fmla="*/ 3591 w 776"/>
                  <a:gd name="T33" fmla="*/ 161 h 2368"/>
                  <a:gd name="T34" fmla="*/ 3849 w 776"/>
                  <a:gd name="T35" fmla="*/ 177 h 2368"/>
                  <a:gd name="T36" fmla="*/ 3591 w 776"/>
                  <a:gd name="T37" fmla="*/ 187 h 2368"/>
                  <a:gd name="T38" fmla="*/ 4105 w 776"/>
                  <a:gd name="T39" fmla="*/ 203 h 2368"/>
                  <a:gd name="T40" fmla="*/ 3849 w 776"/>
                  <a:gd name="T41" fmla="*/ 219 h 2368"/>
                  <a:gd name="T42" fmla="*/ 4105 w 776"/>
                  <a:gd name="T43" fmla="*/ 240 h 2368"/>
                  <a:gd name="T44" fmla="*/ 3849 w 776"/>
                  <a:gd name="T45" fmla="*/ 246 h 2368"/>
                  <a:gd name="T46" fmla="*/ 4105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7 h 2368"/>
                  <a:gd name="T2" fmla="*/ 139 w 776"/>
                  <a:gd name="T3" fmla="*/ 2 h 2368"/>
                  <a:gd name="T4" fmla="*/ 56 w 776"/>
                  <a:gd name="T5" fmla="*/ 17 h 2368"/>
                  <a:gd name="T6" fmla="*/ 195 w 776"/>
                  <a:gd name="T7" fmla="*/ 17 h 2368"/>
                  <a:gd name="T8" fmla="*/ 111 w 776"/>
                  <a:gd name="T9" fmla="*/ 33 h 2368"/>
                  <a:gd name="T10" fmla="*/ 222 w 776"/>
                  <a:gd name="T11" fmla="*/ 39 h 2368"/>
                  <a:gd name="T12" fmla="*/ 167 w 776"/>
                  <a:gd name="T13" fmla="*/ 50 h 2368"/>
                  <a:gd name="T14" fmla="*/ 279 w 776"/>
                  <a:gd name="T15" fmla="*/ 55 h 2368"/>
                  <a:gd name="T16" fmla="*/ 222 w 776"/>
                  <a:gd name="T17" fmla="*/ 66 h 2368"/>
                  <a:gd name="T18" fmla="*/ 307 w 776"/>
                  <a:gd name="T19" fmla="*/ 71 h 2368"/>
                  <a:gd name="T20" fmla="*/ 279 w 776"/>
                  <a:gd name="T21" fmla="*/ 81 h 2368"/>
                  <a:gd name="T22" fmla="*/ 335 w 776"/>
                  <a:gd name="T23" fmla="*/ 91 h 2368"/>
                  <a:gd name="T24" fmla="*/ 335 w 776"/>
                  <a:gd name="T25" fmla="*/ 102 h 2368"/>
                  <a:gd name="T26" fmla="*/ 390 w 776"/>
                  <a:gd name="T27" fmla="*/ 118 h 2368"/>
                  <a:gd name="T28" fmla="*/ 362 w 776"/>
                  <a:gd name="T29" fmla="*/ 135 h 2368"/>
                  <a:gd name="T30" fmla="*/ 417 w 776"/>
                  <a:gd name="T31" fmla="*/ 145 h 2368"/>
                  <a:gd name="T32" fmla="*/ 390 w 776"/>
                  <a:gd name="T33" fmla="*/ 161 h 2368"/>
                  <a:gd name="T34" fmla="*/ 417 w 776"/>
                  <a:gd name="T35" fmla="*/ 177 h 2368"/>
                  <a:gd name="T36" fmla="*/ 390 w 776"/>
                  <a:gd name="T37" fmla="*/ 187 h 2368"/>
                  <a:gd name="T38" fmla="*/ 446 w 776"/>
                  <a:gd name="T39" fmla="*/ 203 h 2368"/>
                  <a:gd name="T40" fmla="*/ 417 w 776"/>
                  <a:gd name="T41" fmla="*/ 219 h 2368"/>
                  <a:gd name="T42" fmla="*/ 446 w 776"/>
                  <a:gd name="T43" fmla="*/ 240 h 2368"/>
                  <a:gd name="T44" fmla="*/ 417 w 776"/>
                  <a:gd name="T45" fmla="*/ 246 h 2368"/>
                  <a:gd name="T46" fmla="*/ 446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>
                  <a:gd name="T0" fmla="*/ 0 w 776"/>
                  <a:gd name="T1" fmla="*/ 9 h 2368"/>
                  <a:gd name="T2" fmla="*/ 882 w 776"/>
                  <a:gd name="T3" fmla="*/ 2 h 2368"/>
                  <a:gd name="T4" fmla="*/ 354 w 776"/>
                  <a:gd name="T5" fmla="*/ 22 h 2368"/>
                  <a:gd name="T6" fmla="*/ 1235 w 776"/>
                  <a:gd name="T7" fmla="*/ 22 h 2368"/>
                  <a:gd name="T8" fmla="*/ 706 w 776"/>
                  <a:gd name="T9" fmla="*/ 43 h 2368"/>
                  <a:gd name="T10" fmla="*/ 1411 w 776"/>
                  <a:gd name="T11" fmla="*/ 50 h 2368"/>
                  <a:gd name="T12" fmla="*/ 1059 w 776"/>
                  <a:gd name="T13" fmla="*/ 64 h 2368"/>
                  <a:gd name="T14" fmla="*/ 1766 w 776"/>
                  <a:gd name="T15" fmla="*/ 70 h 2368"/>
                  <a:gd name="T16" fmla="*/ 1411 w 776"/>
                  <a:gd name="T17" fmla="*/ 84 h 2368"/>
                  <a:gd name="T18" fmla="*/ 1944 w 776"/>
                  <a:gd name="T19" fmla="*/ 91 h 2368"/>
                  <a:gd name="T20" fmla="*/ 1766 w 776"/>
                  <a:gd name="T21" fmla="*/ 104 h 2368"/>
                  <a:gd name="T22" fmla="*/ 2117 w 776"/>
                  <a:gd name="T23" fmla="*/ 118 h 2368"/>
                  <a:gd name="T24" fmla="*/ 2117 w 776"/>
                  <a:gd name="T25" fmla="*/ 131 h 2368"/>
                  <a:gd name="T26" fmla="*/ 2473 w 776"/>
                  <a:gd name="T27" fmla="*/ 151 h 2368"/>
                  <a:gd name="T28" fmla="*/ 2297 w 776"/>
                  <a:gd name="T29" fmla="*/ 172 h 2368"/>
                  <a:gd name="T30" fmla="*/ 2649 w 776"/>
                  <a:gd name="T31" fmla="*/ 185 h 2368"/>
                  <a:gd name="T32" fmla="*/ 2473 w 776"/>
                  <a:gd name="T33" fmla="*/ 206 h 2368"/>
                  <a:gd name="T34" fmla="*/ 2649 w 776"/>
                  <a:gd name="T35" fmla="*/ 226 h 2368"/>
                  <a:gd name="T36" fmla="*/ 2473 w 776"/>
                  <a:gd name="T37" fmla="*/ 239 h 2368"/>
                  <a:gd name="T38" fmla="*/ 2828 w 776"/>
                  <a:gd name="T39" fmla="*/ 260 h 2368"/>
                  <a:gd name="T40" fmla="*/ 2649 w 776"/>
                  <a:gd name="T41" fmla="*/ 280 h 2368"/>
                  <a:gd name="T42" fmla="*/ 2828 w 776"/>
                  <a:gd name="T43" fmla="*/ 308 h 2368"/>
                  <a:gd name="T44" fmla="*/ 2649 w 776"/>
                  <a:gd name="T45" fmla="*/ 314 h 2368"/>
                  <a:gd name="T46" fmla="*/ 2828 w 776"/>
                  <a:gd name="T47" fmla="*/ 3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1 h 2368"/>
                  <a:gd name="T2" fmla="*/ 6864 w 776"/>
                  <a:gd name="T3" fmla="*/ 0 h 2368"/>
                  <a:gd name="T4" fmla="*/ 2754 w 776"/>
                  <a:gd name="T5" fmla="*/ 3 h 2368"/>
                  <a:gd name="T6" fmla="*/ 9621 w 776"/>
                  <a:gd name="T7" fmla="*/ 3 h 2368"/>
                  <a:gd name="T8" fmla="*/ 5511 w 776"/>
                  <a:gd name="T9" fmla="*/ 6 h 2368"/>
                  <a:gd name="T10" fmla="*/ 10998 w 776"/>
                  <a:gd name="T11" fmla="*/ 6 h 2368"/>
                  <a:gd name="T12" fmla="*/ 8243 w 776"/>
                  <a:gd name="T13" fmla="*/ 8 h 2368"/>
                  <a:gd name="T14" fmla="*/ 13754 w 776"/>
                  <a:gd name="T15" fmla="*/ 9 h 2368"/>
                  <a:gd name="T16" fmla="*/ 10998 w 776"/>
                  <a:gd name="T17" fmla="*/ 11 h 2368"/>
                  <a:gd name="T18" fmla="*/ 15127 w 776"/>
                  <a:gd name="T19" fmla="*/ 12 h 2368"/>
                  <a:gd name="T20" fmla="*/ 13754 w 776"/>
                  <a:gd name="T21" fmla="*/ 14 h 2368"/>
                  <a:gd name="T22" fmla="*/ 16504 w 776"/>
                  <a:gd name="T23" fmla="*/ 15 h 2368"/>
                  <a:gd name="T24" fmla="*/ 16504 w 776"/>
                  <a:gd name="T25" fmla="*/ 17 h 2368"/>
                  <a:gd name="T26" fmla="*/ 19253 w 776"/>
                  <a:gd name="T27" fmla="*/ 20 h 2368"/>
                  <a:gd name="T28" fmla="*/ 17881 w 776"/>
                  <a:gd name="T29" fmla="*/ 23 h 2368"/>
                  <a:gd name="T30" fmla="*/ 20614 w 776"/>
                  <a:gd name="T31" fmla="*/ 24 h 2368"/>
                  <a:gd name="T32" fmla="*/ 19253 w 776"/>
                  <a:gd name="T33" fmla="*/ 27 h 2368"/>
                  <a:gd name="T34" fmla="*/ 20614 w 776"/>
                  <a:gd name="T35" fmla="*/ 30 h 2368"/>
                  <a:gd name="T36" fmla="*/ 19253 w 776"/>
                  <a:gd name="T37" fmla="*/ 32 h 2368"/>
                  <a:gd name="T38" fmla="*/ 21991 w 776"/>
                  <a:gd name="T39" fmla="*/ 34 h 2368"/>
                  <a:gd name="T40" fmla="*/ 20614 w 776"/>
                  <a:gd name="T41" fmla="*/ 37 h 2368"/>
                  <a:gd name="T42" fmla="*/ 21991 w 776"/>
                  <a:gd name="T43" fmla="*/ 41 h 2368"/>
                  <a:gd name="T44" fmla="*/ 20614 w 776"/>
                  <a:gd name="T45" fmla="*/ 41 h 2368"/>
                  <a:gd name="T46" fmla="*/ 2199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5 h 2368"/>
                  <a:gd name="T2" fmla="*/ 110 w 776"/>
                  <a:gd name="T3" fmla="*/ 1 h 2368"/>
                  <a:gd name="T4" fmla="*/ 44 w 776"/>
                  <a:gd name="T5" fmla="*/ 13 h 2368"/>
                  <a:gd name="T6" fmla="*/ 154 w 776"/>
                  <a:gd name="T7" fmla="*/ 13 h 2368"/>
                  <a:gd name="T8" fmla="*/ 88 w 776"/>
                  <a:gd name="T9" fmla="*/ 25 h 2368"/>
                  <a:gd name="T10" fmla="*/ 176 w 776"/>
                  <a:gd name="T11" fmla="*/ 28 h 2368"/>
                  <a:gd name="T12" fmla="*/ 132 w 776"/>
                  <a:gd name="T13" fmla="*/ 36 h 2368"/>
                  <a:gd name="T14" fmla="*/ 221 w 776"/>
                  <a:gd name="T15" fmla="*/ 41 h 2368"/>
                  <a:gd name="T16" fmla="*/ 176 w 776"/>
                  <a:gd name="T17" fmla="*/ 48 h 2368"/>
                  <a:gd name="T18" fmla="*/ 242 w 776"/>
                  <a:gd name="T19" fmla="*/ 52 h 2368"/>
                  <a:gd name="T20" fmla="*/ 221 w 776"/>
                  <a:gd name="T21" fmla="*/ 60 h 2368"/>
                  <a:gd name="T22" fmla="*/ 264 w 776"/>
                  <a:gd name="T23" fmla="*/ 68 h 2368"/>
                  <a:gd name="T24" fmla="*/ 264 w 776"/>
                  <a:gd name="T25" fmla="*/ 76 h 2368"/>
                  <a:gd name="T26" fmla="*/ 308 w 776"/>
                  <a:gd name="T27" fmla="*/ 87 h 2368"/>
                  <a:gd name="T28" fmla="*/ 287 w 776"/>
                  <a:gd name="T29" fmla="*/ 99 h 2368"/>
                  <a:gd name="T30" fmla="*/ 330 w 776"/>
                  <a:gd name="T31" fmla="*/ 107 h 2368"/>
                  <a:gd name="T32" fmla="*/ 308 w 776"/>
                  <a:gd name="T33" fmla="*/ 119 h 2368"/>
                  <a:gd name="T34" fmla="*/ 330 w 776"/>
                  <a:gd name="T35" fmla="*/ 130 h 2368"/>
                  <a:gd name="T36" fmla="*/ 308 w 776"/>
                  <a:gd name="T37" fmla="*/ 138 h 2368"/>
                  <a:gd name="T38" fmla="*/ 353 w 776"/>
                  <a:gd name="T39" fmla="*/ 150 h 2368"/>
                  <a:gd name="T40" fmla="*/ 330 w 776"/>
                  <a:gd name="T41" fmla="*/ 161 h 2368"/>
                  <a:gd name="T42" fmla="*/ 353 w 776"/>
                  <a:gd name="T43" fmla="*/ 177 h 2368"/>
                  <a:gd name="T44" fmla="*/ 330 w 776"/>
                  <a:gd name="T45" fmla="*/ 181 h 2368"/>
                  <a:gd name="T46" fmla="*/ 353 w 776"/>
                  <a:gd name="T47" fmla="*/ 19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4 w 776"/>
                  <a:gd name="T23" fmla="*/ 5 h 2368"/>
                  <a:gd name="T24" fmla="*/ 34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5 w 776"/>
                  <a:gd name="T39" fmla="*/ 10 h 2368"/>
                  <a:gd name="T40" fmla="*/ 43 w 776"/>
                  <a:gd name="T41" fmla="*/ 11 h 2368"/>
                  <a:gd name="T42" fmla="*/ 45 w 776"/>
                  <a:gd name="T43" fmla="*/ 12 h 2368"/>
                  <a:gd name="T44" fmla="*/ 43 w 776"/>
                  <a:gd name="T45" fmla="*/ 12 h 2368"/>
                  <a:gd name="T46" fmla="*/ 45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25306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306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36F30F3-53E7-614E-9DE1-922430134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2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BCA70-5BDC-40BB-A263-EB418C619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9646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51F571D-3038-D345-AECF-AFF5EE9EE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031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9BB9D03-FAAE-574A-8F94-09202B92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36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3BA4E89-1DFF-0B4C-A95C-89058B301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6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1ED7321-AC41-0945-9BF1-C9E1B2A72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56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2C0523-9E35-F148-9612-EF19FB985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139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05DC837-A536-FC42-B063-3912BE9EA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442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37E5320-DF93-EC44-9E27-49BE0CAA6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49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987B04E-5BD7-2E44-89C4-201F2F725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825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804DEAD-FD52-4346-AAAB-75857BEA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665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BA9C3A8-4623-2440-BE35-32D47279C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4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FDA74-0497-4C5B-A7D8-EDA61DD23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5500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2FD793B-8B4F-344A-9B8A-D2EFA2193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791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0EE4FAB-7641-A743-9A8B-79CCA7B5A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391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</p:grpSp>
      <p:sp>
        <p:nvSpPr>
          <p:cNvPr id="102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7D66-6AFC-5B4B-950E-04142D543D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065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7DC6-3FF5-AA4E-BDC3-E39736B2B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426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35000-3EB0-DE44-B518-750F072A6B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625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2B8F7-9BB6-7649-98AD-E0D4C3C4F3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930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80614-CDCD-6D49-9140-23C62000A2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812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0C379-03C3-1041-8C0F-E79BF3B67B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816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B5E1F-83A9-1E49-ACB4-F24E0F411F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748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534B1-7294-F740-AF13-264020DC19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03896-0155-4222-8F2C-E56D3A3FB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5236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CB981-2178-3E46-A66D-AD1AADFCF4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387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927AD-A5F1-9A48-A5FA-06A46F9A91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76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3BA1F-CDEF-8349-9936-F020F03EDF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968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1A130-296B-DF4D-ACFD-5AAE3AF242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66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69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4"/>
                    <a:ext cx="578" cy="4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86 w 2736"/>
                        <a:gd name="T3" fmla="*/ 16 h 504"/>
                        <a:gd name="T4" fmla="*/ 177 w 2736"/>
                        <a:gd name="T5" fmla="*/ 2 h 504"/>
                        <a:gd name="T6" fmla="*/ 273 w 2736"/>
                        <a:gd name="T7" fmla="*/ 2 h 504"/>
                        <a:gd name="T8" fmla="*/ 271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1"/>
                    <a:chOff x="2864" y="2018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77 h 504"/>
                        <a:gd name="T2" fmla="*/ 111 w 2736"/>
                        <a:gd name="T3" fmla="*/ 25 h 504"/>
                        <a:gd name="T4" fmla="*/ 227 w 2736"/>
                        <a:gd name="T5" fmla="*/ 3 h 504"/>
                        <a:gd name="T6" fmla="*/ 349 w 2736"/>
                        <a:gd name="T7" fmla="*/ 3 h 504"/>
                        <a:gd name="T8" fmla="*/ 347 w 2736"/>
                        <a:gd name="T9" fmla="*/ 16 h 504"/>
                        <a:gd name="T10" fmla="*/ 226 w 2736"/>
                        <a:gd name="T11" fmla="*/ 16 h 504"/>
                        <a:gd name="T12" fmla="*/ 83 w 2736"/>
                        <a:gd name="T13" fmla="*/ 45 h 504"/>
                        <a:gd name="T14" fmla="*/ 0 w 2736"/>
                        <a:gd name="T15" fmla="*/ 7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1 h 791"/>
                        <a:gd name="T6" fmla="*/ 81 w 1769"/>
                        <a:gd name="T7" fmla="*/ 67 h 791"/>
                        <a:gd name="T8" fmla="*/ 89 w 1769"/>
                        <a:gd name="T9" fmla="*/ 94 h 791"/>
                        <a:gd name="T10" fmla="*/ 85 w 1769"/>
                        <a:gd name="T11" fmla="*/ 122 h 791"/>
                        <a:gd name="T12" fmla="*/ 80 w 1769"/>
                        <a:gd name="T13" fmla="*/ 99 h 791"/>
                        <a:gd name="T14" fmla="*/ 70 w 1769"/>
                        <a:gd name="T15" fmla="*/ 71 h 791"/>
                        <a:gd name="T16" fmla="*/ 56 w 1769"/>
                        <a:gd name="T17" fmla="*/ 46 h 791"/>
                        <a:gd name="T18" fmla="*/ 29 w 1769"/>
                        <a:gd name="T19" fmla="*/ 23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4"/>
                    <a:chOff x="2896" y="1831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0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6"/>
                    </a:xfrm>
                    <a:custGeom>
                      <a:avLst/>
                      <a:gdLst>
                        <a:gd name="T0" fmla="*/ 0 w 2736"/>
                        <a:gd name="T1" fmla="*/ 66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4 h 504"/>
                        <a:gd name="T10" fmla="*/ 153 w 2736"/>
                        <a:gd name="T11" fmla="*/ 14 h 504"/>
                        <a:gd name="T12" fmla="*/ 57 w 2736"/>
                        <a:gd name="T13" fmla="*/ 39 h 504"/>
                        <a:gd name="T14" fmla="*/ 0 w 2736"/>
                        <a:gd name="T15" fmla="*/ 6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5 w 1769"/>
                        <a:gd name="T7" fmla="*/ 57 h 791"/>
                        <a:gd name="T8" fmla="*/ 60 w 1769"/>
                        <a:gd name="T9" fmla="*/ 80 h 791"/>
                        <a:gd name="T10" fmla="*/ 58 w 1769"/>
                        <a:gd name="T11" fmla="*/ 103 h 791"/>
                        <a:gd name="T12" fmla="*/ 54 w 1769"/>
                        <a:gd name="T13" fmla="*/ 83 h 791"/>
                        <a:gd name="T14" fmla="*/ 47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49 w 2736"/>
                        <a:gd name="T3" fmla="*/ 16 h 504"/>
                        <a:gd name="T4" fmla="*/ 102 w 2736"/>
                        <a:gd name="T5" fmla="*/ 2 h 504"/>
                        <a:gd name="T6" fmla="*/ 157 w 2736"/>
                        <a:gd name="T7" fmla="*/ 2 h 504"/>
                        <a:gd name="T8" fmla="*/ 156 w 2736"/>
                        <a:gd name="T9" fmla="*/ 10 h 504"/>
                        <a:gd name="T10" fmla="*/ 101 w 2736"/>
                        <a:gd name="T11" fmla="*/ 10 h 504"/>
                        <a:gd name="T12" fmla="*/ 37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8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1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1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6 h 791"/>
                        <a:gd name="T8" fmla="*/ 25 w 1769"/>
                        <a:gd name="T9" fmla="*/ 9 h 791"/>
                        <a:gd name="T10" fmla="*/ 24 w 1769"/>
                        <a:gd name="T11" fmla="*/ 12 h 791"/>
                        <a:gd name="T12" fmla="*/ 22 w 1769"/>
                        <a:gd name="T13" fmla="*/ 9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8 h 791"/>
                        <a:gd name="T10" fmla="*/ 12 w 1769"/>
                        <a:gd name="T11" fmla="*/ 11 h 791"/>
                        <a:gd name="T12" fmla="*/ 12 w 1769"/>
                        <a:gd name="T13" fmla="*/ 8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6"/>
                    <a:ext cx="1257" cy="2323"/>
                    <a:chOff x="637" y="1654"/>
                    <a:chExt cx="1257" cy="2323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2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85 w 2736"/>
                        <a:gd name="T3" fmla="*/ 16 h 504"/>
                        <a:gd name="T4" fmla="*/ 176 w 2736"/>
                        <a:gd name="T5" fmla="*/ 2 h 504"/>
                        <a:gd name="T6" fmla="*/ 270 w 2736"/>
                        <a:gd name="T7" fmla="*/ 2 h 504"/>
                        <a:gd name="T8" fmla="*/ 269 w 2736"/>
                        <a:gd name="T9" fmla="*/ 10 h 504"/>
                        <a:gd name="T10" fmla="*/ 174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69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9"/>
                    <a:ext cx="2461" cy="1333"/>
                    <a:chOff x="-5" y="2197"/>
                    <a:chExt cx="2461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7"/>
                      <a:ext cx="1812" cy="346"/>
                    </a:xfrm>
                    <a:custGeom>
                      <a:avLst/>
                      <a:gdLst>
                        <a:gd name="T0" fmla="*/ 0 w 2736"/>
                        <a:gd name="T1" fmla="*/ 77 h 504"/>
                        <a:gd name="T2" fmla="*/ 110 w 2736"/>
                        <a:gd name="T3" fmla="*/ 25 h 504"/>
                        <a:gd name="T4" fmla="*/ 226 w 2736"/>
                        <a:gd name="T5" fmla="*/ 3 h 504"/>
                        <a:gd name="T6" fmla="*/ 349 w 2736"/>
                        <a:gd name="T7" fmla="*/ 3 h 504"/>
                        <a:gd name="T8" fmla="*/ 346 w 2736"/>
                        <a:gd name="T9" fmla="*/ 16 h 504"/>
                        <a:gd name="T10" fmla="*/ 225 w 2736"/>
                        <a:gd name="T11" fmla="*/ 16 h 504"/>
                        <a:gd name="T12" fmla="*/ 83 w 2736"/>
                        <a:gd name="T13" fmla="*/ 45 h 504"/>
                        <a:gd name="T14" fmla="*/ 0 w 2736"/>
                        <a:gd name="T15" fmla="*/ 7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2 h 791"/>
                        <a:gd name="T6" fmla="*/ 81 w 1769"/>
                        <a:gd name="T7" fmla="*/ 68 h 791"/>
                        <a:gd name="T8" fmla="*/ 89 w 1769"/>
                        <a:gd name="T9" fmla="*/ 95 h 791"/>
                        <a:gd name="T10" fmla="*/ 85 w 1769"/>
                        <a:gd name="T11" fmla="*/ 124 h 791"/>
                        <a:gd name="T12" fmla="*/ 80 w 1769"/>
                        <a:gd name="T13" fmla="*/ 99 h 791"/>
                        <a:gd name="T14" fmla="*/ 70 w 1769"/>
                        <a:gd name="T15" fmla="*/ 71 h 791"/>
                        <a:gd name="T16" fmla="*/ 56 w 1769"/>
                        <a:gd name="T17" fmla="*/ 46 h 791"/>
                        <a:gd name="T18" fmla="*/ 29 w 1769"/>
                        <a:gd name="T19" fmla="*/ 24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6"/>
                    <a:chOff x="-74" y="1813"/>
                    <a:chExt cx="2472" cy="926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2"/>
                      <a:ext cx="1677" cy="336"/>
                    </a:xfrm>
                    <a:custGeom>
                      <a:avLst/>
                      <a:gdLst>
                        <a:gd name="T0" fmla="*/ 0 w 2736"/>
                        <a:gd name="T1" fmla="*/ 66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4 h 504"/>
                        <a:gd name="T10" fmla="*/ 153 w 2736"/>
                        <a:gd name="T11" fmla="*/ 14 h 504"/>
                        <a:gd name="T12" fmla="*/ 57 w 2736"/>
                        <a:gd name="T13" fmla="*/ 39 h 504"/>
                        <a:gd name="T14" fmla="*/ 0 w 2736"/>
                        <a:gd name="T15" fmla="*/ 6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5 w 1769"/>
                        <a:gd name="T7" fmla="*/ 57 h 791"/>
                        <a:gd name="T8" fmla="*/ 60 w 1769"/>
                        <a:gd name="T9" fmla="*/ 80 h 791"/>
                        <a:gd name="T10" fmla="*/ 58 w 1769"/>
                        <a:gd name="T11" fmla="*/ 103 h 791"/>
                        <a:gd name="T12" fmla="*/ 54 w 1769"/>
                        <a:gd name="T13" fmla="*/ 83 h 791"/>
                        <a:gd name="T14" fmla="*/ 47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8"/>
                    <a:chOff x="23" y="1590"/>
                    <a:chExt cx="2339" cy="658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49 w 2736"/>
                        <a:gd name="T3" fmla="*/ 16 h 504"/>
                        <a:gd name="T4" fmla="*/ 102 w 2736"/>
                        <a:gd name="T5" fmla="*/ 2 h 504"/>
                        <a:gd name="T6" fmla="*/ 157 w 2736"/>
                        <a:gd name="T7" fmla="*/ 2 h 504"/>
                        <a:gd name="T8" fmla="*/ 156 w 2736"/>
                        <a:gd name="T9" fmla="*/ 10 h 504"/>
                        <a:gd name="T10" fmla="*/ 101 w 2736"/>
                        <a:gd name="T11" fmla="*/ 10 h 504"/>
                        <a:gd name="T12" fmla="*/ 37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8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1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7 h 791"/>
                        <a:gd name="T8" fmla="*/ 25 w 1769"/>
                        <a:gd name="T9" fmla="*/ 10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7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8 h 791"/>
                        <a:gd name="T10" fmla="*/ 12 w 1769"/>
                        <a:gd name="T11" fmla="*/ 11 h 791"/>
                        <a:gd name="T12" fmla="*/ 12 w 1769"/>
                        <a:gd name="T13" fmla="*/ 8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1"/>
                    <a:chOff x="911" y="590"/>
                    <a:chExt cx="1767" cy="741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3"/>
                    <a:ext cx="1693" cy="889"/>
                    <a:chOff x="1120" y="303"/>
                    <a:chExt cx="1693" cy="889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7 w 2736"/>
                        <a:gd name="T3" fmla="*/ 3 h 504"/>
                        <a:gd name="T4" fmla="*/ 36 w 2736"/>
                        <a:gd name="T5" fmla="*/ 0 h 504"/>
                        <a:gd name="T6" fmla="*/ 55 w 2736"/>
                        <a:gd name="T7" fmla="*/ 0 h 504"/>
                        <a:gd name="T8" fmla="*/ 54 w 2736"/>
                        <a:gd name="T9" fmla="*/ 1 h 504"/>
                        <a:gd name="T10" fmla="*/ 35 w 2736"/>
                        <a:gd name="T11" fmla="*/ 1 h 504"/>
                        <a:gd name="T12" fmla="*/ 13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3"/>
                      <a:ext cx="67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3 w 1769"/>
                        <a:gd name="T7" fmla="*/ 6 h 791"/>
                        <a:gd name="T8" fmla="*/ 14 w 1769"/>
                        <a:gd name="T9" fmla="*/ 9 h 791"/>
                        <a:gd name="T10" fmla="*/ 13 w 1769"/>
                        <a:gd name="T11" fmla="*/ 12 h 791"/>
                        <a:gd name="T12" fmla="*/ 13 w 1769"/>
                        <a:gd name="T13" fmla="*/ 9 h 791"/>
                        <a:gd name="T14" fmla="*/ 11 w 1769"/>
                        <a:gd name="T15" fmla="*/ 6 h 791"/>
                        <a:gd name="T16" fmla="*/ 9 w 1769"/>
                        <a:gd name="T17" fmla="*/ 4 h 791"/>
                        <a:gd name="T18" fmla="*/ 5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8" y="71"/>
                    <a:ext cx="778" cy="1519"/>
                    <a:chOff x="1634" y="99"/>
                    <a:chExt cx="778" cy="1519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60"/>
                      <a:ext cx="1102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9 w 2736"/>
                        <a:gd name="T3" fmla="*/ 3 h 504"/>
                        <a:gd name="T4" fmla="*/ 19 w 2736"/>
                        <a:gd name="T5" fmla="*/ 0 h 504"/>
                        <a:gd name="T6" fmla="*/ 29 w 2736"/>
                        <a:gd name="T7" fmla="*/ 0 h 504"/>
                        <a:gd name="T8" fmla="*/ 29 w 2736"/>
                        <a:gd name="T9" fmla="*/ 1 h 504"/>
                        <a:gd name="T10" fmla="*/ 19 w 2736"/>
                        <a:gd name="T11" fmla="*/ 1 h 504"/>
                        <a:gd name="T12" fmla="*/ 7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8" y="225"/>
                      <a:ext cx="591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5 w 1769"/>
                        <a:gd name="T5" fmla="*/ 3 h 791"/>
                        <a:gd name="T6" fmla="*/ 7 w 1769"/>
                        <a:gd name="T7" fmla="*/ 6 h 791"/>
                        <a:gd name="T8" fmla="*/ 7 w 1769"/>
                        <a:gd name="T9" fmla="*/ 9 h 791"/>
                        <a:gd name="T10" fmla="*/ 7 w 1769"/>
                        <a:gd name="T11" fmla="*/ 11 h 791"/>
                        <a:gd name="T12" fmla="*/ 7 w 1769"/>
                        <a:gd name="T13" fmla="*/ 9 h 791"/>
                        <a:gd name="T14" fmla="*/ 6 w 1769"/>
                        <a:gd name="T15" fmla="*/ 6 h 791"/>
                        <a:gd name="T16" fmla="*/ 5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4" cy="1534"/>
                    <a:chOff x="1935" y="32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9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7 w 2736"/>
                        <a:gd name="T3" fmla="*/ 3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4 w 1769"/>
                        <a:gd name="T5" fmla="*/ 3 h 791"/>
                        <a:gd name="T6" fmla="*/ 5 w 1769"/>
                        <a:gd name="T7" fmla="*/ 6 h 791"/>
                        <a:gd name="T8" fmla="*/ 6 w 1769"/>
                        <a:gd name="T9" fmla="*/ 9 h 791"/>
                        <a:gd name="T10" fmla="*/ 6 w 1769"/>
                        <a:gd name="T11" fmla="*/ 11 h 791"/>
                        <a:gd name="T12" fmla="*/ 5 w 1769"/>
                        <a:gd name="T13" fmla="*/ 9 h 791"/>
                        <a:gd name="T14" fmla="*/ 5 w 1769"/>
                        <a:gd name="T15" fmla="*/ 6 h 791"/>
                        <a:gd name="T16" fmla="*/ 4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6 w 2736"/>
                      <a:gd name="T3" fmla="*/ 0 h 504"/>
                      <a:gd name="T4" fmla="*/ 13 w 2736"/>
                      <a:gd name="T5" fmla="*/ 0 h 504"/>
                      <a:gd name="T6" fmla="*/ 20 w 2736"/>
                      <a:gd name="T7" fmla="*/ 0 h 504"/>
                      <a:gd name="T8" fmla="*/ 20 w 2736"/>
                      <a:gd name="T9" fmla="*/ 0 h 504"/>
                      <a:gd name="T10" fmla="*/ 13 w 2736"/>
                      <a:gd name="T11" fmla="*/ 0 h 504"/>
                      <a:gd name="T12" fmla="*/ 5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1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3 w 1769"/>
                      <a:gd name="T5" fmla="*/ 0 h 791"/>
                      <a:gd name="T6" fmla="*/ 5 w 1769"/>
                      <a:gd name="T7" fmla="*/ 1 h 791"/>
                      <a:gd name="T8" fmla="*/ 5 w 1769"/>
                      <a:gd name="T9" fmla="*/ 1 h 791"/>
                      <a:gd name="T10" fmla="*/ 5 w 1769"/>
                      <a:gd name="T11" fmla="*/ 2 h 791"/>
                      <a:gd name="T12" fmla="*/ 5 w 1769"/>
                      <a:gd name="T13" fmla="*/ 1 h 791"/>
                      <a:gd name="T14" fmla="*/ 4 w 1769"/>
                      <a:gd name="T15" fmla="*/ 1 h 791"/>
                      <a:gd name="T16" fmla="*/ 3 w 1769"/>
                      <a:gd name="T17" fmla="*/ 1 h 791"/>
                      <a:gd name="T18" fmla="*/ 2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6"/>
                    <a:chOff x="2802" y="43"/>
                    <a:chExt cx="636" cy="1516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7"/>
                      <a:ext cx="1059" cy="184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5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5 w 2736"/>
                        <a:gd name="T11" fmla="*/ 1 h 504"/>
                        <a:gd name="T12" fmla="*/ 6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5"/>
                      <a:ext cx="570" cy="28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0 h 791"/>
                        <a:gd name="T4" fmla="*/ 4 w 1769"/>
                        <a:gd name="T5" fmla="*/ 1 h 791"/>
                        <a:gd name="T6" fmla="*/ 5 w 1769"/>
                        <a:gd name="T7" fmla="*/ 3 h 791"/>
                        <a:gd name="T8" fmla="*/ 6 w 1769"/>
                        <a:gd name="T9" fmla="*/ 4 h 791"/>
                        <a:gd name="T10" fmla="*/ 6 w 1769"/>
                        <a:gd name="T11" fmla="*/ 5 h 791"/>
                        <a:gd name="T12" fmla="*/ 5 w 1769"/>
                        <a:gd name="T13" fmla="*/ 4 h 791"/>
                        <a:gd name="T14" fmla="*/ 5 w 1769"/>
                        <a:gd name="T15" fmla="*/ 3 h 791"/>
                        <a:gd name="T16" fmla="*/ 4 w 1769"/>
                        <a:gd name="T17" fmla="*/ 2 h 791"/>
                        <a:gd name="T18" fmla="*/ 2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2"/>
                    <a:ext cx="1014" cy="1464"/>
                    <a:chOff x="2937" y="160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1"/>
                      <a:ext cx="1157" cy="270"/>
                    </a:xfrm>
                    <a:custGeom>
                      <a:avLst/>
                      <a:gdLst>
                        <a:gd name="T0" fmla="*/ 0 w 2736"/>
                        <a:gd name="T1" fmla="*/ 23 h 504"/>
                        <a:gd name="T2" fmla="*/ 11 w 2736"/>
                        <a:gd name="T3" fmla="*/ 8 h 504"/>
                        <a:gd name="T4" fmla="*/ 24 w 2736"/>
                        <a:gd name="T5" fmla="*/ 1 h 504"/>
                        <a:gd name="T6" fmla="*/ 37 w 2736"/>
                        <a:gd name="T7" fmla="*/ 1 h 504"/>
                        <a:gd name="T8" fmla="*/ 37 w 2736"/>
                        <a:gd name="T9" fmla="*/ 5 h 504"/>
                        <a:gd name="T10" fmla="*/ 24 w 2736"/>
                        <a:gd name="T11" fmla="*/ 5 h 504"/>
                        <a:gd name="T12" fmla="*/ 9 w 2736"/>
                        <a:gd name="T13" fmla="*/ 13 h 504"/>
                        <a:gd name="T14" fmla="*/ 0 w 2736"/>
                        <a:gd name="T15" fmla="*/ 2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59"/>
                      <a:ext cx="622" cy="42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 w 1769"/>
                        <a:gd name="T3" fmla="*/ 3 h 791"/>
                        <a:gd name="T4" fmla="*/ 6 w 1769"/>
                        <a:gd name="T5" fmla="*/ 9 h 791"/>
                        <a:gd name="T6" fmla="*/ 9 w 1769"/>
                        <a:gd name="T7" fmla="*/ 19 h 791"/>
                        <a:gd name="T8" fmla="*/ 9 w 1769"/>
                        <a:gd name="T9" fmla="*/ 26 h 791"/>
                        <a:gd name="T10" fmla="*/ 9 w 1769"/>
                        <a:gd name="T11" fmla="*/ 34 h 791"/>
                        <a:gd name="T12" fmla="*/ 8 w 1769"/>
                        <a:gd name="T13" fmla="*/ 27 h 791"/>
                        <a:gd name="T14" fmla="*/ 7 w 1769"/>
                        <a:gd name="T15" fmla="*/ 20 h 791"/>
                        <a:gd name="T16" fmla="*/ 6 w 1769"/>
                        <a:gd name="T17" fmla="*/ 13 h 791"/>
                        <a:gd name="T18" fmla="*/ 3 w 1769"/>
                        <a:gd name="T19" fmla="*/ 6 h 791"/>
                        <a:gd name="T20" fmla="*/ 0 w 1769"/>
                        <a:gd name="T21" fmla="*/ 3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5 w 2736"/>
                        <a:gd name="T3" fmla="*/ 0 h 504"/>
                        <a:gd name="T4" fmla="*/ 9 w 2736"/>
                        <a:gd name="T5" fmla="*/ 0 h 504"/>
                        <a:gd name="T6" fmla="*/ 14 w 2736"/>
                        <a:gd name="T7" fmla="*/ 0 h 504"/>
                        <a:gd name="T8" fmla="*/ 14 w 2736"/>
                        <a:gd name="T9" fmla="*/ 0 h 504"/>
                        <a:gd name="T10" fmla="*/ 9 w 2736"/>
                        <a:gd name="T11" fmla="*/ 0 h 504"/>
                        <a:gd name="T12" fmla="*/ 3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1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2 w 1769"/>
                        <a:gd name="T5" fmla="*/ 0 h 791"/>
                        <a:gd name="T6" fmla="*/ 3 w 1769"/>
                        <a:gd name="T7" fmla="*/ 0 h 791"/>
                        <a:gd name="T8" fmla="*/ 3 w 1769"/>
                        <a:gd name="T9" fmla="*/ 0 h 791"/>
                        <a:gd name="T10" fmla="*/ 3 w 1769"/>
                        <a:gd name="T11" fmla="*/ 0 h 791"/>
                        <a:gd name="T12" fmla="*/ 3 w 1769"/>
                        <a:gd name="T13" fmla="*/ 0 h 791"/>
                        <a:gd name="T14" fmla="*/ 3 w 1769"/>
                        <a:gd name="T15" fmla="*/ 0 h 791"/>
                        <a:gd name="T16" fmla="*/ 2 w 1769"/>
                        <a:gd name="T17" fmla="*/ 0 h 791"/>
                        <a:gd name="T18" fmla="*/ 1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6"/>
                      <a:ext cx="1726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7 w 2736"/>
                        <a:gd name="T5" fmla="*/ 2 h 504"/>
                        <a:gd name="T6" fmla="*/ 273 w 2736"/>
                        <a:gd name="T7" fmla="*/ 2 h 504"/>
                        <a:gd name="T8" fmla="*/ 272 w 2736"/>
                        <a:gd name="T9" fmla="*/ 9 h 504"/>
                        <a:gd name="T10" fmla="*/ 176 w 2736"/>
                        <a:gd name="T11" fmla="*/ 9 h 504"/>
                        <a:gd name="T12" fmla="*/ 66 w 2736"/>
                        <a:gd name="T13" fmla="*/ 26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7"/>
                      <a:ext cx="1595" cy="310"/>
                    </a:xfrm>
                    <a:custGeom>
                      <a:avLst/>
                      <a:gdLst>
                        <a:gd name="T0" fmla="*/ 0 w 2736"/>
                        <a:gd name="T1" fmla="*/ 44 h 504"/>
                        <a:gd name="T2" fmla="*/ 58 w 2736"/>
                        <a:gd name="T3" fmla="*/ 15 h 504"/>
                        <a:gd name="T4" fmla="*/ 120 w 2736"/>
                        <a:gd name="T5" fmla="*/ 2 h 504"/>
                        <a:gd name="T6" fmla="*/ 184 w 2736"/>
                        <a:gd name="T7" fmla="*/ 2 h 504"/>
                        <a:gd name="T8" fmla="*/ 183 w 2736"/>
                        <a:gd name="T9" fmla="*/ 9 h 504"/>
                        <a:gd name="T10" fmla="*/ 118 w 2736"/>
                        <a:gd name="T11" fmla="*/ 9 h 504"/>
                        <a:gd name="T12" fmla="*/ 44 w 2736"/>
                        <a:gd name="T13" fmla="*/ 26 h 504"/>
                        <a:gd name="T14" fmla="*/ 0 w 2736"/>
                        <a:gd name="T15" fmla="*/ 4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3 w 1769"/>
                        <a:gd name="T3" fmla="*/ 6 h 791"/>
                        <a:gd name="T4" fmla="*/ 30 w 1769"/>
                        <a:gd name="T5" fmla="*/ 19 h 791"/>
                        <a:gd name="T6" fmla="*/ 43 w 1769"/>
                        <a:gd name="T7" fmla="*/ 39 h 791"/>
                        <a:gd name="T8" fmla="*/ 46 w 1769"/>
                        <a:gd name="T9" fmla="*/ 54 h 791"/>
                        <a:gd name="T10" fmla="*/ 45 w 1769"/>
                        <a:gd name="T11" fmla="*/ 71 h 791"/>
                        <a:gd name="T12" fmla="*/ 42 w 1769"/>
                        <a:gd name="T13" fmla="*/ 57 h 791"/>
                        <a:gd name="T14" fmla="*/ 37 w 1769"/>
                        <a:gd name="T15" fmla="*/ 41 h 791"/>
                        <a:gd name="T16" fmla="*/ 30 w 1769"/>
                        <a:gd name="T17" fmla="*/ 27 h 791"/>
                        <a:gd name="T18" fmla="*/ 15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7"/>
                    <a:ext cx="460" cy="2332"/>
                    <a:chOff x="1949" y="1984"/>
                    <a:chExt cx="493" cy="2607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3" y="2689"/>
                      <a:ext cx="1714" cy="301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2 w 2736"/>
                        <a:gd name="T5" fmla="*/ 2 h 504"/>
                        <a:gd name="T6" fmla="*/ 264 w 2736"/>
                        <a:gd name="T7" fmla="*/ 2 h 504"/>
                        <a:gd name="T8" fmla="*/ 262 w 2736"/>
                        <a:gd name="T9" fmla="*/ 8 h 504"/>
                        <a:gd name="T10" fmla="*/ 170 w 2736"/>
                        <a:gd name="T11" fmla="*/ 8 h 504"/>
                        <a:gd name="T12" fmla="*/ 63 w 2736"/>
                        <a:gd name="T13" fmla="*/ 22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6" y="3895"/>
                      <a:ext cx="918" cy="47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8 w 1769"/>
                        <a:gd name="T3" fmla="*/ 4 h 791"/>
                        <a:gd name="T4" fmla="*/ 44 w 1769"/>
                        <a:gd name="T5" fmla="*/ 16 h 791"/>
                        <a:gd name="T6" fmla="*/ 61 w 1769"/>
                        <a:gd name="T7" fmla="*/ 33 h 791"/>
                        <a:gd name="T8" fmla="*/ 66 w 1769"/>
                        <a:gd name="T9" fmla="*/ 47 h 791"/>
                        <a:gd name="T10" fmla="*/ 63 w 1769"/>
                        <a:gd name="T11" fmla="*/ 60 h 791"/>
                        <a:gd name="T12" fmla="*/ 60 w 1769"/>
                        <a:gd name="T13" fmla="*/ 48 h 791"/>
                        <a:gd name="T14" fmla="*/ 52 w 1769"/>
                        <a:gd name="T15" fmla="*/ 35 h 791"/>
                        <a:gd name="T16" fmla="*/ 42 w 1769"/>
                        <a:gd name="T17" fmla="*/ 23 h 791"/>
                        <a:gd name="T18" fmla="*/ 22 w 1769"/>
                        <a:gd name="T19" fmla="*/ 11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9" y="1688"/>
                    <a:ext cx="1124" cy="2426"/>
                    <a:chOff x="3335" y="1716"/>
                    <a:chExt cx="1124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9" y="2423"/>
                      <a:ext cx="1725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7 w 2736"/>
                        <a:gd name="T5" fmla="*/ 2 h 504"/>
                        <a:gd name="T6" fmla="*/ 273 w 2736"/>
                        <a:gd name="T7" fmla="*/ 2 h 504"/>
                        <a:gd name="T8" fmla="*/ 271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6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3" cy="2423"/>
                    <a:chOff x="3180" y="1867"/>
                    <a:chExt cx="883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1"/>
                      <a:ext cx="1649" cy="300"/>
                    </a:xfrm>
                    <a:custGeom>
                      <a:avLst/>
                      <a:gdLst>
                        <a:gd name="T0" fmla="*/ 0 w 2736"/>
                        <a:gd name="T1" fmla="*/ 38 h 504"/>
                        <a:gd name="T2" fmla="*/ 69 w 2736"/>
                        <a:gd name="T3" fmla="*/ 13 h 504"/>
                        <a:gd name="T4" fmla="*/ 141 w 2736"/>
                        <a:gd name="T5" fmla="*/ 2 h 504"/>
                        <a:gd name="T6" fmla="*/ 218 w 2736"/>
                        <a:gd name="T7" fmla="*/ 2 h 504"/>
                        <a:gd name="T8" fmla="*/ 216 w 2736"/>
                        <a:gd name="T9" fmla="*/ 8 h 504"/>
                        <a:gd name="T10" fmla="*/ 140 w 2736"/>
                        <a:gd name="T11" fmla="*/ 8 h 504"/>
                        <a:gd name="T12" fmla="*/ 52 w 2736"/>
                        <a:gd name="T13" fmla="*/ 22 h 504"/>
                        <a:gd name="T14" fmla="*/ 0 w 2736"/>
                        <a:gd name="T15" fmla="*/ 3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5 w 1769"/>
                        <a:gd name="T3" fmla="*/ 4 h 791"/>
                        <a:gd name="T4" fmla="*/ 36 w 1769"/>
                        <a:gd name="T5" fmla="*/ 14 h 791"/>
                        <a:gd name="T6" fmla="*/ 50 w 1769"/>
                        <a:gd name="T7" fmla="*/ 31 h 791"/>
                        <a:gd name="T8" fmla="*/ 54 w 1769"/>
                        <a:gd name="T9" fmla="*/ 44 h 791"/>
                        <a:gd name="T10" fmla="*/ 52 w 1769"/>
                        <a:gd name="T11" fmla="*/ 57 h 791"/>
                        <a:gd name="T12" fmla="*/ 49 w 1769"/>
                        <a:gd name="T13" fmla="*/ 45 h 791"/>
                        <a:gd name="T14" fmla="*/ 43 w 1769"/>
                        <a:gd name="T15" fmla="*/ 32 h 791"/>
                        <a:gd name="T16" fmla="*/ 34 w 1769"/>
                        <a:gd name="T17" fmla="*/ 21 h 791"/>
                        <a:gd name="T18" fmla="*/ 18 w 1769"/>
                        <a:gd name="T19" fmla="*/ 11 h 791"/>
                        <a:gd name="T20" fmla="*/ 0 w 1769"/>
                        <a:gd name="T21" fmla="*/ 5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59 w 2736"/>
                        <a:gd name="T3" fmla="*/ 5 h 504"/>
                        <a:gd name="T4" fmla="*/ 122 w 2736"/>
                        <a:gd name="T5" fmla="*/ 0 h 504"/>
                        <a:gd name="T6" fmla="*/ 187 w 2736"/>
                        <a:gd name="T7" fmla="*/ 0 h 504"/>
                        <a:gd name="T8" fmla="*/ 186 w 2736"/>
                        <a:gd name="T9" fmla="*/ 3 h 504"/>
                        <a:gd name="T10" fmla="*/ 120 w 2736"/>
                        <a:gd name="T11" fmla="*/ 3 h 504"/>
                        <a:gd name="T12" fmla="*/ 44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3 w 1769"/>
                        <a:gd name="T3" fmla="*/ 1 h 791"/>
                        <a:gd name="T4" fmla="*/ 32 w 1769"/>
                        <a:gd name="T5" fmla="*/ 5 h 791"/>
                        <a:gd name="T6" fmla="*/ 44 w 1769"/>
                        <a:gd name="T7" fmla="*/ 12 h 791"/>
                        <a:gd name="T8" fmla="*/ 48 w 1769"/>
                        <a:gd name="T9" fmla="*/ 17 h 791"/>
                        <a:gd name="T10" fmla="*/ 46 w 1769"/>
                        <a:gd name="T11" fmla="*/ 21 h 791"/>
                        <a:gd name="T12" fmla="*/ 43 w 1769"/>
                        <a:gd name="T13" fmla="*/ 18 h 791"/>
                        <a:gd name="T14" fmla="*/ 37 w 1769"/>
                        <a:gd name="T15" fmla="*/ 13 h 791"/>
                        <a:gd name="T16" fmla="*/ 30 w 1769"/>
                        <a:gd name="T17" fmla="*/ 8 h 791"/>
                        <a:gd name="T18" fmla="*/ 16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39 w 2736"/>
                        <a:gd name="T3" fmla="*/ 5 h 504"/>
                        <a:gd name="T4" fmla="*/ 80 w 2736"/>
                        <a:gd name="T5" fmla="*/ 0 h 504"/>
                        <a:gd name="T6" fmla="*/ 122 w 2736"/>
                        <a:gd name="T7" fmla="*/ 0 h 504"/>
                        <a:gd name="T8" fmla="*/ 122 w 2736"/>
                        <a:gd name="T9" fmla="*/ 3 h 504"/>
                        <a:gd name="T10" fmla="*/ 79 w 2736"/>
                        <a:gd name="T11" fmla="*/ 3 h 504"/>
                        <a:gd name="T12" fmla="*/ 30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8 w 1769"/>
                        <a:gd name="T3" fmla="*/ 1 h 791"/>
                        <a:gd name="T4" fmla="*/ 21 w 1769"/>
                        <a:gd name="T5" fmla="*/ 5 h 791"/>
                        <a:gd name="T6" fmla="*/ 29 w 1769"/>
                        <a:gd name="T7" fmla="*/ 12 h 791"/>
                        <a:gd name="T8" fmla="*/ 31 w 1769"/>
                        <a:gd name="T9" fmla="*/ 17 h 791"/>
                        <a:gd name="T10" fmla="*/ 30 w 1769"/>
                        <a:gd name="T11" fmla="*/ 21 h 791"/>
                        <a:gd name="T12" fmla="*/ 28 w 1769"/>
                        <a:gd name="T13" fmla="*/ 18 h 791"/>
                        <a:gd name="T14" fmla="*/ 25 w 1769"/>
                        <a:gd name="T15" fmla="*/ 13 h 791"/>
                        <a:gd name="T16" fmla="*/ 20 w 1769"/>
                        <a:gd name="T17" fmla="*/ 8 h 791"/>
                        <a:gd name="T18" fmla="*/ 10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5" y="2105"/>
                    <a:ext cx="426" cy="2185"/>
                    <a:chOff x="2290" y="2133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>
                        <a:gd name="T0" fmla="*/ 0 w 2736"/>
                        <a:gd name="T1" fmla="*/ 4 h 504"/>
                        <a:gd name="T2" fmla="*/ 35 w 2736"/>
                        <a:gd name="T3" fmla="*/ 1 h 504"/>
                        <a:gd name="T4" fmla="*/ 72 w 2736"/>
                        <a:gd name="T5" fmla="*/ 0 h 504"/>
                        <a:gd name="T6" fmla="*/ 110 w 2736"/>
                        <a:gd name="T7" fmla="*/ 0 h 504"/>
                        <a:gd name="T8" fmla="*/ 109 w 2736"/>
                        <a:gd name="T9" fmla="*/ 1 h 504"/>
                        <a:gd name="T10" fmla="*/ 71 w 2736"/>
                        <a:gd name="T11" fmla="*/ 1 h 504"/>
                        <a:gd name="T12" fmla="*/ 26 w 2736"/>
                        <a:gd name="T13" fmla="*/ 2 h 504"/>
                        <a:gd name="T14" fmla="*/ 0 w 2736"/>
                        <a:gd name="T15" fmla="*/ 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5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0 h 791"/>
                        <a:gd name="T4" fmla="*/ 18 w 1769"/>
                        <a:gd name="T5" fmla="*/ 1 h 791"/>
                        <a:gd name="T6" fmla="*/ 25 w 1769"/>
                        <a:gd name="T7" fmla="*/ 3 h 791"/>
                        <a:gd name="T8" fmla="*/ 27 w 1769"/>
                        <a:gd name="T9" fmla="*/ 4 h 791"/>
                        <a:gd name="T10" fmla="*/ 27 w 1769"/>
                        <a:gd name="T11" fmla="*/ 6 h 791"/>
                        <a:gd name="T12" fmla="*/ 25 w 1769"/>
                        <a:gd name="T13" fmla="*/ 4 h 791"/>
                        <a:gd name="T14" fmla="*/ 22 w 1769"/>
                        <a:gd name="T15" fmla="*/ 3 h 791"/>
                        <a:gd name="T16" fmla="*/ 17 w 1769"/>
                        <a:gd name="T17" fmla="*/ 2 h 791"/>
                        <a:gd name="T18" fmla="*/ 9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>
                        <a:solidFill>
                          <a:srgbClr val="FFCC00"/>
                        </a:solidFill>
                        <a:latin typeface="Tahoma" charset="0"/>
                        <a:ea typeface="ＭＳ Ｐゴシック" charset="0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-1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-1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2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-1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-1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-1"/>
                        </a:cubicBezTo>
                        <a:cubicBezTo>
                          <a:pt x="23204" y="-1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-1"/>
                        </a:cubicBezTo>
                        <a:cubicBezTo>
                          <a:pt x="23204" y="-1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0409" y="-1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0409" y="-1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>
                      <a:gd name="T0" fmla="*/ 0 w 776"/>
                      <a:gd name="T1" fmla="*/ 7 h 2368"/>
                      <a:gd name="T2" fmla="*/ 11 w 776"/>
                      <a:gd name="T3" fmla="*/ 2 h 2368"/>
                      <a:gd name="T4" fmla="*/ 4 w 776"/>
                      <a:gd name="T5" fmla="*/ 17 h 2368"/>
                      <a:gd name="T6" fmla="*/ 15 w 776"/>
                      <a:gd name="T7" fmla="*/ 17 h 2368"/>
                      <a:gd name="T8" fmla="*/ 9 w 776"/>
                      <a:gd name="T9" fmla="*/ 33 h 2368"/>
                      <a:gd name="T10" fmla="*/ 17 w 776"/>
                      <a:gd name="T11" fmla="*/ 39 h 2368"/>
                      <a:gd name="T12" fmla="*/ 13 w 776"/>
                      <a:gd name="T13" fmla="*/ 50 h 2368"/>
                      <a:gd name="T14" fmla="*/ 22 w 776"/>
                      <a:gd name="T15" fmla="*/ 55 h 2368"/>
                      <a:gd name="T16" fmla="*/ 17 w 776"/>
                      <a:gd name="T17" fmla="*/ 66 h 2368"/>
                      <a:gd name="T18" fmla="*/ 24 w 776"/>
                      <a:gd name="T19" fmla="*/ 71 h 2368"/>
                      <a:gd name="T20" fmla="*/ 22 w 776"/>
                      <a:gd name="T21" fmla="*/ 81 h 2368"/>
                      <a:gd name="T22" fmla="*/ 26 w 776"/>
                      <a:gd name="T23" fmla="*/ 91 h 2368"/>
                      <a:gd name="T24" fmla="*/ 26 w 776"/>
                      <a:gd name="T25" fmla="*/ 102 h 2368"/>
                      <a:gd name="T26" fmla="*/ 31 w 776"/>
                      <a:gd name="T27" fmla="*/ 118 h 2368"/>
                      <a:gd name="T28" fmla="*/ 28 w 776"/>
                      <a:gd name="T29" fmla="*/ 135 h 2368"/>
                      <a:gd name="T30" fmla="*/ 33 w 776"/>
                      <a:gd name="T31" fmla="*/ 145 h 2368"/>
                      <a:gd name="T32" fmla="*/ 31 w 776"/>
                      <a:gd name="T33" fmla="*/ 161 h 2368"/>
                      <a:gd name="T34" fmla="*/ 33 w 776"/>
                      <a:gd name="T35" fmla="*/ 177 h 2368"/>
                      <a:gd name="T36" fmla="*/ 31 w 776"/>
                      <a:gd name="T37" fmla="*/ 187 h 2368"/>
                      <a:gd name="T38" fmla="*/ 35 w 776"/>
                      <a:gd name="T39" fmla="*/ 203 h 2368"/>
                      <a:gd name="T40" fmla="*/ 33 w 776"/>
                      <a:gd name="T41" fmla="*/ 219 h 2368"/>
                      <a:gd name="T42" fmla="*/ 35 w 776"/>
                      <a:gd name="T43" fmla="*/ 240 h 2368"/>
                      <a:gd name="T44" fmla="*/ 33 w 776"/>
                      <a:gd name="T45" fmla="*/ 246 h 2368"/>
                      <a:gd name="T46" fmla="*/ 35 w 776"/>
                      <a:gd name="T47" fmla="*/ 26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31"/>
                  <a:ext cx="443" cy="837"/>
                </a:xfrm>
                <a:custGeom>
                  <a:avLst/>
                  <a:gdLst>
                    <a:gd name="T0" fmla="*/ 0 w 776"/>
                    <a:gd name="T1" fmla="*/ 0 h 2368"/>
                    <a:gd name="T2" fmla="*/ 15 w 776"/>
                    <a:gd name="T3" fmla="*/ 0 h 2368"/>
                    <a:gd name="T4" fmla="*/ 6 w 776"/>
                    <a:gd name="T5" fmla="*/ 1 h 2368"/>
                    <a:gd name="T6" fmla="*/ 21 w 776"/>
                    <a:gd name="T7" fmla="*/ 1 h 2368"/>
                    <a:gd name="T8" fmla="*/ 12 w 776"/>
                    <a:gd name="T9" fmla="*/ 2 h 2368"/>
                    <a:gd name="T10" fmla="*/ 23 w 776"/>
                    <a:gd name="T11" fmla="*/ 2 h 2368"/>
                    <a:gd name="T12" fmla="*/ 18 w 776"/>
                    <a:gd name="T13" fmla="*/ 2 h 2368"/>
                    <a:gd name="T14" fmla="*/ 29 w 776"/>
                    <a:gd name="T15" fmla="*/ 3 h 2368"/>
                    <a:gd name="T16" fmla="*/ 23 w 776"/>
                    <a:gd name="T17" fmla="*/ 3 h 2368"/>
                    <a:gd name="T18" fmla="*/ 32 w 776"/>
                    <a:gd name="T19" fmla="*/ 4 h 2368"/>
                    <a:gd name="T20" fmla="*/ 29 w 776"/>
                    <a:gd name="T21" fmla="*/ 4 h 2368"/>
                    <a:gd name="T22" fmla="*/ 35 w 776"/>
                    <a:gd name="T23" fmla="*/ 5 h 2368"/>
                    <a:gd name="T24" fmla="*/ 35 w 776"/>
                    <a:gd name="T25" fmla="*/ 5 h 2368"/>
                    <a:gd name="T26" fmla="*/ 41 w 776"/>
                    <a:gd name="T27" fmla="*/ 6 h 2368"/>
                    <a:gd name="T28" fmla="*/ 38 w 776"/>
                    <a:gd name="T29" fmla="*/ 7 h 2368"/>
                    <a:gd name="T30" fmla="*/ 43 w 776"/>
                    <a:gd name="T31" fmla="*/ 7 h 2368"/>
                    <a:gd name="T32" fmla="*/ 41 w 776"/>
                    <a:gd name="T33" fmla="*/ 8 h 2368"/>
                    <a:gd name="T34" fmla="*/ 43 w 776"/>
                    <a:gd name="T35" fmla="*/ 9 h 2368"/>
                    <a:gd name="T36" fmla="*/ 41 w 776"/>
                    <a:gd name="T37" fmla="*/ 10 h 2368"/>
                    <a:gd name="T38" fmla="*/ 47 w 776"/>
                    <a:gd name="T39" fmla="*/ 10 h 2368"/>
                    <a:gd name="T40" fmla="*/ 43 w 776"/>
                    <a:gd name="T41" fmla="*/ 11 h 2368"/>
                    <a:gd name="T42" fmla="*/ 47 w 776"/>
                    <a:gd name="T43" fmla="*/ 12 h 2368"/>
                    <a:gd name="T44" fmla="*/ 43 w 776"/>
                    <a:gd name="T45" fmla="*/ 12 h 2368"/>
                    <a:gd name="T46" fmla="*/ 47 w 776"/>
                    <a:gd name="T47" fmla="*/ 13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CC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62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4 w 776"/>
                  <a:gd name="T23" fmla="*/ 5 h 2368"/>
                  <a:gd name="T24" fmla="*/ 34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5 w 776"/>
                  <a:gd name="T39" fmla="*/ 10 h 2368"/>
                  <a:gd name="T40" fmla="*/ 43 w 776"/>
                  <a:gd name="T41" fmla="*/ 11 h 2368"/>
                  <a:gd name="T42" fmla="*/ 45 w 776"/>
                  <a:gd name="T43" fmla="*/ 12 h 2368"/>
                  <a:gd name="T44" fmla="*/ 43 w 776"/>
                  <a:gd name="T45" fmla="*/ 12 h 2368"/>
                  <a:gd name="T46" fmla="*/ 45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7 h 2368"/>
                  <a:gd name="T2" fmla="*/ 1285 w 776"/>
                  <a:gd name="T3" fmla="*/ 2 h 2368"/>
                  <a:gd name="T4" fmla="*/ 510 w 776"/>
                  <a:gd name="T5" fmla="*/ 17 h 2368"/>
                  <a:gd name="T6" fmla="*/ 1797 w 776"/>
                  <a:gd name="T7" fmla="*/ 17 h 2368"/>
                  <a:gd name="T8" fmla="*/ 1025 w 776"/>
                  <a:gd name="T9" fmla="*/ 33 h 2368"/>
                  <a:gd name="T10" fmla="*/ 2053 w 776"/>
                  <a:gd name="T11" fmla="*/ 39 h 2368"/>
                  <a:gd name="T12" fmla="*/ 1538 w 776"/>
                  <a:gd name="T13" fmla="*/ 50 h 2368"/>
                  <a:gd name="T14" fmla="*/ 2564 w 776"/>
                  <a:gd name="T15" fmla="*/ 55 h 2368"/>
                  <a:gd name="T16" fmla="*/ 2053 w 776"/>
                  <a:gd name="T17" fmla="*/ 66 h 2368"/>
                  <a:gd name="T18" fmla="*/ 2822 w 776"/>
                  <a:gd name="T19" fmla="*/ 71 h 2368"/>
                  <a:gd name="T20" fmla="*/ 2564 w 776"/>
                  <a:gd name="T21" fmla="*/ 81 h 2368"/>
                  <a:gd name="T22" fmla="*/ 3077 w 776"/>
                  <a:gd name="T23" fmla="*/ 91 h 2368"/>
                  <a:gd name="T24" fmla="*/ 3077 w 776"/>
                  <a:gd name="T25" fmla="*/ 102 h 2368"/>
                  <a:gd name="T26" fmla="*/ 3591 w 776"/>
                  <a:gd name="T27" fmla="*/ 118 h 2368"/>
                  <a:gd name="T28" fmla="*/ 3332 w 776"/>
                  <a:gd name="T29" fmla="*/ 135 h 2368"/>
                  <a:gd name="T30" fmla="*/ 3849 w 776"/>
                  <a:gd name="T31" fmla="*/ 145 h 2368"/>
                  <a:gd name="T32" fmla="*/ 3591 w 776"/>
                  <a:gd name="T33" fmla="*/ 161 h 2368"/>
                  <a:gd name="T34" fmla="*/ 3849 w 776"/>
                  <a:gd name="T35" fmla="*/ 177 h 2368"/>
                  <a:gd name="T36" fmla="*/ 3591 w 776"/>
                  <a:gd name="T37" fmla="*/ 187 h 2368"/>
                  <a:gd name="T38" fmla="*/ 4105 w 776"/>
                  <a:gd name="T39" fmla="*/ 203 h 2368"/>
                  <a:gd name="T40" fmla="*/ 3849 w 776"/>
                  <a:gd name="T41" fmla="*/ 219 h 2368"/>
                  <a:gd name="T42" fmla="*/ 4105 w 776"/>
                  <a:gd name="T43" fmla="*/ 240 h 2368"/>
                  <a:gd name="T44" fmla="*/ 3849 w 776"/>
                  <a:gd name="T45" fmla="*/ 246 h 2368"/>
                  <a:gd name="T46" fmla="*/ 4105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7 h 2368"/>
                  <a:gd name="T2" fmla="*/ 139 w 776"/>
                  <a:gd name="T3" fmla="*/ 2 h 2368"/>
                  <a:gd name="T4" fmla="*/ 56 w 776"/>
                  <a:gd name="T5" fmla="*/ 17 h 2368"/>
                  <a:gd name="T6" fmla="*/ 195 w 776"/>
                  <a:gd name="T7" fmla="*/ 17 h 2368"/>
                  <a:gd name="T8" fmla="*/ 111 w 776"/>
                  <a:gd name="T9" fmla="*/ 33 h 2368"/>
                  <a:gd name="T10" fmla="*/ 222 w 776"/>
                  <a:gd name="T11" fmla="*/ 39 h 2368"/>
                  <a:gd name="T12" fmla="*/ 167 w 776"/>
                  <a:gd name="T13" fmla="*/ 50 h 2368"/>
                  <a:gd name="T14" fmla="*/ 279 w 776"/>
                  <a:gd name="T15" fmla="*/ 55 h 2368"/>
                  <a:gd name="T16" fmla="*/ 222 w 776"/>
                  <a:gd name="T17" fmla="*/ 66 h 2368"/>
                  <a:gd name="T18" fmla="*/ 307 w 776"/>
                  <a:gd name="T19" fmla="*/ 71 h 2368"/>
                  <a:gd name="T20" fmla="*/ 279 w 776"/>
                  <a:gd name="T21" fmla="*/ 81 h 2368"/>
                  <a:gd name="T22" fmla="*/ 335 w 776"/>
                  <a:gd name="T23" fmla="*/ 91 h 2368"/>
                  <a:gd name="T24" fmla="*/ 335 w 776"/>
                  <a:gd name="T25" fmla="*/ 102 h 2368"/>
                  <a:gd name="T26" fmla="*/ 390 w 776"/>
                  <a:gd name="T27" fmla="*/ 118 h 2368"/>
                  <a:gd name="T28" fmla="*/ 362 w 776"/>
                  <a:gd name="T29" fmla="*/ 135 h 2368"/>
                  <a:gd name="T30" fmla="*/ 417 w 776"/>
                  <a:gd name="T31" fmla="*/ 145 h 2368"/>
                  <a:gd name="T32" fmla="*/ 390 w 776"/>
                  <a:gd name="T33" fmla="*/ 161 h 2368"/>
                  <a:gd name="T34" fmla="*/ 417 w 776"/>
                  <a:gd name="T35" fmla="*/ 177 h 2368"/>
                  <a:gd name="T36" fmla="*/ 390 w 776"/>
                  <a:gd name="T37" fmla="*/ 187 h 2368"/>
                  <a:gd name="T38" fmla="*/ 446 w 776"/>
                  <a:gd name="T39" fmla="*/ 203 h 2368"/>
                  <a:gd name="T40" fmla="*/ 417 w 776"/>
                  <a:gd name="T41" fmla="*/ 219 h 2368"/>
                  <a:gd name="T42" fmla="*/ 446 w 776"/>
                  <a:gd name="T43" fmla="*/ 240 h 2368"/>
                  <a:gd name="T44" fmla="*/ 417 w 776"/>
                  <a:gd name="T45" fmla="*/ 246 h 2368"/>
                  <a:gd name="T46" fmla="*/ 446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9 h 2368"/>
                  <a:gd name="T2" fmla="*/ 882 w 776"/>
                  <a:gd name="T3" fmla="*/ 2 h 2368"/>
                  <a:gd name="T4" fmla="*/ 354 w 776"/>
                  <a:gd name="T5" fmla="*/ 22 h 2368"/>
                  <a:gd name="T6" fmla="*/ 1235 w 776"/>
                  <a:gd name="T7" fmla="*/ 22 h 2368"/>
                  <a:gd name="T8" fmla="*/ 706 w 776"/>
                  <a:gd name="T9" fmla="*/ 43 h 2368"/>
                  <a:gd name="T10" fmla="*/ 1411 w 776"/>
                  <a:gd name="T11" fmla="*/ 50 h 2368"/>
                  <a:gd name="T12" fmla="*/ 1059 w 776"/>
                  <a:gd name="T13" fmla="*/ 64 h 2368"/>
                  <a:gd name="T14" fmla="*/ 1766 w 776"/>
                  <a:gd name="T15" fmla="*/ 70 h 2368"/>
                  <a:gd name="T16" fmla="*/ 1411 w 776"/>
                  <a:gd name="T17" fmla="*/ 83 h 2368"/>
                  <a:gd name="T18" fmla="*/ 1944 w 776"/>
                  <a:gd name="T19" fmla="*/ 90 h 2368"/>
                  <a:gd name="T20" fmla="*/ 1766 w 776"/>
                  <a:gd name="T21" fmla="*/ 103 h 2368"/>
                  <a:gd name="T22" fmla="*/ 2117 w 776"/>
                  <a:gd name="T23" fmla="*/ 118 h 2368"/>
                  <a:gd name="T24" fmla="*/ 2117 w 776"/>
                  <a:gd name="T25" fmla="*/ 130 h 2368"/>
                  <a:gd name="T26" fmla="*/ 2473 w 776"/>
                  <a:gd name="T27" fmla="*/ 151 h 2368"/>
                  <a:gd name="T28" fmla="*/ 2297 w 776"/>
                  <a:gd name="T29" fmla="*/ 171 h 2368"/>
                  <a:gd name="T30" fmla="*/ 2649 w 776"/>
                  <a:gd name="T31" fmla="*/ 185 h 2368"/>
                  <a:gd name="T32" fmla="*/ 2473 w 776"/>
                  <a:gd name="T33" fmla="*/ 205 h 2368"/>
                  <a:gd name="T34" fmla="*/ 2649 w 776"/>
                  <a:gd name="T35" fmla="*/ 225 h 2368"/>
                  <a:gd name="T36" fmla="*/ 2473 w 776"/>
                  <a:gd name="T37" fmla="*/ 239 h 2368"/>
                  <a:gd name="T38" fmla="*/ 2828 w 776"/>
                  <a:gd name="T39" fmla="*/ 259 h 2368"/>
                  <a:gd name="T40" fmla="*/ 2649 w 776"/>
                  <a:gd name="T41" fmla="*/ 280 h 2368"/>
                  <a:gd name="T42" fmla="*/ 2828 w 776"/>
                  <a:gd name="T43" fmla="*/ 306 h 2368"/>
                  <a:gd name="T44" fmla="*/ 2649 w 776"/>
                  <a:gd name="T45" fmla="*/ 314 h 2368"/>
                  <a:gd name="T46" fmla="*/ 2828 w 776"/>
                  <a:gd name="T47" fmla="*/ 3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1 h 2368"/>
                  <a:gd name="T2" fmla="*/ 6864 w 776"/>
                  <a:gd name="T3" fmla="*/ 0 h 2368"/>
                  <a:gd name="T4" fmla="*/ 2754 w 776"/>
                  <a:gd name="T5" fmla="*/ 3 h 2368"/>
                  <a:gd name="T6" fmla="*/ 9621 w 776"/>
                  <a:gd name="T7" fmla="*/ 3 h 2368"/>
                  <a:gd name="T8" fmla="*/ 5511 w 776"/>
                  <a:gd name="T9" fmla="*/ 6 h 2368"/>
                  <a:gd name="T10" fmla="*/ 10998 w 776"/>
                  <a:gd name="T11" fmla="*/ 6 h 2368"/>
                  <a:gd name="T12" fmla="*/ 8243 w 776"/>
                  <a:gd name="T13" fmla="*/ 8 h 2368"/>
                  <a:gd name="T14" fmla="*/ 13754 w 776"/>
                  <a:gd name="T15" fmla="*/ 9 h 2368"/>
                  <a:gd name="T16" fmla="*/ 10998 w 776"/>
                  <a:gd name="T17" fmla="*/ 11 h 2368"/>
                  <a:gd name="T18" fmla="*/ 15127 w 776"/>
                  <a:gd name="T19" fmla="*/ 12 h 2368"/>
                  <a:gd name="T20" fmla="*/ 13754 w 776"/>
                  <a:gd name="T21" fmla="*/ 14 h 2368"/>
                  <a:gd name="T22" fmla="*/ 16504 w 776"/>
                  <a:gd name="T23" fmla="*/ 15 h 2368"/>
                  <a:gd name="T24" fmla="*/ 16504 w 776"/>
                  <a:gd name="T25" fmla="*/ 17 h 2368"/>
                  <a:gd name="T26" fmla="*/ 19253 w 776"/>
                  <a:gd name="T27" fmla="*/ 20 h 2368"/>
                  <a:gd name="T28" fmla="*/ 17881 w 776"/>
                  <a:gd name="T29" fmla="*/ 23 h 2368"/>
                  <a:gd name="T30" fmla="*/ 20614 w 776"/>
                  <a:gd name="T31" fmla="*/ 24 h 2368"/>
                  <a:gd name="T32" fmla="*/ 19253 w 776"/>
                  <a:gd name="T33" fmla="*/ 27 h 2368"/>
                  <a:gd name="T34" fmla="*/ 20614 w 776"/>
                  <a:gd name="T35" fmla="*/ 30 h 2368"/>
                  <a:gd name="T36" fmla="*/ 19253 w 776"/>
                  <a:gd name="T37" fmla="*/ 32 h 2368"/>
                  <a:gd name="T38" fmla="*/ 21991 w 776"/>
                  <a:gd name="T39" fmla="*/ 34 h 2368"/>
                  <a:gd name="T40" fmla="*/ 20614 w 776"/>
                  <a:gd name="T41" fmla="*/ 37 h 2368"/>
                  <a:gd name="T42" fmla="*/ 21991 w 776"/>
                  <a:gd name="T43" fmla="*/ 41 h 2368"/>
                  <a:gd name="T44" fmla="*/ 20614 w 776"/>
                  <a:gd name="T45" fmla="*/ 41 h 2368"/>
                  <a:gd name="T46" fmla="*/ 2199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5 h 2368"/>
                  <a:gd name="T2" fmla="*/ 110 w 776"/>
                  <a:gd name="T3" fmla="*/ 1 h 2368"/>
                  <a:gd name="T4" fmla="*/ 44 w 776"/>
                  <a:gd name="T5" fmla="*/ 13 h 2368"/>
                  <a:gd name="T6" fmla="*/ 154 w 776"/>
                  <a:gd name="T7" fmla="*/ 13 h 2368"/>
                  <a:gd name="T8" fmla="*/ 88 w 776"/>
                  <a:gd name="T9" fmla="*/ 25 h 2368"/>
                  <a:gd name="T10" fmla="*/ 176 w 776"/>
                  <a:gd name="T11" fmla="*/ 28 h 2368"/>
                  <a:gd name="T12" fmla="*/ 132 w 776"/>
                  <a:gd name="T13" fmla="*/ 36 h 2368"/>
                  <a:gd name="T14" fmla="*/ 221 w 776"/>
                  <a:gd name="T15" fmla="*/ 41 h 2368"/>
                  <a:gd name="T16" fmla="*/ 176 w 776"/>
                  <a:gd name="T17" fmla="*/ 48 h 2368"/>
                  <a:gd name="T18" fmla="*/ 242 w 776"/>
                  <a:gd name="T19" fmla="*/ 52 h 2368"/>
                  <a:gd name="T20" fmla="*/ 221 w 776"/>
                  <a:gd name="T21" fmla="*/ 60 h 2368"/>
                  <a:gd name="T22" fmla="*/ 264 w 776"/>
                  <a:gd name="T23" fmla="*/ 68 h 2368"/>
                  <a:gd name="T24" fmla="*/ 264 w 776"/>
                  <a:gd name="T25" fmla="*/ 76 h 2368"/>
                  <a:gd name="T26" fmla="*/ 308 w 776"/>
                  <a:gd name="T27" fmla="*/ 87 h 2368"/>
                  <a:gd name="T28" fmla="*/ 287 w 776"/>
                  <a:gd name="T29" fmla="*/ 99 h 2368"/>
                  <a:gd name="T30" fmla="*/ 330 w 776"/>
                  <a:gd name="T31" fmla="*/ 107 h 2368"/>
                  <a:gd name="T32" fmla="*/ 308 w 776"/>
                  <a:gd name="T33" fmla="*/ 119 h 2368"/>
                  <a:gd name="T34" fmla="*/ 330 w 776"/>
                  <a:gd name="T35" fmla="*/ 130 h 2368"/>
                  <a:gd name="T36" fmla="*/ 308 w 776"/>
                  <a:gd name="T37" fmla="*/ 138 h 2368"/>
                  <a:gd name="T38" fmla="*/ 353 w 776"/>
                  <a:gd name="T39" fmla="*/ 150 h 2368"/>
                  <a:gd name="T40" fmla="*/ 330 w 776"/>
                  <a:gd name="T41" fmla="*/ 161 h 2368"/>
                  <a:gd name="T42" fmla="*/ 353 w 776"/>
                  <a:gd name="T43" fmla="*/ 177 h 2368"/>
                  <a:gd name="T44" fmla="*/ 330 w 776"/>
                  <a:gd name="T45" fmla="*/ 181 h 2368"/>
                  <a:gd name="T46" fmla="*/ 353 w 776"/>
                  <a:gd name="T47" fmla="*/ 19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6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4 w 776"/>
                  <a:gd name="T23" fmla="*/ 5 h 2368"/>
                  <a:gd name="T24" fmla="*/ 34 w 776"/>
                  <a:gd name="T25" fmla="*/ 5 h 2368"/>
                  <a:gd name="T26" fmla="*/ 39 w 776"/>
                  <a:gd name="T27" fmla="*/ 6 h 2368"/>
                  <a:gd name="T28" fmla="*/ 37 w 776"/>
                  <a:gd name="T29" fmla="*/ 7 h 2368"/>
                  <a:gd name="T30" fmla="*/ 42 w 776"/>
                  <a:gd name="T31" fmla="*/ 7 h 2368"/>
                  <a:gd name="T32" fmla="*/ 39 w 776"/>
                  <a:gd name="T33" fmla="*/ 8 h 2368"/>
                  <a:gd name="T34" fmla="*/ 42 w 776"/>
                  <a:gd name="T35" fmla="*/ 9 h 2368"/>
                  <a:gd name="T36" fmla="*/ 39 w 776"/>
                  <a:gd name="T37" fmla="*/ 10 h 2368"/>
                  <a:gd name="T38" fmla="*/ 45 w 776"/>
                  <a:gd name="T39" fmla="*/ 10 h 2368"/>
                  <a:gd name="T40" fmla="*/ 42 w 776"/>
                  <a:gd name="T41" fmla="*/ 11 h 2368"/>
                  <a:gd name="T42" fmla="*/ 45 w 776"/>
                  <a:gd name="T43" fmla="*/ 12 h 2368"/>
                  <a:gd name="T44" fmla="*/ 42 w 776"/>
                  <a:gd name="T45" fmla="*/ 12 h 2368"/>
                  <a:gd name="T46" fmla="*/ 45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5338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38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AEB0-8BB9-134B-8F4E-DF1EEE5E6579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085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74AF3-8603-004D-A2D8-633B6046D343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973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A6F9-FB54-374A-886D-F91C29C542D1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476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30E5-CC92-5448-A2FF-FE6BEFAFAE5C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87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93783-106A-7A45-8581-441A520A3A3D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69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7FA9-AAE7-694F-A2AE-530B7CD25AEB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8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52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5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2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2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2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2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2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2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2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2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2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2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2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2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2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2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2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2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92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E5D9416-4E74-4BE0-A3EC-6D667FC80F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latin typeface="Arial"/>
                <a:ea typeface="MS PGothic" charset="0"/>
                <a:cs typeface="MS PGothic" charset="0"/>
              </a:rPr>
              <a:pPr/>
              <a:t>‹#›</a:t>
            </a:fld>
            <a:endParaRPr lang="en-US"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1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62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</a:lstStyle>
          <a:p>
            <a:pPr eaLnBrk="1" hangingPunct="1"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</a:lstStyle>
          <a:p>
            <a:pPr eaLnBrk="1" hangingPunct="1"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</a:lstStyle>
          <a:p>
            <a:pPr eaLnBrk="1" hangingPunct="1">
              <a:defRPr/>
            </a:pPr>
            <a:fld id="{2691FDBD-3C8C-8941-B684-36567CB819EA}" type="slidenum">
              <a:rPr lang="en-US" altLang="zh-CN"/>
              <a:pPr eaLnBrk="1" hangingPunct="1"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233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SimSun" charset="0"/>
          <a:cs typeface="SimSun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SimSun" charset="0"/>
          <a:cs typeface="SimSu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SimSun" charset="0"/>
          <a:cs typeface="SimSu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SimSun" charset="0"/>
          <a:cs typeface="SimSu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SimSun" charset="0"/>
          <a:cs typeface="SimSu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宋体" pitchFamily="-112" charset="-122"/>
          <a:cs typeface="宋体" pitchFamily="-11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宋体" pitchFamily="-112" charset="-122"/>
          <a:cs typeface="宋体" pitchFamily="-11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宋体" pitchFamily="-112" charset="-122"/>
          <a:cs typeface="宋体" pitchFamily="-11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宋体" pitchFamily="-112" charset="-122"/>
          <a:cs typeface="宋体" pitchFamily="-11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SimSun" charset="0"/>
          <a:cs typeface="SimSun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SimSun" charset="0"/>
          <a:cs typeface="SimSun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charset="0"/>
          <a:cs typeface="SimSun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charset="0"/>
          <a:cs typeface="SimSu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charset="0"/>
          <a:cs typeface="SimSun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8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266" name="Group 2"/>
          <p:cNvGrpSpPr>
            <a:grpSpLocks/>
          </p:cNvGrpSpPr>
          <p:nvPr/>
        </p:nvGrpSpPr>
        <p:grpSpPr bwMode="auto">
          <a:xfrm>
            <a:off x="0" y="0"/>
            <a:ext cx="9145588" cy="6845300"/>
            <a:chOff x="0" y="0"/>
            <a:chExt cx="5761" cy="4312"/>
          </a:xfrm>
        </p:grpSpPr>
        <p:sp>
          <p:nvSpPr>
            <p:cNvPr id="26726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2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 useBgFill="1">
          <p:nvSpPr>
            <p:cNvPr id="267270" name="Freeform 4"/>
            <p:cNvSpPr>
              <a:spLocks/>
            </p:cNvSpPr>
            <p:nvPr/>
          </p:nvSpPr>
          <p:spPr bwMode="auto">
            <a:xfrm>
              <a:off x="0" y="73"/>
              <a:ext cx="5761" cy="4166"/>
            </a:xfrm>
            <a:custGeom>
              <a:avLst/>
              <a:gdLst>
                <a:gd name="T0" fmla="*/ 1 w 5761"/>
                <a:gd name="T1" fmla="*/ 3948 h 4166"/>
                <a:gd name="T2" fmla="*/ 1 w 5761"/>
                <a:gd name="T3" fmla="*/ 3997 h 4166"/>
                <a:gd name="T4" fmla="*/ 5760 w 5761"/>
                <a:gd name="T5" fmla="*/ 4105 h 4166"/>
                <a:gd name="T6" fmla="*/ 5760 w 5761"/>
                <a:gd name="T7" fmla="*/ 4165 h 4166"/>
                <a:gd name="T8" fmla="*/ 1 w 5761"/>
                <a:gd name="T9" fmla="*/ 61 h 4166"/>
                <a:gd name="T10" fmla="*/ 1 w 5761"/>
                <a:gd name="T11" fmla="*/ 108 h 4166"/>
                <a:gd name="T12" fmla="*/ 5760 w 5761"/>
                <a:gd name="T13" fmla="*/ 216 h 4166"/>
                <a:gd name="T14" fmla="*/ 5760 w 5761"/>
                <a:gd name="T15" fmla="*/ 277 h 4166"/>
                <a:gd name="T16" fmla="*/ 1 w 5761"/>
                <a:gd name="T17" fmla="*/ 384 h 4166"/>
                <a:gd name="T18" fmla="*/ 1 w 5761"/>
                <a:gd name="T19" fmla="*/ 432 h 4166"/>
                <a:gd name="T20" fmla="*/ 5760 w 5761"/>
                <a:gd name="T21" fmla="*/ 540 h 4166"/>
                <a:gd name="T22" fmla="*/ 5760 w 5761"/>
                <a:gd name="T23" fmla="*/ 600 h 4166"/>
                <a:gd name="T24" fmla="*/ 1 w 5761"/>
                <a:gd name="T25" fmla="*/ 708 h 4166"/>
                <a:gd name="T26" fmla="*/ 1 w 5761"/>
                <a:gd name="T27" fmla="*/ 756 h 4166"/>
                <a:gd name="T28" fmla="*/ 5760 w 5761"/>
                <a:gd name="T29" fmla="*/ 865 h 4166"/>
                <a:gd name="T30" fmla="*/ 5760 w 5761"/>
                <a:gd name="T31" fmla="*/ 925 h 4166"/>
                <a:gd name="T32" fmla="*/ 1 w 5761"/>
                <a:gd name="T33" fmla="*/ 1032 h 4166"/>
                <a:gd name="T34" fmla="*/ 1 w 5761"/>
                <a:gd name="T35" fmla="*/ 1080 h 4166"/>
                <a:gd name="T36" fmla="*/ 5760 w 5761"/>
                <a:gd name="T37" fmla="*/ 1188 h 4166"/>
                <a:gd name="T38" fmla="*/ 5760 w 5761"/>
                <a:gd name="T39" fmla="*/ 1248 h 4166"/>
                <a:gd name="T40" fmla="*/ 1 w 5761"/>
                <a:gd name="T41" fmla="*/ 1357 h 4166"/>
                <a:gd name="T42" fmla="*/ 1 w 5761"/>
                <a:gd name="T43" fmla="*/ 1404 h 4166"/>
                <a:gd name="T44" fmla="*/ 5760 w 5761"/>
                <a:gd name="T45" fmla="*/ 1512 h 4166"/>
                <a:gd name="T46" fmla="*/ 5760 w 5761"/>
                <a:gd name="T47" fmla="*/ 1572 h 4166"/>
                <a:gd name="T48" fmla="*/ 1 w 5761"/>
                <a:gd name="T49" fmla="*/ 1680 h 4166"/>
                <a:gd name="T50" fmla="*/ 1 w 5761"/>
                <a:gd name="T51" fmla="*/ 1728 h 4166"/>
                <a:gd name="T52" fmla="*/ 5760 w 5761"/>
                <a:gd name="T53" fmla="*/ 1836 h 4166"/>
                <a:gd name="T54" fmla="*/ 5760 w 5761"/>
                <a:gd name="T55" fmla="*/ 1896 h 4166"/>
                <a:gd name="T56" fmla="*/ 1 w 5761"/>
                <a:gd name="T57" fmla="*/ 2005 h 4166"/>
                <a:gd name="T58" fmla="*/ 1 w 5761"/>
                <a:gd name="T59" fmla="*/ 2052 h 4166"/>
                <a:gd name="T60" fmla="*/ 5760 w 5761"/>
                <a:gd name="T61" fmla="*/ 2161 h 4166"/>
                <a:gd name="T62" fmla="*/ 5760 w 5761"/>
                <a:gd name="T63" fmla="*/ 2220 h 4166"/>
                <a:gd name="T64" fmla="*/ 1 w 5761"/>
                <a:gd name="T65" fmla="*/ 2328 h 4166"/>
                <a:gd name="T66" fmla="*/ 1 w 5761"/>
                <a:gd name="T67" fmla="*/ 2376 h 4166"/>
                <a:gd name="T68" fmla="*/ 5760 w 5761"/>
                <a:gd name="T69" fmla="*/ 2484 h 4166"/>
                <a:gd name="T70" fmla="*/ 5760 w 5761"/>
                <a:gd name="T71" fmla="*/ 2545 h 4166"/>
                <a:gd name="T72" fmla="*/ 1 w 5761"/>
                <a:gd name="T73" fmla="*/ 2652 h 4166"/>
                <a:gd name="T74" fmla="*/ 1 w 5761"/>
                <a:gd name="T75" fmla="*/ 2700 h 4166"/>
                <a:gd name="T76" fmla="*/ 5760 w 5761"/>
                <a:gd name="T77" fmla="*/ 2808 h 4166"/>
                <a:gd name="T78" fmla="*/ 5760 w 5761"/>
                <a:gd name="T79" fmla="*/ 2868 h 4166"/>
                <a:gd name="T80" fmla="*/ 1 w 5761"/>
                <a:gd name="T81" fmla="*/ 2977 h 4166"/>
                <a:gd name="T82" fmla="*/ 1 w 5761"/>
                <a:gd name="T83" fmla="*/ 3024 h 4166"/>
                <a:gd name="T84" fmla="*/ 5760 w 5761"/>
                <a:gd name="T85" fmla="*/ 3132 h 4166"/>
                <a:gd name="T86" fmla="*/ 5760 w 5761"/>
                <a:gd name="T87" fmla="*/ 3192 h 4166"/>
                <a:gd name="T88" fmla="*/ 1 w 5761"/>
                <a:gd name="T89" fmla="*/ 3301 h 4166"/>
                <a:gd name="T90" fmla="*/ 1 w 5761"/>
                <a:gd name="T91" fmla="*/ 3348 h 4166"/>
                <a:gd name="T92" fmla="*/ 5760 w 5761"/>
                <a:gd name="T93" fmla="*/ 3457 h 4166"/>
                <a:gd name="T94" fmla="*/ 5760 w 5761"/>
                <a:gd name="T95" fmla="*/ 3516 h 4166"/>
                <a:gd name="T96" fmla="*/ 1 w 5761"/>
                <a:gd name="T97" fmla="*/ 3624 h 4166"/>
                <a:gd name="T98" fmla="*/ 1 w 5761"/>
                <a:gd name="T99" fmla="*/ 3672 h 4166"/>
                <a:gd name="T100" fmla="*/ 5760 w 5761"/>
                <a:gd name="T101" fmla="*/ 3781 h 4166"/>
                <a:gd name="T102" fmla="*/ 5760 w 5761"/>
                <a:gd name="T103" fmla="*/ 3841 h 4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1" h="4166">
                  <a:moveTo>
                    <a:pt x="5760" y="3889"/>
                  </a:moveTo>
                  <a:lnTo>
                    <a:pt x="1" y="3888"/>
                  </a:lnTo>
                  <a:lnTo>
                    <a:pt x="1" y="3948"/>
                  </a:lnTo>
                  <a:lnTo>
                    <a:pt x="5760" y="3948"/>
                  </a:lnTo>
                  <a:lnTo>
                    <a:pt x="5760" y="3996"/>
                  </a:lnTo>
                  <a:lnTo>
                    <a:pt x="1" y="3997"/>
                  </a:lnTo>
                  <a:lnTo>
                    <a:pt x="1" y="4056"/>
                  </a:lnTo>
                  <a:lnTo>
                    <a:pt x="5760" y="4056"/>
                  </a:lnTo>
                  <a:lnTo>
                    <a:pt x="5760" y="4105"/>
                  </a:lnTo>
                  <a:lnTo>
                    <a:pt x="1" y="4104"/>
                  </a:lnTo>
                  <a:lnTo>
                    <a:pt x="1" y="4165"/>
                  </a:lnTo>
                  <a:lnTo>
                    <a:pt x="5760" y="4165"/>
                  </a:lnTo>
                  <a:lnTo>
                    <a:pt x="5760" y="0"/>
                  </a:lnTo>
                  <a:lnTo>
                    <a:pt x="1" y="0"/>
                  </a:lnTo>
                  <a:lnTo>
                    <a:pt x="1" y="61"/>
                  </a:lnTo>
                  <a:lnTo>
                    <a:pt x="5760" y="60"/>
                  </a:lnTo>
                  <a:lnTo>
                    <a:pt x="5760" y="108"/>
                  </a:lnTo>
                  <a:lnTo>
                    <a:pt x="1" y="108"/>
                  </a:lnTo>
                  <a:lnTo>
                    <a:pt x="1" y="168"/>
                  </a:lnTo>
                  <a:lnTo>
                    <a:pt x="5760" y="169"/>
                  </a:lnTo>
                  <a:lnTo>
                    <a:pt x="5760" y="216"/>
                  </a:lnTo>
                  <a:lnTo>
                    <a:pt x="1" y="216"/>
                  </a:lnTo>
                  <a:lnTo>
                    <a:pt x="1" y="276"/>
                  </a:lnTo>
                  <a:lnTo>
                    <a:pt x="5760" y="277"/>
                  </a:lnTo>
                  <a:lnTo>
                    <a:pt x="5760" y="324"/>
                  </a:lnTo>
                  <a:lnTo>
                    <a:pt x="1" y="324"/>
                  </a:lnTo>
                  <a:lnTo>
                    <a:pt x="1" y="384"/>
                  </a:lnTo>
                  <a:lnTo>
                    <a:pt x="5760" y="384"/>
                  </a:lnTo>
                  <a:lnTo>
                    <a:pt x="5760" y="432"/>
                  </a:lnTo>
                  <a:lnTo>
                    <a:pt x="1" y="432"/>
                  </a:lnTo>
                  <a:lnTo>
                    <a:pt x="1" y="492"/>
                  </a:lnTo>
                  <a:lnTo>
                    <a:pt x="5760" y="493"/>
                  </a:lnTo>
                  <a:lnTo>
                    <a:pt x="5760" y="540"/>
                  </a:lnTo>
                  <a:lnTo>
                    <a:pt x="1" y="540"/>
                  </a:lnTo>
                  <a:lnTo>
                    <a:pt x="1" y="600"/>
                  </a:lnTo>
                  <a:lnTo>
                    <a:pt x="5760" y="600"/>
                  </a:lnTo>
                  <a:lnTo>
                    <a:pt x="5760" y="648"/>
                  </a:lnTo>
                  <a:lnTo>
                    <a:pt x="1" y="648"/>
                  </a:lnTo>
                  <a:lnTo>
                    <a:pt x="1" y="708"/>
                  </a:lnTo>
                  <a:lnTo>
                    <a:pt x="5760" y="709"/>
                  </a:lnTo>
                  <a:lnTo>
                    <a:pt x="5760" y="756"/>
                  </a:lnTo>
                  <a:lnTo>
                    <a:pt x="1" y="756"/>
                  </a:lnTo>
                  <a:lnTo>
                    <a:pt x="1" y="816"/>
                  </a:lnTo>
                  <a:lnTo>
                    <a:pt x="5760" y="817"/>
                  </a:lnTo>
                  <a:lnTo>
                    <a:pt x="5760" y="865"/>
                  </a:lnTo>
                  <a:lnTo>
                    <a:pt x="1" y="864"/>
                  </a:lnTo>
                  <a:lnTo>
                    <a:pt x="1" y="925"/>
                  </a:lnTo>
                  <a:lnTo>
                    <a:pt x="5760" y="925"/>
                  </a:lnTo>
                  <a:lnTo>
                    <a:pt x="5760" y="973"/>
                  </a:lnTo>
                  <a:lnTo>
                    <a:pt x="1" y="972"/>
                  </a:lnTo>
                  <a:lnTo>
                    <a:pt x="1" y="1032"/>
                  </a:lnTo>
                  <a:lnTo>
                    <a:pt x="5760" y="1033"/>
                  </a:lnTo>
                  <a:lnTo>
                    <a:pt x="5760" y="1080"/>
                  </a:lnTo>
                  <a:lnTo>
                    <a:pt x="1" y="1080"/>
                  </a:lnTo>
                  <a:lnTo>
                    <a:pt x="1" y="1140"/>
                  </a:lnTo>
                  <a:lnTo>
                    <a:pt x="5760" y="1140"/>
                  </a:lnTo>
                  <a:lnTo>
                    <a:pt x="5760" y="1188"/>
                  </a:lnTo>
                  <a:lnTo>
                    <a:pt x="1" y="1188"/>
                  </a:lnTo>
                  <a:lnTo>
                    <a:pt x="1" y="1248"/>
                  </a:lnTo>
                  <a:lnTo>
                    <a:pt x="5760" y="1248"/>
                  </a:lnTo>
                  <a:lnTo>
                    <a:pt x="5760" y="1296"/>
                  </a:lnTo>
                  <a:lnTo>
                    <a:pt x="1" y="1297"/>
                  </a:lnTo>
                  <a:lnTo>
                    <a:pt x="1" y="1357"/>
                  </a:lnTo>
                  <a:lnTo>
                    <a:pt x="5760" y="1356"/>
                  </a:lnTo>
                  <a:lnTo>
                    <a:pt x="5760" y="1404"/>
                  </a:lnTo>
                  <a:lnTo>
                    <a:pt x="1" y="1404"/>
                  </a:lnTo>
                  <a:lnTo>
                    <a:pt x="1" y="1465"/>
                  </a:lnTo>
                  <a:lnTo>
                    <a:pt x="5760" y="1464"/>
                  </a:lnTo>
                  <a:lnTo>
                    <a:pt x="5760" y="1512"/>
                  </a:lnTo>
                  <a:lnTo>
                    <a:pt x="1" y="1512"/>
                  </a:lnTo>
                  <a:lnTo>
                    <a:pt x="1" y="1572"/>
                  </a:lnTo>
                  <a:lnTo>
                    <a:pt x="5760" y="1572"/>
                  </a:lnTo>
                  <a:lnTo>
                    <a:pt x="5760" y="1620"/>
                  </a:lnTo>
                  <a:lnTo>
                    <a:pt x="1" y="1620"/>
                  </a:lnTo>
                  <a:lnTo>
                    <a:pt x="1" y="1680"/>
                  </a:lnTo>
                  <a:lnTo>
                    <a:pt x="5760" y="1681"/>
                  </a:lnTo>
                  <a:lnTo>
                    <a:pt x="5760" y="1728"/>
                  </a:lnTo>
                  <a:lnTo>
                    <a:pt x="1" y="1728"/>
                  </a:lnTo>
                  <a:lnTo>
                    <a:pt x="1" y="1789"/>
                  </a:lnTo>
                  <a:lnTo>
                    <a:pt x="5760" y="1789"/>
                  </a:lnTo>
                  <a:lnTo>
                    <a:pt x="5760" y="1836"/>
                  </a:lnTo>
                  <a:lnTo>
                    <a:pt x="1" y="1836"/>
                  </a:lnTo>
                  <a:lnTo>
                    <a:pt x="1" y="1896"/>
                  </a:lnTo>
                  <a:lnTo>
                    <a:pt x="5760" y="1896"/>
                  </a:lnTo>
                  <a:lnTo>
                    <a:pt x="5760" y="1944"/>
                  </a:lnTo>
                  <a:lnTo>
                    <a:pt x="1" y="1944"/>
                  </a:lnTo>
                  <a:lnTo>
                    <a:pt x="1" y="2005"/>
                  </a:lnTo>
                  <a:lnTo>
                    <a:pt x="5760" y="2004"/>
                  </a:lnTo>
                  <a:lnTo>
                    <a:pt x="5760" y="2052"/>
                  </a:lnTo>
                  <a:lnTo>
                    <a:pt x="1" y="2052"/>
                  </a:lnTo>
                  <a:lnTo>
                    <a:pt x="1" y="2113"/>
                  </a:lnTo>
                  <a:lnTo>
                    <a:pt x="5760" y="2112"/>
                  </a:lnTo>
                  <a:lnTo>
                    <a:pt x="5760" y="2161"/>
                  </a:lnTo>
                  <a:lnTo>
                    <a:pt x="1" y="2160"/>
                  </a:lnTo>
                  <a:lnTo>
                    <a:pt x="1" y="2220"/>
                  </a:lnTo>
                  <a:lnTo>
                    <a:pt x="5760" y="2220"/>
                  </a:lnTo>
                  <a:lnTo>
                    <a:pt x="5760" y="2268"/>
                  </a:lnTo>
                  <a:lnTo>
                    <a:pt x="1" y="2268"/>
                  </a:lnTo>
                  <a:lnTo>
                    <a:pt x="1" y="2328"/>
                  </a:lnTo>
                  <a:lnTo>
                    <a:pt x="5760" y="2328"/>
                  </a:lnTo>
                  <a:lnTo>
                    <a:pt x="5760" y="2376"/>
                  </a:lnTo>
                  <a:lnTo>
                    <a:pt x="1" y="2376"/>
                  </a:lnTo>
                  <a:lnTo>
                    <a:pt x="1" y="2437"/>
                  </a:lnTo>
                  <a:lnTo>
                    <a:pt x="5760" y="2436"/>
                  </a:lnTo>
                  <a:lnTo>
                    <a:pt x="5760" y="2484"/>
                  </a:lnTo>
                  <a:lnTo>
                    <a:pt x="1" y="2484"/>
                  </a:lnTo>
                  <a:lnTo>
                    <a:pt x="1" y="2545"/>
                  </a:lnTo>
                  <a:lnTo>
                    <a:pt x="5760" y="2545"/>
                  </a:lnTo>
                  <a:lnTo>
                    <a:pt x="5760" y="2592"/>
                  </a:lnTo>
                  <a:lnTo>
                    <a:pt x="1" y="2592"/>
                  </a:lnTo>
                  <a:lnTo>
                    <a:pt x="1" y="2652"/>
                  </a:lnTo>
                  <a:lnTo>
                    <a:pt x="5760" y="2652"/>
                  </a:lnTo>
                  <a:lnTo>
                    <a:pt x="5760" y="2700"/>
                  </a:lnTo>
                  <a:lnTo>
                    <a:pt x="1" y="2700"/>
                  </a:lnTo>
                  <a:lnTo>
                    <a:pt x="1" y="2761"/>
                  </a:lnTo>
                  <a:lnTo>
                    <a:pt x="5760" y="2760"/>
                  </a:lnTo>
                  <a:lnTo>
                    <a:pt x="5760" y="2808"/>
                  </a:lnTo>
                  <a:lnTo>
                    <a:pt x="1" y="2808"/>
                  </a:lnTo>
                  <a:lnTo>
                    <a:pt x="1" y="2868"/>
                  </a:lnTo>
                  <a:lnTo>
                    <a:pt x="5760" y="2868"/>
                  </a:lnTo>
                  <a:lnTo>
                    <a:pt x="5760" y="2917"/>
                  </a:lnTo>
                  <a:lnTo>
                    <a:pt x="0" y="2917"/>
                  </a:lnTo>
                  <a:lnTo>
                    <a:pt x="1" y="2977"/>
                  </a:lnTo>
                  <a:lnTo>
                    <a:pt x="5760" y="2976"/>
                  </a:lnTo>
                  <a:lnTo>
                    <a:pt x="5760" y="3024"/>
                  </a:lnTo>
                  <a:lnTo>
                    <a:pt x="1" y="3024"/>
                  </a:lnTo>
                  <a:lnTo>
                    <a:pt x="1" y="3084"/>
                  </a:lnTo>
                  <a:lnTo>
                    <a:pt x="5760" y="3084"/>
                  </a:lnTo>
                  <a:lnTo>
                    <a:pt x="5760" y="3132"/>
                  </a:lnTo>
                  <a:lnTo>
                    <a:pt x="1" y="3132"/>
                  </a:lnTo>
                  <a:lnTo>
                    <a:pt x="1" y="3192"/>
                  </a:lnTo>
                  <a:lnTo>
                    <a:pt x="5760" y="3192"/>
                  </a:lnTo>
                  <a:lnTo>
                    <a:pt x="5760" y="3240"/>
                  </a:lnTo>
                  <a:lnTo>
                    <a:pt x="1" y="3240"/>
                  </a:lnTo>
                  <a:lnTo>
                    <a:pt x="1" y="3301"/>
                  </a:lnTo>
                  <a:lnTo>
                    <a:pt x="5760" y="3300"/>
                  </a:lnTo>
                  <a:lnTo>
                    <a:pt x="5760" y="3348"/>
                  </a:lnTo>
                  <a:lnTo>
                    <a:pt x="1" y="3348"/>
                  </a:lnTo>
                  <a:lnTo>
                    <a:pt x="1" y="3408"/>
                  </a:lnTo>
                  <a:lnTo>
                    <a:pt x="5760" y="3409"/>
                  </a:lnTo>
                  <a:lnTo>
                    <a:pt x="5760" y="3457"/>
                  </a:lnTo>
                  <a:lnTo>
                    <a:pt x="1" y="3456"/>
                  </a:lnTo>
                  <a:lnTo>
                    <a:pt x="1" y="3517"/>
                  </a:lnTo>
                  <a:lnTo>
                    <a:pt x="5760" y="3516"/>
                  </a:lnTo>
                  <a:lnTo>
                    <a:pt x="5760" y="3565"/>
                  </a:lnTo>
                  <a:lnTo>
                    <a:pt x="1" y="3565"/>
                  </a:lnTo>
                  <a:lnTo>
                    <a:pt x="1" y="3624"/>
                  </a:lnTo>
                  <a:lnTo>
                    <a:pt x="5760" y="3625"/>
                  </a:lnTo>
                  <a:lnTo>
                    <a:pt x="5760" y="3673"/>
                  </a:lnTo>
                  <a:lnTo>
                    <a:pt x="1" y="3672"/>
                  </a:lnTo>
                  <a:lnTo>
                    <a:pt x="1" y="3733"/>
                  </a:lnTo>
                  <a:lnTo>
                    <a:pt x="5760" y="3733"/>
                  </a:lnTo>
                  <a:lnTo>
                    <a:pt x="5760" y="3781"/>
                  </a:lnTo>
                  <a:lnTo>
                    <a:pt x="1" y="3781"/>
                  </a:lnTo>
                  <a:lnTo>
                    <a:pt x="1" y="3841"/>
                  </a:lnTo>
                  <a:lnTo>
                    <a:pt x="5760" y="3841"/>
                  </a:lnTo>
                  <a:lnTo>
                    <a:pt x="5760" y="3889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</p:grpSp>
      <p:sp>
        <p:nvSpPr>
          <p:cNvPr id="26726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6726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5960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  <a:ea typeface="ＭＳ Ｐゴシック" charset="0"/>
          <a:cs typeface="Geneva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  <a:ea typeface="ＭＳ Ｐゴシック" charset="0"/>
          <a:cs typeface="Geneva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  <a:ea typeface="ＭＳ Ｐゴシック" charset="0"/>
          <a:cs typeface="Geneva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  <a:ea typeface="ＭＳ Ｐゴシック" charset="0"/>
          <a:cs typeface="Geneva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Geneva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59DCBD2E-90F0-0142-A71E-44B66B41773A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3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7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7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312" name="Shape 312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3" name="Shape 313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marR="0" indent="-18319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"/>
              <a:buChar char="○"/>
              <a:defRPr sz="22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marR="0" indent="-1428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ans Symbol"/>
              <a:buChar char="•"/>
              <a:defRPr sz="20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marR="0" indent="-1444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ans Symbol"/>
              <a:buChar char="•"/>
              <a:defRPr sz="20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8FB08C"/>
              </a:buClr>
              <a:buFont typeface="Georgia"/>
              <a:buChar char="•"/>
              <a:defRPr sz="20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indent="-93980" algn="l" rtl="0">
              <a:spcBef>
                <a:spcPts val="360"/>
              </a:spcBef>
              <a:buClr>
                <a:schemeClr val="accent6"/>
              </a:buClr>
              <a:buFont typeface="Noto Sans Symbol"/>
              <a:buChar char="●"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indent="-101600" algn="l" rtl="0">
              <a:spcBef>
                <a:spcPts val="320"/>
              </a:spcBef>
              <a:buClr>
                <a:srgbClr val="B75640"/>
              </a:buClr>
              <a:buFont typeface="Georgia"/>
              <a:buChar char="•"/>
              <a:defRPr sz="16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indent="-83820" algn="l" rtl="0">
              <a:spcBef>
                <a:spcPts val="320"/>
              </a:spcBef>
              <a:buClr>
                <a:srgbClr val="7A6B62"/>
              </a:buClr>
              <a:buFont typeface="Georgia"/>
              <a:buChar char="•"/>
              <a:defRPr sz="16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indent="-113029" algn="l" rtl="0">
              <a:spcBef>
                <a:spcPts val="280"/>
              </a:spcBef>
              <a:buClr>
                <a:srgbClr val="B29D00"/>
              </a:buClr>
              <a:buFont typeface="Georgia"/>
              <a:buChar char="•"/>
              <a:defRPr sz="14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/>
            <a:endParaRPr kern="0">
              <a:rtl val="0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/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4362450" y="10271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fld id="{00000000-1234-1234-1234-123412341234}" type="slidenum">
              <a:rPr lang="en-US" sz="1600" kern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7B9899"/>
                </a:buClr>
                <a:buSzPct val="25000"/>
                <a:buFont typeface="Georgia"/>
                <a:buNone/>
              </a:pPr>
              <a:t>‹#›</a:t>
            </a:fld>
            <a:endParaRPr lang="en-US" sz="1600" kern="0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692496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0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Shape 1716"/>
          <p:cNvSpPr txBox="1"/>
          <p:nvPr/>
        </p:nvSpPr>
        <p:spPr>
          <a:xfrm>
            <a:off x="0" y="1638300"/>
            <a:ext cx="3343274" cy="122237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CCECFF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717" name="Shape 1717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18" name="Shape 17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32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Tahoma"/>
              <a:buChar char="–"/>
              <a:defRPr sz="2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indent="-13716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4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 sz="2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indent="-165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indent="-165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indent="-165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indent="-165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indent="-165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19" name="Shape 17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/>
            <a:endParaRPr kern="0">
              <a:solidFill>
                <a:srgbClr val="CCECFF"/>
              </a:solidFill>
              <a:rtl val="0"/>
            </a:endParaRPr>
          </a:p>
        </p:txBody>
      </p:sp>
      <p:sp>
        <p:nvSpPr>
          <p:cNvPr id="1720" name="Shape 17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/>
            <a:endParaRPr kern="0">
              <a:solidFill>
                <a:srgbClr val="CCECFF"/>
              </a:solidFill>
              <a:rtl val="0"/>
            </a:endParaRPr>
          </a:p>
        </p:txBody>
      </p:sp>
      <p:sp>
        <p:nvSpPr>
          <p:cNvPr id="1721" name="Shape 17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CCECFF"/>
                </a:solidFill>
                <a:latin typeface="Arial"/>
                <a:cs typeface="Arial"/>
                <a:sym typeface="Arial"/>
                <a:rtl val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CCECFF"/>
                </a:buClr>
                <a:buSzPct val="25000"/>
                <a:buFont typeface="Arial"/>
                <a:buNone/>
              </a:pPr>
              <a:t>‹#›</a:t>
            </a:fld>
            <a:endParaRPr lang="en-US" sz="1400" kern="0">
              <a:solidFill>
                <a:srgbClr val="CCECFF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46242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2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7" name="Shape 217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marR="0" indent="-18319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"/>
              <a:buChar char="○"/>
              <a:defRPr sz="22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marR="0" indent="-1428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ans Symbol"/>
              <a:buChar char="•"/>
              <a:defRPr sz="20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marR="0" indent="-1444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ans Symbol"/>
              <a:buChar char="•"/>
              <a:defRPr sz="20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8FB08C"/>
              </a:buClr>
              <a:buFont typeface="Georgia"/>
              <a:buChar char="•"/>
              <a:defRPr sz="20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indent="-93980" algn="l" rtl="0">
              <a:spcBef>
                <a:spcPts val="360"/>
              </a:spcBef>
              <a:buClr>
                <a:schemeClr val="accent6"/>
              </a:buClr>
              <a:buFont typeface="Noto Sans Symbol"/>
              <a:buChar char="●"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indent="-101600" algn="l" rtl="0">
              <a:spcBef>
                <a:spcPts val="320"/>
              </a:spcBef>
              <a:buClr>
                <a:srgbClr val="B75640"/>
              </a:buClr>
              <a:buFont typeface="Georgia"/>
              <a:buChar char="•"/>
              <a:defRPr sz="16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indent="-83820" algn="l" rtl="0">
              <a:spcBef>
                <a:spcPts val="320"/>
              </a:spcBef>
              <a:buClr>
                <a:srgbClr val="7A6B62"/>
              </a:buClr>
              <a:buFont typeface="Georgia"/>
              <a:buChar char="•"/>
              <a:defRPr sz="16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indent="-113029" algn="l" rtl="0">
              <a:spcBef>
                <a:spcPts val="280"/>
              </a:spcBef>
              <a:buClr>
                <a:srgbClr val="B29D00"/>
              </a:buClr>
              <a:buFont typeface="Georgia"/>
              <a:buChar char="•"/>
              <a:defRPr sz="14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/>
            <a:endParaRPr kern="0">
              <a:rtl val="0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/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4343400" y="10366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fld id="{00000000-1234-1234-1234-123412341234}" type="slidenum">
              <a:rPr lang="en-US" sz="1600" kern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7B9899"/>
                </a:buClr>
                <a:buSzPct val="25000"/>
                <a:buFont typeface="Georgia"/>
                <a:buNone/>
              </a:pPr>
              <a:t>‹#›</a:t>
            </a:fld>
            <a:endParaRPr lang="en-US" sz="1600" kern="0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037880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4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16D457C-B33A-8940-85E5-0FFA914F5A45}" type="datetime1">
              <a:rPr lang="zh-CN" altLang="en-US">
                <a:ea typeface="MS PGothic" charset="0"/>
              </a:rPr>
              <a:pPr>
                <a:defRPr/>
              </a:pPr>
              <a:t>2019/11/15</a:t>
            </a:fld>
            <a:endParaRPr lang="en-US" altLang="zh-CN">
              <a:ea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B4E25A8-2795-9146-A2E2-C9A97C2914C7}" type="slidenum">
              <a:rPr lang="zh-CN" altLang="en-US">
                <a:ea typeface="MS PGothic" charset="0"/>
              </a:rPr>
              <a:pPr>
                <a:defRPr/>
              </a:pPr>
              <a:t>‹#›</a:t>
            </a:fld>
            <a:endParaRPr lang="en-US" altLang="zh-CN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5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-1588"/>
            <a:ext cx="9142413" cy="6858001"/>
            <a:chOff x="0" y="-1"/>
            <a:chExt cx="5759" cy="4320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auto">
            <a:xfrm>
              <a:off x="0" y="864"/>
              <a:ext cx="5760" cy="345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4125"/>
              <a:ext cx="5760" cy="195"/>
            </a:xfrm>
            <a:prstGeom prst="rect">
              <a:avLst/>
            </a:prstGeom>
            <a:solidFill>
              <a:srgbClr val="C58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4" name="Rectangle 4"/>
            <p:cNvSpPr>
              <a:spLocks noChangeArrowheads="1"/>
            </p:cNvSpPr>
            <p:nvPr/>
          </p:nvSpPr>
          <p:spPr bwMode="auto">
            <a:xfrm>
              <a:off x="0" y="-1"/>
              <a:ext cx="5760" cy="1015"/>
            </a:xfrm>
            <a:prstGeom prst="rect">
              <a:avLst/>
            </a:prstGeom>
            <a:solidFill>
              <a:srgbClr val="C58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035" name="Group 5"/>
            <p:cNvGrpSpPr>
              <a:grpSpLocks/>
            </p:cNvGrpSpPr>
            <p:nvPr/>
          </p:nvGrpSpPr>
          <p:grpSpPr bwMode="auto">
            <a:xfrm>
              <a:off x="0" y="1014"/>
              <a:ext cx="5759" cy="260"/>
              <a:chOff x="0" y="1014"/>
              <a:chExt cx="5759" cy="260"/>
            </a:xfrm>
          </p:grpSpPr>
          <p:sp>
            <p:nvSpPr>
              <p:cNvPr id="1036" name="Rectangle 6"/>
              <p:cNvSpPr>
                <a:spLocks noChangeArrowheads="1"/>
              </p:cNvSpPr>
              <p:nvPr/>
            </p:nvSpPr>
            <p:spPr bwMode="auto">
              <a:xfrm>
                <a:off x="0" y="1014"/>
                <a:ext cx="5760" cy="6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7" name="Rectangle 7"/>
              <p:cNvSpPr>
                <a:spLocks noChangeArrowheads="1"/>
              </p:cNvSpPr>
              <p:nvPr/>
            </p:nvSpPr>
            <p:spPr bwMode="auto">
              <a:xfrm>
                <a:off x="0" y="1079"/>
                <a:ext cx="5760" cy="6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8" name="Rectangle 8"/>
              <p:cNvSpPr>
                <a:spLocks noChangeArrowheads="1"/>
              </p:cNvSpPr>
              <p:nvPr/>
            </p:nvSpPr>
            <p:spPr bwMode="auto">
              <a:xfrm>
                <a:off x="0" y="1144"/>
                <a:ext cx="5760" cy="6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9" name="Rectangle 9"/>
              <p:cNvSpPr>
                <a:spLocks noChangeArrowheads="1"/>
              </p:cNvSpPr>
              <p:nvPr/>
            </p:nvSpPr>
            <p:spPr bwMode="auto">
              <a:xfrm>
                <a:off x="0" y="1210"/>
                <a:ext cx="5760" cy="65"/>
              </a:xfrm>
              <a:prstGeom prst="rect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8750"/>
            <a:ext cx="77470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470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400800"/>
            <a:ext cx="18796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charset="0"/>
              <a:buNone/>
              <a:defRPr sz="1400" smtClean="0">
                <a:solidFill>
                  <a:srgbClr val="FFFFFF"/>
                </a:solidFill>
                <a:latin typeface="Arial Black" charset="0"/>
                <a:cs typeface="Lucida Sans Unicode" charset="0"/>
              </a:defRPr>
            </a:lvl1pPr>
          </a:lstStyle>
          <a:p>
            <a:pPr defTabSz="457200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400800"/>
            <a:ext cx="28702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charset="0"/>
              <a:buNone/>
              <a:defRPr sz="1400" smtClean="0">
                <a:solidFill>
                  <a:srgbClr val="FFFFFF"/>
                </a:solidFill>
                <a:latin typeface="Arial Black" charset="0"/>
                <a:cs typeface="Lucida Sans Unicode" charset="0"/>
              </a:defRPr>
            </a:lvl1pPr>
          </a:lstStyle>
          <a:p>
            <a:pPr defTabSz="457200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00800"/>
            <a:ext cx="18796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Times New Roman" charset="0"/>
              <a:buNone/>
              <a:defRPr sz="1400" smtClean="0">
                <a:solidFill>
                  <a:srgbClr val="FFFFFF"/>
                </a:solidFill>
                <a:latin typeface="Arial Black" charset="0"/>
                <a:cs typeface="Lucida Sans Unicode" charset="0"/>
              </a:defRPr>
            </a:lvl1pPr>
          </a:lstStyle>
          <a:p>
            <a:pPr defTabSz="457200">
              <a:defRPr/>
            </a:pPr>
            <a:fld id="{BDA9DDD8-B81D-9343-963F-9D9654857D68}" type="slidenum">
              <a:rPr lang="en-US">
                <a:ea typeface="ＭＳ Ｐゴシック" charset="0"/>
              </a:rPr>
              <a:pPr defTabSz="457200"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3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 Black" pitchFamily="-112" charset="0"/>
          <a:ea typeface="ＭＳ Ｐゴシック" charset="0"/>
          <a:cs typeface="MS 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 Black" pitchFamily="-112" charset="0"/>
          <a:ea typeface="ＭＳ Ｐゴシック" charset="0"/>
          <a:cs typeface="MS 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 Black" pitchFamily="-112" charset="0"/>
          <a:ea typeface="ＭＳ Ｐゴシック" charset="0"/>
          <a:cs typeface="MS 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 Black" pitchFamily="-112" charset="0"/>
          <a:ea typeface="ＭＳ Ｐゴシック" charset="0"/>
          <a:cs typeface="MS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FFFFFF"/>
          </a:solidFill>
          <a:latin typeface="Arial Black" pitchFamily="-112" charset="0"/>
          <a:ea typeface="MS Gothic" charset="0"/>
          <a:cs typeface="MS Gothic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FFFFFF"/>
          </a:solidFill>
          <a:latin typeface="Arial Black" pitchFamily="-112" charset="0"/>
          <a:ea typeface="MS Gothic" charset="0"/>
          <a:cs typeface="MS Gothic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FFFFFF"/>
          </a:solidFill>
          <a:latin typeface="Arial Black" pitchFamily="-112" charset="0"/>
          <a:ea typeface="MS Gothic" charset="0"/>
          <a:cs typeface="MS Gothic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FFFFFF"/>
          </a:solidFill>
          <a:latin typeface="Arial Black" pitchFamily="-112" charset="0"/>
          <a:ea typeface="MS Gothic" charset="0"/>
          <a:cs typeface="MS Gothic" charset="0"/>
        </a:defRPr>
      </a:lvl9pPr>
    </p:titleStyle>
    <p:bodyStyle>
      <a:lvl1pPr marL="339725" indent="-339725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39775" indent="-282575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3078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22533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2534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35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36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37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38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39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40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41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44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45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46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47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48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49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50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51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52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53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54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55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9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22557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2558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2559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itchFamily="34" charset="0"/>
              </a:rPr>
              <a:t>©2003 TBBMI</a:t>
            </a: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7561263" y="6515100"/>
            <a:ext cx="727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7.5.03c.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-84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"/>
          <p:cNvGrpSpPr>
            <a:grpSpLocks/>
          </p:cNvGrpSpPr>
          <p:nvPr/>
        </p:nvGrpSpPr>
        <p:grpSpPr bwMode="auto">
          <a:xfrm>
            <a:off x="0" y="0"/>
            <a:ext cx="9145588" cy="6865938"/>
            <a:chOff x="0" y="0"/>
            <a:chExt cx="5761" cy="4325"/>
          </a:xfrm>
        </p:grpSpPr>
        <p:sp>
          <p:nvSpPr>
            <p:cNvPr id="5223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33" name="Rectangle 3"/>
            <p:cNvSpPr>
              <a:spLocks noChangeArrowheads="1"/>
            </p:cNvSpPr>
            <p:nvPr/>
          </p:nvSpPr>
          <p:spPr bwMode="auto">
            <a:xfrm>
              <a:off x="96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34" name="Rectangle 4"/>
            <p:cNvSpPr>
              <a:spLocks noChangeArrowheads="1"/>
            </p:cNvSpPr>
            <p:nvPr/>
          </p:nvSpPr>
          <p:spPr bwMode="auto">
            <a:xfrm>
              <a:off x="192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35" name="Rectangle 5"/>
            <p:cNvSpPr>
              <a:spLocks noChangeArrowheads="1"/>
            </p:cNvSpPr>
            <p:nvPr/>
          </p:nvSpPr>
          <p:spPr bwMode="auto">
            <a:xfrm>
              <a:off x="288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36" name="Rectangle 6"/>
            <p:cNvSpPr>
              <a:spLocks noChangeArrowheads="1"/>
            </p:cNvSpPr>
            <p:nvPr/>
          </p:nvSpPr>
          <p:spPr bwMode="auto">
            <a:xfrm>
              <a:off x="384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37" name="Rectangle 7"/>
            <p:cNvSpPr>
              <a:spLocks noChangeArrowheads="1"/>
            </p:cNvSpPr>
            <p:nvPr/>
          </p:nvSpPr>
          <p:spPr bwMode="auto">
            <a:xfrm>
              <a:off x="480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38" name="Rectangle 8"/>
            <p:cNvSpPr>
              <a:spLocks noChangeArrowheads="1"/>
            </p:cNvSpPr>
            <p:nvPr/>
          </p:nvSpPr>
          <p:spPr bwMode="auto">
            <a:xfrm>
              <a:off x="576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39" name="Rectangle 9"/>
            <p:cNvSpPr>
              <a:spLocks noChangeArrowheads="1"/>
            </p:cNvSpPr>
            <p:nvPr/>
          </p:nvSpPr>
          <p:spPr bwMode="auto">
            <a:xfrm>
              <a:off x="672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40" name="Rectangle 10"/>
            <p:cNvSpPr>
              <a:spLocks noChangeArrowheads="1"/>
            </p:cNvSpPr>
            <p:nvPr/>
          </p:nvSpPr>
          <p:spPr bwMode="auto">
            <a:xfrm>
              <a:off x="768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41" name="Rectangle 11"/>
            <p:cNvSpPr>
              <a:spLocks noChangeArrowheads="1"/>
            </p:cNvSpPr>
            <p:nvPr/>
          </p:nvSpPr>
          <p:spPr bwMode="auto">
            <a:xfrm>
              <a:off x="864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42" name="Rectangle 12"/>
            <p:cNvSpPr>
              <a:spLocks noChangeArrowheads="1"/>
            </p:cNvSpPr>
            <p:nvPr/>
          </p:nvSpPr>
          <p:spPr bwMode="auto">
            <a:xfrm>
              <a:off x="960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43" name="Rectangle 13"/>
            <p:cNvSpPr>
              <a:spLocks noChangeArrowheads="1"/>
            </p:cNvSpPr>
            <p:nvPr/>
          </p:nvSpPr>
          <p:spPr bwMode="auto">
            <a:xfrm>
              <a:off x="1056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44" name="Rectangle 14"/>
            <p:cNvSpPr>
              <a:spLocks noChangeArrowheads="1"/>
            </p:cNvSpPr>
            <p:nvPr/>
          </p:nvSpPr>
          <p:spPr bwMode="auto">
            <a:xfrm>
              <a:off x="1152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45" name="Rectangle 15"/>
            <p:cNvSpPr>
              <a:spLocks noChangeArrowheads="1"/>
            </p:cNvSpPr>
            <p:nvPr/>
          </p:nvSpPr>
          <p:spPr bwMode="auto">
            <a:xfrm>
              <a:off x="1248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46" name="Rectangle 16"/>
            <p:cNvSpPr>
              <a:spLocks noChangeArrowheads="1"/>
            </p:cNvSpPr>
            <p:nvPr/>
          </p:nvSpPr>
          <p:spPr bwMode="auto">
            <a:xfrm>
              <a:off x="1344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47" name="Rectangle 17"/>
            <p:cNvSpPr>
              <a:spLocks noChangeArrowheads="1"/>
            </p:cNvSpPr>
            <p:nvPr/>
          </p:nvSpPr>
          <p:spPr bwMode="auto">
            <a:xfrm>
              <a:off x="1440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48" name="Rectangle 18"/>
            <p:cNvSpPr>
              <a:spLocks noChangeArrowheads="1"/>
            </p:cNvSpPr>
            <p:nvPr/>
          </p:nvSpPr>
          <p:spPr bwMode="auto">
            <a:xfrm>
              <a:off x="1536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49" name="Rectangle 19"/>
            <p:cNvSpPr>
              <a:spLocks noChangeArrowheads="1"/>
            </p:cNvSpPr>
            <p:nvPr/>
          </p:nvSpPr>
          <p:spPr bwMode="auto">
            <a:xfrm>
              <a:off x="1632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50" name="Rectangle 20"/>
            <p:cNvSpPr>
              <a:spLocks noChangeArrowheads="1"/>
            </p:cNvSpPr>
            <p:nvPr/>
          </p:nvSpPr>
          <p:spPr bwMode="auto">
            <a:xfrm>
              <a:off x="1728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51" name="Rectangle 21"/>
            <p:cNvSpPr>
              <a:spLocks noChangeArrowheads="1"/>
            </p:cNvSpPr>
            <p:nvPr/>
          </p:nvSpPr>
          <p:spPr bwMode="auto">
            <a:xfrm>
              <a:off x="1824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1920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53" name="Rectangle 23"/>
            <p:cNvSpPr>
              <a:spLocks noChangeArrowheads="1"/>
            </p:cNvSpPr>
            <p:nvPr/>
          </p:nvSpPr>
          <p:spPr bwMode="auto">
            <a:xfrm>
              <a:off x="2016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54" name="Rectangle 24"/>
            <p:cNvSpPr>
              <a:spLocks noChangeArrowheads="1"/>
            </p:cNvSpPr>
            <p:nvPr/>
          </p:nvSpPr>
          <p:spPr bwMode="auto">
            <a:xfrm>
              <a:off x="2112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55" name="Rectangle 25"/>
            <p:cNvSpPr>
              <a:spLocks noChangeArrowheads="1"/>
            </p:cNvSpPr>
            <p:nvPr/>
          </p:nvSpPr>
          <p:spPr bwMode="auto">
            <a:xfrm>
              <a:off x="2208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56" name="Rectangle 26"/>
            <p:cNvSpPr>
              <a:spLocks noChangeArrowheads="1"/>
            </p:cNvSpPr>
            <p:nvPr/>
          </p:nvSpPr>
          <p:spPr bwMode="auto">
            <a:xfrm>
              <a:off x="2304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57" name="Rectangle 27"/>
            <p:cNvSpPr>
              <a:spLocks noChangeArrowheads="1"/>
            </p:cNvSpPr>
            <p:nvPr/>
          </p:nvSpPr>
          <p:spPr bwMode="auto">
            <a:xfrm>
              <a:off x="2400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58" name="Rectangle 28"/>
            <p:cNvSpPr>
              <a:spLocks noChangeArrowheads="1"/>
            </p:cNvSpPr>
            <p:nvPr/>
          </p:nvSpPr>
          <p:spPr bwMode="auto">
            <a:xfrm>
              <a:off x="2496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59" name="Rectangle 29"/>
            <p:cNvSpPr>
              <a:spLocks noChangeArrowheads="1"/>
            </p:cNvSpPr>
            <p:nvPr/>
          </p:nvSpPr>
          <p:spPr bwMode="auto">
            <a:xfrm>
              <a:off x="2592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60" name="Rectangle 30"/>
            <p:cNvSpPr>
              <a:spLocks noChangeArrowheads="1"/>
            </p:cNvSpPr>
            <p:nvPr/>
          </p:nvSpPr>
          <p:spPr bwMode="auto">
            <a:xfrm>
              <a:off x="2688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61" name="Rectangle 31"/>
            <p:cNvSpPr>
              <a:spLocks noChangeArrowheads="1"/>
            </p:cNvSpPr>
            <p:nvPr/>
          </p:nvSpPr>
          <p:spPr bwMode="auto">
            <a:xfrm>
              <a:off x="2784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62" name="Rectangle 32"/>
            <p:cNvSpPr>
              <a:spLocks noChangeArrowheads="1"/>
            </p:cNvSpPr>
            <p:nvPr/>
          </p:nvSpPr>
          <p:spPr bwMode="auto">
            <a:xfrm>
              <a:off x="2880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63" name="Rectangle 33"/>
            <p:cNvSpPr>
              <a:spLocks noChangeArrowheads="1"/>
            </p:cNvSpPr>
            <p:nvPr/>
          </p:nvSpPr>
          <p:spPr bwMode="auto">
            <a:xfrm>
              <a:off x="2976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64" name="Rectangle 34"/>
            <p:cNvSpPr>
              <a:spLocks noChangeArrowheads="1"/>
            </p:cNvSpPr>
            <p:nvPr/>
          </p:nvSpPr>
          <p:spPr bwMode="auto">
            <a:xfrm>
              <a:off x="3072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65" name="Rectangle 35"/>
            <p:cNvSpPr>
              <a:spLocks noChangeArrowheads="1"/>
            </p:cNvSpPr>
            <p:nvPr/>
          </p:nvSpPr>
          <p:spPr bwMode="auto">
            <a:xfrm>
              <a:off x="3168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66" name="Rectangle 36"/>
            <p:cNvSpPr>
              <a:spLocks noChangeArrowheads="1"/>
            </p:cNvSpPr>
            <p:nvPr/>
          </p:nvSpPr>
          <p:spPr bwMode="auto">
            <a:xfrm>
              <a:off x="3264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67" name="Rectangle 37"/>
            <p:cNvSpPr>
              <a:spLocks noChangeArrowheads="1"/>
            </p:cNvSpPr>
            <p:nvPr/>
          </p:nvSpPr>
          <p:spPr bwMode="auto">
            <a:xfrm>
              <a:off x="3360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68" name="Rectangle 38"/>
            <p:cNvSpPr>
              <a:spLocks noChangeArrowheads="1"/>
            </p:cNvSpPr>
            <p:nvPr/>
          </p:nvSpPr>
          <p:spPr bwMode="auto">
            <a:xfrm>
              <a:off x="3456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69" name="Rectangle 39"/>
            <p:cNvSpPr>
              <a:spLocks noChangeArrowheads="1"/>
            </p:cNvSpPr>
            <p:nvPr/>
          </p:nvSpPr>
          <p:spPr bwMode="auto">
            <a:xfrm>
              <a:off x="3552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70" name="Rectangle 40"/>
            <p:cNvSpPr>
              <a:spLocks noChangeArrowheads="1"/>
            </p:cNvSpPr>
            <p:nvPr/>
          </p:nvSpPr>
          <p:spPr bwMode="auto">
            <a:xfrm>
              <a:off x="3648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71" name="Rectangle 41"/>
            <p:cNvSpPr>
              <a:spLocks noChangeArrowheads="1"/>
            </p:cNvSpPr>
            <p:nvPr/>
          </p:nvSpPr>
          <p:spPr bwMode="auto">
            <a:xfrm>
              <a:off x="3744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72" name="Rectangle 42"/>
            <p:cNvSpPr>
              <a:spLocks noChangeArrowheads="1"/>
            </p:cNvSpPr>
            <p:nvPr/>
          </p:nvSpPr>
          <p:spPr bwMode="auto">
            <a:xfrm>
              <a:off x="3840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73" name="Rectangle 43"/>
            <p:cNvSpPr>
              <a:spLocks noChangeArrowheads="1"/>
            </p:cNvSpPr>
            <p:nvPr/>
          </p:nvSpPr>
          <p:spPr bwMode="auto">
            <a:xfrm>
              <a:off x="3936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74" name="Rectangle 44"/>
            <p:cNvSpPr>
              <a:spLocks noChangeArrowheads="1"/>
            </p:cNvSpPr>
            <p:nvPr/>
          </p:nvSpPr>
          <p:spPr bwMode="auto">
            <a:xfrm>
              <a:off x="4032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75" name="Rectangle 45"/>
            <p:cNvSpPr>
              <a:spLocks noChangeArrowheads="1"/>
            </p:cNvSpPr>
            <p:nvPr/>
          </p:nvSpPr>
          <p:spPr bwMode="auto">
            <a:xfrm>
              <a:off x="4128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76" name="Rectangle 46"/>
            <p:cNvSpPr>
              <a:spLocks noChangeArrowheads="1"/>
            </p:cNvSpPr>
            <p:nvPr/>
          </p:nvSpPr>
          <p:spPr bwMode="auto">
            <a:xfrm>
              <a:off x="4224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77" name="Rectangle 47"/>
            <p:cNvSpPr>
              <a:spLocks noChangeArrowheads="1"/>
            </p:cNvSpPr>
            <p:nvPr/>
          </p:nvSpPr>
          <p:spPr bwMode="auto">
            <a:xfrm>
              <a:off x="4320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78" name="Rectangle 48"/>
            <p:cNvSpPr>
              <a:spLocks noChangeArrowheads="1"/>
            </p:cNvSpPr>
            <p:nvPr/>
          </p:nvSpPr>
          <p:spPr bwMode="auto">
            <a:xfrm>
              <a:off x="4416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79" name="Rectangle 49"/>
            <p:cNvSpPr>
              <a:spLocks noChangeArrowheads="1"/>
            </p:cNvSpPr>
            <p:nvPr/>
          </p:nvSpPr>
          <p:spPr bwMode="auto">
            <a:xfrm>
              <a:off x="4512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80" name="Rectangle 50"/>
            <p:cNvSpPr>
              <a:spLocks noChangeArrowheads="1"/>
            </p:cNvSpPr>
            <p:nvPr/>
          </p:nvSpPr>
          <p:spPr bwMode="auto">
            <a:xfrm>
              <a:off x="4608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81" name="Rectangle 51"/>
            <p:cNvSpPr>
              <a:spLocks noChangeArrowheads="1"/>
            </p:cNvSpPr>
            <p:nvPr/>
          </p:nvSpPr>
          <p:spPr bwMode="auto">
            <a:xfrm>
              <a:off x="4704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82" name="Rectangle 52"/>
            <p:cNvSpPr>
              <a:spLocks noChangeArrowheads="1"/>
            </p:cNvSpPr>
            <p:nvPr/>
          </p:nvSpPr>
          <p:spPr bwMode="auto">
            <a:xfrm>
              <a:off x="4800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83" name="Rectangle 53"/>
            <p:cNvSpPr>
              <a:spLocks noChangeArrowheads="1"/>
            </p:cNvSpPr>
            <p:nvPr/>
          </p:nvSpPr>
          <p:spPr bwMode="auto">
            <a:xfrm>
              <a:off x="4896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84" name="Rectangle 54"/>
            <p:cNvSpPr>
              <a:spLocks noChangeArrowheads="1"/>
            </p:cNvSpPr>
            <p:nvPr/>
          </p:nvSpPr>
          <p:spPr bwMode="auto">
            <a:xfrm>
              <a:off x="4992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85" name="Rectangle 55"/>
            <p:cNvSpPr>
              <a:spLocks noChangeArrowheads="1"/>
            </p:cNvSpPr>
            <p:nvPr/>
          </p:nvSpPr>
          <p:spPr bwMode="auto">
            <a:xfrm>
              <a:off x="5088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86" name="Rectangle 56"/>
            <p:cNvSpPr>
              <a:spLocks noChangeArrowheads="1"/>
            </p:cNvSpPr>
            <p:nvPr/>
          </p:nvSpPr>
          <p:spPr bwMode="auto">
            <a:xfrm>
              <a:off x="5184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87" name="Rectangle 57"/>
            <p:cNvSpPr>
              <a:spLocks noChangeArrowheads="1"/>
            </p:cNvSpPr>
            <p:nvPr/>
          </p:nvSpPr>
          <p:spPr bwMode="auto">
            <a:xfrm>
              <a:off x="5280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88" name="Rectangle 58"/>
            <p:cNvSpPr>
              <a:spLocks noChangeArrowheads="1"/>
            </p:cNvSpPr>
            <p:nvPr/>
          </p:nvSpPr>
          <p:spPr bwMode="auto">
            <a:xfrm>
              <a:off x="5376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89" name="Rectangle 59"/>
            <p:cNvSpPr>
              <a:spLocks noChangeArrowheads="1"/>
            </p:cNvSpPr>
            <p:nvPr/>
          </p:nvSpPr>
          <p:spPr bwMode="auto">
            <a:xfrm>
              <a:off x="5472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90" name="Rectangle 60"/>
            <p:cNvSpPr>
              <a:spLocks noChangeArrowheads="1"/>
            </p:cNvSpPr>
            <p:nvPr/>
          </p:nvSpPr>
          <p:spPr bwMode="auto">
            <a:xfrm>
              <a:off x="5568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91" name="Rectangle 61"/>
            <p:cNvSpPr>
              <a:spLocks noChangeArrowheads="1"/>
            </p:cNvSpPr>
            <p:nvPr/>
          </p:nvSpPr>
          <p:spPr bwMode="auto">
            <a:xfrm>
              <a:off x="5664" y="6"/>
              <a:ext cx="48" cy="43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92" name="Rectangle 62"/>
            <p:cNvSpPr>
              <a:spLocks noChangeArrowheads="1"/>
            </p:cNvSpPr>
            <p:nvPr/>
          </p:nvSpPr>
          <p:spPr bwMode="auto">
            <a:xfrm>
              <a:off x="431" y="0"/>
              <a:ext cx="5331" cy="43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293" name="Rectangle 63"/>
            <p:cNvSpPr>
              <a:spLocks noChangeArrowheads="1"/>
            </p:cNvSpPr>
            <p:nvPr/>
          </p:nvSpPr>
          <p:spPr bwMode="auto">
            <a:xfrm>
              <a:off x="0" y="1081"/>
              <a:ext cx="4378" cy="47"/>
            </a:xfrm>
            <a:prstGeom prst="rect">
              <a:avLst/>
            </a:prstGeom>
            <a:solidFill>
              <a:srgbClr val="3366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52227" name="Rectangle 64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375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2228" name="Rectangle 6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08513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8978" name="Rectangle 66"/>
          <p:cNvSpPr>
            <a:spLocks noGrp="1" noChangeArrowheads="1"/>
          </p:cNvSpPr>
          <p:nvPr>
            <p:ph type="dt"/>
          </p:nvPr>
        </p:nvSpPr>
        <p:spPr bwMode="auto">
          <a:xfrm>
            <a:off x="1152525" y="6286500"/>
            <a:ext cx="18796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Arial" charset="0"/>
                <a:ea typeface="Lucida Sans Unicode" pitchFamily="-112" charset="-128"/>
                <a:cs typeface="Lucida Sans Unicode" pitchFamily="-112" charset="-128"/>
              </a:defRPr>
            </a:lvl1pPr>
          </a:lstStyle>
          <a:p>
            <a:pPr defTabSz="457200" eaLnBrk="1" hangingPunct="1">
              <a:defRPr/>
            </a:pPr>
            <a:endParaRPr lang="en-US"/>
          </a:p>
        </p:txBody>
      </p:sp>
      <p:sp>
        <p:nvSpPr>
          <p:cNvPr id="38979" name="Rectangle 67"/>
          <p:cNvSpPr>
            <a:spLocks noGrp="1" noChangeArrowheads="1"/>
          </p:cNvSpPr>
          <p:nvPr>
            <p:ph type="ftr"/>
          </p:nvPr>
        </p:nvSpPr>
        <p:spPr bwMode="auto">
          <a:xfrm>
            <a:off x="3590925" y="6286500"/>
            <a:ext cx="28702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Arial" charset="0"/>
                <a:ea typeface="Lucida Sans Unicode" pitchFamily="-112" charset="-128"/>
                <a:cs typeface="Lucida Sans Unicode" pitchFamily="-112" charset="-128"/>
              </a:defRPr>
            </a:lvl1pPr>
          </a:lstStyle>
          <a:p>
            <a:pPr defTabSz="457200" eaLnBrk="1" hangingPunct="1">
              <a:defRPr/>
            </a:pPr>
            <a:endParaRPr lang="en-US"/>
          </a:p>
        </p:txBody>
      </p:sp>
      <p:sp>
        <p:nvSpPr>
          <p:cNvPr id="38980" name="Rectangle 68"/>
          <p:cNvSpPr>
            <a:spLocks noGrp="1" noChangeArrowheads="1"/>
          </p:cNvSpPr>
          <p:nvPr>
            <p:ph type="sldNum"/>
          </p:nvPr>
        </p:nvSpPr>
        <p:spPr bwMode="auto">
          <a:xfrm>
            <a:off x="7019925" y="6286500"/>
            <a:ext cx="18796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400" smtClean="0"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pPr defTabSz="457200" eaLnBrk="1" hangingPunct="1">
              <a:defRPr/>
            </a:pPr>
            <a:fld id="{8E2095EE-9BC2-8444-A8EA-655D9FD62D7C}" type="slidenum">
              <a:rPr lang="en-US">
                <a:latin typeface="Arial" charset="0"/>
                <a:ea typeface="ＭＳ Ｐゴシック" charset="0"/>
              </a:rPr>
              <a:pPr defTabSz="457200" eaLnBrk="1" hangingPunct="1"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1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3366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3366"/>
          </a:solidFill>
          <a:latin typeface="Arial" pitchFamily="-112" charset="0"/>
          <a:ea typeface="ＭＳ Ｐゴシック" charset="0"/>
          <a:cs typeface="MS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3366"/>
          </a:solidFill>
          <a:latin typeface="Arial" pitchFamily="-112" charset="0"/>
          <a:ea typeface="ＭＳ Ｐゴシック" charset="0"/>
          <a:cs typeface="MS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3366"/>
          </a:solidFill>
          <a:latin typeface="Arial" pitchFamily="-112" charset="0"/>
          <a:ea typeface="ＭＳ Ｐゴシック" charset="0"/>
          <a:cs typeface="MS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3366"/>
          </a:solidFill>
          <a:latin typeface="Arial" pitchFamily="-112" charset="0"/>
          <a:ea typeface="ＭＳ Ｐゴシック" charset="0"/>
          <a:cs typeface="MS 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003366"/>
          </a:solidFill>
          <a:latin typeface="Arial" pitchFamily="-112" charset="0"/>
          <a:ea typeface="MS Gothic" charset="0"/>
          <a:cs typeface="MS Gothic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003366"/>
          </a:solidFill>
          <a:latin typeface="Arial" pitchFamily="-112" charset="0"/>
          <a:ea typeface="MS Gothic" charset="0"/>
          <a:cs typeface="MS Gothic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003366"/>
          </a:solidFill>
          <a:latin typeface="Arial" pitchFamily="-112" charset="0"/>
          <a:ea typeface="MS Gothic" charset="0"/>
          <a:cs typeface="MS Gothic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003366"/>
          </a:solidFill>
          <a:latin typeface="Arial" pitchFamily="-112" charset="0"/>
          <a:ea typeface="MS Gothic" charset="0"/>
          <a:cs typeface="MS Gothic" charset="0"/>
        </a:defRPr>
      </a:lvl9pPr>
    </p:titleStyle>
    <p:bodyStyle>
      <a:lvl1pPr marL="339725" indent="-339725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39775" indent="-282575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"/>
          <p:cNvGrpSpPr>
            <a:grpSpLocks/>
          </p:cNvGrpSpPr>
          <p:nvPr/>
        </p:nvGrpSpPr>
        <p:grpSpPr bwMode="auto">
          <a:xfrm>
            <a:off x="0" y="0"/>
            <a:ext cx="9131300" cy="6843713"/>
            <a:chOff x="0" y="0"/>
            <a:chExt cx="5752" cy="4311"/>
          </a:xfrm>
        </p:grpSpPr>
        <p:sp>
          <p:nvSpPr>
            <p:cNvPr id="4403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0001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44040" name="Group 3"/>
            <p:cNvGrpSpPr>
              <a:grpSpLocks/>
            </p:cNvGrpSpPr>
            <p:nvPr/>
          </p:nvGrpSpPr>
          <p:grpSpPr bwMode="auto">
            <a:xfrm>
              <a:off x="246" y="204"/>
              <a:ext cx="5270" cy="3888"/>
              <a:chOff x="246" y="204"/>
              <a:chExt cx="5270" cy="3888"/>
            </a:xfrm>
          </p:grpSpPr>
          <p:sp>
            <p:nvSpPr>
              <p:cNvPr id="31748" name="Rectangle 4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9525">
                <a:noFill/>
                <a:round/>
                <a:headEnd/>
                <a:tailEnd/>
              </a:ln>
              <a:effectLst>
                <a:outerShdw blurRad="63500" dist="197537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>
                  <a:solidFill>
                    <a:srgbClr val="FFFFFF"/>
                  </a:solidFill>
                  <a:latin typeface="Times New Roman"/>
                  <a:ea typeface="MS Gothic"/>
                </a:endParaRPr>
              </a:p>
            </p:txBody>
          </p:sp>
          <p:sp>
            <p:nvSpPr>
              <p:cNvPr id="44046" name="Freeform 5"/>
              <p:cNvSpPr>
                <a:spLocks noChangeArrowheads="1"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47" name="Freeform 6"/>
              <p:cNvSpPr>
                <a:spLocks noChangeArrowheads="1"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48" name="Freeform 7"/>
              <p:cNvSpPr>
                <a:spLocks noChangeArrowheads="1"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49" name="Freeform 8"/>
              <p:cNvSpPr>
                <a:spLocks noChangeArrowheads="1"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50" name="Freeform 9"/>
              <p:cNvSpPr>
                <a:spLocks noChangeArrowheads="1"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51" name="Freeform 10"/>
              <p:cNvSpPr>
                <a:spLocks noChangeArrowheads="1"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52" name="Freeform 11"/>
              <p:cNvSpPr>
                <a:spLocks noChangeArrowheads="1"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53" name="Freeform 12"/>
              <p:cNvSpPr>
                <a:spLocks noChangeArrowheads="1"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54" name="Freeform 13"/>
              <p:cNvSpPr>
                <a:spLocks noChangeArrowheads="1"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55" name="Freeform 14"/>
              <p:cNvSpPr>
                <a:spLocks noChangeArrowheads="1"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56" name="Freeform 15"/>
              <p:cNvSpPr>
                <a:spLocks noChangeArrowheads="1"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57" name="Freeform 16"/>
              <p:cNvSpPr>
                <a:spLocks noChangeArrowheads="1"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58" name="Freeform 17"/>
              <p:cNvSpPr>
                <a:spLocks noChangeArrowheads="1"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59" name="Freeform 18"/>
              <p:cNvSpPr>
                <a:spLocks noChangeArrowheads="1"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60" name="Freeform 19"/>
              <p:cNvSpPr>
                <a:spLocks noChangeArrowheads="1"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61" name="Freeform 20"/>
              <p:cNvSpPr>
                <a:spLocks noChangeArrowheads="1"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62" name="Freeform 21"/>
              <p:cNvSpPr>
                <a:spLocks noChangeArrowheads="1"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63" name="Freeform 22"/>
              <p:cNvSpPr>
                <a:spLocks noChangeArrowheads="1"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64" name="Freeform 23"/>
              <p:cNvSpPr>
                <a:spLocks noChangeArrowheads="1"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65" name="Freeform 24"/>
              <p:cNvSpPr>
                <a:spLocks noChangeArrowheads="1"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66" name="Freeform 25"/>
              <p:cNvSpPr>
                <a:spLocks noChangeArrowheads="1"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67" name="Freeform 26"/>
              <p:cNvSpPr>
                <a:spLocks noChangeArrowheads="1"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4041" name="Group 27"/>
            <p:cNvGrpSpPr>
              <a:grpSpLocks/>
            </p:cNvGrpSpPr>
            <p:nvPr/>
          </p:nvGrpSpPr>
          <p:grpSpPr bwMode="auto">
            <a:xfrm>
              <a:off x="0" y="0"/>
              <a:ext cx="1245" cy="1231"/>
              <a:chOff x="0" y="0"/>
              <a:chExt cx="1245" cy="1231"/>
            </a:xfrm>
          </p:grpSpPr>
          <p:sp>
            <p:nvSpPr>
              <p:cNvPr id="44042" name="Rectangle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rgbClr val="1A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4043" name="Rectangle 29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4044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0001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479425" y="6543675"/>
            <a:ext cx="91440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 Black" charset="0"/>
                <a:ea typeface="ＭＳ Ｐゴシック" charset="0"/>
                <a:cs typeface="MS Gothic" charset="0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 Black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 Black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 Black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 Black" charset="0"/>
                <a:ea typeface="MS Gothic" charset="0"/>
                <a:cs typeface="MS 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 Black" charset="0"/>
                <a:ea typeface="MS Gothic" charset="0"/>
                <a:cs typeface="MS Gothic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 Black" charset="0"/>
                <a:ea typeface="MS Gothic" charset="0"/>
                <a:cs typeface="MS Gothic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 Black" charset="0"/>
                <a:ea typeface="MS Gothic" charset="0"/>
                <a:cs typeface="MS Gothic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 Black" charset="0"/>
                <a:ea typeface="MS Gothic" charset="0"/>
                <a:cs typeface="MS Gothic" charset="0"/>
              </a:defRPr>
            </a:lvl9pPr>
          </a:lstStyle>
          <a:p>
            <a:pPr algn="ctr" defTabSz="457200">
              <a:spcBef>
                <a:spcPts val="563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7564438" y="6526213"/>
            <a:ext cx="722312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</a:rPr>
              <a:t>7.5.03c.</a:t>
            </a:r>
          </a:p>
        </p:txBody>
      </p:sp>
      <p:sp>
        <p:nvSpPr>
          <p:cNvPr id="31777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2138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177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2138" cy="450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42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D34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D34A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ＭＳ Ｐゴシック" charset="0"/>
          <a:cs typeface="MS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D34A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ＭＳ Ｐゴシック" charset="0"/>
          <a:cs typeface="MS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D34A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ＭＳ Ｐゴシック" charset="0"/>
          <a:cs typeface="MS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D34A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ＭＳ Ｐゴシック" charset="0"/>
          <a:cs typeface="MS 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FFD34A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MS Gothic" charset="0"/>
          <a:cs typeface="MS Gothic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FFD34A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MS Gothic" charset="0"/>
          <a:cs typeface="MS Gothic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FFD34A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MS Gothic" charset="0"/>
          <a:cs typeface="MS Gothic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400">
          <a:solidFill>
            <a:srgbClr val="FFD34A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MS Gothic" charset="0"/>
          <a:cs typeface="MS Gothic" charset="0"/>
        </a:defRPr>
      </a:lvl9pPr>
    </p:titleStyle>
    <p:bodyStyle>
      <a:lvl1pPr marL="339725" indent="-339725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39775" indent="-282575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103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25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0726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29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6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7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8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9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1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2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3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4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5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104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30749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0750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0751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4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itchFamily="34" charset="0"/>
              </a:rPr>
              <a:t>©2003 TBBMI</a:t>
            </a: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7543800" y="6515100"/>
            <a:ext cx="736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7.5.03b.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-84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auto">
            <a:xfrm>
              <a:off x="0" y="864"/>
              <a:ext cx="5760" cy="3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129" name="Rectangle 4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130" name="Rectangle 5"/>
            <p:cNvSpPr>
              <a:spLocks noChangeArrowheads="1"/>
            </p:cNvSpPr>
            <p:nvPr/>
          </p:nvSpPr>
          <p:spPr bwMode="white">
            <a:xfrm>
              <a:off x="0" y="-1"/>
              <a:ext cx="5760" cy="10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0" y="1014"/>
              <a:ext cx="5760" cy="261"/>
              <a:chOff x="0" y="115"/>
              <a:chExt cx="5760" cy="464"/>
            </a:xfrm>
          </p:grpSpPr>
          <p:sp>
            <p:nvSpPr>
              <p:cNvPr id="5132" name="Rectangle 7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133" name="Rectangle 8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134" name="Rectangle 9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135" name="Rectangle 10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51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fld id="{CDBD224C-4E8E-4633-8507-B63C7837FA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-84" charset="2"/>
        <a:buChar char="l"/>
        <a:defRPr kumimoji="1"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BA913C8B-6378-466C-82EA-8A729E79E36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9220" name="Group 102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24" name="Group 102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6326" name="Freeform 103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27" name="Freeform 103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28" name="Freeform 103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30" name="Freeform 103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30" name="Freeform 103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56331" name="Freeform 103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6" name="Freeform 103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333" name="Rectangle 103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34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6335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2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</p:grpSp>
      <p:sp>
        <p:nvSpPr>
          <p:cNvPr id="92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-112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pitchFamily="-112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52CC60-EFFD-4A4D-8964-CAF79AA26BEB}" type="slidenum">
              <a:rPr lang="en-US">
                <a:solidFill>
                  <a:srgbClr val="FFFFFF"/>
                </a:solidFill>
                <a:latin typeface="Tahoma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582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6504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06636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charset="0"/>
                  <a:ea typeface="ＭＳ Ｐゴシック" charset="0"/>
                </a:endParaRPr>
              </a:p>
            </p:txBody>
          </p:sp>
          <p:sp>
            <p:nvSpPr>
              <p:cNvPr id="10663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charset="0"/>
                  <a:ea typeface="ＭＳ Ｐゴシック" charset="0"/>
                </a:endParaRPr>
              </a:p>
            </p:txBody>
          </p:sp>
        </p:grpSp>
        <p:grpSp>
          <p:nvGrpSpPr>
            <p:cNvPr id="106505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06634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charset="0"/>
                  <a:ea typeface="ＭＳ Ｐゴシック" charset="0"/>
                </a:endParaRPr>
              </a:p>
            </p:txBody>
          </p:sp>
          <p:sp>
            <p:nvSpPr>
              <p:cNvPr id="106635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charset="0"/>
                  <a:ea typeface="ＭＳ Ｐゴシック" charset="0"/>
                </a:endParaRPr>
              </a:p>
            </p:txBody>
          </p:sp>
        </p:grpSp>
        <p:grpSp>
          <p:nvGrpSpPr>
            <p:cNvPr id="106506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0663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charset="0"/>
                  <a:ea typeface="ＭＳ Ｐゴシック" charset="0"/>
                </a:endParaRPr>
              </a:p>
            </p:txBody>
          </p:sp>
          <p:sp>
            <p:nvSpPr>
              <p:cNvPr id="10663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Arial Black" charset="0"/>
                  <a:ea typeface="ＭＳ Ｐゴシック" charset="0"/>
                </a:endParaRPr>
              </a:p>
            </p:txBody>
          </p:sp>
        </p:grpSp>
        <p:grpSp>
          <p:nvGrpSpPr>
            <p:cNvPr id="106507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6508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0663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CC00"/>
                    </a:solidFill>
                    <a:latin typeface="Arial Black" charset="0"/>
                    <a:ea typeface="ＭＳ Ｐゴシック" charset="0"/>
                  </a:endParaRPr>
                </a:p>
              </p:txBody>
            </p:sp>
            <p:sp>
              <p:nvSpPr>
                <p:cNvPr id="10663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CC00"/>
                    </a:solidFill>
                    <a:latin typeface="Arial Black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6509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532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0662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85 w 2736"/>
                      <a:gd name="T3" fmla="*/ 16 h 504"/>
                      <a:gd name="T4" fmla="*/ 174 w 2736"/>
                      <a:gd name="T5" fmla="*/ 2 h 504"/>
                      <a:gd name="T6" fmla="*/ 268 w 2736"/>
                      <a:gd name="T7" fmla="*/ 2 h 504"/>
                      <a:gd name="T8" fmla="*/ 267 w 2736"/>
                      <a:gd name="T9" fmla="*/ 10 h 504"/>
                      <a:gd name="T10" fmla="*/ 173 w 2736"/>
                      <a:gd name="T11" fmla="*/ 10 h 504"/>
                      <a:gd name="T12" fmla="*/ 64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62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39 h 791"/>
                      <a:gd name="T8" fmla="*/ 68 w 1769"/>
                      <a:gd name="T9" fmla="*/ 54 h 791"/>
                      <a:gd name="T10" fmla="*/ 66 w 1769"/>
                      <a:gd name="T11" fmla="*/ 71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33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06626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0 w 2736"/>
                      <a:gd name="T3" fmla="*/ 26 h 504"/>
                      <a:gd name="T4" fmla="*/ 226 w 2736"/>
                      <a:gd name="T5" fmla="*/ 4 h 504"/>
                      <a:gd name="T6" fmla="*/ 349 w 2736"/>
                      <a:gd name="T7" fmla="*/ 4 h 504"/>
                      <a:gd name="T8" fmla="*/ 346 w 2736"/>
                      <a:gd name="T9" fmla="*/ 16 h 504"/>
                      <a:gd name="T10" fmla="*/ 225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627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5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9 w 1769"/>
                      <a:gd name="T9" fmla="*/ 94 h 791"/>
                      <a:gd name="T10" fmla="*/ 85 w 1769"/>
                      <a:gd name="T11" fmla="*/ 122 h 791"/>
                      <a:gd name="T12" fmla="*/ 80 w 1769"/>
                      <a:gd name="T13" fmla="*/ 99 h 791"/>
                      <a:gd name="T14" fmla="*/ 70 w 1769"/>
                      <a:gd name="T15" fmla="*/ 71 h 791"/>
                      <a:gd name="T16" fmla="*/ 56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34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0662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62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5 h 791"/>
                      <a:gd name="T4" fmla="*/ 47 w 1769"/>
                      <a:gd name="T5" fmla="*/ 16 h 791"/>
                      <a:gd name="T6" fmla="*/ 65 w 1769"/>
                      <a:gd name="T7" fmla="*/ 34 h 791"/>
                      <a:gd name="T8" fmla="*/ 71 w 1769"/>
                      <a:gd name="T9" fmla="*/ 48 h 791"/>
                      <a:gd name="T10" fmla="*/ 68 w 1769"/>
                      <a:gd name="T11" fmla="*/ 63 h 791"/>
                      <a:gd name="T12" fmla="*/ 64 w 1769"/>
                      <a:gd name="T13" fmla="*/ 51 h 791"/>
                      <a:gd name="T14" fmla="*/ 56 w 1769"/>
                      <a:gd name="T15" fmla="*/ 36 h 791"/>
                      <a:gd name="T16" fmla="*/ 45 w 1769"/>
                      <a:gd name="T17" fmla="*/ 24 h 791"/>
                      <a:gd name="T18" fmla="*/ 24 w 1769"/>
                      <a:gd name="T19" fmla="*/ 12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35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06622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>
                      <a:gd name="T0" fmla="*/ 0 w 2736"/>
                      <a:gd name="T1" fmla="*/ 64 h 504"/>
                      <a:gd name="T2" fmla="*/ 75 w 2736"/>
                      <a:gd name="T3" fmla="*/ 21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7 h 504"/>
                      <a:gd name="T14" fmla="*/ 0 w 2736"/>
                      <a:gd name="T15" fmla="*/ 6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623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5 h 791"/>
                      <a:gd name="T6" fmla="*/ 55 w 1769"/>
                      <a:gd name="T7" fmla="*/ 56 h 791"/>
                      <a:gd name="T8" fmla="*/ 60 w 1769"/>
                      <a:gd name="T9" fmla="*/ 78 h 791"/>
                      <a:gd name="T10" fmla="*/ 57 w 1769"/>
                      <a:gd name="T11" fmla="*/ 102 h 791"/>
                      <a:gd name="T12" fmla="*/ 54 w 1769"/>
                      <a:gd name="T13" fmla="*/ 82 h 791"/>
                      <a:gd name="T14" fmla="*/ 47 w 1769"/>
                      <a:gd name="T15" fmla="*/ 58 h 791"/>
                      <a:gd name="T16" fmla="*/ 38 w 1769"/>
                      <a:gd name="T17" fmla="*/ 38 h 791"/>
                      <a:gd name="T18" fmla="*/ 20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36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0662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49 w 2736"/>
                      <a:gd name="T3" fmla="*/ 15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9 h 504"/>
                      <a:gd name="T10" fmla="*/ 101 w 2736"/>
                      <a:gd name="T11" fmla="*/ 9 h 504"/>
                      <a:gd name="T12" fmla="*/ 37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62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6 h 791"/>
                      <a:gd name="T4" fmla="*/ 26 w 1769"/>
                      <a:gd name="T5" fmla="*/ 18 h 791"/>
                      <a:gd name="T6" fmla="*/ 37 w 1769"/>
                      <a:gd name="T7" fmla="*/ 39 h 791"/>
                      <a:gd name="T8" fmla="*/ 40 w 1769"/>
                      <a:gd name="T9" fmla="*/ 54 h 791"/>
                      <a:gd name="T10" fmla="*/ 38 w 1769"/>
                      <a:gd name="T11" fmla="*/ 70 h 791"/>
                      <a:gd name="T12" fmla="*/ 36 w 1769"/>
                      <a:gd name="T13" fmla="*/ 57 h 791"/>
                      <a:gd name="T14" fmla="*/ 31 w 1769"/>
                      <a:gd name="T15" fmla="*/ 41 h 791"/>
                      <a:gd name="T16" fmla="*/ 25 w 1769"/>
                      <a:gd name="T17" fmla="*/ 27 h 791"/>
                      <a:gd name="T18" fmla="*/ 13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37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06618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619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10 h 791"/>
                      <a:gd name="T10" fmla="*/ 24 w 1769"/>
                      <a:gd name="T11" fmla="*/ 12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4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38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0661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61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8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39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06614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615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39 h 791"/>
                      <a:gd name="T8" fmla="*/ 68 w 1769"/>
                      <a:gd name="T9" fmla="*/ 54 h 791"/>
                      <a:gd name="T10" fmla="*/ 66 w 1769"/>
                      <a:gd name="T11" fmla="*/ 71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40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0661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0 w 2736"/>
                      <a:gd name="T3" fmla="*/ 26 h 504"/>
                      <a:gd name="T4" fmla="*/ 226 w 2736"/>
                      <a:gd name="T5" fmla="*/ 4 h 504"/>
                      <a:gd name="T6" fmla="*/ 349 w 2736"/>
                      <a:gd name="T7" fmla="*/ 4 h 504"/>
                      <a:gd name="T8" fmla="*/ 346 w 2736"/>
                      <a:gd name="T9" fmla="*/ 16 h 504"/>
                      <a:gd name="T10" fmla="*/ 225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61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5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9 w 1769"/>
                      <a:gd name="T9" fmla="*/ 94 h 791"/>
                      <a:gd name="T10" fmla="*/ 85 w 1769"/>
                      <a:gd name="T11" fmla="*/ 122 h 791"/>
                      <a:gd name="T12" fmla="*/ 80 w 1769"/>
                      <a:gd name="T13" fmla="*/ 99 h 791"/>
                      <a:gd name="T14" fmla="*/ 70 w 1769"/>
                      <a:gd name="T15" fmla="*/ 71 h 791"/>
                      <a:gd name="T16" fmla="*/ 56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41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06610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611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4 h 791"/>
                      <a:gd name="T4" fmla="*/ 47 w 1769"/>
                      <a:gd name="T5" fmla="*/ 16 h 791"/>
                      <a:gd name="T6" fmla="*/ 65 w 1769"/>
                      <a:gd name="T7" fmla="*/ 33 h 791"/>
                      <a:gd name="T8" fmla="*/ 71 w 1769"/>
                      <a:gd name="T9" fmla="*/ 47 h 791"/>
                      <a:gd name="T10" fmla="*/ 68 w 1769"/>
                      <a:gd name="T11" fmla="*/ 60 h 791"/>
                      <a:gd name="T12" fmla="*/ 64 w 1769"/>
                      <a:gd name="T13" fmla="*/ 48 h 791"/>
                      <a:gd name="T14" fmla="*/ 56 w 1769"/>
                      <a:gd name="T15" fmla="*/ 35 h 791"/>
                      <a:gd name="T16" fmla="*/ 45 w 1769"/>
                      <a:gd name="T17" fmla="*/ 23 h 791"/>
                      <a:gd name="T18" fmla="*/ 24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42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0660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>
                      <a:gd name="T0" fmla="*/ 0 w 2736"/>
                      <a:gd name="T1" fmla="*/ 64 h 504"/>
                      <a:gd name="T2" fmla="*/ 75 w 2736"/>
                      <a:gd name="T3" fmla="*/ 21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7 h 504"/>
                      <a:gd name="T14" fmla="*/ 0 w 2736"/>
                      <a:gd name="T15" fmla="*/ 6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60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6 h 791"/>
                      <a:gd name="T6" fmla="*/ 55 w 1769"/>
                      <a:gd name="T7" fmla="*/ 56 h 791"/>
                      <a:gd name="T8" fmla="*/ 60 w 1769"/>
                      <a:gd name="T9" fmla="*/ 79 h 791"/>
                      <a:gd name="T10" fmla="*/ 57 w 1769"/>
                      <a:gd name="T11" fmla="*/ 102 h 791"/>
                      <a:gd name="T12" fmla="*/ 54 w 1769"/>
                      <a:gd name="T13" fmla="*/ 82 h 791"/>
                      <a:gd name="T14" fmla="*/ 47 w 1769"/>
                      <a:gd name="T15" fmla="*/ 59 h 791"/>
                      <a:gd name="T16" fmla="*/ 38 w 1769"/>
                      <a:gd name="T17" fmla="*/ 39 h 791"/>
                      <a:gd name="T18" fmla="*/ 2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43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06606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49 w 2736"/>
                      <a:gd name="T3" fmla="*/ 16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10 h 504"/>
                      <a:gd name="T10" fmla="*/ 101 w 2736"/>
                      <a:gd name="T11" fmla="*/ 10 h 504"/>
                      <a:gd name="T12" fmla="*/ 37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607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6 h 791"/>
                      <a:gd name="T4" fmla="*/ 26 w 1769"/>
                      <a:gd name="T5" fmla="*/ 19 h 791"/>
                      <a:gd name="T6" fmla="*/ 37 w 1769"/>
                      <a:gd name="T7" fmla="*/ 40 h 791"/>
                      <a:gd name="T8" fmla="*/ 40 w 1769"/>
                      <a:gd name="T9" fmla="*/ 56 h 791"/>
                      <a:gd name="T10" fmla="*/ 38 w 1769"/>
                      <a:gd name="T11" fmla="*/ 72 h 791"/>
                      <a:gd name="T12" fmla="*/ 36 w 1769"/>
                      <a:gd name="T13" fmla="*/ 58 h 791"/>
                      <a:gd name="T14" fmla="*/ 31 w 1769"/>
                      <a:gd name="T15" fmla="*/ 42 h 791"/>
                      <a:gd name="T16" fmla="*/ 25 w 1769"/>
                      <a:gd name="T17" fmla="*/ 27 h 791"/>
                      <a:gd name="T18" fmla="*/ 13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44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0660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60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10 h 791"/>
                      <a:gd name="T10" fmla="*/ 24 w 1769"/>
                      <a:gd name="T11" fmla="*/ 12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4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45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06602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603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8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46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0660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60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47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6598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99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48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659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9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49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06594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9 w 2736"/>
                      <a:gd name="T3" fmla="*/ 3 h 504"/>
                      <a:gd name="T4" fmla="*/ 19 w 2736"/>
                      <a:gd name="T5" fmla="*/ 0 h 504"/>
                      <a:gd name="T6" fmla="*/ 29 w 2736"/>
                      <a:gd name="T7" fmla="*/ 0 h 504"/>
                      <a:gd name="T8" fmla="*/ 29 w 2736"/>
                      <a:gd name="T9" fmla="*/ 1 h 504"/>
                      <a:gd name="T10" fmla="*/ 19 w 2736"/>
                      <a:gd name="T11" fmla="*/ 1 h 504"/>
                      <a:gd name="T12" fmla="*/ 7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95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5 w 1769"/>
                      <a:gd name="T5" fmla="*/ 3 h 791"/>
                      <a:gd name="T6" fmla="*/ 7 w 1769"/>
                      <a:gd name="T7" fmla="*/ 6 h 791"/>
                      <a:gd name="T8" fmla="*/ 7 w 1769"/>
                      <a:gd name="T9" fmla="*/ 9 h 791"/>
                      <a:gd name="T10" fmla="*/ 7 w 1769"/>
                      <a:gd name="T11" fmla="*/ 11 h 791"/>
                      <a:gd name="T12" fmla="*/ 7 w 1769"/>
                      <a:gd name="T13" fmla="*/ 9 h 791"/>
                      <a:gd name="T14" fmla="*/ 6 w 1769"/>
                      <a:gd name="T15" fmla="*/ 6 h 791"/>
                      <a:gd name="T16" fmla="*/ 5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50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0659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7 w 2736"/>
                      <a:gd name="T3" fmla="*/ 3 h 504"/>
                      <a:gd name="T4" fmla="*/ 15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5 w 2736"/>
                      <a:gd name="T11" fmla="*/ 1 h 504"/>
                      <a:gd name="T12" fmla="*/ 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9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4 w 1769"/>
                      <a:gd name="T5" fmla="*/ 3 h 791"/>
                      <a:gd name="T6" fmla="*/ 5 w 1769"/>
                      <a:gd name="T7" fmla="*/ 6 h 791"/>
                      <a:gd name="T8" fmla="*/ 6 w 1769"/>
                      <a:gd name="T9" fmla="*/ 9 h 791"/>
                      <a:gd name="T10" fmla="*/ 6 w 1769"/>
                      <a:gd name="T11" fmla="*/ 11 h 791"/>
                      <a:gd name="T12" fmla="*/ 5 w 1769"/>
                      <a:gd name="T13" fmla="*/ 9 h 791"/>
                      <a:gd name="T14" fmla="*/ 5 w 1769"/>
                      <a:gd name="T15" fmla="*/ 6 h 791"/>
                      <a:gd name="T16" fmla="*/ 4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51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06590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91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52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0658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8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8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6553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CC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106554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CC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grpSp>
              <p:nvGrpSpPr>
                <p:cNvPr id="106555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06586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6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6 w 2736"/>
                      <a:gd name="T11" fmla="*/ 1 h 504"/>
                      <a:gd name="T12" fmla="*/ 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87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3 h 791"/>
                      <a:gd name="T8" fmla="*/ 6 w 1769"/>
                      <a:gd name="T9" fmla="*/ 4 h 791"/>
                      <a:gd name="T10" fmla="*/ 6 w 1769"/>
                      <a:gd name="T11" fmla="*/ 5 h 791"/>
                      <a:gd name="T12" fmla="*/ 5 w 1769"/>
                      <a:gd name="T13" fmla="*/ 4 h 791"/>
                      <a:gd name="T14" fmla="*/ 5 w 1769"/>
                      <a:gd name="T15" fmla="*/ 3 h 791"/>
                      <a:gd name="T16" fmla="*/ 4 w 1769"/>
                      <a:gd name="T17" fmla="*/ 2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56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0658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11 w 2736"/>
                      <a:gd name="T3" fmla="*/ 8 h 504"/>
                      <a:gd name="T4" fmla="*/ 24 w 2736"/>
                      <a:gd name="T5" fmla="*/ 1 h 504"/>
                      <a:gd name="T6" fmla="*/ 36 w 2736"/>
                      <a:gd name="T7" fmla="*/ 1 h 504"/>
                      <a:gd name="T8" fmla="*/ 36 w 2736"/>
                      <a:gd name="T9" fmla="*/ 5 h 504"/>
                      <a:gd name="T10" fmla="*/ 24 w 2736"/>
                      <a:gd name="T11" fmla="*/ 5 h 504"/>
                      <a:gd name="T12" fmla="*/ 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8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 w 1769"/>
                      <a:gd name="T3" fmla="*/ 3 h 791"/>
                      <a:gd name="T4" fmla="*/ 6 w 1769"/>
                      <a:gd name="T5" fmla="*/ 9 h 791"/>
                      <a:gd name="T6" fmla="*/ 8 w 1769"/>
                      <a:gd name="T7" fmla="*/ 19 h 791"/>
                      <a:gd name="T8" fmla="*/ 9 w 1769"/>
                      <a:gd name="T9" fmla="*/ 26 h 791"/>
                      <a:gd name="T10" fmla="*/ 9 w 1769"/>
                      <a:gd name="T11" fmla="*/ 34 h 791"/>
                      <a:gd name="T12" fmla="*/ 8 w 1769"/>
                      <a:gd name="T13" fmla="*/ 27 h 791"/>
                      <a:gd name="T14" fmla="*/ 7 w 1769"/>
                      <a:gd name="T15" fmla="*/ 20 h 791"/>
                      <a:gd name="T16" fmla="*/ 6 w 1769"/>
                      <a:gd name="T17" fmla="*/ 13 h 791"/>
                      <a:gd name="T18" fmla="*/ 3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5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06582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5 w 2736"/>
                      <a:gd name="T3" fmla="*/ 0 h 504"/>
                      <a:gd name="T4" fmla="*/ 9 w 2736"/>
                      <a:gd name="T5" fmla="*/ 0 h 504"/>
                      <a:gd name="T6" fmla="*/ 14 w 2736"/>
                      <a:gd name="T7" fmla="*/ 0 h 504"/>
                      <a:gd name="T8" fmla="*/ 14 w 2736"/>
                      <a:gd name="T9" fmla="*/ 0 h 504"/>
                      <a:gd name="T10" fmla="*/ 9 w 2736"/>
                      <a:gd name="T11" fmla="*/ 0 h 504"/>
                      <a:gd name="T12" fmla="*/ 3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83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0 h 791"/>
                      <a:gd name="T6" fmla="*/ 3 w 1769"/>
                      <a:gd name="T7" fmla="*/ 0 h 791"/>
                      <a:gd name="T8" fmla="*/ 3 w 1769"/>
                      <a:gd name="T9" fmla="*/ 0 h 791"/>
                      <a:gd name="T10" fmla="*/ 3 w 1769"/>
                      <a:gd name="T11" fmla="*/ 0 h 791"/>
                      <a:gd name="T12" fmla="*/ 3 w 1769"/>
                      <a:gd name="T13" fmla="*/ 0 h 791"/>
                      <a:gd name="T14" fmla="*/ 3 w 1769"/>
                      <a:gd name="T15" fmla="*/ 0 h 791"/>
                      <a:gd name="T16" fmla="*/ 2 w 1769"/>
                      <a:gd name="T17" fmla="*/ 0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5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0658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86 w 2736"/>
                      <a:gd name="T3" fmla="*/ 16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10 h 504"/>
                      <a:gd name="T10" fmla="*/ 176 w 2736"/>
                      <a:gd name="T11" fmla="*/ 10 h 504"/>
                      <a:gd name="T12" fmla="*/ 65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8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39 h 791"/>
                      <a:gd name="T8" fmla="*/ 68 w 1769"/>
                      <a:gd name="T9" fmla="*/ 54 h 791"/>
                      <a:gd name="T10" fmla="*/ 66 w 1769"/>
                      <a:gd name="T11" fmla="*/ 71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5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6578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58 w 2736"/>
                      <a:gd name="T3" fmla="*/ 16 h 504"/>
                      <a:gd name="T4" fmla="*/ 119 w 2736"/>
                      <a:gd name="T5" fmla="*/ 2 h 504"/>
                      <a:gd name="T6" fmla="*/ 184 w 2736"/>
                      <a:gd name="T7" fmla="*/ 2 h 504"/>
                      <a:gd name="T8" fmla="*/ 182 w 2736"/>
                      <a:gd name="T9" fmla="*/ 10 h 504"/>
                      <a:gd name="T10" fmla="*/ 118 w 2736"/>
                      <a:gd name="T11" fmla="*/ 10 h 504"/>
                      <a:gd name="T12" fmla="*/ 44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79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3 w 1769"/>
                      <a:gd name="T3" fmla="*/ 6 h 791"/>
                      <a:gd name="T4" fmla="*/ 30 w 1769"/>
                      <a:gd name="T5" fmla="*/ 19 h 791"/>
                      <a:gd name="T6" fmla="*/ 42 w 1769"/>
                      <a:gd name="T7" fmla="*/ 39 h 791"/>
                      <a:gd name="T8" fmla="*/ 46 w 1769"/>
                      <a:gd name="T9" fmla="*/ 54 h 791"/>
                      <a:gd name="T10" fmla="*/ 44 w 1769"/>
                      <a:gd name="T11" fmla="*/ 71 h 791"/>
                      <a:gd name="T12" fmla="*/ 42 w 1769"/>
                      <a:gd name="T13" fmla="*/ 57 h 791"/>
                      <a:gd name="T14" fmla="*/ 36 w 1769"/>
                      <a:gd name="T15" fmla="*/ 41 h 791"/>
                      <a:gd name="T16" fmla="*/ 29 w 1769"/>
                      <a:gd name="T17" fmla="*/ 27 h 791"/>
                      <a:gd name="T18" fmla="*/ 15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6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657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83 w 2736"/>
                      <a:gd name="T3" fmla="*/ 13 h 504"/>
                      <a:gd name="T4" fmla="*/ 170 w 2736"/>
                      <a:gd name="T5" fmla="*/ 2 h 504"/>
                      <a:gd name="T6" fmla="*/ 262 w 2736"/>
                      <a:gd name="T7" fmla="*/ 2 h 504"/>
                      <a:gd name="T8" fmla="*/ 261 w 2736"/>
                      <a:gd name="T9" fmla="*/ 8 h 504"/>
                      <a:gd name="T10" fmla="*/ 169 w 2736"/>
                      <a:gd name="T11" fmla="*/ 8 h 504"/>
                      <a:gd name="T12" fmla="*/ 63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7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0 w 1769"/>
                      <a:gd name="T7" fmla="*/ 32 h 791"/>
                      <a:gd name="T8" fmla="*/ 66 w 1769"/>
                      <a:gd name="T9" fmla="*/ 46 h 791"/>
                      <a:gd name="T10" fmla="*/ 63 w 1769"/>
                      <a:gd name="T11" fmla="*/ 59 h 791"/>
                      <a:gd name="T12" fmla="*/ 60 w 1769"/>
                      <a:gd name="T13" fmla="*/ 47 h 791"/>
                      <a:gd name="T14" fmla="*/ 52 w 1769"/>
                      <a:gd name="T15" fmla="*/ 34 h 791"/>
                      <a:gd name="T16" fmla="*/ 41 w 1769"/>
                      <a:gd name="T17" fmla="*/ 23 h 791"/>
                      <a:gd name="T18" fmla="*/ 22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61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6574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75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3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6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657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>
                      <a:gd name="T0" fmla="*/ 0 w 2736"/>
                      <a:gd name="T1" fmla="*/ 37 h 504"/>
                      <a:gd name="T2" fmla="*/ 69 w 2736"/>
                      <a:gd name="T3" fmla="*/ 12 h 504"/>
                      <a:gd name="T4" fmla="*/ 141 w 2736"/>
                      <a:gd name="T5" fmla="*/ 2 h 504"/>
                      <a:gd name="T6" fmla="*/ 218 w 2736"/>
                      <a:gd name="T7" fmla="*/ 2 h 504"/>
                      <a:gd name="T8" fmla="*/ 216 w 2736"/>
                      <a:gd name="T9" fmla="*/ 7 h 504"/>
                      <a:gd name="T10" fmla="*/ 140 w 2736"/>
                      <a:gd name="T11" fmla="*/ 7 h 504"/>
                      <a:gd name="T12" fmla="*/ 52 w 2736"/>
                      <a:gd name="T13" fmla="*/ 21 h 504"/>
                      <a:gd name="T14" fmla="*/ 0 w 2736"/>
                      <a:gd name="T15" fmla="*/ 3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7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6 w 1769"/>
                      <a:gd name="T3" fmla="*/ 4 h 791"/>
                      <a:gd name="T4" fmla="*/ 37 w 1769"/>
                      <a:gd name="T5" fmla="*/ 15 h 791"/>
                      <a:gd name="T6" fmla="*/ 51 w 1769"/>
                      <a:gd name="T7" fmla="*/ 31 h 791"/>
                      <a:gd name="T8" fmla="*/ 55 w 1769"/>
                      <a:gd name="T9" fmla="*/ 44 h 791"/>
                      <a:gd name="T10" fmla="*/ 53 w 1769"/>
                      <a:gd name="T11" fmla="*/ 58 h 791"/>
                      <a:gd name="T12" fmla="*/ 50 w 1769"/>
                      <a:gd name="T13" fmla="*/ 46 h 791"/>
                      <a:gd name="T14" fmla="*/ 44 w 1769"/>
                      <a:gd name="T15" fmla="*/ 33 h 791"/>
                      <a:gd name="T16" fmla="*/ 35 w 1769"/>
                      <a:gd name="T17" fmla="*/ 22 h 791"/>
                      <a:gd name="T18" fmla="*/ 19 w 1769"/>
                      <a:gd name="T19" fmla="*/ 11 h 791"/>
                      <a:gd name="T20" fmla="*/ 0 w 1769"/>
                      <a:gd name="T21" fmla="*/ 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6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6570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59 w 2736"/>
                      <a:gd name="T3" fmla="*/ 4 h 504"/>
                      <a:gd name="T4" fmla="*/ 122 w 2736"/>
                      <a:gd name="T5" fmla="*/ 0 h 504"/>
                      <a:gd name="T6" fmla="*/ 187 w 2736"/>
                      <a:gd name="T7" fmla="*/ 0 h 504"/>
                      <a:gd name="T8" fmla="*/ 186 w 2736"/>
                      <a:gd name="T9" fmla="*/ 3 h 504"/>
                      <a:gd name="T10" fmla="*/ 120 w 2736"/>
                      <a:gd name="T11" fmla="*/ 3 h 504"/>
                      <a:gd name="T12" fmla="*/ 44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71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3 w 1769"/>
                      <a:gd name="T3" fmla="*/ 1 h 791"/>
                      <a:gd name="T4" fmla="*/ 32 w 1769"/>
                      <a:gd name="T5" fmla="*/ 5 h 791"/>
                      <a:gd name="T6" fmla="*/ 44 w 1769"/>
                      <a:gd name="T7" fmla="*/ 12 h 791"/>
                      <a:gd name="T8" fmla="*/ 48 w 1769"/>
                      <a:gd name="T9" fmla="*/ 17 h 791"/>
                      <a:gd name="T10" fmla="*/ 46 w 1769"/>
                      <a:gd name="T11" fmla="*/ 21 h 791"/>
                      <a:gd name="T12" fmla="*/ 43 w 1769"/>
                      <a:gd name="T13" fmla="*/ 18 h 791"/>
                      <a:gd name="T14" fmla="*/ 37 w 1769"/>
                      <a:gd name="T15" fmla="*/ 13 h 791"/>
                      <a:gd name="T16" fmla="*/ 30 w 1769"/>
                      <a:gd name="T17" fmla="*/ 8 h 791"/>
                      <a:gd name="T18" fmla="*/ 16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6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656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39 w 2736"/>
                      <a:gd name="T3" fmla="*/ 5 h 504"/>
                      <a:gd name="T4" fmla="*/ 79 w 2736"/>
                      <a:gd name="T5" fmla="*/ 0 h 504"/>
                      <a:gd name="T6" fmla="*/ 122 w 2736"/>
                      <a:gd name="T7" fmla="*/ 0 h 504"/>
                      <a:gd name="T8" fmla="*/ 121 w 2736"/>
                      <a:gd name="T9" fmla="*/ 3 h 504"/>
                      <a:gd name="T10" fmla="*/ 79 w 2736"/>
                      <a:gd name="T11" fmla="*/ 3 h 504"/>
                      <a:gd name="T12" fmla="*/ 29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6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8 w 1769"/>
                      <a:gd name="T3" fmla="*/ 1 h 791"/>
                      <a:gd name="T4" fmla="*/ 21 w 1769"/>
                      <a:gd name="T5" fmla="*/ 5 h 791"/>
                      <a:gd name="T6" fmla="*/ 29 w 1769"/>
                      <a:gd name="T7" fmla="*/ 12 h 791"/>
                      <a:gd name="T8" fmla="*/ 31 w 1769"/>
                      <a:gd name="T9" fmla="*/ 17 h 791"/>
                      <a:gd name="T10" fmla="*/ 30 w 1769"/>
                      <a:gd name="T11" fmla="*/ 21 h 791"/>
                      <a:gd name="T12" fmla="*/ 28 w 1769"/>
                      <a:gd name="T13" fmla="*/ 18 h 791"/>
                      <a:gd name="T14" fmla="*/ 25 w 1769"/>
                      <a:gd name="T15" fmla="*/ 13 h 791"/>
                      <a:gd name="T16" fmla="*/ 20 w 1769"/>
                      <a:gd name="T17" fmla="*/ 8 h 791"/>
                      <a:gd name="T18" fmla="*/ 10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6565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6566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5 w 2736"/>
                      <a:gd name="T3" fmla="*/ 1 h 504"/>
                      <a:gd name="T4" fmla="*/ 70 w 2736"/>
                      <a:gd name="T5" fmla="*/ 0 h 504"/>
                      <a:gd name="T6" fmla="*/ 109 w 2736"/>
                      <a:gd name="T7" fmla="*/ 0 h 504"/>
                      <a:gd name="T8" fmla="*/ 108 w 2736"/>
                      <a:gd name="T9" fmla="*/ 1 h 504"/>
                      <a:gd name="T10" fmla="*/ 70 w 2736"/>
                      <a:gd name="T11" fmla="*/ 1 h 504"/>
                      <a:gd name="T12" fmla="*/ 2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567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0 h 791"/>
                      <a:gd name="T4" fmla="*/ 18 w 1769"/>
                      <a:gd name="T5" fmla="*/ 1 h 791"/>
                      <a:gd name="T6" fmla="*/ 25 w 1769"/>
                      <a:gd name="T7" fmla="*/ 3 h 791"/>
                      <a:gd name="T8" fmla="*/ 27 w 1769"/>
                      <a:gd name="T9" fmla="*/ 4 h 791"/>
                      <a:gd name="T10" fmla="*/ 27 w 1769"/>
                      <a:gd name="T11" fmla="*/ 6 h 791"/>
                      <a:gd name="T12" fmla="*/ 25 w 1769"/>
                      <a:gd name="T13" fmla="*/ 4 h 791"/>
                      <a:gd name="T14" fmla="*/ 22 w 1769"/>
                      <a:gd name="T15" fmla="*/ 3 h 791"/>
                      <a:gd name="T16" fmla="*/ 17 w 1769"/>
                      <a:gd name="T17" fmla="*/ 2 h 791"/>
                      <a:gd name="T18" fmla="*/ 9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06510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1 w 776"/>
                  <a:gd name="T31" fmla="*/ 1 h 2368"/>
                  <a:gd name="T32" fmla="*/ 0 w 776"/>
                  <a:gd name="T33" fmla="*/ 1 h 2368"/>
                  <a:gd name="T34" fmla="*/ 1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1 w 776"/>
                  <a:gd name="T41" fmla="*/ 2 h 2368"/>
                  <a:gd name="T42" fmla="*/ 1 w 776"/>
                  <a:gd name="T43" fmla="*/ 2 h 2368"/>
                  <a:gd name="T44" fmla="*/ 1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11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12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13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14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-1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-1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15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16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17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18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19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0 w 776"/>
                  <a:gd name="T41" fmla="*/ 2 h 2368"/>
                  <a:gd name="T42" fmla="*/ 1 w 776"/>
                  <a:gd name="T43" fmla="*/ 2 h 2368"/>
                  <a:gd name="T44" fmla="*/ 0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20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21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-1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-1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22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-1"/>
                    </a:cubicBezTo>
                    <a:cubicBezTo>
                      <a:pt x="23204" y="-1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-1"/>
                    </a:cubicBezTo>
                    <a:cubicBezTo>
                      <a:pt x="23204" y="-1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23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0409" y="-1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0409" y="-1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24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0 h 2368"/>
                  <a:gd name="T2" fmla="*/ 12 w 776"/>
                  <a:gd name="T3" fmla="*/ 0 h 2368"/>
                  <a:gd name="T4" fmla="*/ 5 w 776"/>
                  <a:gd name="T5" fmla="*/ 0 h 2368"/>
                  <a:gd name="T6" fmla="*/ 16 w 776"/>
                  <a:gd name="T7" fmla="*/ 0 h 2368"/>
                  <a:gd name="T8" fmla="*/ 10 w 776"/>
                  <a:gd name="T9" fmla="*/ 0 h 2368"/>
                  <a:gd name="T10" fmla="*/ 19 w 776"/>
                  <a:gd name="T11" fmla="*/ 1 h 2368"/>
                  <a:gd name="T12" fmla="*/ 14 w 776"/>
                  <a:gd name="T13" fmla="*/ 1 h 2368"/>
                  <a:gd name="T14" fmla="*/ 24 w 776"/>
                  <a:gd name="T15" fmla="*/ 1 h 2368"/>
                  <a:gd name="T16" fmla="*/ 19 w 776"/>
                  <a:gd name="T17" fmla="*/ 1 h 2368"/>
                  <a:gd name="T18" fmla="*/ 26 w 776"/>
                  <a:gd name="T19" fmla="*/ 1 h 2368"/>
                  <a:gd name="T20" fmla="*/ 24 w 776"/>
                  <a:gd name="T21" fmla="*/ 1 h 2368"/>
                  <a:gd name="T22" fmla="*/ 29 w 776"/>
                  <a:gd name="T23" fmla="*/ 1 h 2368"/>
                  <a:gd name="T24" fmla="*/ 29 w 776"/>
                  <a:gd name="T25" fmla="*/ 1 h 2368"/>
                  <a:gd name="T26" fmla="*/ 33 w 776"/>
                  <a:gd name="T27" fmla="*/ 1 h 2368"/>
                  <a:gd name="T28" fmla="*/ 31 w 776"/>
                  <a:gd name="T29" fmla="*/ 1 h 2368"/>
                  <a:gd name="T30" fmla="*/ 36 w 776"/>
                  <a:gd name="T31" fmla="*/ 1 h 2368"/>
                  <a:gd name="T32" fmla="*/ 33 w 776"/>
                  <a:gd name="T33" fmla="*/ 2 h 2368"/>
                  <a:gd name="T34" fmla="*/ 36 w 776"/>
                  <a:gd name="T35" fmla="*/ 2 h 2368"/>
                  <a:gd name="T36" fmla="*/ 33 w 776"/>
                  <a:gd name="T37" fmla="*/ 2 h 2368"/>
                  <a:gd name="T38" fmla="*/ 38 w 776"/>
                  <a:gd name="T39" fmla="*/ 2 h 2368"/>
                  <a:gd name="T40" fmla="*/ 36 w 776"/>
                  <a:gd name="T41" fmla="*/ 2 h 2368"/>
                  <a:gd name="T42" fmla="*/ 38 w 776"/>
                  <a:gd name="T43" fmla="*/ 2 h 2368"/>
                  <a:gd name="T44" fmla="*/ 36 w 776"/>
                  <a:gd name="T45" fmla="*/ 2 h 2368"/>
                  <a:gd name="T46" fmla="*/ 38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25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2 w 776"/>
                  <a:gd name="T7" fmla="*/ 0 h 2368"/>
                  <a:gd name="T8" fmla="*/ 1 w 776"/>
                  <a:gd name="T9" fmla="*/ 0 h 2368"/>
                  <a:gd name="T10" fmla="*/ 2 w 776"/>
                  <a:gd name="T11" fmla="*/ 1 h 2368"/>
                  <a:gd name="T12" fmla="*/ 2 w 776"/>
                  <a:gd name="T13" fmla="*/ 1 h 2368"/>
                  <a:gd name="T14" fmla="*/ 2 w 776"/>
                  <a:gd name="T15" fmla="*/ 1 h 2368"/>
                  <a:gd name="T16" fmla="*/ 2 w 776"/>
                  <a:gd name="T17" fmla="*/ 1 h 2368"/>
                  <a:gd name="T18" fmla="*/ 3 w 776"/>
                  <a:gd name="T19" fmla="*/ 1 h 2368"/>
                  <a:gd name="T20" fmla="*/ 2 w 776"/>
                  <a:gd name="T21" fmla="*/ 1 h 2368"/>
                  <a:gd name="T22" fmla="*/ 3 w 776"/>
                  <a:gd name="T23" fmla="*/ 1 h 2368"/>
                  <a:gd name="T24" fmla="*/ 3 w 776"/>
                  <a:gd name="T25" fmla="*/ 1 h 2368"/>
                  <a:gd name="T26" fmla="*/ 4 w 776"/>
                  <a:gd name="T27" fmla="*/ 1 h 2368"/>
                  <a:gd name="T28" fmla="*/ 3 w 776"/>
                  <a:gd name="T29" fmla="*/ 1 h 2368"/>
                  <a:gd name="T30" fmla="*/ 4 w 776"/>
                  <a:gd name="T31" fmla="*/ 1 h 2368"/>
                  <a:gd name="T32" fmla="*/ 4 w 776"/>
                  <a:gd name="T33" fmla="*/ 2 h 2368"/>
                  <a:gd name="T34" fmla="*/ 4 w 776"/>
                  <a:gd name="T35" fmla="*/ 2 h 2368"/>
                  <a:gd name="T36" fmla="*/ 4 w 776"/>
                  <a:gd name="T37" fmla="*/ 2 h 2368"/>
                  <a:gd name="T38" fmla="*/ 4 w 776"/>
                  <a:gd name="T39" fmla="*/ 2 h 2368"/>
                  <a:gd name="T40" fmla="*/ 4 w 776"/>
                  <a:gd name="T41" fmla="*/ 2 h 2368"/>
                  <a:gd name="T42" fmla="*/ 4 w 776"/>
                  <a:gd name="T43" fmla="*/ 2 h 2368"/>
                  <a:gd name="T44" fmla="*/ 4 w 776"/>
                  <a:gd name="T45" fmla="*/ 2 h 2368"/>
                  <a:gd name="T46" fmla="*/ 4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26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1 h 2368"/>
                  <a:gd name="T12" fmla="*/ 0 w 776"/>
                  <a:gd name="T13" fmla="*/ 1 h 2368"/>
                  <a:gd name="T14" fmla="*/ 0 w 776"/>
                  <a:gd name="T15" fmla="*/ 1 h 2368"/>
                  <a:gd name="T16" fmla="*/ 0 w 776"/>
                  <a:gd name="T17" fmla="*/ 1 h 2368"/>
                  <a:gd name="T18" fmla="*/ 0 w 776"/>
                  <a:gd name="T19" fmla="*/ 1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2 h 2368"/>
                  <a:gd name="T34" fmla="*/ 0 w 776"/>
                  <a:gd name="T35" fmla="*/ 2 h 2368"/>
                  <a:gd name="T36" fmla="*/ 0 w 776"/>
                  <a:gd name="T37" fmla="*/ 2 h 2368"/>
                  <a:gd name="T38" fmla="*/ 0 w 776"/>
                  <a:gd name="T39" fmla="*/ 2 h 2368"/>
                  <a:gd name="T40" fmla="*/ 0 w 776"/>
                  <a:gd name="T41" fmla="*/ 2 h 2368"/>
                  <a:gd name="T42" fmla="*/ 0 w 776"/>
                  <a:gd name="T43" fmla="*/ 2 h 2368"/>
                  <a:gd name="T44" fmla="*/ 0 w 776"/>
                  <a:gd name="T45" fmla="*/ 2 h 2368"/>
                  <a:gd name="T46" fmla="*/ 0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27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8 w 776"/>
                  <a:gd name="T3" fmla="*/ 0 h 2368"/>
                  <a:gd name="T4" fmla="*/ 4 w 776"/>
                  <a:gd name="T5" fmla="*/ 0 h 2368"/>
                  <a:gd name="T6" fmla="*/ 11 w 776"/>
                  <a:gd name="T7" fmla="*/ 0 h 2368"/>
                  <a:gd name="T8" fmla="*/ 7 w 776"/>
                  <a:gd name="T9" fmla="*/ 1 h 2368"/>
                  <a:gd name="T10" fmla="*/ 13 w 776"/>
                  <a:gd name="T11" fmla="*/ 1 h 2368"/>
                  <a:gd name="T12" fmla="*/ 10 w 776"/>
                  <a:gd name="T13" fmla="*/ 1 h 2368"/>
                  <a:gd name="T14" fmla="*/ 16 w 776"/>
                  <a:gd name="T15" fmla="*/ 1 h 2368"/>
                  <a:gd name="T16" fmla="*/ 13 w 776"/>
                  <a:gd name="T17" fmla="*/ 1 h 2368"/>
                  <a:gd name="T18" fmla="*/ 18 w 776"/>
                  <a:gd name="T19" fmla="*/ 1 h 2368"/>
                  <a:gd name="T20" fmla="*/ 16 w 776"/>
                  <a:gd name="T21" fmla="*/ 1 h 2368"/>
                  <a:gd name="T22" fmla="*/ 20 w 776"/>
                  <a:gd name="T23" fmla="*/ 1 h 2368"/>
                  <a:gd name="T24" fmla="*/ 20 w 776"/>
                  <a:gd name="T25" fmla="*/ 1 h 2368"/>
                  <a:gd name="T26" fmla="*/ 23 w 776"/>
                  <a:gd name="T27" fmla="*/ 1 h 2368"/>
                  <a:gd name="T28" fmla="*/ 21 w 776"/>
                  <a:gd name="T29" fmla="*/ 2 h 2368"/>
                  <a:gd name="T30" fmla="*/ 24 w 776"/>
                  <a:gd name="T31" fmla="*/ 2 h 2368"/>
                  <a:gd name="T32" fmla="*/ 23 w 776"/>
                  <a:gd name="T33" fmla="*/ 2 h 2368"/>
                  <a:gd name="T34" fmla="*/ 24 w 776"/>
                  <a:gd name="T35" fmla="*/ 2 h 2368"/>
                  <a:gd name="T36" fmla="*/ 23 w 776"/>
                  <a:gd name="T37" fmla="*/ 2 h 2368"/>
                  <a:gd name="T38" fmla="*/ 26 w 776"/>
                  <a:gd name="T39" fmla="*/ 2 h 2368"/>
                  <a:gd name="T40" fmla="*/ 24 w 776"/>
                  <a:gd name="T41" fmla="*/ 3 h 2368"/>
                  <a:gd name="T42" fmla="*/ 26 w 776"/>
                  <a:gd name="T43" fmla="*/ 3 h 2368"/>
                  <a:gd name="T44" fmla="*/ 24 w 776"/>
                  <a:gd name="T45" fmla="*/ 3 h 2368"/>
                  <a:gd name="T46" fmla="*/ 26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28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>
                  <a:gd name="T0" fmla="*/ 0 w 776"/>
                  <a:gd name="T1" fmla="*/ 0 h 2368"/>
                  <a:gd name="T2" fmla="*/ 64 w 776"/>
                  <a:gd name="T3" fmla="*/ 0 h 2368"/>
                  <a:gd name="T4" fmla="*/ 25 w 776"/>
                  <a:gd name="T5" fmla="*/ 0 h 2368"/>
                  <a:gd name="T6" fmla="*/ 89 w 776"/>
                  <a:gd name="T7" fmla="*/ 0 h 2368"/>
                  <a:gd name="T8" fmla="*/ 51 w 776"/>
                  <a:gd name="T9" fmla="*/ 0 h 2368"/>
                  <a:gd name="T10" fmla="*/ 101 w 776"/>
                  <a:gd name="T11" fmla="*/ 0 h 2368"/>
                  <a:gd name="T12" fmla="*/ 76 w 776"/>
                  <a:gd name="T13" fmla="*/ 0 h 2368"/>
                  <a:gd name="T14" fmla="*/ 126 w 776"/>
                  <a:gd name="T15" fmla="*/ 0 h 2368"/>
                  <a:gd name="T16" fmla="*/ 101 w 776"/>
                  <a:gd name="T17" fmla="*/ 0 h 2368"/>
                  <a:gd name="T18" fmla="*/ 139 w 776"/>
                  <a:gd name="T19" fmla="*/ 0 h 2368"/>
                  <a:gd name="T20" fmla="*/ 126 w 776"/>
                  <a:gd name="T21" fmla="*/ 0 h 2368"/>
                  <a:gd name="T22" fmla="*/ 152 w 776"/>
                  <a:gd name="T23" fmla="*/ 0 h 2368"/>
                  <a:gd name="T24" fmla="*/ 152 w 776"/>
                  <a:gd name="T25" fmla="*/ 0 h 2368"/>
                  <a:gd name="T26" fmla="*/ 176 w 776"/>
                  <a:gd name="T27" fmla="*/ 0 h 2368"/>
                  <a:gd name="T28" fmla="*/ 164 w 776"/>
                  <a:gd name="T29" fmla="*/ 0 h 2368"/>
                  <a:gd name="T30" fmla="*/ 189 w 776"/>
                  <a:gd name="T31" fmla="*/ 0 h 2368"/>
                  <a:gd name="T32" fmla="*/ 176 w 776"/>
                  <a:gd name="T33" fmla="*/ 0 h 2368"/>
                  <a:gd name="T34" fmla="*/ 189 w 776"/>
                  <a:gd name="T35" fmla="*/ 0 h 2368"/>
                  <a:gd name="T36" fmla="*/ 176 w 776"/>
                  <a:gd name="T37" fmla="*/ 0 h 2368"/>
                  <a:gd name="T38" fmla="*/ 201 w 776"/>
                  <a:gd name="T39" fmla="*/ 0 h 2368"/>
                  <a:gd name="T40" fmla="*/ 189 w 776"/>
                  <a:gd name="T41" fmla="*/ 0 h 2368"/>
                  <a:gd name="T42" fmla="*/ 201 w 776"/>
                  <a:gd name="T43" fmla="*/ 0 h 2368"/>
                  <a:gd name="T44" fmla="*/ 189 w 776"/>
                  <a:gd name="T45" fmla="*/ 0 h 2368"/>
                  <a:gd name="T46" fmla="*/ 20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29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2 w 776"/>
                  <a:gd name="T11" fmla="*/ 0 h 2368"/>
                  <a:gd name="T12" fmla="*/ 1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1 h 2368"/>
                  <a:gd name="T24" fmla="*/ 2 w 776"/>
                  <a:gd name="T25" fmla="*/ 1 h 2368"/>
                  <a:gd name="T26" fmla="*/ 3 w 776"/>
                  <a:gd name="T27" fmla="*/ 1 h 2368"/>
                  <a:gd name="T28" fmla="*/ 3 w 776"/>
                  <a:gd name="T29" fmla="*/ 1 h 2368"/>
                  <a:gd name="T30" fmla="*/ 3 w 776"/>
                  <a:gd name="T31" fmla="*/ 1 h 2368"/>
                  <a:gd name="T32" fmla="*/ 3 w 776"/>
                  <a:gd name="T33" fmla="*/ 1 h 2368"/>
                  <a:gd name="T34" fmla="*/ 3 w 776"/>
                  <a:gd name="T35" fmla="*/ 1 h 2368"/>
                  <a:gd name="T36" fmla="*/ 3 w 776"/>
                  <a:gd name="T37" fmla="*/ 1 h 2368"/>
                  <a:gd name="T38" fmla="*/ 3 w 776"/>
                  <a:gd name="T39" fmla="*/ 1 h 2368"/>
                  <a:gd name="T40" fmla="*/ 3 w 776"/>
                  <a:gd name="T41" fmla="*/ 1 h 2368"/>
                  <a:gd name="T42" fmla="*/ 3 w 776"/>
                  <a:gd name="T43" fmla="*/ 2 h 2368"/>
                  <a:gd name="T44" fmla="*/ 3 w 776"/>
                  <a:gd name="T45" fmla="*/ 2 h 2368"/>
                  <a:gd name="T46" fmla="*/ 3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30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31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10649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650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204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FFCC00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04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CC00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04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CC00"/>
                </a:solidFill>
                <a:latin typeface="Arial Black" charset="0"/>
                <a:cs typeface="Geneva" charset="0"/>
              </a:defRPr>
            </a:lvl1pPr>
          </a:lstStyle>
          <a:p>
            <a:pPr>
              <a:defRPr/>
            </a:pPr>
            <a:fld id="{9B744B83-E8BD-3549-A2ED-9B98F759EC47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770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Arial"/>
          <a:ea typeface="Geneva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Geneva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charset="0"/>
        <a:buChar char="−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2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  <p:sp>
          <p:nvSpPr>
            <p:cNvPr id="92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-112" charset="-52"/>
                <a:ea typeface="ＭＳ Ｐゴシック" charset="0"/>
              </a:endParaRPr>
            </a:p>
          </p:txBody>
        </p:sp>
      </p:grpSp>
      <p:sp>
        <p:nvSpPr>
          <p:cNvPr id="92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-112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pitchFamily="-112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52CC60-EFFD-4A4D-8964-CAF79AA26BEB}" type="slidenum">
              <a:rPr lang="en-US">
                <a:solidFill>
                  <a:srgbClr val="FFFFFF"/>
                </a:solidFill>
                <a:latin typeface="Tahoma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074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868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881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81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868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8810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811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868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880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80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868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868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880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CC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2880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CC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68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870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880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7" y="2235"/>
                    <a:ext cx="1702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80 w 2736"/>
                      <a:gd name="T3" fmla="*/ 16 h 504"/>
                      <a:gd name="T4" fmla="*/ 165 w 2736"/>
                      <a:gd name="T5" fmla="*/ 2 h 504"/>
                      <a:gd name="T6" fmla="*/ 255 w 2736"/>
                      <a:gd name="T7" fmla="*/ 2 h 504"/>
                      <a:gd name="T8" fmla="*/ 253 w 2736"/>
                      <a:gd name="T9" fmla="*/ 10 h 504"/>
                      <a:gd name="T10" fmla="*/ 164 w 2736"/>
                      <a:gd name="T11" fmla="*/ 10 h 504"/>
                      <a:gd name="T12" fmla="*/ 61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80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8" y="3140"/>
                    <a:ext cx="907" cy="48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5 h 791"/>
                      <a:gd name="T4" fmla="*/ 41 w 1769"/>
                      <a:gd name="T5" fmla="*/ 18 h 791"/>
                      <a:gd name="T6" fmla="*/ 57 w 1769"/>
                      <a:gd name="T7" fmla="*/ 37 h 791"/>
                      <a:gd name="T8" fmla="*/ 62 w 1769"/>
                      <a:gd name="T9" fmla="*/ 53 h 791"/>
                      <a:gd name="T10" fmla="*/ 60 w 1769"/>
                      <a:gd name="T11" fmla="*/ 69 h 791"/>
                      <a:gd name="T12" fmla="*/ 56 w 1769"/>
                      <a:gd name="T13" fmla="*/ 55 h 791"/>
                      <a:gd name="T14" fmla="*/ 49 w 1769"/>
                      <a:gd name="T15" fmla="*/ 40 h 791"/>
                      <a:gd name="T16" fmla="*/ 39 w 1769"/>
                      <a:gd name="T17" fmla="*/ 26 h 791"/>
                      <a:gd name="T18" fmla="*/ 21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0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8802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0 w 2736"/>
                      <a:gd name="T3" fmla="*/ 26 h 504"/>
                      <a:gd name="T4" fmla="*/ 226 w 2736"/>
                      <a:gd name="T5" fmla="*/ 4 h 504"/>
                      <a:gd name="T6" fmla="*/ 349 w 2736"/>
                      <a:gd name="T7" fmla="*/ 4 h 504"/>
                      <a:gd name="T8" fmla="*/ 346 w 2736"/>
                      <a:gd name="T9" fmla="*/ 16 h 504"/>
                      <a:gd name="T10" fmla="*/ 225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803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5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9 w 1769"/>
                      <a:gd name="T9" fmla="*/ 94 h 791"/>
                      <a:gd name="T10" fmla="*/ 85 w 1769"/>
                      <a:gd name="T11" fmla="*/ 122 h 791"/>
                      <a:gd name="T12" fmla="*/ 80 w 1769"/>
                      <a:gd name="T13" fmla="*/ 99 h 791"/>
                      <a:gd name="T14" fmla="*/ 70 w 1769"/>
                      <a:gd name="T15" fmla="*/ 71 h 791"/>
                      <a:gd name="T16" fmla="*/ 56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1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880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80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5 h 791"/>
                      <a:gd name="T4" fmla="*/ 47 w 1769"/>
                      <a:gd name="T5" fmla="*/ 16 h 791"/>
                      <a:gd name="T6" fmla="*/ 65 w 1769"/>
                      <a:gd name="T7" fmla="*/ 34 h 791"/>
                      <a:gd name="T8" fmla="*/ 71 w 1769"/>
                      <a:gd name="T9" fmla="*/ 48 h 791"/>
                      <a:gd name="T10" fmla="*/ 68 w 1769"/>
                      <a:gd name="T11" fmla="*/ 63 h 791"/>
                      <a:gd name="T12" fmla="*/ 64 w 1769"/>
                      <a:gd name="T13" fmla="*/ 51 h 791"/>
                      <a:gd name="T14" fmla="*/ 56 w 1769"/>
                      <a:gd name="T15" fmla="*/ 36 h 791"/>
                      <a:gd name="T16" fmla="*/ 45 w 1769"/>
                      <a:gd name="T17" fmla="*/ 24 h 791"/>
                      <a:gd name="T18" fmla="*/ 24 w 1769"/>
                      <a:gd name="T19" fmla="*/ 12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1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8798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>
                      <a:gd name="T0" fmla="*/ 0 w 2736"/>
                      <a:gd name="T1" fmla="*/ 77 h 504"/>
                      <a:gd name="T2" fmla="*/ 76 w 2736"/>
                      <a:gd name="T3" fmla="*/ 25 h 504"/>
                      <a:gd name="T4" fmla="*/ 155 w 2736"/>
                      <a:gd name="T5" fmla="*/ 3 h 504"/>
                      <a:gd name="T6" fmla="*/ 239 w 2736"/>
                      <a:gd name="T7" fmla="*/ 3 h 504"/>
                      <a:gd name="T8" fmla="*/ 237 w 2736"/>
                      <a:gd name="T9" fmla="*/ 16 h 504"/>
                      <a:gd name="T10" fmla="*/ 154 w 2736"/>
                      <a:gd name="T11" fmla="*/ 16 h 504"/>
                      <a:gd name="T12" fmla="*/ 57 w 2736"/>
                      <a:gd name="T13" fmla="*/ 45 h 504"/>
                      <a:gd name="T14" fmla="*/ 0 w 2736"/>
                      <a:gd name="T15" fmla="*/ 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99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6 w 1769"/>
                      <a:gd name="T3" fmla="*/ 6 h 791"/>
                      <a:gd name="T4" fmla="*/ 38 w 1769"/>
                      <a:gd name="T5" fmla="*/ 23 h 791"/>
                      <a:gd name="T6" fmla="*/ 52 w 1769"/>
                      <a:gd name="T7" fmla="*/ 50 h 791"/>
                      <a:gd name="T8" fmla="*/ 57 w 1769"/>
                      <a:gd name="T9" fmla="*/ 70 h 791"/>
                      <a:gd name="T10" fmla="*/ 55 w 1769"/>
                      <a:gd name="T11" fmla="*/ 90 h 791"/>
                      <a:gd name="T12" fmla="*/ 51 w 1769"/>
                      <a:gd name="T13" fmla="*/ 73 h 791"/>
                      <a:gd name="T14" fmla="*/ 45 w 1769"/>
                      <a:gd name="T15" fmla="*/ 52 h 791"/>
                      <a:gd name="T16" fmla="*/ 36 w 1769"/>
                      <a:gd name="T17" fmla="*/ 34 h 791"/>
                      <a:gd name="T18" fmla="*/ 19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1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879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49 w 2736"/>
                      <a:gd name="T3" fmla="*/ 15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9 h 504"/>
                      <a:gd name="T10" fmla="*/ 101 w 2736"/>
                      <a:gd name="T11" fmla="*/ 9 h 504"/>
                      <a:gd name="T12" fmla="*/ 37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9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6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4 h 791"/>
                      <a:gd name="T4" fmla="*/ 26 w 1769"/>
                      <a:gd name="T5" fmla="*/ 15 h 791"/>
                      <a:gd name="T6" fmla="*/ 37 w 1769"/>
                      <a:gd name="T7" fmla="*/ 31 h 791"/>
                      <a:gd name="T8" fmla="*/ 40 w 1769"/>
                      <a:gd name="T9" fmla="*/ 44 h 791"/>
                      <a:gd name="T10" fmla="*/ 38 w 1769"/>
                      <a:gd name="T11" fmla="*/ 58 h 791"/>
                      <a:gd name="T12" fmla="*/ 36 w 1769"/>
                      <a:gd name="T13" fmla="*/ 46 h 791"/>
                      <a:gd name="T14" fmla="*/ 31 w 1769"/>
                      <a:gd name="T15" fmla="*/ 33 h 791"/>
                      <a:gd name="T16" fmla="*/ 25 w 1769"/>
                      <a:gd name="T17" fmla="*/ 22 h 791"/>
                      <a:gd name="T18" fmla="*/ 13 w 1769"/>
                      <a:gd name="T19" fmla="*/ 11 h 791"/>
                      <a:gd name="T20" fmla="*/ 0 w 1769"/>
                      <a:gd name="T21" fmla="*/ 5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1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8794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95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4 h 791"/>
                      <a:gd name="T6" fmla="*/ 23 w 1769"/>
                      <a:gd name="T7" fmla="*/ 9 h 791"/>
                      <a:gd name="T8" fmla="*/ 25 w 1769"/>
                      <a:gd name="T9" fmla="*/ 12 h 791"/>
                      <a:gd name="T10" fmla="*/ 24 w 1769"/>
                      <a:gd name="T11" fmla="*/ 16 h 791"/>
                      <a:gd name="T12" fmla="*/ 22 w 1769"/>
                      <a:gd name="T13" fmla="*/ 13 h 791"/>
                      <a:gd name="T14" fmla="*/ 20 w 1769"/>
                      <a:gd name="T15" fmla="*/ 9 h 791"/>
                      <a:gd name="T16" fmla="*/ 16 w 1769"/>
                      <a:gd name="T17" fmla="*/ 6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1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87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17" y="1128"/>
                    <a:ext cx="1252" cy="202"/>
                  </a:xfrm>
                  <a:custGeom>
                    <a:avLst/>
                    <a:gdLst>
                      <a:gd name="T0" fmla="*/ 0 w 2736"/>
                      <a:gd name="T1" fmla="*/ 5 h 504"/>
                      <a:gd name="T2" fmla="*/ 17 w 2736"/>
                      <a:gd name="T3" fmla="*/ 2 h 504"/>
                      <a:gd name="T4" fmla="*/ 36 w 2736"/>
                      <a:gd name="T5" fmla="*/ 0 h 504"/>
                      <a:gd name="T6" fmla="*/ 55 w 2736"/>
                      <a:gd name="T7" fmla="*/ 0 h 504"/>
                      <a:gd name="T8" fmla="*/ 54 w 2736"/>
                      <a:gd name="T9" fmla="*/ 1 h 504"/>
                      <a:gd name="T10" fmla="*/ 35 w 2736"/>
                      <a:gd name="T11" fmla="*/ 1 h 504"/>
                      <a:gd name="T12" fmla="*/ 13 w 2736"/>
                      <a:gd name="T13" fmla="*/ 3 h 504"/>
                      <a:gd name="T14" fmla="*/ 0 w 2736"/>
                      <a:gd name="T15" fmla="*/ 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3 w 1769"/>
                      <a:gd name="T11" fmla="*/ 11 h 791"/>
                      <a:gd name="T12" fmla="*/ 12 w 1769"/>
                      <a:gd name="T13" fmla="*/ 8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5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1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8790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2" y="2345"/>
                    <a:ext cx="1726" cy="309"/>
                  </a:xfrm>
                  <a:custGeom>
                    <a:avLst/>
                    <a:gdLst>
                      <a:gd name="T0" fmla="*/ 0 w 2736"/>
                      <a:gd name="T1" fmla="*/ 44 h 504"/>
                      <a:gd name="T2" fmla="*/ 86 w 2736"/>
                      <a:gd name="T3" fmla="*/ 15 h 504"/>
                      <a:gd name="T4" fmla="*/ 177 w 2736"/>
                      <a:gd name="T5" fmla="*/ 2 h 504"/>
                      <a:gd name="T6" fmla="*/ 273 w 2736"/>
                      <a:gd name="T7" fmla="*/ 2 h 504"/>
                      <a:gd name="T8" fmla="*/ 272 w 2736"/>
                      <a:gd name="T9" fmla="*/ 9 h 504"/>
                      <a:gd name="T10" fmla="*/ 176 w 2736"/>
                      <a:gd name="T11" fmla="*/ 9 h 504"/>
                      <a:gd name="T12" fmla="*/ 66 w 2736"/>
                      <a:gd name="T13" fmla="*/ 25 h 504"/>
                      <a:gd name="T14" fmla="*/ 0 w 2736"/>
                      <a:gd name="T15" fmla="*/ 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91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39 h 791"/>
                      <a:gd name="T8" fmla="*/ 68 w 1769"/>
                      <a:gd name="T9" fmla="*/ 54 h 791"/>
                      <a:gd name="T10" fmla="*/ 66 w 1769"/>
                      <a:gd name="T11" fmla="*/ 71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1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878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05 w 2736"/>
                      <a:gd name="T3" fmla="*/ 26 h 504"/>
                      <a:gd name="T4" fmla="*/ 217 w 2736"/>
                      <a:gd name="T5" fmla="*/ 4 h 504"/>
                      <a:gd name="T6" fmla="*/ 334 w 2736"/>
                      <a:gd name="T7" fmla="*/ 4 h 504"/>
                      <a:gd name="T8" fmla="*/ 332 w 2736"/>
                      <a:gd name="T9" fmla="*/ 16 h 504"/>
                      <a:gd name="T10" fmla="*/ 215 w 2736"/>
                      <a:gd name="T11" fmla="*/ 16 h 504"/>
                      <a:gd name="T12" fmla="*/ 80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8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4 w 1769"/>
                      <a:gd name="T3" fmla="*/ 9 h 791"/>
                      <a:gd name="T4" fmla="*/ 56 w 1769"/>
                      <a:gd name="T5" fmla="*/ 31 h 791"/>
                      <a:gd name="T6" fmla="*/ 79 w 1769"/>
                      <a:gd name="T7" fmla="*/ 67 h 791"/>
                      <a:gd name="T8" fmla="*/ 86 w 1769"/>
                      <a:gd name="T9" fmla="*/ 94 h 791"/>
                      <a:gd name="T10" fmla="*/ 83 w 1769"/>
                      <a:gd name="T11" fmla="*/ 122 h 791"/>
                      <a:gd name="T12" fmla="*/ 78 w 1769"/>
                      <a:gd name="T13" fmla="*/ 99 h 791"/>
                      <a:gd name="T14" fmla="*/ 68 w 1769"/>
                      <a:gd name="T15" fmla="*/ 71 h 791"/>
                      <a:gd name="T16" fmla="*/ 55 w 1769"/>
                      <a:gd name="T17" fmla="*/ 46 h 791"/>
                      <a:gd name="T18" fmla="*/ 28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1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8786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87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3 h 791"/>
                      <a:gd name="T4" fmla="*/ 47 w 1769"/>
                      <a:gd name="T5" fmla="*/ 13 h 791"/>
                      <a:gd name="T6" fmla="*/ 65 w 1769"/>
                      <a:gd name="T7" fmla="*/ 28 h 791"/>
                      <a:gd name="T8" fmla="*/ 71 w 1769"/>
                      <a:gd name="T9" fmla="*/ 39 h 791"/>
                      <a:gd name="T10" fmla="*/ 68 w 1769"/>
                      <a:gd name="T11" fmla="*/ 52 h 791"/>
                      <a:gd name="T12" fmla="*/ 64 w 1769"/>
                      <a:gd name="T13" fmla="*/ 41 h 791"/>
                      <a:gd name="T14" fmla="*/ 56 w 1769"/>
                      <a:gd name="T15" fmla="*/ 30 h 791"/>
                      <a:gd name="T16" fmla="*/ 45 w 1769"/>
                      <a:gd name="T17" fmla="*/ 19 h 791"/>
                      <a:gd name="T18" fmla="*/ 24 w 1769"/>
                      <a:gd name="T19" fmla="*/ 10 h 791"/>
                      <a:gd name="T20" fmla="*/ 0 w 1769"/>
                      <a:gd name="T21" fmla="*/ 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1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878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>
                      <a:gd name="T0" fmla="*/ 0 w 2736"/>
                      <a:gd name="T1" fmla="*/ 56 h 504"/>
                      <a:gd name="T2" fmla="*/ 75 w 2736"/>
                      <a:gd name="T3" fmla="*/ 19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2 h 504"/>
                      <a:gd name="T10" fmla="*/ 153 w 2736"/>
                      <a:gd name="T11" fmla="*/ 12 h 504"/>
                      <a:gd name="T12" fmla="*/ 57 w 2736"/>
                      <a:gd name="T13" fmla="*/ 32 h 504"/>
                      <a:gd name="T14" fmla="*/ 0 w 2736"/>
                      <a:gd name="T15" fmla="*/ 5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8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6 h 791"/>
                      <a:gd name="T4" fmla="*/ 40 w 1769"/>
                      <a:gd name="T5" fmla="*/ 23 h 791"/>
                      <a:gd name="T6" fmla="*/ 55 w 1769"/>
                      <a:gd name="T7" fmla="*/ 48 h 791"/>
                      <a:gd name="T8" fmla="*/ 60 w 1769"/>
                      <a:gd name="T9" fmla="*/ 68 h 791"/>
                      <a:gd name="T10" fmla="*/ 57 w 1769"/>
                      <a:gd name="T11" fmla="*/ 89 h 791"/>
                      <a:gd name="T12" fmla="*/ 54 w 1769"/>
                      <a:gd name="T13" fmla="*/ 71 h 791"/>
                      <a:gd name="T14" fmla="*/ 47 w 1769"/>
                      <a:gd name="T15" fmla="*/ 51 h 791"/>
                      <a:gd name="T16" fmla="*/ 38 w 1769"/>
                      <a:gd name="T17" fmla="*/ 33 h 791"/>
                      <a:gd name="T18" fmla="*/ 20 w 1769"/>
                      <a:gd name="T19" fmla="*/ 17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1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8782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49 w 2736"/>
                      <a:gd name="T3" fmla="*/ 16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10 h 504"/>
                      <a:gd name="T10" fmla="*/ 101 w 2736"/>
                      <a:gd name="T11" fmla="*/ 10 h 504"/>
                      <a:gd name="T12" fmla="*/ 37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83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6 h 791"/>
                      <a:gd name="T4" fmla="*/ 26 w 1769"/>
                      <a:gd name="T5" fmla="*/ 19 h 791"/>
                      <a:gd name="T6" fmla="*/ 37 w 1769"/>
                      <a:gd name="T7" fmla="*/ 40 h 791"/>
                      <a:gd name="T8" fmla="*/ 40 w 1769"/>
                      <a:gd name="T9" fmla="*/ 56 h 791"/>
                      <a:gd name="T10" fmla="*/ 38 w 1769"/>
                      <a:gd name="T11" fmla="*/ 72 h 791"/>
                      <a:gd name="T12" fmla="*/ 36 w 1769"/>
                      <a:gd name="T13" fmla="*/ 58 h 791"/>
                      <a:gd name="T14" fmla="*/ 31 w 1769"/>
                      <a:gd name="T15" fmla="*/ 42 h 791"/>
                      <a:gd name="T16" fmla="*/ 25 w 1769"/>
                      <a:gd name="T17" fmla="*/ 27 h 791"/>
                      <a:gd name="T18" fmla="*/ 13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2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878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8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4 h 791"/>
                      <a:gd name="T6" fmla="*/ 23 w 1769"/>
                      <a:gd name="T7" fmla="*/ 9 h 791"/>
                      <a:gd name="T8" fmla="*/ 25 w 1769"/>
                      <a:gd name="T9" fmla="*/ 12 h 791"/>
                      <a:gd name="T10" fmla="*/ 24 w 1769"/>
                      <a:gd name="T11" fmla="*/ 16 h 791"/>
                      <a:gd name="T12" fmla="*/ 22 w 1769"/>
                      <a:gd name="T13" fmla="*/ 13 h 791"/>
                      <a:gd name="T14" fmla="*/ 20 w 1769"/>
                      <a:gd name="T15" fmla="*/ 9 h 791"/>
                      <a:gd name="T16" fmla="*/ 16 w 1769"/>
                      <a:gd name="T17" fmla="*/ 6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2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8778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79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8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2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87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2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8774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75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2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877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7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2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8770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9 w 2736"/>
                      <a:gd name="T3" fmla="*/ 3 h 504"/>
                      <a:gd name="T4" fmla="*/ 19 w 2736"/>
                      <a:gd name="T5" fmla="*/ 0 h 504"/>
                      <a:gd name="T6" fmla="*/ 29 w 2736"/>
                      <a:gd name="T7" fmla="*/ 0 h 504"/>
                      <a:gd name="T8" fmla="*/ 29 w 2736"/>
                      <a:gd name="T9" fmla="*/ 1 h 504"/>
                      <a:gd name="T10" fmla="*/ 19 w 2736"/>
                      <a:gd name="T11" fmla="*/ 1 h 504"/>
                      <a:gd name="T12" fmla="*/ 7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71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5 w 1769"/>
                      <a:gd name="T5" fmla="*/ 3 h 791"/>
                      <a:gd name="T6" fmla="*/ 7 w 1769"/>
                      <a:gd name="T7" fmla="*/ 6 h 791"/>
                      <a:gd name="T8" fmla="*/ 7 w 1769"/>
                      <a:gd name="T9" fmla="*/ 9 h 791"/>
                      <a:gd name="T10" fmla="*/ 7 w 1769"/>
                      <a:gd name="T11" fmla="*/ 11 h 791"/>
                      <a:gd name="T12" fmla="*/ 7 w 1769"/>
                      <a:gd name="T13" fmla="*/ 9 h 791"/>
                      <a:gd name="T14" fmla="*/ 6 w 1769"/>
                      <a:gd name="T15" fmla="*/ 6 h 791"/>
                      <a:gd name="T16" fmla="*/ 5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2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876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7 w 2736"/>
                      <a:gd name="T3" fmla="*/ 3 h 504"/>
                      <a:gd name="T4" fmla="*/ 14 w 2736"/>
                      <a:gd name="T5" fmla="*/ 0 h 504"/>
                      <a:gd name="T6" fmla="*/ 22 w 2736"/>
                      <a:gd name="T7" fmla="*/ 0 h 504"/>
                      <a:gd name="T8" fmla="*/ 22 w 2736"/>
                      <a:gd name="T9" fmla="*/ 1 h 504"/>
                      <a:gd name="T10" fmla="*/ 14 w 2736"/>
                      <a:gd name="T11" fmla="*/ 1 h 504"/>
                      <a:gd name="T12" fmla="*/ 5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6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4 w 1769"/>
                      <a:gd name="T5" fmla="*/ 3 h 791"/>
                      <a:gd name="T6" fmla="*/ 5 w 1769"/>
                      <a:gd name="T7" fmla="*/ 6 h 791"/>
                      <a:gd name="T8" fmla="*/ 6 w 1769"/>
                      <a:gd name="T9" fmla="*/ 9 h 791"/>
                      <a:gd name="T10" fmla="*/ 6 w 1769"/>
                      <a:gd name="T11" fmla="*/ 11 h 791"/>
                      <a:gd name="T12" fmla="*/ 5 w 1769"/>
                      <a:gd name="T13" fmla="*/ 9 h 791"/>
                      <a:gd name="T14" fmla="*/ 5 w 1769"/>
                      <a:gd name="T15" fmla="*/ 6 h 791"/>
                      <a:gd name="T16" fmla="*/ 4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2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8766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50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67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8 w 1769"/>
                      <a:gd name="T5" fmla="*/ 3 h 791"/>
                      <a:gd name="T6" fmla="*/ 11 w 1769"/>
                      <a:gd name="T7" fmla="*/ 6 h 791"/>
                      <a:gd name="T8" fmla="*/ 11 w 1769"/>
                      <a:gd name="T9" fmla="*/ 9 h 791"/>
                      <a:gd name="T10" fmla="*/ 11 w 1769"/>
                      <a:gd name="T11" fmla="*/ 11 h 791"/>
                      <a:gd name="T12" fmla="*/ 11 w 1769"/>
                      <a:gd name="T13" fmla="*/ 9 h 791"/>
                      <a:gd name="T14" fmla="*/ 9 w 1769"/>
                      <a:gd name="T15" fmla="*/ 6 h 791"/>
                      <a:gd name="T16" fmla="*/ 7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2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876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6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7 w 1769"/>
                      <a:gd name="T5" fmla="*/ 3 h 791"/>
                      <a:gd name="T6" fmla="*/ 11 w 1769"/>
                      <a:gd name="T7" fmla="*/ 6 h 791"/>
                      <a:gd name="T8" fmla="*/ 11 w 1769"/>
                      <a:gd name="T9" fmla="*/ 9 h 791"/>
                      <a:gd name="T10" fmla="*/ 11 w 1769"/>
                      <a:gd name="T11" fmla="*/ 12 h 791"/>
                      <a:gd name="T12" fmla="*/ 10 w 1769"/>
                      <a:gd name="T13" fmla="*/ 9 h 791"/>
                      <a:gd name="T14" fmla="*/ 9 w 1769"/>
                      <a:gd name="T15" fmla="*/ 6 h 791"/>
                      <a:gd name="T16" fmla="*/ 7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8729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CC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28730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CC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grpSp>
              <p:nvGrpSpPr>
                <p:cNvPr id="2873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8762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4 w 2736"/>
                      <a:gd name="T5" fmla="*/ 0 h 504"/>
                      <a:gd name="T6" fmla="*/ 22 w 2736"/>
                      <a:gd name="T7" fmla="*/ 0 h 504"/>
                      <a:gd name="T8" fmla="*/ 22 w 2736"/>
                      <a:gd name="T9" fmla="*/ 1 h 504"/>
                      <a:gd name="T10" fmla="*/ 14 w 2736"/>
                      <a:gd name="T11" fmla="*/ 1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63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3 h 791"/>
                      <a:gd name="T8" fmla="*/ 6 w 1769"/>
                      <a:gd name="T9" fmla="*/ 4 h 791"/>
                      <a:gd name="T10" fmla="*/ 6 w 1769"/>
                      <a:gd name="T11" fmla="*/ 5 h 791"/>
                      <a:gd name="T12" fmla="*/ 5 w 1769"/>
                      <a:gd name="T13" fmla="*/ 4 h 791"/>
                      <a:gd name="T14" fmla="*/ 4 w 1769"/>
                      <a:gd name="T15" fmla="*/ 3 h 791"/>
                      <a:gd name="T16" fmla="*/ 4 w 1769"/>
                      <a:gd name="T17" fmla="*/ 2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3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876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11 w 2736"/>
                      <a:gd name="T3" fmla="*/ 8 h 504"/>
                      <a:gd name="T4" fmla="*/ 24 w 2736"/>
                      <a:gd name="T5" fmla="*/ 1 h 504"/>
                      <a:gd name="T6" fmla="*/ 36 w 2736"/>
                      <a:gd name="T7" fmla="*/ 1 h 504"/>
                      <a:gd name="T8" fmla="*/ 36 w 2736"/>
                      <a:gd name="T9" fmla="*/ 5 h 504"/>
                      <a:gd name="T10" fmla="*/ 24 w 2736"/>
                      <a:gd name="T11" fmla="*/ 5 h 504"/>
                      <a:gd name="T12" fmla="*/ 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6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 w 1769"/>
                      <a:gd name="T3" fmla="*/ 3 h 791"/>
                      <a:gd name="T4" fmla="*/ 6 w 1769"/>
                      <a:gd name="T5" fmla="*/ 9 h 791"/>
                      <a:gd name="T6" fmla="*/ 8 w 1769"/>
                      <a:gd name="T7" fmla="*/ 19 h 791"/>
                      <a:gd name="T8" fmla="*/ 9 w 1769"/>
                      <a:gd name="T9" fmla="*/ 26 h 791"/>
                      <a:gd name="T10" fmla="*/ 9 w 1769"/>
                      <a:gd name="T11" fmla="*/ 34 h 791"/>
                      <a:gd name="T12" fmla="*/ 8 w 1769"/>
                      <a:gd name="T13" fmla="*/ 27 h 791"/>
                      <a:gd name="T14" fmla="*/ 7 w 1769"/>
                      <a:gd name="T15" fmla="*/ 20 h 791"/>
                      <a:gd name="T16" fmla="*/ 6 w 1769"/>
                      <a:gd name="T17" fmla="*/ 13 h 791"/>
                      <a:gd name="T18" fmla="*/ 3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3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8758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5 w 2736"/>
                      <a:gd name="T3" fmla="*/ 0 h 504"/>
                      <a:gd name="T4" fmla="*/ 9 w 2736"/>
                      <a:gd name="T5" fmla="*/ 0 h 504"/>
                      <a:gd name="T6" fmla="*/ 14 w 2736"/>
                      <a:gd name="T7" fmla="*/ 0 h 504"/>
                      <a:gd name="T8" fmla="*/ 14 w 2736"/>
                      <a:gd name="T9" fmla="*/ 0 h 504"/>
                      <a:gd name="T10" fmla="*/ 9 w 2736"/>
                      <a:gd name="T11" fmla="*/ 0 h 504"/>
                      <a:gd name="T12" fmla="*/ 3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59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0 h 791"/>
                      <a:gd name="T6" fmla="*/ 3 w 1769"/>
                      <a:gd name="T7" fmla="*/ 0 h 791"/>
                      <a:gd name="T8" fmla="*/ 3 w 1769"/>
                      <a:gd name="T9" fmla="*/ 0 h 791"/>
                      <a:gd name="T10" fmla="*/ 3 w 1769"/>
                      <a:gd name="T11" fmla="*/ 0 h 791"/>
                      <a:gd name="T12" fmla="*/ 3 w 1769"/>
                      <a:gd name="T13" fmla="*/ 0 h 791"/>
                      <a:gd name="T14" fmla="*/ 3 w 1769"/>
                      <a:gd name="T15" fmla="*/ 0 h 791"/>
                      <a:gd name="T16" fmla="*/ 2 w 1769"/>
                      <a:gd name="T17" fmla="*/ 0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3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875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86 w 2736"/>
                      <a:gd name="T3" fmla="*/ 16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10 h 504"/>
                      <a:gd name="T10" fmla="*/ 176 w 2736"/>
                      <a:gd name="T11" fmla="*/ 10 h 504"/>
                      <a:gd name="T12" fmla="*/ 65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5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8" y="3494"/>
                    <a:ext cx="919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8 w 1769"/>
                      <a:gd name="T3" fmla="*/ 6 h 791"/>
                      <a:gd name="T4" fmla="*/ 44 w 1769"/>
                      <a:gd name="T5" fmla="*/ 19 h 791"/>
                      <a:gd name="T6" fmla="*/ 61 w 1769"/>
                      <a:gd name="T7" fmla="*/ 39 h 791"/>
                      <a:gd name="T8" fmla="*/ 66 w 1769"/>
                      <a:gd name="T9" fmla="*/ 54 h 791"/>
                      <a:gd name="T10" fmla="*/ 64 w 1769"/>
                      <a:gd name="T11" fmla="*/ 71 h 791"/>
                      <a:gd name="T12" fmla="*/ 60 w 1769"/>
                      <a:gd name="T13" fmla="*/ 57 h 791"/>
                      <a:gd name="T14" fmla="*/ 52 w 1769"/>
                      <a:gd name="T15" fmla="*/ 41 h 791"/>
                      <a:gd name="T16" fmla="*/ 42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3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8754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58 w 2736"/>
                      <a:gd name="T3" fmla="*/ 16 h 504"/>
                      <a:gd name="T4" fmla="*/ 119 w 2736"/>
                      <a:gd name="T5" fmla="*/ 2 h 504"/>
                      <a:gd name="T6" fmla="*/ 184 w 2736"/>
                      <a:gd name="T7" fmla="*/ 2 h 504"/>
                      <a:gd name="T8" fmla="*/ 182 w 2736"/>
                      <a:gd name="T9" fmla="*/ 10 h 504"/>
                      <a:gd name="T10" fmla="*/ 118 w 2736"/>
                      <a:gd name="T11" fmla="*/ 10 h 504"/>
                      <a:gd name="T12" fmla="*/ 44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55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1"/>
                    <a:ext cx="845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2 w 1769"/>
                      <a:gd name="T3" fmla="*/ 6 h 791"/>
                      <a:gd name="T4" fmla="*/ 29 w 1769"/>
                      <a:gd name="T5" fmla="*/ 19 h 791"/>
                      <a:gd name="T6" fmla="*/ 40 w 1769"/>
                      <a:gd name="T7" fmla="*/ 39 h 791"/>
                      <a:gd name="T8" fmla="*/ 44 w 1769"/>
                      <a:gd name="T9" fmla="*/ 54 h 791"/>
                      <a:gd name="T10" fmla="*/ 42 w 1769"/>
                      <a:gd name="T11" fmla="*/ 71 h 791"/>
                      <a:gd name="T12" fmla="*/ 40 w 1769"/>
                      <a:gd name="T13" fmla="*/ 57 h 791"/>
                      <a:gd name="T14" fmla="*/ 34 w 1769"/>
                      <a:gd name="T15" fmla="*/ 41 h 791"/>
                      <a:gd name="T16" fmla="*/ 28 w 1769"/>
                      <a:gd name="T17" fmla="*/ 27 h 791"/>
                      <a:gd name="T18" fmla="*/ 15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3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875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18" y="2672"/>
                    <a:ext cx="1712" cy="302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83 w 2736"/>
                      <a:gd name="T3" fmla="*/ 13 h 504"/>
                      <a:gd name="T4" fmla="*/ 170 w 2736"/>
                      <a:gd name="T5" fmla="*/ 2 h 504"/>
                      <a:gd name="T6" fmla="*/ 262 w 2736"/>
                      <a:gd name="T7" fmla="*/ 2 h 504"/>
                      <a:gd name="T8" fmla="*/ 261 w 2736"/>
                      <a:gd name="T9" fmla="*/ 8 h 504"/>
                      <a:gd name="T10" fmla="*/ 169 w 2736"/>
                      <a:gd name="T11" fmla="*/ 8 h 504"/>
                      <a:gd name="T12" fmla="*/ 63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5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08" y="3879"/>
                    <a:ext cx="920" cy="47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8 w 1769"/>
                      <a:gd name="T3" fmla="*/ 4 h 791"/>
                      <a:gd name="T4" fmla="*/ 44 w 1769"/>
                      <a:gd name="T5" fmla="*/ 15 h 791"/>
                      <a:gd name="T6" fmla="*/ 61 w 1769"/>
                      <a:gd name="T7" fmla="*/ 32 h 791"/>
                      <a:gd name="T8" fmla="*/ 67 w 1769"/>
                      <a:gd name="T9" fmla="*/ 46 h 791"/>
                      <a:gd name="T10" fmla="*/ 64 w 1769"/>
                      <a:gd name="T11" fmla="*/ 59 h 791"/>
                      <a:gd name="T12" fmla="*/ 60 w 1769"/>
                      <a:gd name="T13" fmla="*/ 47 h 791"/>
                      <a:gd name="T14" fmla="*/ 53 w 1769"/>
                      <a:gd name="T15" fmla="*/ 34 h 791"/>
                      <a:gd name="T16" fmla="*/ 42 w 1769"/>
                      <a:gd name="T17" fmla="*/ 23 h 791"/>
                      <a:gd name="T18" fmla="*/ 22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3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8750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51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3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3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874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8" y="2522"/>
                    <a:ext cx="1646" cy="299"/>
                  </a:xfrm>
                  <a:custGeom>
                    <a:avLst/>
                    <a:gdLst>
                      <a:gd name="T0" fmla="*/ 0 w 2736"/>
                      <a:gd name="T1" fmla="*/ 37 h 504"/>
                      <a:gd name="T2" fmla="*/ 68 w 2736"/>
                      <a:gd name="T3" fmla="*/ 12 h 504"/>
                      <a:gd name="T4" fmla="*/ 140 w 2736"/>
                      <a:gd name="T5" fmla="*/ 2 h 504"/>
                      <a:gd name="T6" fmla="*/ 216 w 2736"/>
                      <a:gd name="T7" fmla="*/ 2 h 504"/>
                      <a:gd name="T8" fmla="*/ 214 w 2736"/>
                      <a:gd name="T9" fmla="*/ 7 h 504"/>
                      <a:gd name="T10" fmla="*/ 139 w 2736"/>
                      <a:gd name="T11" fmla="*/ 7 h 504"/>
                      <a:gd name="T12" fmla="*/ 51 w 2736"/>
                      <a:gd name="T13" fmla="*/ 21 h 504"/>
                      <a:gd name="T14" fmla="*/ 0 w 2736"/>
                      <a:gd name="T15" fmla="*/ 3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4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94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6 w 1769"/>
                      <a:gd name="T3" fmla="*/ 4 h 791"/>
                      <a:gd name="T4" fmla="*/ 37 w 1769"/>
                      <a:gd name="T5" fmla="*/ 15 h 791"/>
                      <a:gd name="T6" fmla="*/ 51 w 1769"/>
                      <a:gd name="T7" fmla="*/ 31 h 791"/>
                      <a:gd name="T8" fmla="*/ 55 w 1769"/>
                      <a:gd name="T9" fmla="*/ 44 h 791"/>
                      <a:gd name="T10" fmla="*/ 53 w 1769"/>
                      <a:gd name="T11" fmla="*/ 58 h 791"/>
                      <a:gd name="T12" fmla="*/ 50 w 1769"/>
                      <a:gd name="T13" fmla="*/ 46 h 791"/>
                      <a:gd name="T14" fmla="*/ 44 w 1769"/>
                      <a:gd name="T15" fmla="*/ 33 h 791"/>
                      <a:gd name="T16" fmla="*/ 35 w 1769"/>
                      <a:gd name="T17" fmla="*/ 22 h 791"/>
                      <a:gd name="T18" fmla="*/ 19 w 1769"/>
                      <a:gd name="T19" fmla="*/ 11 h 791"/>
                      <a:gd name="T20" fmla="*/ 0 w 1769"/>
                      <a:gd name="T21" fmla="*/ 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3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8746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59 w 2736"/>
                      <a:gd name="T3" fmla="*/ 4 h 504"/>
                      <a:gd name="T4" fmla="*/ 122 w 2736"/>
                      <a:gd name="T5" fmla="*/ 0 h 504"/>
                      <a:gd name="T6" fmla="*/ 187 w 2736"/>
                      <a:gd name="T7" fmla="*/ 0 h 504"/>
                      <a:gd name="T8" fmla="*/ 186 w 2736"/>
                      <a:gd name="T9" fmla="*/ 3 h 504"/>
                      <a:gd name="T10" fmla="*/ 120 w 2736"/>
                      <a:gd name="T11" fmla="*/ 3 h 504"/>
                      <a:gd name="T12" fmla="*/ 44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47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27"/>
                    <a:ext cx="857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3 w 1769"/>
                      <a:gd name="T3" fmla="*/ 1 h 791"/>
                      <a:gd name="T4" fmla="*/ 31 w 1769"/>
                      <a:gd name="T5" fmla="*/ 5 h 791"/>
                      <a:gd name="T6" fmla="*/ 43 w 1769"/>
                      <a:gd name="T7" fmla="*/ 12 h 791"/>
                      <a:gd name="T8" fmla="*/ 47 w 1769"/>
                      <a:gd name="T9" fmla="*/ 17 h 791"/>
                      <a:gd name="T10" fmla="*/ 45 w 1769"/>
                      <a:gd name="T11" fmla="*/ 21 h 791"/>
                      <a:gd name="T12" fmla="*/ 43 w 1769"/>
                      <a:gd name="T13" fmla="*/ 18 h 791"/>
                      <a:gd name="T14" fmla="*/ 37 w 1769"/>
                      <a:gd name="T15" fmla="*/ 13 h 791"/>
                      <a:gd name="T16" fmla="*/ 30 w 1769"/>
                      <a:gd name="T17" fmla="*/ 8 h 791"/>
                      <a:gd name="T18" fmla="*/ 16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4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874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701"/>
                    <a:ext cx="1451" cy="247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36 w 2736"/>
                      <a:gd name="T3" fmla="*/ 5 h 504"/>
                      <a:gd name="T4" fmla="*/ 75 w 2736"/>
                      <a:gd name="T5" fmla="*/ 0 h 504"/>
                      <a:gd name="T6" fmla="*/ 115 w 2736"/>
                      <a:gd name="T7" fmla="*/ 0 h 504"/>
                      <a:gd name="T8" fmla="*/ 114 w 2736"/>
                      <a:gd name="T9" fmla="*/ 3 h 504"/>
                      <a:gd name="T10" fmla="*/ 74 w 2736"/>
                      <a:gd name="T11" fmla="*/ 3 h 504"/>
                      <a:gd name="T12" fmla="*/ 28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4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1"/>
                    <a:ext cx="78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8 w 1769"/>
                      <a:gd name="T3" fmla="*/ 1 h 791"/>
                      <a:gd name="T4" fmla="*/ 21 w 1769"/>
                      <a:gd name="T5" fmla="*/ 5 h 791"/>
                      <a:gd name="T6" fmla="*/ 29 w 1769"/>
                      <a:gd name="T7" fmla="*/ 12 h 791"/>
                      <a:gd name="T8" fmla="*/ 31 w 1769"/>
                      <a:gd name="T9" fmla="*/ 17 h 791"/>
                      <a:gd name="T10" fmla="*/ 30 w 1769"/>
                      <a:gd name="T11" fmla="*/ 21 h 791"/>
                      <a:gd name="T12" fmla="*/ 28 w 1769"/>
                      <a:gd name="T13" fmla="*/ 18 h 791"/>
                      <a:gd name="T14" fmla="*/ 25 w 1769"/>
                      <a:gd name="T15" fmla="*/ 13 h 791"/>
                      <a:gd name="T16" fmla="*/ 20 w 1769"/>
                      <a:gd name="T17" fmla="*/ 8 h 791"/>
                      <a:gd name="T18" fmla="*/ 10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74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8742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4 w 2736"/>
                      <a:gd name="T3" fmla="*/ 1 h 504"/>
                      <a:gd name="T4" fmla="*/ 70 w 2736"/>
                      <a:gd name="T5" fmla="*/ 0 h 504"/>
                      <a:gd name="T6" fmla="*/ 107 w 2736"/>
                      <a:gd name="T7" fmla="*/ 0 h 504"/>
                      <a:gd name="T8" fmla="*/ 107 w 2736"/>
                      <a:gd name="T9" fmla="*/ 1 h 504"/>
                      <a:gd name="T10" fmla="*/ 69 w 2736"/>
                      <a:gd name="T11" fmla="*/ 1 h 504"/>
                      <a:gd name="T12" fmla="*/ 2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743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69"/>
                    <a:ext cx="767" cy="29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0 h 791"/>
                      <a:gd name="T4" fmla="*/ 18 w 1769"/>
                      <a:gd name="T5" fmla="*/ 1 h 791"/>
                      <a:gd name="T6" fmla="*/ 25 w 1769"/>
                      <a:gd name="T7" fmla="*/ 3 h 791"/>
                      <a:gd name="T8" fmla="*/ 27 w 1769"/>
                      <a:gd name="T9" fmla="*/ 4 h 791"/>
                      <a:gd name="T10" fmla="*/ 26 w 1769"/>
                      <a:gd name="T11" fmla="*/ 6 h 791"/>
                      <a:gd name="T12" fmla="*/ 24 w 1769"/>
                      <a:gd name="T13" fmla="*/ 4 h 791"/>
                      <a:gd name="T14" fmla="*/ 21 w 1769"/>
                      <a:gd name="T15" fmla="*/ 3 h 791"/>
                      <a:gd name="T16" fmla="*/ 17 w 1769"/>
                      <a:gd name="T17" fmla="*/ 2 h 791"/>
                      <a:gd name="T18" fmla="*/ 9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rgbClr val="FFCC00"/>
                      </a:solidFill>
                      <a:latin typeface="Tahoma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28686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1 w 776"/>
                  <a:gd name="T31" fmla="*/ 1 h 2368"/>
                  <a:gd name="T32" fmla="*/ 0 w 776"/>
                  <a:gd name="T33" fmla="*/ 1 h 2368"/>
                  <a:gd name="T34" fmla="*/ 1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1 w 776"/>
                  <a:gd name="T41" fmla="*/ 2 h 2368"/>
                  <a:gd name="T42" fmla="*/ 1 w 776"/>
                  <a:gd name="T43" fmla="*/ 2 h 2368"/>
                  <a:gd name="T44" fmla="*/ 1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87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88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89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90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-1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-1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91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92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93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94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95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0 w 776"/>
                  <a:gd name="T41" fmla="*/ 2 h 2368"/>
                  <a:gd name="T42" fmla="*/ 1 w 776"/>
                  <a:gd name="T43" fmla="*/ 2 h 2368"/>
                  <a:gd name="T44" fmla="*/ 0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96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97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-1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-1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98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-1"/>
                    </a:cubicBezTo>
                    <a:cubicBezTo>
                      <a:pt x="23204" y="-1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-1"/>
                    </a:cubicBezTo>
                    <a:cubicBezTo>
                      <a:pt x="23204" y="-1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99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0409" y="-1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0409" y="-1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00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0 h 2368"/>
                  <a:gd name="T2" fmla="*/ 12 w 776"/>
                  <a:gd name="T3" fmla="*/ 0 h 2368"/>
                  <a:gd name="T4" fmla="*/ 5 w 776"/>
                  <a:gd name="T5" fmla="*/ 0 h 2368"/>
                  <a:gd name="T6" fmla="*/ 16 w 776"/>
                  <a:gd name="T7" fmla="*/ 0 h 2368"/>
                  <a:gd name="T8" fmla="*/ 10 w 776"/>
                  <a:gd name="T9" fmla="*/ 0 h 2368"/>
                  <a:gd name="T10" fmla="*/ 19 w 776"/>
                  <a:gd name="T11" fmla="*/ 1 h 2368"/>
                  <a:gd name="T12" fmla="*/ 14 w 776"/>
                  <a:gd name="T13" fmla="*/ 1 h 2368"/>
                  <a:gd name="T14" fmla="*/ 24 w 776"/>
                  <a:gd name="T15" fmla="*/ 1 h 2368"/>
                  <a:gd name="T16" fmla="*/ 19 w 776"/>
                  <a:gd name="T17" fmla="*/ 1 h 2368"/>
                  <a:gd name="T18" fmla="*/ 26 w 776"/>
                  <a:gd name="T19" fmla="*/ 1 h 2368"/>
                  <a:gd name="T20" fmla="*/ 24 w 776"/>
                  <a:gd name="T21" fmla="*/ 1 h 2368"/>
                  <a:gd name="T22" fmla="*/ 29 w 776"/>
                  <a:gd name="T23" fmla="*/ 1 h 2368"/>
                  <a:gd name="T24" fmla="*/ 29 w 776"/>
                  <a:gd name="T25" fmla="*/ 1 h 2368"/>
                  <a:gd name="T26" fmla="*/ 33 w 776"/>
                  <a:gd name="T27" fmla="*/ 1 h 2368"/>
                  <a:gd name="T28" fmla="*/ 31 w 776"/>
                  <a:gd name="T29" fmla="*/ 1 h 2368"/>
                  <a:gd name="T30" fmla="*/ 36 w 776"/>
                  <a:gd name="T31" fmla="*/ 1 h 2368"/>
                  <a:gd name="T32" fmla="*/ 33 w 776"/>
                  <a:gd name="T33" fmla="*/ 2 h 2368"/>
                  <a:gd name="T34" fmla="*/ 36 w 776"/>
                  <a:gd name="T35" fmla="*/ 2 h 2368"/>
                  <a:gd name="T36" fmla="*/ 33 w 776"/>
                  <a:gd name="T37" fmla="*/ 2 h 2368"/>
                  <a:gd name="T38" fmla="*/ 38 w 776"/>
                  <a:gd name="T39" fmla="*/ 2 h 2368"/>
                  <a:gd name="T40" fmla="*/ 36 w 776"/>
                  <a:gd name="T41" fmla="*/ 2 h 2368"/>
                  <a:gd name="T42" fmla="*/ 38 w 776"/>
                  <a:gd name="T43" fmla="*/ 2 h 2368"/>
                  <a:gd name="T44" fmla="*/ 36 w 776"/>
                  <a:gd name="T45" fmla="*/ 2 h 2368"/>
                  <a:gd name="T46" fmla="*/ 38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01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2 w 776"/>
                  <a:gd name="T7" fmla="*/ 0 h 2368"/>
                  <a:gd name="T8" fmla="*/ 1 w 776"/>
                  <a:gd name="T9" fmla="*/ 0 h 2368"/>
                  <a:gd name="T10" fmla="*/ 2 w 776"/>
                  <a:gd name="T11" fmla="*/ 1 h 2368"/>
                  <a:gd name="T12" fmla="*/ 2 w 776"/>
                  <a:gd name="T13" fmla="*/ 1 h 2368"/>
                  <a:gd name="T14" fmla="*/ 2 w 776"/>
                  <a:gd name="T15" fmla="*/ 1 h 2368"/>
                  <a:gd name="T16" fmla="*/ 2 w 776"/>
                  <a:gd name="T17" fmla="*/ 1 h 2368"/>
                  <a:gd name="T18" fmla="*/ 3 w 776"/>
                  <a:gd name="T19" fmla="*/ 1 h 2368"/>
                  <a:gd name="T20" fmla="*/ 2 w 776"/>
                  <a:gd name="T21" fmla="*/ 1 h 2368"/>
                  <a:gd name="T22" fmla="*/ 3 w 776"/>
                  <a:gd name="T23" fmla="*/ 1 h 2368"/>
                  <a:gd name="T24" fmla="*/ 3 w 776"/>
                  <a:gd name="T25" fmla="*/ 1 h 2368"/>
                  <a:gd name="T26" fmla="*/ 4 w 776"/>
                  <a:gd name="T27" fmla="*/ 1 h 2368"/>
                  <a:gd name="T28" fmla="*/ 3 w 776"/>
                  <a:gd name="T29" fmla="*/ 1 h 2368"/>
                  <a:gd name="T30" fmla="*/ 4 w 776"/>
                  <a:gd name="T31" fmla="*/ 1 h 2368"/>
                  <a:gd name="T32" fmla="*/ 4 w 776"/>
                  <a:gd name="T33" fmla="*/ 2 h 2368"/>
                  <a:gd name="T34" fmla="*/ 4 w 776"/>
                  <a:gd name="T35" fmla="*/ 2 h 2368"/>
                  <a:gd name="T36" fmla="*/ 4 w 776"/>
                  <a:gd name="T37" fmla="*/ 2 h 2368"/>
                  <a:gd name="T38" fmla="*/ 4 w 776"/>
                  <a:gd name="T39" fmla="*/ 2 h 2368"/>
                  <a:gd name="T40" fmla="*/ 4 w 776"/>
                  <a:gd name="T41" fmla="*/ 2 h 2368"/>
                  <a:gd name="T42" fmla="*/ 4 w 776"/>
                  <a:gd name="T43" fmla="*/ 2 h 2368"/>
                  <a:gd name="T44" fmla="*/ 4 w 776"/>
                  <a:gd name="T45" fmla="*/ 2 h 2368"/>
                  <a:gd name="T46" fmla="*/ 4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02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1 h 2368"/>
                  <a:gd name="T12" fmla="*/ 0 w 776"/>
                  <a:gd name="T13" fmla="*/ 1 h 2368"/>
                  <a:gd name="T14" fmla="*/ 0 w 776"/>
                  <a:gd name="T15" fmla="*/ 1 h 2368"/>
                  <a:gd name="T16" fmla="*/ 0 w 776"/>
                  <a:gd name="T17" fmla="*/ 1 h 2368"/>
                  <a:gd name="T18" fmla="*/ 0 w 776"/>
                  <a:gd name="T19" fmla="*/ 1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2 h 2368"/>
                  <a:gd name="T34" fmla="*/ 0 w 776"/>
                  <a:gd name="T35" fmla="*/ 2 h 2368"/>
                  <a:gd name="T36" fmla="*/ 0 w 776"/>
                  <a:gd name="T37" fmla="*/ 2 h 2368"/>
                  <a:gd name="T38" fmla="*/ 0 w 776"/>
                  <a:gd name="T39" fmla="*/ 2 h 2368"/>
                  <a:gd name="T40" fmla="*/ 0 w 776"/>
                  <a:gd name="T41" fmla="*/ 2 h 2368"/>
                  <a:gd name="T42" fmla="*/ 0 w 776"/>
                  <a:gd name="T43" fmla="*/ 2 h 2368"/>
                  <a:gd name="T44" fmla="*/ 0 w 776"/>
                  <a:gd name="T45" fmla="*/ 2 h 2368"/>
                  <a:gd name="T46" fmla="*/ 0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03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8 w 776"/>
                  <a:gd name="T3" fmla="*/ 0 h 2368"/>
                  <a:gd name="T4" fmla="*/ 4 w 776"/>
                  <a:gd name="T5" fmla="*/ 0 h 2368"/>
                  <a:gd name="T6" fmla="*/ 11 w 776"/>
                  <a:gd name="T7" fmla="*/ 0 h 2368"/>
                  <a:gd name="T8" fmla="*/ 7 w 776"/>
                  <a:gd name="T9" fmla="*/ 1 h 2368"/>
                  <a:gd name="T10" fmla="*/ 13 w 776"/>
                  <a:gd name="T11" fmla="*/ 1 h 2368"/>
                  <a:gd name="T12" fmla="*/ 10 w 776"/>
                  <a:gd name="T13" fmla="*/ 1 h 2368"/>
                  <a:gd name="T14" fmla="*/ 16 w 776"/>
                  <a:gd name="T15" fmla="*/ 1 h 2368"/>
                  <a:gd name="T16" fmla="*/ 13 w 776"/>
                  <a:gd name="T17" fmla="*/ 1 h 2368"/>
                  <a:gd name="T18" fmla="*/ 18 w 776"/>
                  <a:gd name="T19" fmla="*/ 1 h 2368"/>
                  <a:gd name="T20" fmla="*/ 16 w 776"/>
                  <a:gd name="T21" fmla="*/ 1 h 2368"/>
                  <a:gd name="T22" fmla="*/ 20 w 776"/>
                  <a:gd name="T23" fmla="*/ 1 h 2368"/>
                  <a:gd name="T24" fmla="*/ 20 w 776"/>
                  <a:gd name="T25" fmla="*/ 1 h 2368"/>
                  <a:gd name="T26" fmla="*/ 23 w 776"/>
                  <a:gd name="T27" fmla="*/ 1 h 2368"/>
                  <a:gd name="T28" fmla="*/ 21 w 776"/>
                  <a:gd name="T29" fmla="*/ 2 h 2368"/>
                  <a:gd name="T30" fmla="*/ 24 w 776"/>
                  <a:gd name="T31" fmla="*/ 2 h 2368"/>
                  <a:gd name="T32" fmla="*/ 23 w 776"/>
                  <a:gd name="T33" fmla="*/ 2 h 2368"/>
                  <a:gd name="T34" fmla="*/ 24 w 776"/>
                  <a:gd name="T35" fmla="*/ 2 h 2368"/>
                  <a:gd name="T36" fmla="*/ 23 w 776"/>
                  <a:gd name="T37" fmla="*/ 2 h 2368"/>
                  <a:gd name="T38" fmla="*/ 26 w 776"/>
                  <a:gd name="T39" fmla="*/ 2 h 2368"/>
                  <a:gd name="T40" fmla="*/ 24 w 776"/>
                  <a:gd name="T41" fmla="*/ 3 h 2368"/>
                  <a:gd name="T42" fmla="*/ 26 w 776"/>
                  <a:gd name="T43" fmla="*/ 3 h 2368"/>
                  <a:gd name="T44" fmla="*/ 24 w 776"/>
                  <a:gd name="T45" fmla="*/ 3 h 2368"/>
                  <a:gd name="T46" fmla="*/ 26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04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0 h 2368"/>
                  <a:gd name="T2" fmla="*/ 64 w 776"/>
                  <a:gd name="T3" fmla="*/ 0 h 2368"/>
                  <a:gd name="T4" fmla="*/ 25 w 776"/>
                  <a:gd name="T5" fmla="*/ 0 h 2368"/>
                  <a:gd name="T6" fmla="*/ 89 w 776"/>
                  <a:gd name="T7" fmla="*/ 0 h 2368"/>
                  <a:gd name="T8" fmla="*/ 51 w 776"/>
                  <a:gd name="T9" fmla="*/ 0 h 2368"/>
                  <a:gd name="T10" fmla="*/ 101 w 776"/>
                  <a:gd name="T11" fmla="*/ 0 h 2368"/>
                  <a:gd name="T12" fmla="*/ 76 w 776"/>
                  <a:gd name="T13" fmla="*/ 0 h 2368"/>
                  <a:gd name="T14" fmla="*/ 126 w 776"/>
                  <a:gd name="T15" fmla="*/ 0 h 2368"/>
                  <a:gd name="T16" fmla="*/ 101 w 776"/>
                  <a:gd name="T17" fmla="*/ 0 h 2368"/>
                  <a:gd name="T18" fmla="*/ 139 w 776"/>
                  <a:gd name="T19" fmla="*/ 0 h 2368"/>
                  <a:gd name="T20" fmla="*/ 126 w 776"/>
                  <a:gd name="T21" fmla="*/ 0 h 2368"/>
                  <a:gd name="T22" fmla="*/ 152 w 776"/>
                  <a:gd name="T23" fmla="*/ 0 h 2368"/>
                  <a:gd name="T24" fmla="*/ 152 w 776"/>
                  <a:gd name="T25" fmla="*/ 0 h 2368"/>
                  <a:gd name="T26" fmla="*/ 176 w 776"/>
                  <a:gd name="T27" fmla="*/ 0 h 2368"/>
                  <a:gd name="T28" fmla="*/ 164 w 776"/>
                  <a:gd name="T29" fmla="*/ 0 h 2368"/>
                  <a:gd name="T30" fmla="*/ 189 w 776"/>
                  <a:gd name="T31" fmla="*/ 0 h 2368"/>
                  <a:gd name="T32" fmla="*/ 176 w 776"/>
                  <a:gd name="T33" fmla="*/ 0 h 2368"/>
                  <a:gd name="T34" fmla="*/ 189 w 776"/>
                  <a:gd name="T35" fmla="*/ 0 h 2368"/>
                  <a:gd name="T36" fmla="*/ 176 w 776"/>
                  <a:gd name="T37" fmla="*/ 0 h 2368"/>
                  <a:gd name="T38" fmla="*/ 201 w 776"/>
                  <a:gd name="T39" fmla="*/ 0 h 2368"/>
                  <a:gd name="T40" fmla="*/ 189 w 776"/>
                  <a:gd name="T41" fmla="*/ 0 h 2368"/>
                  <a:gd name="T42" fmla="*/ 201 w 776"/>
                  <a:gd name="T43" fmla="*/ 0 h 2368"/>
                  <a:gd name="T44" fmla="*/ 189 w 776"/>
                  <a:gd name="T45" fmla="*/ 0 h 2368"/>
                  <a:gd name="T46" fmla="*/ 20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05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2 w 776"/>
                  <a:gd name="T11" fmla="*/ 0 h 2368"/>
                  <a:gd name="T12" fmla="*/ 1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1 h 2368"/>
                  <a:gd name="T24" fmla="*/ 2 w 776"/>
                  <a:gd name="T25" fmla="*/ 1 h 2368"/>
                  <a:gd name="T26" fmla="*/ 3 w 776"/>
                  <a:gd name="T27" fmla="*/ 1 h 2368"/>
                  <a:gd name="T28" fmla="*/ 3 w 776"/>
                  <a:gd name="T29" fmla="*/ 1 h 2368"/>
                  <a:gd name="T30" fmla="*/ 3 w 776"/>
                  <a:gd name="T31" fmla="*/ 1 h 2368"/>
                  <a:gd name="T32" fmla="*/ 3 w 776"/>
                  <a:gd name="T33" fmla="*/ 1 h 2368"/>
                  <a:gd name="T34" fmla="*/ 3 w 776"/>
                  <a:gd name="T35" fmla="*/ 1 h 2368"/>
                  <a:gd name="T36" fmla="*/ 3 w 776"/>
                  <a:gd name="T37" fmla="*/ 1 h 2368"/>
                  <a:gd name="T38" fmla="*/ 3 w 776"/>
                  <a:gd name="T39" fmla="*/ 1 h 2368"/>
                  <a:gd name="T40" fmla="*/ 3 w 776"/>
                  <a:gd name="T41" fmla="*/ 1 h 2368"/>
                  <a:gd name="T42" fmla="*/ 3 w 776"/>
                  <a:gd name="T43" fmla="*/ 2 h 2368"/>
                  <a:gd name="T44" fmla="*/ 3 w 776"/>
                  <a:gd name="T45" fmla="*/ 2 h 2368"/>
                  <a:gd name="T46" fmla="*/ 3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06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07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CC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2867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36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 Black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236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 Black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236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charset="0"/>
              </a:defRPr>
            </a:lvl1pPr>
          </a:lstStyle>
          <a:p>
            <a:pPr>
              <a:defRPr/>
            </a:pPr>
            <a:fld id="{FF65BFAA-08D3-9A4D-868D-0E42943518D7}" type="slidenum">
              <a:rPr lang="en-US">
                <a:solidFill>
                  <a:srgbClr val="FFCC00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426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charset="0"/>
        <a:buChar char="−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-110" charset="0"/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-110" charset="0"/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-110" charset="0"/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-110" charset="0"/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nantinblood.com/bc/CovPic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.sg/imgres?imgurl=www.angelfire.com/il2/HebrewIsraelites/AncientEgyptianFamily.JPG&amp;imgrefurl=http://www.angelfire.com/il2/HebrewIsraelites/colorofHebrews2.html&amp;h=657&amp;w=590&amp;prev=/images?q=ancient+israel&amp;start=20&amp;svnum=10&amp;hl=en&amp;lr=&amp;ie=UTF-8&amp;oe=UTF-8&amp;sa=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4.bin"/><Relationship Id="rId4" Type="http://schemas.openxmlformats.org/officeDocument/2006/relationships/audio" Target="../media/audio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5.bin"/><Relationship Id="rId4" Type="http://schemas.openxmlformats.org/officeDocument/2006/relationships/audio" Target="../media/audio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MF - Plate 2"/>
          <p:cNvPicPr>
            <a:picLocks noChangeAspect="1" noChangeArrowheads="1"/>
          </p:cNvPicPr>
          <p:nvPr/>
        </p:nvPicPr>
        <p:blipFill>
          <a:blip r:embed="rId3" cstate="screen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4763"/>
            <a:ext cx="9118600" cy="68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688" y="685800"/>
            <a:ext cx="8697912" cy="1979613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 anchorCtr="0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ja-JP" altLang="en-US" sz="13800" b="1">
                <a:solidFill>
                  <a:srgbClr val="000000"/>
                </a:solidFill>
                <a:effectLst/>
                <a:latin typeface="SimHei" pitchFamily="49" charset="-122"/>
                <a:ea typeface="SimHei" pitchFamily="49" charset="-122"/>
              </a:rPr>
              <a:t>契约</a:t>
            </a:r>
            <a:endParaRPr lang="en-US" altLang="en-US" sz="13800" b="1">
              <a:solidFill>
                <a:srgbClr val="000000"/>
              </a:solidFill>
              <a:effectLst/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03525"/>
            <a:ext cx="9144000" cy="199707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ja-JP" altLang="en-US" sz="7200" b="1">
                <a:solidFill>
                  <a:srgbClr val="000000"/>
                </a:solidFill>
                <a:effectLst/>
                <a:latin typeface="SimHei" pitchFamily="49" charset="-122"/>
                <a:ea typeface="SimHei" pitchFamily="49" charset="-122"/>
              </a:rPr>
              <a:t>古老的</a:t>
            </a:r>
            <a:r>
              <a:rPr lang="en-US" altLang="ja-JP" sz="7200" b="1">
                <a:solidFill>
                  <a:srgbClr val="000000"/>
                </a:solidFill>
                <a:effectLst/>
                <a:latin typeface="SimHei" pitchFamily="49" charset="-122"/>
                <a:ea typeface="SimHei" pitchFamily="49" charset="-122"/>
              </a:rPr>
              <a:t> </a:t>
            </a:r>
            <a:r>
              <a:rPr lang="ja-JP" altLang="en-US" sz="7200" b="1">
                <a:solidFill>
                  <a:srgbClr val="000000"/>
                </a:solidFill>
                <a:effectLst/>
                <a:latin typeface="SimHei" pitchFamily="49" charset="-122"/>
                <a:ea typeface="SimHei" pitchFamily="49" charset="-122"/>
              </a:rPr>
              <a:t>和</a:t>
            </a:r>
            <a:r>
              <a:rPr lang="en-US" altLang="ja-JP" sz="7200" b="1">
                <a:solidFill>
                  <a:srgbClr val="000000"/>
                </a:solidFill>
                <a:effectLst/>
                <a:latin typeface="SimHei" pitchFamily="49" charset="-122"/>
                <a:ea typeface="SimHei" pitchFamily="49" charset="-122"/>
              </a:rPr>
              <a:t> </a:t>
            </a:r>
            <a:r>
              <a:rPr lang="ja-JP" altLang="en-US" sz="7200" b="1">
                <a:solidFill>
                  <a:srgbClr val="000000"/>
                </a:solidFill>
                <a:effectLst/>
                <a:latin typeface="SimHei" pitchFamily="49" charset="-122"/>
                <a:ea typeface="SimHei" pitchFamily="49" charset="-122"/>
              </a:rPr>
              <a:t>现代的</a:t>
            </a:r>
            <a:endParaRPr lang="en-US" altLang="en-US" sz="7200" b="1">
              <a:solidFill>
                <a:srgbClr val="000000"/>
              </a:solidFill>
              <a:effectLst/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Dr. Rick Griffith, </a:t>
            </a:r>
            <a:r>
              <a: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新加坡神学院</a:t>
            </a:r>
            <a:endParaRPr lang="en-US" altLang="zh-CN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292225" y="357188"/>
            <a:ext cx="7110413" cy="1978025"/>
            <a:chOff x="814" y="225"/>
            <a:chExt cx="4479" cy="1246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814" y="225"/>
              <a:ext cx="4479" cy="12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AFD00"/>
                  </a:solidFill>
                  <a:latin typeface="Times" pitchFamily="-84" charset="0"/>
                </a:rPr>
                <a:t>                            </a:t>
              </a:r>
              <a:r>
                <a:rPr lang="ja-JP" altLang="en-US" sz="2800" b="1">
                  <a:solidFill>
                    <a:srgbClr val="FAFD00"/>
                  </a:solidFill>
                  <a:latin typeface="Times" pitchFamily="-84" charset="0"/>
                </a:rPr>
                <a:t>创世记</a:t>
              </a:r>
              <a:r>
                <a:rPr lang="en-US" altLang="ja-JP" sz="2800" b="1">
                  <a:solidFill>
                    <a:srgbClr val="FAFD00"/>
                  </a:solidFill>
                  <a:latin typeface="Times" pitchFamily="-84" charset="0"/>
                </a:rPr>
                <a:t> 12</a:t>
              </a:r>
            </a:p>
            <a:p>
              <a:r>
                <a:rPr lang="en-US" altLang="en-US" sz="2200" b="1">
                  <a:solidFill>
                    <a:srgbClr val="F1EB07"/>
                  </a:solidFill>
                  <a:latin typeface="Times" pitchFamily="-84" charset="0"/>
                </a:rPr>
                <a:t>	</a:t>
              </a:r>
              <a:r>
                <a:rPr lang="zh-CN" altLang="en-US" sz="3200" b="1">
                  <a:solidFill>
                    <a:srgbClr val="F1EB07"/>
                  </a:solidFill>
                  <a:ea typeface="SimSun" pitchFamily="2" charset="-122"/>
                </a:rPr>
                <a:t>耶和华对亚伯兰说，你要离开本地，本族，父家，往我所要指示你的</a:t>
              </a:r>
              <a:r>
                <a:rPr lang="zh-CN" altLang="en-US" sz="3200" b="1">
                  <a:solidFill>
                    <a:srgbClr val="08D4F0"/>
                  </a:solidFill>
                  <a:ea typeface="SimSun" pitchFamily="2" charset="-122"/>
                </a:rPr>
                <a:t>地</a:t>
              </a:r>
              <a:r>
                <a:rPr lang="zh-CN" altLang="en-US" sz="3200" b="1">
                  <a:solidFill>
                    <a:srgbClr val="F1EB07"/>
                  </a:solidFill>
                  <a:ea typeface="SimSun" pitchFamily="2" charset="-122"/>
                </a:rPr>
                <a:t>去。 </a:t>
              </a:r>
              <a:endParaRPr lang="en-US" altLang="en-US" sz="3200" b="1">
                <a:solidFill>
                  <a:srgbClr val="F1EB07"/>
                </a:solidFill>
              </a:endParaRP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1207" y="440"/>
              <a:ext cx="180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AFD00"/>
                  </a:solidFill>
                  <a:latin typeface="Times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1154113" y="2125663"/>
            <a:ext cx="7110412" cy="1978025"/>
            <a:chOff x="727" y="1339"/>
            <a:chExt cx="4479" cy="1246"/>
          </a:xfrm>
        </p:grpSpPr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727" y="1339"/>
              <a:ext cx="4479" cy="12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2800" b="1">
                <a:solidFill>
                  <a:srgbClr val="FAFD00"/>
                </a:solidFill>
                <a:latin typeface="Times" pitchFamily="-84" charset="0"/>
              </a:endParaRPr>
            </a:p>
            <a:p>
              <a:r>
                <a:rPr lang="en-US" altLang="en-US" sz="3200" b="1">
                  <a:solidFill>
                    <a:srgbClr val="F1EB07"/>
                  </a:solidFill>
                  <a:latin typeface="Times" pitchFamily="-84" charset="0"/>
                </a:rPr>
                <a:t>	</a:t>
              </a:r>
              <a:r>
                <a:rPr lang="zh-CN" altLang="en-US" sz="3200" b="1">
                  <a:solidFill>
                    <a:srgbClr val="F1EB07"/>
                  </a:solidFill>
                  <a:ea typeface="SimSun" pitchFamily="2" charset="-122"/>
                </a:rPr>
                <a:t>我必叫你成为</a:t>
              </a:r>
              <a:r>
                <a:rPr lang="zh-CN" altLang="en-US" sz="3200" b="1">
                  <a:solidFill>
                    <a:srgbClr val="08D4F0"/>
                  </a:solidFill>
                  <a:ea typeface="SimSun" pitchFamily="2" charset="-122"/>
                </a:rPr>
                <a:t>大国</a:t>
              </a:r>
              <a:r>
                <a:rPr lang="zh-CN" altLang="en-US" sz="3200" b="1">
                  <a:solidFill>
                    <a:srgbClr val="F1EB07"/>
                  </a:solidFill>
                  <a:ea typeface="SimSun" pitchFamily="2" charset="-122"/>
                </a:rPr>
                <a:t>，我必赐福给你，叫你的名为大，你也要叫别人得福。</a:t>
              </a:r>
              <a:r>
                <a:rPr lang="zh-CN" altLang="en-US" sz="3200">
                  <a:solidFill>
                    <a:srgbClr val="F1EB07"/>
                  </a:solidFill>
                  <a:ea typeface="SimSun" pitchFamily="2" charset="-122"/>
                </a:rPr>
                <a:t> </a:t>
              </a:r>
              <a:endParaRPr lang="en-US" altLang="en-US" sz="3200">
                <a:solidFill>
                  <a:srgbClr val="F1EB07"/>
                </a:solidFill>
              </a:endParaRP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1227" y="1513"/>
              <a:ext cx="180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AFD00"/>
                  </a:solidFill>
                  <a:latin typeface="Times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1131888" y="3856038"/>
            <a:ext cx="7110412" cy="1978025"/>
            <a:chOff x="713" y="2429"/>
            <a:chExt cx="4479" cy="1246"/>
          </a:xfrm>
        </p:grpSpPr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713" y="2429"/>
              <a:ext cx="4479" cy="12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2800" b="1">
                <a:solidFill>
                  <a:srgbClr val="FAFD00"/>
                </a:solidFill>
                <a:latin typeface="Times" pitchFamily="-84" charset="0"/>
              </a:endParaRPr>
            </a:p>
            <a:p>
              <a:r>
                <a:rPr lang="en-US" altLang="en-US" sz="3200" b="1">
                  <a:solidFill>
                    <a:srgbClr val="F1EB07"/>
                  </a:solidFill>
                  <a:latin typeface="Times" pitchFamily="-84" charset="0"/>
                </a:rPr>
                <a:t>	</a:t>
              </a:r>
              <a:r>
                <a:rPr lang="zh-CN" altLang="en-US" sz="3200" b="1">
                  <a:solidFill>
                    <a:srgbClr val="F1EB07"/>
                  </a:solidFill>
                  <a:ea typeface="SimSun" pitchFamily="2" charset="-122"/>
                </a:rPr>
                <a:t>为你祝福的，我必赐福与他。那咒诅你的，我必咒诅他，</a:t>
              </a:r>
              <a:r>
                <a:rPr lang="zh-CN" altLang="en-US" sz="3200" b="1">
                  <a:solidFill>
                    <a:srgbClr val="08D4F0"/>
                  </a:solidFill>
                  <a:ea typeface="SimSun" pitchFamily="2" charset="-122"/>
                </a:rPr>
                <a:t>地上的万族都要因你得福</a:t>
              </a:r>
              <a:r>
                <a:rPr lang="zh-CN" altLang="en-US" sz="3200" b="1">
                  <a:solidFill>
                    <a:srgbClr val="F1EB07"/>
                  </a:solidFill>
                  <a:ea typeface="SimSun" pitchFamily="2" charset="-122"/>
                </a:rPr>
                <a:t>。</a:t>
              </a:r>
              <a:r>
                <a:rPr lang="zh-CN" altLang="en-US" sz="3200">
                  <a:solidFill>
                    <a:srgbClr val="F1EB07"/>
                  </a:solidFill>
                  <a:ea typeface="SimSun" pitchFamily="2" charset="-122"/>
                </a:rPr>
                <a:t> </a:t>
              </a:r>
              <a:endParaRPr lang="en-US" altLang="en-US" sz="3200">
                <a:solidFill>
                  <a:srgbClr val="F1EB07"/>
                </a:solidFill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1207" y="2589"/>
              <a:ext cx="180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AFD00"/>
                  </a:solidFill>
                  <a:latin typeface="Times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  <a:ea typeface="ＭＳ Ｐゴシック" charset="0"/>
              </a:rPr>
              <a:t>7</a:t>
            </a: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2781" name="Freeform 13"/>
          <p:cNvSpPr>
            <a:spLocks/>
          </p:cNvSpPr>
          <p:nvPr/>
        </p:nvSpPr>
        <p:spPr bwMode="auto">
          <a:xfrm>
            <a:off x="8764588" y="3565525"/>
            <a:ext cx="204787" cy="77788"/>
          </a:xfrm>
          <a:custGeom>
            <a:avLst/>
            <a:gdLst>
              <a:gd name="T0" fmla="*/ 203200 w 129"/>
              <a:gd name="T1" fmla="*/ 76200 h 49"/>
              <a:gd name="T2" fmla="*/ 0 w 129"/>
              <a:gd name="T3" fmla="*/ 76200 h 49"/>
              <a:gd name="T4" fmla="*/ 0 w 129"/>
              <a:gd name="T5" fmla="*/ 0 h 49"/>
              <a:gd name="T6" fmla="*/ 203200 w 129"/>
              <a:gd name="T7" fmla="*/ 7620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8053388" y="3457575"/>
            <a:ext cx="730250" cy="903288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8051800" y="3614738"/>
            <a:ext cx="952500" cy="104933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8072438" y="3482975"/>
            <a:ext cx="692150" cy="9032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8437563" y="4060825"/>
            <a:ext cx="3302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8153400" y="3886200"/>
            <a:ext cx="728663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1400" b="1">
                <a:solidFill>
                  <a:srgbClr val="000000"/>
                </a:solidFill>
                <a:latin typeface="SimSun" charset="0"/>
                <a:ea typeface="SimSun" charset="0"/>
                <a:cs typeface="SimSun" charset="0"/>
              </a:rPr>
              <a:t>地</a:t>
            </a:r>
            <a:endParaRPr lang="en-US" sz="1400" b="1">
              <a:solidFill>
                <a:srgbClr val="000000"/>
              </a:solidFill>
              <a:latin typeface="SimSun" charset="0"/>
              <a:ea typeface="SimSun" charset="0"/>
              <a:cs typeface="SimSun" charset="0"/>
            </a:endParaRPr>
          </a:p>
          <a:p>
            <a:pPr>
              <a:defRPr/>
            </a:pPr>
            <a:r>
              <a:rPr lang="ja-JP" altLang="en-US" sz="1400" b="1">
                <a:solidFill>
                  <a:srgbClr val="000000"/>
                </a:solidFill>
                <a:latin typeface="SimSun" charset="0"/>
                <a:ea typeface="SimSun" charset="0"/>
                <a:cs typeface="SimSun" charset="0"/>
              </a:rPr>
              <a:t>种</a:t>
            </a:r>
            <a:endParaRPr lang="en-US" sz="1400" b="1">
              <a:solidFill>
                <a:srgbClr val="000000"/>
              </a:solidFill>
              <a:latin typeface="SimSun" charset="0"/>
              <a:ea typeface="SimSun" charset="0"/>
              <a:cs typeface="SimSun" charset="0"/>
            </a:endParaRPr>
          </a:p>
          <a:p>
            <a:pPr>
              <a:defRPr/>
            </a:pPr>
            <a:r>
              <a:rPr lang="ja-JP" altLang="en-US" sz="1400" b="1">
                <a:solidFill>
                  <a:srgbClr val="000000"/>
                </a:solidFill>
                <a:latin typeface="SimSun" charset="0"/>
                <a:ea typeface="SimSun" charset="0"/>
                <a:cs typeface="SimSun" charset="0"/>
              </a:rPr>
              <a:t>福</a:t>
            </a:r>
            <a:endParaRPr lang="en-US" sz="1400" b="1">
              <a:solidFill>
                <a:srgbClr val="000000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8229600" y="3660775"/>
            <a:ext cx="536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400" b="1">
                <a:solidFill>
                  <a:schemeClr val="bg2"/>
                </a:solidFill>
              </a:rPr>
              <a:t>呼召</a:t>
            </a:r>
            <a:endParaRPr lang="en-US" altLang="en-US" sz="1400" b="1">
              <a:solidFill>
                <a:schemeClr val="bg2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8001000" y="3432175"/>
            <a:ext cx="7905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200" b="1">
                <a:solidFill>
                  <a:srgbClr val="000000"/>
                </a:solidFill>
                <a:latin typeface="Chicago" charset="0"/>
              </a:rPr>
              <a:t>亚伯拉罕</a:t>
            </a:r>
            <a:endParaRPr lang="en-US" altLang="en-US" sz="12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8107363" y="4597400"/>
            <a:ext cx="8382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8577263" y="641667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8093075" y="6513513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13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7005638" y="6242050"/>
            <a:ext cx="160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Handbook pg. 19-24</a:t>
            </a:r>
          </a:p>
        </p:txBody>
      </p:sp>
      <p:sp>
        <p:nvSpPr>
          <p:cNvPr id="32798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62200" y="152400"/>
            <a:ext cx="4724400" cy="685800"/>
          </a:xfrm>
          <a:prstGeom prst="rect">
            <a:avLst/>
          </a:prstGeom>
          <a:solidFill>
            <a:srgbClr val="00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创世记</a:t>
            </a:r>
            <a:r>
              <a:rPr lang="en-US" altLang="ja-JP">
                <a:effectLst>
                  <a:outerShdw blurRad="38100" dist="38100" dir="2700000" algn="tl">
                    <a:srgbClr val="FFFFFF"/>
                  </a:outerShdw>
                </a:effectLst>
              </a:rPr>
              <a:t>12:1-3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"/>
          <p:cNvGrpSpPr>
            <a:grpSpLocks/>
          </p:cNvGrpSpPr>
          <p:nvPr/>
        </p:nvGrpSpPr>
        <p:grpSpPr bwMode="auto">
          <a:xfrm>
            <a:off x="1292225" y="357188"/>
            <a:ext cx="7110413" cy="1978025"/>
            <a:chOff x="814" y="225"/>
            <a:chExt cx="4479" cy="1246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814" y="225"/>
              <a:ext cx="4479" cy="12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AFD00"/>
                  </a:solidFill>
                  <a:latin typeface="Times" pitchFamily="-84" charset="0"/>
                </a:rPr>
                <a:t>                            </a:t>
              </a:r>
              <a:r>
                <a:rPr lang="ja-JP" altLang="en-US" sz="2800" b="1">
                  <a:solidFill>
                    <a:srgbClr val="FAFD00"/>
                  </a:solidFill>
                  <a:latin typeface="Times" pitchFamily="-84" charset="0"/>
                </a:rPr>
                <a:t>创世记</a:t>
              </a:r>
              <a:r>
                <a:rPr lang="en-US" altLang="ja-JP" sz="2800" b="1">
                  <a:solidFill>
                    <a:srgbClr val="FAFD00"/>
                  </a:solidFill>
                  <a:latin typeface="Times" pitchFamily="-84" charset="0"/>
                </a:rPr>
                <a:t> 12</a:t>
              </a:r>
            </a:p>
            <a:p>
              <a:r>
                <a:rPr lang="en-US" altLang="en-US" sz="3200" b="1">
                  <a:solidFill>
                    <a:srgbClr val="FAFD00"/>
                  </a:solidFill>
                  <a:latin typeface="Times" pitchFamily="-84" charset="0"/>
                </a:rPr>
                <a:t>	</a:t>
              </a:r>
              <a:r>
                <a:rPr lang="zh-CN" altLang="en-US" sz="3200" b="1">
                  <a:solidFill>
                    <a:srgbClr val="F1EB07"/>
                  </a:solidFill>
                  <a:ea typeface="SimSun" pitchFamily="2" charset="-122"/>
                </a:rPr>
                <a:t>耶和华对亚伯兰说，你要离开本地，本族，父家，往我所要指示你的</a:t>
              </a:r>
              <a:r>
                <a:rPr lang="zh-CN" altLang="en-US" sz="3200" b="1">
                  <a:solidFill>
                    <a:srgbClr val="08D4F0"/>
                  </a:solidFill>
                  <a:ea typeface="SimSun" pitchFamily="2" charset="-122"/>
                </a:rPr>
                <a:t>地</a:t>
              </a:r>
              <a:r>
                <a:rPr lang="zh-CN" altLang="en-US" sz="3200" b="1">
                  <a:solidFill>
                    <a:srgbClr val="F1EB07"/>
                  </a:solidFill>
                  <a:ea typeface="SimSun" pitchFamily="2" charset="-122"/>
                </a:rPr>
                <a:t>去。</a:t>
              </a:r>
              <a:endParaRPr lang="en-US" altLang="en-US" sz="3200" b="1">
                <a:solidFill>
                  <a:srgbClr val="F1EB07"/>
                </a:solidFill>
                <a:ea typeface="SimSun" pitchFamily="2" charset="-122"/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1207" y="440"/>
              <a:ext cx="180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AFD00"/>
                  </a:solidFill>
                  <a:latin typeface="Times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34818" name="Group 5"/>
          <p:cNvGrpSpPr>
            <a:grpSpLocks/>
          </p:cNvGrpSpPr>
          <p:nvPr/>
        </p:nvGrpSpPr>
        <p:grpSpPr bwMode="auto">
          <a:xfrm>
            <a:off x="1154113" y="2125663"/>
            <a:ext cx="7110412" cy="1978025"/>
            <a:chOff x="727" y="1339"/>
            <a:chExt cx="4479" cy="1246"/>
          </a:xfrm>
        </p:grpSpPr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727" y="1339"/>
              <a:ext cx="4479" cy="12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2800" b="1">
                <a:solidFill>
                  <a:srgbClr val="FAFD00"/>
                </a:solidFill>
                <a:latin typeface="Times" pitchFamily="-84" charset="0"/>
              </a:endParaRPr>
            </a:p>
            <a:p>
              <a:r>
                <a:rPr lang="en-US" altLang="en-US" sz="3200" b="1">
                  <a:solidFill>
                    <a:srgbClr val="FAFD00"/>
                  </a:solidFill>
                  <a:latin typeface="Times" pitchFamily="-84" charset="0"/>
                </a:rPr>
                <a:t>	</a:t>
              </a:r>
              <a:r>
                <a:rPr lang="zh-CN" altLang="en-US" sz="3200" b="1">
                  <a:solidFill>
                    <a:srgbClr val="F1EB07"/>
                  </a:solidFill>
                  <a:ea typeface="SimSun" pitchFamily="2" charset="-122"/>
                </a:rPr>
                <a:t>我必叫你成为</a:t>
              </a:r>
              <a:r>
                <a:rPr lang="zh-CN" altLang="en-US" sz="3200" b="1">
                  <a:solidFill>
                    <a:srgbClr val="08D4F0"/>
                  </a:solidFill>
                  <a:ea typeface="SimSun" pitchFamily="2" charset="-122"/>
                </a:rPr>
                <a:t>大国</a:t>
              </a:r>
              <a:r>
                <a:rPr lang="zh-CN" altLang="en-US" sz="3200" b="1">
                  <a:solidFill>
                    <a:srgbClr val="F1EB07"/>
                  </a:solidFill>
                  <a:ea typeface="SimSun" pitchFamily="2" charset="-122"/>
                </a:rPr>
                <a:t>，我必赐福给你，叫你的名为大，你也要叫别人得福。</a:t>
              </a:r>
              <a:endParaRPr lang="en-US" altLang="en-US" sz="3200" b="1">
                <a:solidFill>
                  <a:srgbClr val="F1EB07"/>
                </a:solidFill>
                <a:ea typeface="SimSun" pitchFamily="2" charset="-122"/>
              </a:endParaRPr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1227" y="1513"/>
              <a:ext cx="180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AFD00"/>
                  </a:solidFill>
                  <a:latin typeface="Times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34819" name="Group 8"/>
          <p:cNvGrpSpPr>
            <a:grpSpLocks/>
          </p:cNvGrpSpPr>
          <p:nvPr/>
        </p:nvGrpSpPr>
        <p:grpSpPr bwMode="auto">
          <a:xfrm>
            <a:off x="1131888" y="3856038"/>
            <a:ext cx="7110412" cy="1978025"/>
            <a:chOff x="713" y="2429"/>
            <a:chExt cx="4479" cy="1246"/>
          </a:xfrm>
        </p:grpSpPr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713" y="2429"/>
              <a:ext cx="4479" cy="12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2800" b="1">
                <a:solidFill>
                  <a:srgbClr val="FAFD00"/>
                </a:solidFill>
                <a:latin typeface="Times" pitchFamily="-84" charset="0"/>
              </a:endParaRPr>
            </a:p>
            <a:p>
              <a:r>
                <a:rPr lang="en-US" altLang="en-US" sz="2800" b="1">
                  <a:solidFill>
                    <a:srgbClr val="FAFD00"/>
                  </a:solidFill>
                  <a:latin typeface="Times" pitchFamily="-84" charset="0"/>
                </a:rPr>
                <a:t>	</a:t>
              </a:r>
              <a:r>
                <a:rPr lang="zh-CN" altLang="en-US" sz="3200" b="1">
                  <a:solidFill>
                    <a:srgbClr val="F1EB07"/>
                  </a:solidFill>
                  <a:ea typeface="SimSun" pitchFamily="2" charset="-122"/>
                </a:rPr>
                <a:t>为你祝福的，我必赐福与他。那咒诅你的，我必咒诅他，</a:t>
              </a:r>
              <a:r>
                <a:rPr lang="zh-CN" altLang="en-US" sz="3200" b="1">
                  <a:solidFill>
                    <a:srgbClr val="08D4F0"/>
                  </a:solidFill>
                  <a:ea typeface="SimSun" pitchFamily="2" charset="-122"/>
                </a:rPr>
                <a:t>地上的万族都要因你得福</a:t>
              </a:r>
              <a:r>
                <a:rPr lang="zh-CN" altLang="en-US" sz="3200" b="1">
                  <a:solidFill>
                    <a:srgbClr val="F1EB07"/>
                  </a:solidFill>
                  <a:ea typeface="SimSun" pitchFamily="2" charset="-122"/>
                </a:rPr>
                <a:t>。</a:t>
              </a:r>
              <a:endParaRPr lang="en-US" altLang="en-US" sz="3200" b="1">
                <a:solidFill>
                  <a:srgbClr val="F1EB07"/>
                </a:solidFill>
                <a:ea typeface="SimSun" pitchFamily="2" charset="-122"/>
              </a:endParaRPr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1207" y="2589"/>
              <a:ext cx="180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AFD00"/>
                  </a:solidFill>
                  <a:latin typeface="Times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168400" y="357188"/>
            <a:ext cx="711041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AFD00"/>
                </a:solidFill>
                <a:latin typeface="Times" charset="0"/>
                <a:ea typeface="ＭＳ Ｐゴシック" charset="0"/>
              </a:rPr>
              <a:t>                            </a:t>
            </a:r>
          </a:p>
        </p:txBody>
      </p: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3949700" y="4927600"/>
            <a:ext cx="2870200" cy="625475"/>
            <a:chOff x="2488" y="3104"/>
            <a:chExt cx="1808" cy="394"/>
          </a:xfrm>
        </p:grpSpPr>
        <p:sp>
          <p:nvSpPr>
            <p:cNvPr id="33805" name="Oval 13"/>
            <p:cNvSpPr>
              <a:spLocks noChangeArrowheads="1"/>
            </p:cNvSpPr>
            <p:nvPr/>
          </p:nvSpPr>
          <p:spPr bwMode="auto">
            <a:xfrm>
              <a:off x="2488" y="3104"/>
              <a:ext cx="1808" cy="394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>
              <a:off x="2689" y="3147"/>
              <a:ext cx="1010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ja-JP" altLang="en-US" sz="2800">
                  <a:solidFill>
                    <a:schemeClr val="hlink"/>
                  </a:solidFill>
                  <a:latin typeface="Times" pitchFamily="-84" charset="0"/>
                </a:rPr>
                <a:t>一个祝福</a:t>
              </a:r>
              <a:endParaRPr lang="en-US" altLang="en-US" sz="2800">
                <a:solidFill>
                  <a:schemeClr val="hlink"/>
                </a:solidFill>
                <a:latin typeface="Times" pitchFamily="-84" charset="0"/>
              </a:endParaRPr>
            </a:p>
          </p:txBody>
        </p:sp>
      </p:grp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4894263" y="2012950"/>
            <a:ext cx="2166937" cy="576263"/>
            <a:chOff x="3083" y="1268"/>
            <a:chExt cx="1365" cy="363"/>
          </a:xfrm>
        </p:grpSpPr>
        <p:sp>
          <p:nvSpPr>
            <p:cNvPr id="33808" name="Oval 16"/>
            <p:cNvSpPr>
              <a:spLocks noChangeArrowheads="1"/>
            </p:cNvSpPr>
            <p:nvPr/>
          </p:nvSpPr>
          <p:spPr bwMode="auto">
            <a:xfrm>
              <a:off x="3083" y="1288"/>
              <a:ext cx="1365" cy="331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>
              <a:off x="3264" y="1268"/>
              <a:ext cx="1138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ja-JP" altLang="en-US" sz="3200">
                  <a:solidFill>
                    <a:schemeClr val="hlink"/>
                  </a:solidFill>
                  <a:latin typeface="Times" pitchFamily="-84" charset="0"/>
                </a:rPr>
                <a:t>一个种子</a:t>
              </a:r>
              <a:endParaRPr lang="en-US" altLang="en-US" sz="3200">
                <a:solidFill>
                  <a:schemeClr val="hlink"/>
                </a:solidFill>
                <a:latin typeface="Times" pitchFamily="-84" charset="0"/>
              </a:endParaRPr>
            </a:p>
          </p:txBody>
        </p:sp>
      </p:grpSp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6611938" y="1176338"/>
            <a:ext cx="2252662" cy="530225"/>
            <a:chOff x="4165" y="741"/>
            <a:chExt cx="1419" cy="334"/>
          </a:xfrm>
        </p:grpSpPr>
        <p:sp>
          <p:nvSpPr>
            <p:cNvPr id="33811" name="Oval 19"/>
            <p:cNvSpPr>
              <a:spLocks noChangeArrowheads="1"/>
            </p:cNvSpPr>
            <p:nvPr/>
          </p:nvSpPr>
          <p:spPr bwMode="auto">
            <a:xfrm>
              <a:off x="4165" y="741"/>
              <a:ext cx="1419" cy="331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3812" name="Rectangle 20"/>
            <p:cNvSpPr>
              <a:spLocks noChangeArrowheads="1"/>
            </p:cNvSpPr>
            <p:nvPr/>
          </p:nvSpPr>
          <p:spPr bwMode="auto">
            <a:xfrm>
              <a:off x="4380" y="750"/>
              <a:ext cx="1010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ja-JP" altLang="en-US" sz="2800">
                  <a:solidFill>
                    <a:schemeClr val="hlink"/>
                  </a:solidFill>
                  <a:latin typeface="Times" pitchFamily="-84" charset="0"/>
                </a:rPr>
                <a:t>一个地区</a:t>
              </a:r>
              <a:endParaRPr lang="en-US" altLang="en-US" sz="2800">
                <a:solidFill>
                  <a:schemeClr val="hlink"/>
                </a:solidFill>
                <a:latin typeface="Times" pitchFamily="-84" charset="0"/>
              </a:endParaRPr>
            </a:p>
          </p:txBody>
        </p:sp>
      </p:grp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  <a:ea typeface="ＭＳ Ｐゴシック" charset="0"/>
              </a:rPr>
              <a:t>7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3815" name="Freeform 23"/>
          <p:cNvSpPr>
            <a:spLocks/>
          </p:cNvSpPr>
          <p:nvPr/>
        </p:nvSpPr>
        <p:spPr bwMode="auto">
          <a:xfrm>
            <a:off x="8764588" y="3565525"/>
            <a:ext cx="204787" cy="77788"/>
          </a:xfrm>
          <a:custGeom>
            <a:avLst/>
            <a:gdLst>
              <a:gd name="T0" fmla="*/ 203200 w 129"/>
              <a:gd name="T1" fmla="*/ 76200 h 49"/>
              <a:gd name="T2" fmla="*/ 0 w 129"/>
              <a:gd name="T3" fmla="*/ 76200 h 49"/>
              <a:gd name="T4" fmla="*/ 0 w 129"/>
              <a:gd name="T5" fmla="*/ 0 h 49"/>
              <a:gd name="T6" fmla="*/ 203200 w 129"/>
              <a:gd name="T7" fmla="*/ 7620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6" name="AutoShape 24"/>
          <p:cNvSpPr>
            <a:spLocks noChangeArrowheads="1"/>
          </p:cNvSpPr>
          <p:nvPr/>
        </p:nvSpPr>
        <p:spPr bwMode="auto">
          <a:xfrm>
            <a:off x="8053388" y="3457575"/>
            <a:ext cx="730250" cy="903288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8051800" y="3614738"/>
            <a:ext cx="952500" cy="104933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3818" name="AutoShape 26"/>
          <p:cNvSpPr>
            <a:spLocks noChangeArrowheads="1"/>
          </p:cNvSpPr>
          <p:nvPr/>
        </p:nvSpPr>
        <p:spPr bwMode="auto">
          <a:xfrm>
            <a:off x="8072438" y="3482975"/>
            <a:ext cx="692150" cy="9032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8023225" y="3448050"/>
            <a:ext cx="790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200" b="1">
                <a:solidFill>
                  <a:srgbClr val="000000"/>
                </a:solidFill>
              </a:rPr>
              <a:t>亚伯拉罕</a:t>
            </a:r>
            <a:endParaRPr lang="en-US" altLang="ja-JP" sz="1200" b="1">
              <a:solidFill>
                <a:srgbClr val="000000"/>
              </a:solidFill>
            </a:endParaRPr>
          </a:p>
          <a:p>
            <a:endParaRPr lang="en-US" altLang="en-US" sz="12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 flipV="1">
            <a:off x="8107363" y="4597400"/>
            <a:ext cx="8382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8591550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8093075" y="6513513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14</a:t>
            </a:r>
          </a:p>
        </p:txBody>
      </p: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7005638" y="6242050"/>
            <a:ext cx="160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Handbook pg. 19-24</a:t>
            </a:r>
          </a:p>
        </p:txBody>
      </p:sp>
      <p:sp>
        <p:nvSpPr>
          <p:cNvPr id="33832" name="Rectangle 4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57400" y="0"/>
            <a:ext cx="4876800" cy="838200"/>
          </a:xfrm>
          <a:prstGeom prst="rect">
            <a:avLst/>
          </a:prstGeom>
          <a:solidFill>
            <a:srgbClr val="00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ja-JP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三个应许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8229600" y="3660775"/>
            <a:ext cx="536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400" b="1">
                <a:solidFill>
                  <a:schemeClr val="bg2"/>
                </a:solidFill>
              </a:rPr>
              <a:t>呼召</a:t>
            </a:r>
            <a:endParaRPr lang="en-US" altLang="en-US" sz="1400" b="1">
              <a:solidFill>
                <a:schemeClr val="bg2"/>
              </a:solidFill>
            </a:endParaRP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8153400" y="3886200"/>
            <a:ext cx="728663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1400" b="1">
                <a:solidFill>
                  <a:srgbClr val="000000"/>
                </a:solidFill>
                <a:latin typeface="SimSun" charset="0"/>
                <a:ea typeface="SimSun" charset="0"/>
                <a:cs typeface="SimSun" charset="0"/>
              </a:rPr>
              <a:t>地</a:t>
            </a:r>
            <a:endParaRPr lang="en-US" sz="1400" b="1">
              <a:solidFill>
                <a:srgbClr val="000000"/>
              </a:solidFill>
              <a:latin typeface="SimSun" charset="0"/>
              <a:ea typeface="SimSun" charset="0"/>
              <a:cs typeface="SimSun" charset="0"/>
            </a:endParaRPr>
          </a:p>
          <a:p>
            <a:pPr>
              <a:defRPr/>
            </a:pPr>
            <a:r>
              <a:rPr lang="ja-JP" altLang="en-US" sz="1400" b="1">
                <a:solidFill>
                  <a:srgbClr val="000000"/>
                </a:solidFill>
                <a:latin typeface="SimSun" charset="0"/>
                <a:ea typeface="SimSun" charset="0"/>
                <a:cs typeface="SimSun" charset="0"/>
              </a:rPr>
              <a:t>种</a:t>
            </a:r>
            <a:endParaRPr lang="en-US" sz="1400" b="1">
              <a:solidFill>
                <a:srgbClr val="000000"/>
              </a:solidFill>
              <a:latin typeface="SimSun" charset="0"/>
              <a:ea typeface="SimSun" charset="0"/>
              <a:cs typeface="SimSun" charset="0"/>
            </a:endParaRPr>
          </a:p>
          <a:p>
            <a:pPr>
              <a:defRPr/>
            </a:pPr>
            <a:r>
              <a:rPr lang="ja-JP" altLang="en-US" sz="1400" b="1">
                <a:solidFill>
                  <a:srgbClr val="000000"/>
                </a:solidFill>
                <a:latin typeface="SimSun" charset="0"/>
                <a:ea typeface="SimSun" charset="0"/>
                <a:cs typeface="SimSun" charset="0"/>
              </a:rPr>
              <a:t>福</a:t>
            </a:r>
            <a:endParaRPr lang="en-US" sz="1400" b="1">
              <a:solidFill>
                <a:srgbClr val="000000"/>
              </a:solidFill>
              <a:latin typeface="SimSun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130550" y="13779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338513" y="968375"/>
            <a:ext cx="1387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accent2"/>
                </a:solidFill>
                <a:latin typeface="Times" charset="0"/>
                <a:ea typeface="ＭＳ Ｐゴシック" charset="0"/>
              </a:rPr>
              <a:t>ABRAHAM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130550" y="1377950"/>
            <a:ext cx="2882900" cy="31115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3130550" y="996950"/>
            <a:ext cx="1663700" cy="10541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130550" y="13779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84513" y="938213"/>
            <a:ext cx="1400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b="1">
                <a:solidFill>
                  <a:schemeClr val="bg2"/>
                </a:solidFill>
                <a:latin typeface="Times" pitchFamily="-84" charset="0"/>
              </a:rPr>
              <a:t>亚伯拉罕</a:t>
            </a:r>
            <a:endParaRPr lang="en-US" altLang="en-US" b="1">
              <a:solidFill>
                <a:schemeClr val="bg2"/>
              </a:solidFill>
              <a:latin typeface="Times" pitchFamily="-84" charset="0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340100" y="2065338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340100" y="3886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4137025" y="1603375"/>
            <a:ext cx="8921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2800" b="1">
                <a:solidFill>
                  <a:schemeClr val="bg2"/>
                </a:solidFill>
                <a:latin typeface="Times" pitchFamily="-84" charset="0"/>
              </a:rPr>
              <a:t>呼召</a:t>
            </a:r>
            <a:endParaRPr lang="en-US" altLang="en-US" sz="2800" b="1">
              <a:solidFill>
                <a:schemeClr val="bg2"/>
              </a:solidFill>
              <a:latin typeface="Times" pitchFamily="-8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527425" y="2060575"/>
            <a:ext cx="19589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2800" b="1">
                <a:solidFill>
                  <a:schemeClr val="bg2"/>
                </a:solidFill>
                <a:latin typeface="Times" pitchFamily="-84" charset="0"/>
              </a:rPr>
              <a:t>地－种－福</a:t>
            </a:r>
            <a:endParaRPr lang="en-US" altLang="en-US" sz="2800" b="1">
              <a:solidFill>
                <a:schemeClr val="bg2"/>
              </a:solidFill>
              <a:latin typeface="Times" pitchFamily="-84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6324600" y="1524000"/>
            <a:ext cx="1219200" cy="5191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36877" name="Group 14"/>
          <p:cNvGrpSpPr>
            <a:grpSpLocks/>
          </p:cNvGrpSpPr>
          <p:nvPr/>
        </p:nvGrpSpPr>
        <p:grpSpPr bwMode="auto">
          <a:xfrm>
            <a:off x="598488" y="2378075"/>
            <a:ext cx="2259012" cy="1446213"/>
            <a:chOff x="377" y="1498"/>
            <a:chExt cx="1423" cy="911"/>
          </a:xfrm>
        </p:grpSpPr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519" y="1546"/>
              <a:ext cx="562" cy="8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2800">
                <a:solidFill>
                  <a:schemeClr val="tx2"/>
                </a:solidFill>
                <a:latin typeface="Times" pitchFamily="-84" charset="0"/>
              </a:endParaRPr>
            </a:p>
            <a:p>
              <a:endParaRPr lang="en-US" altLang="en-US" sz="2800">
                <a:solidFill>
                  <a:schemeClr val="tx2"/>
                </a:solidFill>
                <a:latin typeface="Times" pitchFamily="-84" charset="0"/>
              </a:endParaRPr>
            </a:p>
            <a:p>
              <a:r>
                <a:rPr lang="en-US" altLang="en-US" sz="2800">
                  <a:solidFill>
                    <a:schemeClr val="tx2"/>
                  </a:solidFill>
                  <a:latin typeface="Times" pitchFamily="-84" charset="0"/>
                </a:rPr>
                <a:t>        </a:t>
              </a:r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377" y="1498"/>
              <a:ext cx="1423" cy="9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8800">
                  <a:solidFill>
                    <a:srgbClr val="51DC00"/>
                  </a:solidFill>
                  <a:latin typeface="Times" charset="0"/>
                  <a:ea typeface="ＭＳ Ｐゴシック" charset="0"/>
                </a:rPr>
                <a:t>A</a:t>
              </a:r>
              <a:r>
                <a:rPr lang="en-US" sz="6000">
                  <a:solidFill>
                    <a:schemeClr val="tx2"/>
                  </a:solidFill>
                  <a:latin typeface="Times" charset="0"/>
                  <a:ea typeface="ＭＳ Ｐゴシック" charset="0"/>
                </a:rPr>
                <a:t>JMJ</a:t>
              </a:r>
            </a:p>
          </p:txBody>
        </p:sp>
      </p:grp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3348038" y="2505075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3340100" y="2997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3333750" y="34544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  <a:ea typeface="ＭＳ Ｐゴシック" charset="0"/>
              </a:rPr>
              <a:t>7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4802188" y="979488"/>
            <a:ext cx="2665412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b="1">
                <a:solidFill>
                  <a:schemeClr val="tx2"/>
                </a:solidFill>
                <a:latin typeface="Times" pitchFamily="-84" charset="0"/>
              </a:rPr>
              <a:t>大概</a:t>
            </a:r>
            <a:r>
              <a:rPr lang="en-US" altLang="ja-JP" b="1">
                <a:solidFill>
                  <a:schemeClr val="tx2"/>
                </a:solidFill>
                <a:latin typeface="Times" pitchFamily="-84" charset="0"/>
              </a:rPr>
              <a:t> 2000</a:t>
            </a:r>
            <a:r>
              <a:rPr lang="ja-JP" altLang="en-US" b="1">
                <a:solidFill>
                  <a:schemeClr val="tx2"/>
                </a:solidFill>
                <a:latin typeface="Times" pitchFamily="-84" charset="0"/>
              </a:rPr>
              <a:t>公元前</a:t>
            </a:r>
            <a:endParaRPr lang="en-US" altLang="en-US" sz="1800" b="1">
              <a:solidFill>
                <a:schemeClr val="tx2"/>
              </a:solidFill>
              <a:latin typeface="Times" pitchFamily="-84" charset="0"/>
            </a:endParaRPr>
          </a:p>
        </p:txBody>
      </p:sp>
      <p:grpSp>
        <p:nvGrpSpPr>
          <p:cNvPr id="31767" name="Group 23"/>
          <p:cNvGrpSpPr>
            <a:grpSpLocks/>
          </p:cNvGrpSpPr>
          <p:nvPr/>
        </p:nvGrpSpPr>
        <p:grpSpPr bwMode="auto">
          <a:xfrm>
            <a:off x="4784725" y="4073525"/>
            <a:ext cx="2870200" cy="625475"/>
            <a:chOff x="2488" y="3104"/>
            <a:chExt cx="1808" cy="394"/>
          </a:xfrm>
        </p:grpSpPr>
        <p:sp>
          <p:nvSpPr>
            <p:cNvPr id="31768" name="Oval 24"/>
            <p:cNvSpPr>
              <a:spLocks noChangeArrowheads="1"/>
            </p:cNvSpPr>
            <p:nvPr/>
          </p:nvSpPr>
          <p:spPr bwMode="auto">
            <a:xfrm>
              <a:off x="2488" y="3104"/>
              <a:ext cx="1808" cy="394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2689" y="3147"/>
              <a:ext cx="1010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ja-JP" altLang="en-US" sz="2800">
                  <a:solidFill>
                    <a:schemeClr val="hlink"/>
                  </a:solidFill>
                  <a:latin typeface="Times" pitchFamily="-84" charset="0"/>
                </a:rPr>
                <a:t>一个祝福</a:t>
              </a:r>
              <a:endParaRPr lang="en-US" altLang="en-US" sz="2800">
                <a:solidFill>
                  <a:schemeClr val="hlink"/>
                </a:solidFill>
                <a:latin typeface="Times" pitchFamily="-84" charset="0"/>
              </a:endParaRPr>
            </a:p>
          </p:txBody>
        </p:sp>
      </p:grpSp>
      <p:grpSp>
        <p:nvGrpSpPr>
          <p:cNvPr id="31770" name="Group 26"/>
          <p:cNvGrpSpPr>
            <a:grpSpLocks/>
          </p:cNvGrpSpPr>
          <p:nvPr/>
        </p:nvGrpSpPr>
        <p:grpSpPr bwMode="auto">
          <a:xfrm>
            <a:off x="3435350" y="3411538"/>
            <a:ext cx="2166938" cy="576262"/>
            <a:chOff x="3083" y="1268"/>
            <a:chExt cx="1365" cy="363"/>
          </a:xfrm>
        </p:grpSpPr>
        <p:sp>
          <p:nvSpPr>
            <p:cNvPr id="31771" name="Oval 27"/>
            <p:cNvSpPr>
              <a:spLocks noChangeArrowheads="1"/>
            </p:cNvSpPr>
            <p:nvPr/>
          </p:nvSpPr>
          <p:spPr bwMode="auto">
            <a:xfrm>
              <a:off x="3083" y="1288"/>
              <a:ext cx="1365" cy="331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3264" y="1268"/>
              <a:ext cx="1138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ja-JP" altLang="en-US" sz="3200">
                  <a:solidFill>
                    <a:schemeClr val="hlink"/>
                  </a:solidFill>
                  <a:latin typeface="Times" pitchFamily="-84" charset="0"/>
                </a:rPr>
                <a:t>一个种子</a:t>
              </a:r>
              <a:endParaRPr lang="en-US" altLang="en-US" sz="3200">
                <a:solidFill>
                  <a:schemeClr val="hlink"/>
                </a:solidFill>
                <a:latin typeface="Times" pitchFamily="-84" charset="0"/>
              </a:endParaRPr>
            </a:p>
          </p:txBody>
        </p:sp>
      </p:grpSp>
      <p:grpSp>
        <p:nvGrpSpPr>
          <p:cNvPr id="31773" name="Group 29"/>
          <p:cNvGrpSpPr>
            <a:grpSpLocks/>
          </p:cNvGrpSpPr>
          <p:nvPr/>
        </p:nvGrpSpPr>
        <p:grpSpPr bwMode="auto">
          <a:xfrm>
            <a:off x="2082800" y="2765425"/>
            <a:ext cx="2252663" cy="530225"/>
            <a:chOff x="4165" y="741"/>
            <a:chExt cx="1419" cy="334"/>
          </a:xfrm>
        </p:grpSpPr>
        <p:sp>
          <p:nvSpPr>
            <p:cNvPr id="31774" name="Oval 30"/>
            <p:cNvSpPr>
              <a:spLocks noChangeArrowheads="1"/>
            </p:cNvSpPr>
            <p:nvPr/>
          </p:nvSpPr>
          <p:spPr bwMode="auto">
            <a:xfrm>
              <a:off x="4165" y="741"/>
              <a:ext cx="1419" cy="331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380" y="750"/>
              <a:ext cx="1010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ja-JP" altLang="en-US" sz="2800">
                  <a:solidFill>
                    <a:schemeClr val="hlink"/>
                  </a:solidFill>
                  <a:latin typeface="Times" pitchFamily="-84" charset="0"/>
                </a:rPr>
                <a:t>一个地区</a:t>
              </a:r>
              <a:endParaRPr lang="en-US" altLang="en-US" sz="2800">
                <a:solidFill>
                  <a:schemeClr val="hlink"/>
                </a:solidFill>
                <a:latin typeface="Times" pitchFamily="-84" charset="0"/>
              </a:endParaRPr>
            </a:p>
          </p:txBody>
        </p:sp>
      </p:grpSp>
      <p:sp>
        <p:nvSpPr>
          <p:cNvPr id="31776" name="Freeform 32"/>
          <p:cNvSpPr>
            <a:spLocks/>
          </p:cNvSpPr>
          <p:nvPr/>
        </p:nvSpPr>
        <p:spPr bwMode="auto">
          <a:xfrm>
            <a:off x="8764588" y="3565525"/>
            <a:ext cx="204787" cy="77788"/>
          </a:xfrm>
          <a:custGeom>
            <a:avLst/>
            <a:gdLst>
              <a:gd name="T0" fmla="*/ 203200 w 129"/>
              <a:gd name="T1" fmla="*/ 76200 h 49"/>
              <a:gd name="T2" fmla="*/ 0 w 129"/>
              <a:gd name="T3" fmla="*/ 76200 h 49"/>
              <a:gd name="T4" fmla="*/ 0 w 129"/>
              <a:gd name="T5" fmla="*/ 0 h 49"/>
              <a:gd name="T6" fmla="*/ 203200 w 129"/>
              <a:gd name="T7" fmla="*/ 7620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7" name="AutoShape 33"/>
          <p:cNvSpPr>
            <a:spLocks noChangeArrowheads="1"/>
          </p:cNvSpPr>
          <p:nvPr/>
        </p:nvSpPr>
        <p:spPr bwMode="auto">
          <a:xfrm>
            <a:off x="8053388" y="3457575"/>
            <a:ext cx="730250" cy="903288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8051800" y="3614738"/>
            <a:ext cx="952500" cy="104933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1779" name="AutoShape 35"/>
          <p:cNvSpPr>
            <a:spLocks noChangeArrowheads="1"/>
          </p:cNvSpPr>
          <p:nvPr/>
        </p:nvSpPr>
        <p:spPr bwMode="auto">
          <a:xfrm>
            <a:off x="8072438" y="3482975"/>
            <a:ext cx="692150" cy="9032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8437563" y="4060825"/>
            <a:ext cx="3302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1783" name="Rectangle 39"/>
          <p:cNvSpPr>
            <a:spLocks noChangeArrowheads="1"/>
          </p:cNvSpPr>
          <p:nvPr/>
        </p:nvSpPr>
        <p:spPr bwMode="auto">
          <a:xfrm>
            <a:off x="8305800" y="3921125"/>
            <a:ext cx="358775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400" b="1">
                <a:solidFill>
                  <a:srgbClr val="000000"/>
                </a:solidFill>
                <a:latin typeface="Helvetica" pitchFamily="-84" charset="0"/>
              </a:rPr>
              <a:t>地</a:t>
            </a:r>
            <a:endParaRPr lang="en-US" altLang="ja-JP" sz="1400" b="1">
              <a:solidFill>
                <a:srgbClr val="000000"/>
              </a:solidFill>
              <a:latin typeface="Helvetica" pitchFamily="-84" charset="0"/>
            </a:endParaRPr>
          </a:p>
          <a:p>
            <a:r>
              <a:rPr lang="ja-JP" altLang="en-US" sz="1400" b="1">
                <a:solidFill>
                  <a:srgbClr val="000000"/>
                </a:solidFill>
                <a:latin typeface="Helvetica" pitchFamily="-84" charset="0"/>
              </a:rPr>
              <a:t>种</a:t>
            </a:r>
            <a:endParaRPr lang="en-US" altLang="ja-JP" sz="1400" b="1">
              <a:solidFill>
                <a:srgbClr val="000000"/>
              </a:solidFill>
              <a:latin typeface="Helvetica" pitchFamily="-84" charset="0"/>
            </a:endParaRPr>
          </a:p>
          <a:p>
            <a:r>
              <a:rPr lang="ja-JP" altLang="en-US" sz="1400" b="1">
                <a:solidFill>
                  <a:srgbClr val="000000"/>
                </a:solidFill>
                <a:latin typeface="Helvetica" pitchFamily="-84" charset="0"/>
              </a:rPr>
              <a:t>福</a:t>
            </a:r>
            <a:endParaRPr lang="en-US" altLang="en-US" sz="1400" b="1">
              <a:solidFill>
                <a:srgbClr val="000000"/>
              </a:solidFill>
              <a:latin typeface="Helvetica" pitchFamily="-84" charset="0"/>
            </a:endParaRPr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8226425" y="3660775"/>
            <a:ext cx="536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400" b="1">
                <a:solidFill>
                  <a:srgbClr val="000000"/>
                </a:solidFill>
                <a:latin typeface="Helvetica" pitchFamily="-84" charset="0"/>
              </a:rPr>
              <a:t>呼召</a:t>
            </a:r>
            <a:endParaRPr lang="en-US" altLang="en-US" sz="1400" b="1">
              <a:solidFill>
                <a:srgbClr val="000000"/>
              </a:solidFill>
              <a:latin typeface="Helvetica" pitchFamily="-84" charset="0"/>
            </a:endParaRPr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8004175" y="3432175"/>
            <a:ext cx="9175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200" b="1">
                <a:solidFill>
                  <a:srgbClr val="000000"/>
                </a:solidFill>
                <a:latin typeface="Chicago" charset="0"/>
              </a:rPr>
              <a:t>亚伯拉罕</a:t>
            </a:r>
            <a:r>
              <a:rPr lang="en-US" altLang="ja-JP" sz="1200" b="1">
                <a:solidFill>
                  <a:srgbClr val="000000"/>
                </a:solidFill>
                <a:latin typeface="Chicago" charset="0"/>
              </a:rPr>
              <a:t>M</a:t>
            </a:r>
            <a:endParaRPr lang="en-US" altLang="en-US" sz="12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 flipV="1">
            <a:off x="8107363" y="4597400"/>
            <a:ext cx="8382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31790" name="Rectangle 46"/>
          <p:cNvSpPr>
            <a:spLocks noChangeArrowheads="1"/>
          </p:cNvSpPr>
          <p:nvPr/>
        </p:nvSpPr>
        <p:spPr bwMode="auto">
          <a:xfrm>
            <a:off x="8093075" y="6513513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12</a:t>
            </a: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7005638" y="6242050"/>
            <a:ext cx="160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Handbook pg. 19-24</a:t>
            </a:r>
          </a:p>
        </p:txBody>
      </p:sp>
      <p:grpSp>
        <p:nvGrpSpPr>
          <p:cNvPr id="36899" name="Group 49"/>
          <p:cNvGrpSpPr>
            <a:grpSpLocks/>
          </p:cNvGrpSpPr>
          <p:nvPr/>
        </p:nvGrpSpPr>
        <p:grpSpPr bwMode="auto">
          <a:xfrm>
            <a:off x="5976938" y="1390650"/>
            <a:ext cx="1262062" cy="1347788"/>
            <a:chOff x="1084" y="711"/>
            <a:chExt cx="2950" cy="2769"/>
          </a:xfrm>
        </p:grpSpPr>
        <p:grpSp>
          <p:nvGrpSpPr>
            <p:cNvPr id="36904" name="Group 50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36910" name="Group 51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31796" name="Freeform 52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28 w 592"/>
                    <a:gd name="T1" fmla="*/ 256 h 90"/>
                    <a:gd name="T2" fmla="*/ 76 w 592"/>
                    <a:gd name="T3" fmla="*/ 125 h 90"/>
                    <a:gd name="T4" fmla="*/ 118 w 592"/>
                    <a:gd name="T5" fmla="*/ 102 h 90"/>
                    <a:gd name="T6" fmla="*/ 159 w 592"/>
                    <a:gd name="T7" fmla="*/ 91 h 90"/>
                    <a:gd name="T8" fmla="*/ 388 w 592"/>
                    <a:gd name="T9" fmla="*/ 97 h 90"/>
                    <a:gd name="T10" fmla="*/ 526 w 592"/>
                    <a:gd name="T11" fmla="*/ 114 h 90"/>
                    <a:gd name="T12" fmla="*/ 589 w 592"/>
                    <a:gd name="T13" fmla="*/ 131 h 90"/>
                    <a:gd name="T14" fmla="*/ 824 w 592"/>
                    <a:gd name="T15" fmla="*/ 148 h 90"/>
                    <a:gd name="T16" fmla="*/ 1170 w 592"/>
                    <a:gd name="T17" fmla="*/ 125 h 90"/>
                    <a:gd name="T18" fmla="*/ 1634 w 592"/>
                    <a:gd name="T19" fmla="*/ 46 h 90"/>
                    <a:gd name="T20" fmla="*/ 1801 w 592"/>
                    <a:gd name="T21" fmla="*/ 0 h 90"/>
                    <a:gd name="T22" fmla="*/ 1981 w 592"/>
                    <a:gd name="T23" fmla="*/ 6 h 90"/>
                    <a:gd name="T24" fmla="*/ 2043 w 592"/>
                    <a:gd name="T25" fmla="*/ 85 h 90"/>
                    <a:gd name="T26" fmla="*/ 2050 w 592"/>
                    <a:gd name="T27" fmla="*/ 102 h 90"/>
                    <a:gd name="T28" fmla="*/ 2015 w 592"/>
                    <a:gd name="T29" fmla="*/ 171 h 90"/>
                    <a:gd name="T30" fmla="*/ 2022 w 592"/>
                    <a:gd name="T31" fmla="*/ 188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797" name="Freeform 53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2074 w 599"/>
                    <a:gd name="T1" fmla="*/ 0 h 432"/>
                    <a:gd name="T2" fmla="*/ 2060 w 599"/>
                    <a:gd name="T3" fmla="*/ 17 h 432"/>
                    <a:gd name="T4" fmla="*/ 2039 w 599"/>
                    <a:gd name="T5" fmla="*/ 28 h 432"/>
                    <a:gd name="T6" fmla="*/ 2026 w 599"/>
                    <a:gd name="T7" fmla="*/ 68 h 432"/>
                    <a:gd name="T8" fmla="*/ 1929 w 599"/>
                    <a:gd name="T9" fmla="*/ 262 h 432"/>
                    <a:gd name="T10" fmla="*/ 1818 w 599"/>
                    <a:gd name="T11" fmla="*/ 593 h 432"/>
                    <a:gd name="T12" fmla="*/ 1783 w 599"/>
                    <a:gd name="T13" fmla="*/ 758 h 432"/>
                    <a:gd name="T14" fmla="*/ 1749 w 599"/>
                    <a:gd name="T15" fmla="*/ 997 h 432"/>
                    <a:gd name="T16" fmla="*/ 1714 w 599"/>
                    <a:gd name="T17" fmla="*/ 1146 h 432"/>
                    <a:gd name="T18" fmla="*/ 1596 w 599"/>
                    <a:gd name="T19" fmla="*/ 1203 h 432"/>
                    <a:gd name="T20" fmla="*/ 1499 w 599"/>
                    <a:gd name="T21" fmla="*/ 1180 h 432"/>
                    <a:gd name="T22" fmla="*/ 1458 w 599"/>
                    <a:gd name="T23" fmla="*/ 1168 h 432"/>
                    <a:gd name="T24" fmla="*/ 1472 w 599"/>
                    <a:gd name="T25" fmla="*/ 1003 h 432"/>
                    <a:gd name="T26" fmla="*/ 1492 w 599"/>
                    <a:gd name="T27" fmla="*/ 963 h 432"/>
                    <a:gd name="T28" fmla="*/ 1402 w 599"/>
                    <a:gd name="T29" fmla="*/ 935 h 432"/>
                    <a:gd name="T30" fmla="*/ 1201 w 599"/>
                    <a:gd name="T31" fmla="*/ 900 h 432"/>
                    <a:gd name="T32" fmla="*/ 391 w 599"/>
                    <a:gd name="T33" fmla="*/ 1026 h 432"/>
                    <a:gd name="T34" fmla="*/ 357 w 599"/>
                    <a:gd name="T35" fmla="*/ 1049 h 432"/>
                    <a:gd name="T36" fmla="*/ 301 w 599"/>
                    <a:gd name="T37" fmla="*/ 1117 h 432"/>
                    <a:gd name="T38" fmla="*/ 184 w 599"/>
                    <a:gd name="T39" fmla="*/ 1231 h 432"/>
                    <a:gd name="T40" fmla="*/ 100 w 599"/>
                    <a:gd name="T41" fmla="*/ 1203 h 432"/>
                    <a:gd name="T42" fmla="*/ 59 w 599"/>
                    <a:gd name="T43" fmla="*/ 1180 h 432"/>
                    <a:gd name="T44" fmla="*/ 24 w 599"/>
                    <a:gd name="T45" fmla="*/ 1134 h 432"/>
                    <a:gd name="T46" fmla="*/ 38 w 599"/>
                    <a:gd name="T47" fmla="*/ 1060 h 432"/>
                    <a:gd name="T48" fmla="*/ 59 w 599"/>
                    <a:gd name="T49" fmla="*/ 952 h 432"/>
                    <a:gd name="T50" fmla="*/ 93 w 599"/>
                    <a:gd name="T51" fmla="*/ 747 h 432"/>
                    <a:gd name="T52" fmla="*/ 100 w 599"/>
                    <a:gd name="T53" fmla="*/ 536 h 432"/>
                    <a:gd name="T54" fmla="*/ 107 w 599"/>
                    <a:gd name="T55" fmla="*/ 359 h 432"/>
                    <a:gd name="T56" fmla="*/ 100 w 599"/>
                    <a:gd name="T57" fmla="*/ 234 h 432"/>
                    <a:gd name="T58" fmla="*/ 73 w 599"/>
                    <a:gd name="T59" fmla="*/ 85 h 432"/>
                    <a:gd name="T60" fmla="*/ 66 w 599"/>
                    <a:gd name="T61" fmla="*/ 40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pic>
            <p:nvPicPr>
              <p:cNvPr id="31798" name="Picture 54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75 w 85"/>
                <a:gd name="T1" fmla="*/ 133 h 318"/>
                <a:gd name="T2" fmla="*/ 66 w 85"/>
                <a:gd name="T3" fmla="*/ 60 h 318"/>
                <a:gd name="T4" fmla="*/ 49 w 85"/>
                <a:gd name="T5" fmla="*/ 37 h 318"/>
                <a:gd name="T6" fmla="*/ 57 w 85"/>
                <a:gd name="T7" fmla="*/ 60 h 318"/>
                <a:gd name="T8" fmla="*/ 66 w 85"/>
                <a:gd name="T9" fmla="*/ 24 h 318"/>
                <a:gd name="T10" fmla="*/ 39 w 85"/>
                <a:gd name="T11" fmla="*/ 9 h 318"/>
                <a:gd name="T12" fmla="*/ 39 w 85"/>
                <a:gd name="T13" fmla="*/ 37 h 318"/>
                <a:gd name="T14" fmla="*/ 49 w 85"/>
                <a:gd name="T15" fmla="*/ 163 h 318"/>
                <a:gd name="T16" fmla="*/ 31 w 85"/>
                <a:gd name="T17" fmla="*/ 140 h 318"/>
                <a:gd name="T18" fmla="*/ 39 w 85"/>
                <a:gd name="T19" fmla="*/ 111 h 318"/>
                <a:gd name="T20" fmla="*/ 49 w 85"/>
                <a:gd name="T21" fmla="*/ 140 h 318"/>
                <a:gd name="T22" fmla="*/ 39 w 85"/>
                <a:gd name="T23" fmla="*/ 89 h 318"/>
                <a:gd name="T24" fmla="*/ 49 w 85"/>
                <a:gd name="T25" fmla="*/ 133 h 318"/>
                <a:gd name="T26" fmla="*/ 39 w 85"/>
                <a:gd name="T27" fmla="*/ 104 h 318"/>
                <a:gd name="T28" fmla="*/ 49 w 85"/>
                <a:gd name="T29" fmla="*/ 125 h 318"/>
                <a:gd name="T30" fmla="*/ 57 w 85"/>
                <a:gd name="T31" fmla="*/ 148 h 318"/>
                <a:gd name="T32" fmla="*/ 75 w 85"/>
                <a:gd name="T33" fmla="*/ 177 h 318"/>
                <a:gd name="T34" fmla="*/ 83 w 85"/>
                <a:gd name="T35" fmla="*/ 199 h 318"/>
                <a:gd name="T36" fmla="*/ 75 w 85"/>
                <a:gd name="T37" fmla="*/ 243 h 318"/>
                <a:gd name="T38" fmla="*/ 66 w 85"/>
                <a:gd name="T39" fmla="*/ 236 h 318"/>
                <a:gd name="T40" fmla="*/ 57 w 85"/>
                <a:gd name="T41" fmla="*/ 273 h 318"/>
                <a:gd name="T42" fmla="*/ 39 w 85"/>
                <a:gd name="T43" fmla="*/ 251 h 318"/>
                <a:gd name="T44" fmla="*/ 31 w 85"/>
                <a:gd name="T45" fmla="*/ 177 h 318"/>
                <a:gd name="T46" fmla="*/ 23 w 85"/>
                <a:gd name="T47" fmla="*/ 214 h 318"/>
                <a:gd name="T48" fmla="*/ 5 w 85"/>
                <a:gd name="T49" fmla="*/ 185 h 318"/>
                <a:gd name="T50" fmla="*/ 39 w 85"/>
                <a:gd name="T51" fmla="*/ 125 h 318"/>
                <a:gd name="T52" fmla="*/ 66 w 85"/>
                <a:gd name="T53" fmla="*/ 148 h 318"/>
                <a:gd name="T54" fmla="*/ 75 w 85"/>
                <a:gd name="T55" fmla="*/ 192 h 318"/>
                <a:gd name="T56" fmla="*/ 66 w 85"/>
                <a:gd name="T57" fmla="*/ 163 h 318"/>
                <a:gd name="T58" fmla="*/ 66 w 85"/>
                <a:gd name="T59" fmla="*/ 9 h 318"/>
                <a:gd name="T60" fmla="*/ 49 w 85"/>
                <a:gd name="T61" fmla="*/ 30 h 318"/>
                <a:gd name="T62" fmla="*/ 23 w 85"/>
                <a:gd name="T63" fmla="*/ 37 h 318"/>
                <a:gd name="T64" fmla="*/ 39 w 85"/>
                <a:gd name="T65" fmla="*/ 82 h 318"/>
                <a:gd name="T66" fmla="*/ 57 w 85"/>
                <a:gd name="T67" fmla="*/ 118 h 318"/>
                <a:gd name="T68" fmla="*/ 75 w 85"/>
                <a:gd name="T69" fmla="*/ 13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800" name="Freeform 56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96 w 105"/>
                <a:gd name="T3" fmla="*/ 4 h 354"/>
                <a:gd name="T4" fmla="*/ 76 w 105"/>
                <a:gd name="T5" fmla="*/ 25 h 354"/>
                <a:gd name="T6" fmla="*/ 87 w 105"/>
                <a:gd name="T7" fmla="*/ 53 h 354"/>
                <a:gd name="T8" fmla="*/ 87 w 105"/>
                <a:gd name="T9" fmla="*/ 127 h 354"/>
                <a:gd name="T10" fmla="*/ 101 w 105"/>
                <a:gd name="T11" fmla="*/ 147 h 354"/>
                <a:gd name="T12" fmla="*/ 101 w 105"/>
                <a:gd name="T13" fmla="*/ 209 h 354"/>
                <a:gd name="T14" fmla="*/ 87 w 105"/>
                <a:gd name="T15" fmla="*/ 293 h 354"/>
                <a:gd name="T16" fmla="*/ 71 w 105"/>
                <a:gd name="T17" fmla="*/ 309 h 354"/>
                <a:gd name="T18" fmla="*/ 15 w 105"/>
                <a:gd name="T19" fmla="*/ 279 h 354"/>
                <a:gd name="T20" fmla="*/ 12 w 105"/>
                <a:gd name="T21" fmla="*/ 246 h 354"/>
                <a:gd name="T22" fmla="*/ 15 w 105"/>
                <a:gd name="T23" fmla="*/ 214 h 354"/>
                <a:gd name="T24" fmla="*/ 9 w 105"/>
                <a:gd name="T25" fmla="*/ 86 h 354"/>
                <a:gd name="T26" fmla="*/ 21 w 105"/>
                <a:gd name="T27" fmla="*/ 39 h 354"/>
                <a:gd name="T28" fmla="*/ 6 w 105"/>
                <a:gd name="T29" fmla="*/ 11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801" name="Freeform 57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147 w 149"/>
                <a:gd name="T1" fmla="*/ 17 h 376"/>
                <a:gd name="T2" fmla="*/ 138 w 149"/>
                <a:gd name="T3" fmla="*/ 90 h 376"/>
                <a:gd name="T4" fmla="*/ 130 w 149"/>
                <a:gd name="T5" fmla="*/ 113 h 376"/>
                <a:gd name="T6" fmla="*/ 127 w 149"/>
                <a:gd name="T7" fmla="*/ 122 h 376"/>
                <a:gd name="T8" fmla="*/ 108 w 149"/>
                <a:gd name="T9" fmla="*/ 213 h 376"/>
                <a:gd name="T10" fmla="*/ 85 w 149"/>
                <a:gd name="T11" fmla="*/ 274 h 376"/>
                <a:gd name="T12" fmla="*/ 69 w 149"/>
                <a:gd name="T13" fmla="*/ 316 h 376"/>
                <a:gd name="T14" fmla="*/ 58 w 149"/>
                <a:gd name="T15" fmla="*/ 318 h 376"/>
                <a:gd name="T16" fmla="*/ 19 w 149"/>
                <a:gd name="T17" fmla="*/ 323 h 376"/>
                <a:gd name="T18" fmla="*/ 2 w 149"/>
                <a:gd name="T19" fmla="*/ 306 h 376"/>
                <a:gd name="T20" fmla="*/ 5 w 149"/>
                <a:gd name="T21" fmla="*/ 276 h 376"/>
                <a:gd name="T22" fmla="*/ 8 w 149"/>
                <a:gd name="T23" fmla="*/ 192 h 376"/>
                <a:gd name="T24" fmla="*/ 22 w 149"/>
                <a:gd name="T25" fmla="*/ 174 h 376"/>
                <a:gd name="T26" fmla="*/ 35 w 149"/>
                <a:gd name="T27" fmla="*/ 92 h 376"/>
                <a:gd name="T28" fmla="*/ 44 w 149"/>
                <a:gd name="T29" fmla="*/ 65 h 376"/>
                <a:gd name="T30" fmla="*/ 83 w 149"/>
                <a:gd name="T31" fmla="*/ 16 h 376"/>
                <a:gd name="T32" fmla="*/ 127 w 149"/>
                <a:gd name="T33" fmla="*/ 16 h 376"/>
                <a:gd name="T34" fmla="*/ 147 w 149"/>
                <a:gd name="T35" fmla="*/ 17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802" name="Freeform 58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27 w 96"/>
                <a:gd name="T1" fmla="*/ 424 h 504"/>
                <a:gd name="T2" fmla="*/ 63 w 96"/>
                <a:gd name="T3" fmla="*/ 431 h 504"/>
                <a:gd name="T4" fmla="*/ 74 w 96"/>
                <a:gd name="T5" fmla="*/ 394 h 504"/>
                <a:gd name="T6" fmla="*/ 74 w 96"/>
                <a:gd name="T7" fmla="*/ 282 h 504"/>
                <a:gd name="T8" fmla="*/ 91 w 96"/>
                <a:gd name="T9" fmla="*/ 187 h 504"/>
                <a:gd name="T10" fmla="*/ 99 w 96"/>
                <a:gd name="T11" fmla="*/ 152 h 504"/>
                <a:gd name="T12" fmla="*/ 91 w 96"/>
                <a:gd name="T13" fmla="*/ 45 h 504"/>
                <a:gd name="T14" fmla="*/ 79 w 96"/>
                <a:gd name="T15" fmla="*/ 5 h 504"/>
                <a:gd name="T16" fmla="*/ 30 w 96"/>
                <a:gd name="T17" fmla="*/ 22 h 504"/>
                <a:gd name="T18" fmla="*/ 27 w 96"/>
                <a:gd name="T19" fmla="*/ 106 h 504"/>
                <a:gd name="T20" fmla="*/ 33 w 96"/>
                <a:gd name="T21" fmla="*/ 317 h 504"/>
                <a:gd name="T22" fmla="*/ 41 w 96"/>
                <a:gd name="T23" fmla="*/ 354 h 504"/>
                <a:gd name="T24" fmla="*/ 25 w 96"/>
                <a:gd name="T25" fmla="*/ 413 h 504"/>
                <a:gd name="T26" fmla="*/ 27 w 96"/>
                <a:gd name="T27" fmla="*/ 424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333 h 410"/>
                <a:gd name="T2" fmla="*/ 42 w 150"/>
                <a:gd name="T3" fmla="*/ 358 h 410"/>
                <a:gd name="T4" fmla="*/ 83 w 150"/>
                <a:gd name="T5" fmla="*/ 351 h 410"/>
                <a:gd name="T6" fmla="*/ 97 w 150"/>
                <a:gd name="T7" fmla="*/ 316 h 410"/>
                <a:gd name="T8" fmla="*/ 119 w 150"/>
                <a:gd name="T9" fmla="*/ 244 h 410"/>
                <a:gd name="T10" fmla="*/ 133 w 150"/>
                <a:gd name="T11" fmla="*/ 189 h 410"/>
                <a:gd name="T12" fmla="*/ 141 w 150"/>
                <a:gd name="T13" fmla="*/ 168 h 410"/>
                <a:gd name="T14" fmla="*/ 144 w 150"/>
                <a:gd name="T15" fmla="*/ 102 h 410"/>
                <a:gd name="T16" fmla="*/ 150 w 150"/>
                <a:gd name="T17" fmla="*/ 88 h 410"/>
                <a:gd name="T18" fmla="*/ 152 w 150"/>
                <a:gd name="T19" fmla="*/ 42 h 410"/>
                <a:gd name="T20" fmla="*/ 135 w 150"/>
                <a:gd name="T21" fmla="*/ 0 h 410"/>
                <a:gd name="T22" fmla="*/ 97 w 150"/>
                <a:gd name="T23" fmla="*/ 11 h 410"/>
                <a:gd name="T24" fmla="*/ 80 w 150"/>
                <a:gd name="T25" fmla="*/ 46 h 410"/>
                <a:gd name="T26" fmla="*/ 69 w 150"/>
                <a:gd name="T27" fmla="*/ 120 h 410"/>
                <a:gd name="T28" fmla="*/ 60 w 150"/>
                <a:gd name="T29" fmla="*/ 141 h 410"/>
                <a:gd name="T30" fmla="*/ 44 w 150"/>
                <a:gd name="T31" fmla="*/ 189 h 410"/>
                <a:gd name="T32" fmla="*/ 42 w 150"/>
                <a:gd name="T33" fmla="*/ 197 h 410"/>
                <a:gd name="T34" fmla="*/ 35 w 150"/>
                <a:gd name="T35" fmla="*/ 203 h 410"/>
                <a:gd name="T36" fmla="*/ 33 w 150"/>
                <a:gd name="T37" fmla="*/ 218 h 410"/>
                <a:gd name="T38" fmla="*/ 30 w 150"/>
                <a:gd name="T39" fmla="*/ 225 h 410"/>
                <a:gd name="T40" fmla="*/ 17 w 150"/>
                <a:gd name="T41" fmla="*/ 305 h 410"/>
                <a:gd name="T42" fmla="*/ 10 w 150"/>
                <a:gd name="T43" fmla="*/ 333 h 410"/>
                <a:gd name="T44" fmla="*/ 2 w 150"/>
                <a:gd name="T45" fmla="*/ 337 h 410"/>
                <a:gd name="T46" fmla="*/ 5 w 150"/>
                <a:gd name="T47" fmla="*/ 333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804" name="Rectangle 60"/>
          <p:cNvSpPr>
            <a:spLocks noChangeArrowheads="1"/>
          </p:cNvSpPr>
          <p:nvPr/>
        </p:nvSpPr>
        <p:spPr bwMode="auto">
          <a:xfrm>
            <a:off x="6226175" y="1573213"/>
            <a:ext cx="1400175" cy="819150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b="1" i="1">
                <a:solidFill>
                  <a:srgbClr val="FFFFFF"/>
                </a:solidFill>
                <a:latin typeface="Helvetica" pitchFamily="-84" charset="0"/>
              </a:rPr>
              <a:t>亚伯拉罕</a:t>
            </a:r>
            <a:endParaRPr lang="en-US" altLang="ja-JP" b="1" i="1">
              <a:solidFill>
                <a:srgbClr val="FFFFFF"/>
              </a:solidFill>
              <a:latin typeface="Helvetica" pitchFamily="-84" charset="0"/>
            </a:endParaRPr>
          </a:p>
          <a:p>
            <a:r>
              <a:rPr lang="ja-JP" altLang="en-US" b="1" i="1">
                <a:solidFill>
                  <a:srgbClr val="FFFFFF"/>
                </a:solidFill>
                <a:latin typeface="Helvetica" pitchFamily="-84" charset="0"/>
              </a:rPr>
              <a:t>圣约</a:t>
            </a:r>
            <a:endParaRPr lang="en-US" altLang="en-US" b="1" i="1">
              <a:solidFill>
                <a:srgbClr val="FFFFFF"/>
              </a:solidFill>
              <a:latin typeface="Helvetica" pitchFamily="-84" charset="0"/>
            </a:endParaRPr>
          </a:p>
        </p:txBody>
      </p:sp>
      <p:sp>
        <p:nvSpPr>
          <p:cNvPr id="31805" name="Rectangle 61"/>
          <p:cNvSpPr>
            <a:spLocks noChangeArrowheads="1"/>
          </p:cNvSpPr>
          <p:nvPr/>
        </p:nvSpPr>
        <p:spPr bwMode="auto">
          <a:xfrm>
            <a:off x="5983288" y="2384425"/>
            <a:ext cx="2216150" cy="641350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3600" b="1" i="1">
                <a:latin typeface="Helvetica" pitchFamily="-84" charset="0"/>
              </a:rPr>
              <a:t>创</a:t>
            </a:r>
            <a:r>
              <a:rPr lang="en-US" altLang="ja-JP" sz="3600" b="1" i="1">
                <a:latin typeface="Helvetica" pitchFamily="-84" charset="0"/>
              </a:rPr>
              <a:t> 12: 1-3</a:t>
            </a:r>
            <a:endParaRPr lang="en-US" altLang="en-US" sz="2800" b="1" i="1">
              <a:latin typeface="Helvetica" pitchFamily="-84" charset="0"/>
            </a:endParaRPr>
          </a:p>
        </p:txBody>
      </p:sp>
      <p:sp>
        <p:nvSpPr>
          <p:cNvPr id="31806" name="Text Box 62"/>
          <p:cNvSpPr txBox="1">
            <a:spLocks noChangeArrowheads="1"/>
          </p:cNvSpPr>
          <p:nvPr/>
        </p:nvSpPr>
        <p:spPr bwMode="auto">
          <a:xfrm>
            <a:off x="787400" y="4632325"/>
            <a:ext cx="7543800" cy="1465263"/>
          </a:xfrm>
          <a:prstGeom prst="rect">
            <a:avLst/>
          </a:prstGeom>
          <a:noFill/>
          <a:ln>
            <a:noFill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3600" b="1">
                <a:solidFill>
                  <a:srgbClr val="66FFFF"/>
                </a:solidFill>
                <a:latin typeface="Comic Sans MS" pitchFamily="66" charset="0"/>
              </a:rPr>
              <a:t>一个无条件应许会成为一个</a:t>
            </a:r>
            <a:endParaRPr lang="en-US" altLang="ja-JP" sz="3600" b="1">
              <a:solidFill>
                <a:srgbClr val="66FFFF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ja-JP" altLang="en-US" sz="3600" b="1">
                <a:solidFill>
                  <a:srgbClr val="66FFFF"/>
                </a:solidFill>
                <a:latin typeface="Comic Sans MS" pitchFamily="66" charset="0"/>
              </a:rPr>
              <a:t>法定的圣约</a:t>
            </a:r>
            <a:r>
              <a:rPr lang="en-US" altLang="ja-JP" sz="3600" b="1">
                <a:solidFill>
                  <a:srgbClr val="66FFFF"/>
                </a:solidFill>
                <a:latin typeface="Comic Sans MS" pitchFamily="66" charset="0"/>
              </a:rPr>
              <a:t>!</a:t>
            </a:r>
            <a:endParaRPr lang="en-US" altLang="en-US" sz="36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1807" name="Rectangle 6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05000" y="152400"/>
            <a:ext cx="5410200" cy="762000"/>
          </a:xfrm>
          <a:prstGeom prst="rect">
            <a:avLst/>
          </a:prstGeom>
          <a:solidFill>
            <a:srgbClr val="00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ja-JP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无条件的本性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>
                <a:solidFill>
                  <a:schemeClr val="hlink"/>
                </a:solidFill>
                <a:ea typeface="SimSun" pitchFamily="2" charset="-122"/>
              </a:rPr>
              <a:t>我必</a:t>
            </a:r>
            <a:r>
              <a:rPr lang="zh-CN" altLang="en-US">
                <a:ea typeface="SimSun" pitchFamily="2" charset="-122"/>
              </a:rPr>
              <a:t>叫你成为大国，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>
                <a:solidFill>
                  <a:schemeClr val="hlink"/>
                </a:solidFill>
                <a:ea typeface="SimSun" pitchFamily="2" charset="-122"/>
              </a:rPr>
              <a:t>我必</a:t>
            </a:r>
            <a:r>
              <a:rPr lang="zh-CN" altLang="en-US">
                <a:ea typeface="SimSun" pitchFamily="2" charset="-122"/>
              </a:rPr>
              <a:t>赐福给你，叫你名为大，你也要叫别人得福。为你祝福的，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>
                <a:solidFill>
                  <a:schemeClr val="hlink"/>
                </a:solidFill>
                <a:ea typeface="SimSun" pitchFamily="2" charset="-122"/>
              </a:rPr>
              <a:t>我必</a:t>
            </a:r>
            <a:r>
              <a:rPr lang="zh-CN" altLang="en-US">
                <a:ea typeface="SimSun" pitchFamily="2" charset="-122"/>
              </a:rPr>
              <a:t>赐福与他。那咒诅你的，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>
                <a:solidFill>
                  <a:schemeClr val="hlink"/>
                </a:solidFill>
                <a:ea typeface="SimSun" pitchFamily="2" charset="-122"/>
              </a:rPr>
              <a:t>我必</a:t>
            </a:r>
            <a:r>
              <a:rPr lang="zh-CN" altLang="en-US">
                <a:ea typeface="SimSun" pitchFamily="2" charset="-122"/>
              </a:rPr>
              <a:t>咒诅他，地上的万族都要因你得福。 </a:t>
            </a:r>
            <a:r>
              <a:rPr lang="en-US" altLang="ja-JP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(</a:t>
            </a:r>
            <a:r>
              <a:rPr lang="ja-JP" altLang="en-US"/>
              <a:t>创</a:t>
            </a:r>
            <a:r>
              <a:rPr lang="en-US" altLang="ja-JP"/>
              <a:t> 12:2-3)</a:t>
            </a:r>
            <a:endParaRPr lang="en-US" altLang="en-US"/>
          </a:p>
        </p:txBody>
      </p:sp>
      <p:pic>
        <p:nvPicPr>
          <p:cNvPr id="38914" name="Picture 6" descr="star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8238" cy="1138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496300" y="33338"/>
            <a:ext cx="5730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Tahoma" charset="0"/>
                <a:ea typeface="ＭＳ Ｐゴシック" charset="0"/>
              </a:rPr>
              <a:t>41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6000" b="1"/>
              <a:t>亚伯拉罕的圣约</a:t>
            </a:r>
            <a:endParaRPr lang="en-US" altLang="en-US" sz="60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715000" y="0"/>
            <a:ext cx="3429000" cy="6858000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100000">
                <a:srgbClr val="66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3241675"/>
            <a:ext cx="3352800" cy="32353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ja-JP" altLang="en-US" i="1"/>
              <a:t>这幅画不是正确的因为</a:t>
            </a:r>
            <a:r>
              <a:rPr lang="zh-CN" altLang="en-US" i="1">
                <a:ea typeface="SimSun" pitchFamily="2" charset="-122"/>
              </a:rPr>
              <a:t>亚伯兰 从来没有在</a:t>
            </a:r>
            <a:r>
              <a:rPr lang="ja-JP" altLang="en-US" i="1"/>
              <a:t>牺牲中走过去</a:t>
            </a:r>
            <a:endParaRPr lang="en-US" altLang="en-US" i="1"/>
          </a:p>
        </p:txBody>
      </p:sp>
      <p:pic>
        <p:nvPicPr>
          <p:cNvPr id="40963" name="Picture 5" descr="Blood Covenant,Blood, Covenant, Marriage, Jesus, Christ, Messiah, Salvation, Savior, Lor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570865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867400" y="1050925"/>
            <a:ext cx="304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ja-JP" altLang="en-US" sz="3000" b="1">
                <a:effectLst>
                  <a:outerShdw blurRad="38100" dist="38100" dir="2700000" algn="tl">
                    <a:srgbClr val="000000"/>
                  </a:outerShdw>
                </a:effectLst>
              </a:rPr>
              <a:t>亚伯拉罕圣约的</a:t>
            </a:r>
            <a:endParaRPr lang="en-US" altLang="ja-JP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r>
              <a:rPr lang="ja-JP" altLang="en-US" sz="3000" b="1">
                <a:effectLst>
                  <a:outerShdw blurRad="38100" dist="38100" dir="2700000" algn="tl">
                    <a:srgbClr val="000000"/>
                  </a:outerShdw>
                </a:effectLst>
              </a:rPr>
              <a:t>王室的赠与地形式</a:t>
            </a:r>
            <a:endParaRPr lang="en-US" altLang="en-US" sz="3000" b="1">
              <a:latin typeface="Georgia" pitchFamily="18" charset="0"/>
            </a:endParaRPr>
          </a:p>
        </p:txBody>
      </p:sp>
      <p:pic>
        <p:nvPicPr>
          <p:cNvPr id="40965" name="Picture 7" descr="star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949575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496300" y="33338"/>
            <a:ext cx="5730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Tahoma" charset="0"/>
                <a:ea typeface="ＭＳ Ｐゴシック" charset="0"/>
              </a:rPr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8850"/>
            <a:ext cx="9296400" cy="77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00400" y="0"/>
            <a:ext cx="5943600" cy="1524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ja-JP" altLang="en-US"/>
              <a:t>上帝应许亚伯拉罕地区的边境</a:t>
            </a:r>
            <a:endParaRPr lang="en-US" altLang="en-US"/>
          </a:p>
        </p:txBody>
      </p:sp>
      <p:pic>
        <p:nvPicPr>
          <p:cNvPr id="43011" name="Picture 4" descr="AncientEgyptianFamil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24300"/>
            <a:ext cx="1549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1219200" y="3276600"/>
            <a:ext cx="2286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2286000" y="1600200"/>
            <a:ext cx="685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 rot="12221868">
            <a:off x="1490663" y="1573213"/>
            <a:ext cx="965200" cy="2109787"/>
          </a:xfrm>
          <a:prstGeom prst="parallelogram">
            <a:avLst>
              <a:gd name="adj" fmla="val 25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124200" y="3048000"/>
            <a:ext cx="6019800" cy="1981200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100000">
                <a:srgbClr val="66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2800" b="1"/>
              <a:t>创</a:t>
            </a:r>
            <a:r>
              <a:rPr lang="en-US" altLang="ja-JP" sz="2800"/>
              <a:t> 15:18 </a:t>
            </a:r>
          </a:p>
          <a:p>
            <a:r>
              <a:rPr lang="zh-CN" altLang="en-US" sz="3200">
                <a:ea typeface="SimSun" pitchFamily="2" charset="-122"/>
              </a:rPr>
              <a:t>当那日，耶和华与亚伯兰立约，说，我已赐给你的后裔，从埃及河直到伯拉大河之地</a:t>
            </a:r>
            <a:r>
              <a:rPr lang="en-US" altLang="zh-CN" sz="3200">
                <a:ea typeface="SimSun" pitchFamily="2" charset="-122"/>
              </a:rPr>
              <a:t>…</a:t>
            </a:r>
            <a:endParaRPr lang="en-US" altLang="en-US" sz="3200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8686800" y="-914400"/>
            <a:ext cx="533400" cy="457200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44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1785938" y="3025775"/>
            <a:ext cx="5519737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7316788" y="3019425"/>
            <a:ext cx="0" cy="3841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4538663" y="3052763"/>
            <a:ext cx="0" cy="3841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778000" y="3019425"/>
            <a:ext cx="0" cy="3492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4545013" y="2100263"/>
            <a:ext cx="0" cy="8794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1044575" y="4151313"/>
            <a:ext cx="6945313" cy="1981200"/>
            <a:chOff x="658" y="2615"/>
            <a:chExt cx="4375" cy="1248"/>
          </a:xfrm>
        </p:grpSpPr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658" y="2617"/>
              <a:ext cx="847" cy="9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EEFF4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4400" b="1" i="1">
                  <a:solidFill>
                    <a:srgbClr val="66FF66"/>
                  </a:solidFill>
                  <a:latin typeface="Times" pitchFamily="-84" charset="0"/>
                </a:rPr>
                <a:t>12: 1</a:t>
              </a:r>
            </a:p>
            <a:p>
              <a:endParaRPr lang="en-US" altLang="en-US" sz="4400" b="1" i="1">
                <a:solidFill>
                  <a:srgbClr val="66FF66"/>
                </a:solidFill>
                <a:latin typeface="Times" pitchFamily="-84" charset="0"/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2455" y="2616"/>
              <a:ext cx="861" cy="9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EEFF4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4400" b="1" i="1">
                  <a:solidFill>
                    <a:srgbClr val="66FF66"/>
                  </a:solidFill>
                  <a:latin typeface="Times" pitchFamily="-84" charset="0"/>
                </a:rPr>
                <a:t>12: 2</a:t>
              </a:r>
            </a:p>
            <a:p>
              <a:pPr algn="ctr"/>
              <a:endParaRPr lang="en-US" altLang="en-US" sz="4400" b="1" i="1">
                <a:solidFill>
                  <a:srgbClr val="66FF66"/>
                </a:solidFill>
                <a:latin typeface="Times" pitchFamily="-84" charset="0"/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4172" y="2615"/>
              <a:ext cx="861" cy="9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EEFF4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4400" b="1" i="1">
                  <a:solidFill>
                    <a:srgbClr val="66FF66"/>
                  </a:solidFill>
                  <a:latin typeface="Times" pitchFamily="-84" charset="0"/>
                </a:rPr>
                <a:t>12: 3</a:t>
              </a:r>
            </a:p>
            <a:p>
              <a:pPr algn="ctr"/>
              <a:endParaRPr lang="en-US" altLang="en-US" sz="4400" b="1" i="1">
                <a:solidFill>
                  <a:srgbClr val="66FF66"/>
                </a:solidFill>
                <a:latin typeface="Times" pitchFamily="-84" charset="0"/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1682" y="3039"/>
              <a:ext cx="3172" cy="82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EEFF4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ja-JP" altLang="en-US" sz="8000" i="1">
                  <a:solidFill>
                    <a:srgbClr val="66FF66"/>
                  </a:solidFill>
                  <a:latin typeface="Arial" pitchFamily="34" charset="0"/>
                </a:rPr>
                <a:t>“</a:t>
              </a:r>
              <a:r>
                <a:rPr lang="ja-JP" altLang="en-US" sz="8000" i="1">
                  <a:solidFill>
                    <a:srgbClr val="66FF66"/>
                  </a:solidFill>
                  <a:latin typeface="Times" pitchFamily="-84" charset="0"/>
                </a:rPr>
                <a:t>地</a:t>
              </a:r>
              <a:r>
                <a:rPr lang="en-US" altLang="ja-JP" sz="8000" i="1">
                  <a:solidFill>
                    <a:srgbClr val="66FF66"/>
                  </a:solidFill>
                  <a:latin typeface="Times" pitchFamily="-84" charset="0"/>
                </a:rPr>
                <a:t>-</a:t>
              </a:r>
              <a:r>
                <a:rPr lang="ja-JP" altLang="en-US" sz="8000" i="1">
                  <a:solidFill>
                    <a:srgbClr val="66FF66"/>
                  </a:solidFill>
                  <a:latin typeface="Times" pitchFamily="-84" charset="0"/>
                </a:rPr>
                <a:t>种</a:t>
              </a:r>
              <a:r>
                <a:rPr lang="en-US" altLang="ja-JP" sz="8000" i="1">
                  <a:solidFill>
                    <a:srgbClr val="66FF66"/>
                  </a:solidFill>
                  <a:latin typeface="Times" pitchFamily="-84" charset="0"/>
                </a:rPr>
                <a:t>-</a:t>
              </a:r>
              <a:r>
                <a:rPr lang="ja-JP" altLang="en-US" sz="8000" i="1">
                  <a:solidFill>
                    <a:srgbClr val="66FF66"/>
                  </a:solidFill>
                  <a:latin typeface="Times" pitchFamily="-84" charset="0"/>
                </a:rPr>
                <a:t>福</a:t>
              </a:r>
              <a:r>
                <a:rPr lang="ja-JP" altLang="en-US" sz="8000" i="1">
                  <a:solidFill>
                    <a:srgbClr val="66FF66"/>
                  </a:solidFill>
                  <a:latin typeface="Arial" pitchFamily="34" charset="0"/>
                </a:rPr>
                <a:t>”</a:t>
              </a:r>
              <a:endParaRPr lang="en-US" altLang="en-US" sz="8000" i="1">
                <a:solidFill>
                  <a:srgbClr val="66FF66"/>
                </a:solidFill>
                <a:latin typeface="Times" pitchFamily="-84" charset="0"/>
              </a:endParaRPr>
            </a:p>
          </p:txBody>
        </p:sp>
      </p:grp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  <a:ea typeface="ＭＳ Ｐゴシック" charset="0"/>
              </a:rPr>
              <a:t>7</a:t>
            </a: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103188" y="604838"/>
            <a:ext cx="8942387" cy="36544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5400" b="1">
                <a:solidFill>
                  <a:srgbClr val="FAFD00"/>
                </a:solidFill>
                <a:latin typeface="Times" pitchFamily="-84" charset="0"/>
              </a:rPr>
              <a:t>        </a:t>
            </a:r>
            <a:r>
              <a:rPr lang="ja-JP" altLang="en-US" sz="5400" b="1">
                <a:solidFill>
                  <a:srgbClr val="FAFD00"/>
                </a:solidFill>
                <a:latin typeface="Times" pitchFamily="-84" charset="0"/>
              </a:rPr>
              <a:t>亚伯拉罕的圣约</a:t>
            </a:r>
            <a:endParaRPr lang="en-US" altLang="ja-JP" sz="5400" b="1">
              <a:solidFill>
                <a:srgbClr val="FAFD00"/>
              </a:solidFill>
              <a:latin typeface="Times" pitchFamily="-84" charset="0"/>
            </a:endParaRPr>
          </a:p>
          <a:p>
            <a:pPr algn="ctr"/>
            <a:r>
              <a:rPr lang="ja-JP" altLang="en-US" sz="4400" b="1" i="1">
                <a:solidFill>
                  <a:srgbClr val="00FF00"/>
                </a:solidFill>
                <a:latin typeface="Times" pitchFamily="-84" charset="0"/>
              </a:rPr>
              <a:t>创</a:t>
            </a:r>
            <a:r>
              <a:rPr lang="en-US" altLang="ja-JP" sz="4400" b="1" i="1">
                <a:solidFill>
                  <a:srgbClr val="00FF00"/>
                </a:solidFill>
                <a:latin typeface="Times" pitchFamily="-84" charset="0"/>
              </a:rPr>
              <a:t> 12: 1-3</a:t>
            </a:r>
          </a:p>
          <a:p>
            <a:pPr algn="ctr"/>
            <a:endParaRPr lang="en-US" altLang="en-US" sz="3200" i="1">
              <a:solidFill>
                <a:srgbClr val="00FF00"/>
              </a:solidFill>
              <a:latin typeface="Times" pitchFamily="-84" charset="0"/>
            </a:endParaRPr>
          </a:p>
          <a:p>
            <a:pPr algn="ctr"/>
            <a:endParaRPr lang="en-US" altLang="en-US" sz="3200" i="1">
              <a:solidFill>
                <a:srgbClr val="00FF00"/>
              </a:solidFill>
              <a:latin typeface="Times" pitchFamily="-84" charset="0"/>
            </a:endParaRPr>
          </a:p>
          <a:p>
            <a:pPr algn="ctr"/>
            <a:endParaRPr lang="en-US" altLang="en-US" sz="3600">
              <a:solidFill>
                <a:srgbClr val="00DFCA"/>
              </a:solidFill>
              <a:latin typeface="Times" pitchFamily="-84" charset="0"/>
            </a:endParaRPr>
          </a:p>
          <a:p>
            <a:r>
              <a:rPr lang="en-US" altLang="en-US" sz="3600">
                <a:solidFill>
                  <a:srgbClr val="FAFD00"/>
                </a:solidFill>
                <a:latin typeface="Times" pitchFamily="-84" charset="0"/>
              </a:rPr>
              <a:t>          </a:t>
            </a:r>
            <a:r>
              <a:rPr lang="ja-JP" altLang="en-US" sz="3600" b="1">
                <a:solidFill>
                  <a:srgbClr val="FAFD00"/>
                </a:solidFill>
                <a:latin typeface="Times" pitchFamily="-84" charset="0"/>
              </a:rPr>
              <a:t>地区</a:t>
            </a:r>
            <a:r>
              <a:rPr lang="en-US" altLang="ja-JP" sz="3600" b="1">
                <a:solidFill>
                  <a:srgbClr val="FAFD00"/>
                </a:solidFill>
                <a:latin typeface="Times" pitchFamily="-84" charset="0"/>
              </a:rPr>
              <a:t>                 </a:t>
            </a:r>
            <a:r>
              <a:rPr lang="ja-JP" altLang="en-US" sz="3600" b="1">
                <a:solidFill>
                  <a:srgbClr val="FAFD00"/>
                </a:solidFill>
                <a:latin typeface="Times" pitchFamily="-84" charset="0"/>
              </a:rPr>
              <a:t>种子</a:t>
            </a:r>
            <a:r>
              <a:rPr lang="en-US" altLang="ja-JP" sz="3600" b="1">
                <a:solidFill>
                  <a:srgbClr val="FAFD00"/>
                </a:solidFill>
                <a:latin typeface="Times" pitchFamily="-84" charset="0"/>
              </a:rPr>
              <a:t>               </a:t>
            </a:r>
            <a:r>
              <a:rPr lang="ja-JP" altLang="en-US" sz="3600" b="1">
                <a:solidFill>
                  <a:srgbClr val="FAFD00"/>
                </a:solidFill>
                <a:latin typeface="Times" pitchFamily="-84" charset="0"/>
              </a:rPr>
              <a:t>祝福</a:t>
            </a:r>
            <a:endParaRPr lang="en-US" altLang="en-US" sz="3600" b="1">
              <a:solidFill>
                <a:srgbClr val="FAFD00"/>
              </a:solidFill>
              <a:latin typeface="Times" pitchFamily="-84" charset="0"/>
            </a:endParaRPr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5518150" y="3386138"/>
            <a:ext cx="2963863" cy="152717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34846" name="Oval 30"/>
          <p:cNvSpPr>
            <a:spLocks noChangeArrowheads="1"/>
          </p:cNvSpPr>
          <p:nvPr/>
        </p:nvSpPr>
        <p:spPr bwMode="auto">
          <a:xfrm>
            <a:off x="3633788" y="3386138"/>
            <a:ext cx="1871662" cy="152717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4847" name="Oval 31"/>
          <p:cNvSpPr>
            <a:spLocks noChangeArrowheads="1"/>
          </p:cNvSpPr>
          <p:nvPr/>
        </p:nvSpPr>
        <p:spPr bwMode="auto">
          <a:xfrm>
            <a:off x="603250" y="3411538"/>
            <a:ext cx="2125663" cy="152717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8093075" y="6513513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15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7005638" y="6242050"/>
            <a:ext cx="160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Handbook pg. 19-24</a:t>
            </a:r>
          </a:p>
        </p:txBody>
      </p:sp>
      <p:sp>
        <p:nvSpPr>
          <p:cNvPr id="34850" name="Rectangle 3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533400"/>
            <a:ext cx="7162800" cy="838200"/>
          </a:xfrm>
          <a:prstGeom prst="rect">
            <a:avLst/>
          </a:prstGeom>
          <a:solidFill>
            <a:srgbClr val="00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ja-JP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亚伯拉罕圣约的应许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860" name="Freeform 44"/>
          <p:cNvSpPr>
            <a:spLocks/>
          </p:cNvSpPr>
          <p:nvPr/>
        </p:nvSpPr>
        <p:spPr bwMode="auto">
          <a:xfrm>
            <a:off x="8764588" y="3565525"/>
            <a:ext cx="204787" cy="77788"/>
          </a:xfrm>
          <a:custGeom>
            <a:avLst/>
            <a:gdLst>
              <a:gd name="T0" fmla="*/ 203200 w 129"/>
              <a:gd name="T1" fmla="*/ 76200 h 49"/>
              <a:gd name="T2" fmla="*/ 0 w 129"/>
              <a:gd name="T3" fmla="*/ 76200 h 49"/>
              <a:gd name="T4" fmla="*/ 0 w 129"/>
              <a:gd name="T5" fmla="*/ 0 h 49"/>
              <a:gd name="T6" fmla="*/ 203200 w 129"/>
              <a:gd name="T7" fmla="*/ 7620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1" name="AutoShape 45"/>
          <p:cNvSpPr>
            <a:spLocks noChangeArrowheads="1"/>
          </p:cNvSpPr>
          <p:nvPr/>
        </p:nvSpPr>
        <p:spPr bwMode="auto">
          <a:xfrm>
            <a:off x="8053388" y="3457575"/>
            <a:ext cx="730250" cy="903288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8051800" y="3614738"/>
            <a:ext cx="952500" cy="104933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4863" name="AutoShape 47"/>
          <p:cNvSpPr>
            <a:spLocks noChangeArrowheads="1"/>
          </p:cNvSpPr>
          <p:nvPr/>
        </p:nvSpPr>
        <p:spPr bwMode="auto">
          <a:xfrm>
            <a:off x="8072438" y="3482975"/>
            <a:ext cx="692150" cy="9032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8437563" y="4060825"/>
            <a:ext cx="3302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4865" name="Rectangle 49"/>
          <p:cNvSpPr>
            <a:spLocks noChangeArrowheads="1"/>
          </p:cNvSpPr>
          <p:nvPr/>
        </p:nvSpPr>
        <p:spPr bwMode="auto">
          <a:xfrm>
            <a:off x="8305800" y="3921125"/>
            <a:ext cx="358775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400" b="1">
                <a:solidFill>
                  <a:srgbClr val="000000"/>
                </a:solidFill>
                <a:latin typeface="Helvetica" pitchFamily="-84" charset="0"/>
              </a:rPr>
              <a:t>地</a:t>
            </a:r>
            <a:endParaRPr lang="en-US" altLang="ja-JP" sz="1400" b="1">
              <a:solidFill>
                <a:srgbClr val="000000"/>
              </a:solidFill>
              <a:latin typeface="Helvetica" pitchFamily="-84" charset="0"/>
            </a:endParaRPr>
          </a:p>
          <a:p>
            <a:r>
              <a:rPr lang="ja-JP" altLang="en-US" sz="1400" b="1">
                <a:solidFill>
                  <a:srgbClr val="000000"/>
                </a:solidFill>
                <a:latin typeface="Helvetica" pitchFamily="-84" charset="0"/>
              </a:rPr>
              <a:t>种</a:t>
            </a:r>
            <a:endParaRPr lang="en-US" altLang="ja-JP" sz="1400" b="1">
              <a:solidFill>
                <a:srgbClr val="000000"/>
              </a:solidFill>
              <a:latin typeface="Helvetica" pitchFamily="-84" charset="0"/>
            </a:endParaRPr>
          </a:p>
          <a:p>
            <a:r>
              <a:rPr lang="ja-JP" altLang="en-US" sz="1400" b="1">
                <a:solidFill>
                  <a:srgbClr val="000000"/>
                </a:solidFill>
                <a:latin typeface="Helvetica" pitchFamily="-84" charset="0"/>
              </a:rPr>
              <a:t>福</a:t>
            </a:r>
            <a:endParaRPr lang="en-US" altLang="en-US" sz="1400" b="1">
              <a:solidFill>
                <a:srgbClr val="000000"/>
              </a:solidFill>
              <a:latin typeface="Helvetica" pitchFamily="-84" charset="0"/>
            </a:endParaRPr>
          </a:p>
        </p:txBody>
      </p:sp>
      <p:sp>
        <p:nvSpPr>
          <p:cNvPr id="34866" name="Rectangle 50"/>
          <p:cNvSpPr>
            <a:spLocks noChangeArrowheads="1"/>
          </p:cNvSpPr>
          <p:nvPr/>
        </p:nvSpPr>
        <p:spPr bwMode="auto">
          <a:xfrm>
            <a:off x="8226425" y="3660775"/>
            <a:ext cx="536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400" b="1">
                <a:solidFill>
                  <a:srgbClr val="000000"/>
                </a:solidFill>
                <a:latin typeface="Helvetica" pitchFamily="-84" charset="0"/>
              </a:rPr>
              <a:t>呼召</a:t>
            </a:r>
            <a:endParaRPr lang="en-US" altLang="en-US" sz="1400" b="1">
              <a:solidFill>
                <a:srgbClr val="000000"/>
              </a:solidFill>
              <a:latin typeface="Helvetica" pitchFamily="-84" charset="0"/>
            </a:endParaRPr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8004175" y="3432175"/>
            <a:ext cx="9175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200" b="1">
                <a:solidFill>
                  <a:srgbClr val="000000"/>
                </a:solidFill>
                <a:latin typeface="Chicago" charset="0"/>
              </a:rPr>
              <a:t>亚伯拉罕</a:t>
            </a:r>
            <a:r>
              <a:rPr lang="en-US" altLang="ja-JP" sz="1200" b="1">
                <a:solidFill>
                  <a:srgbClr val="000000"/>
                </a:solidFill>
                <a:latin typeface="Chicago" charset="0"/>
              </a:rPr>
              <a:t>M</a:t>
            </a:r>
            <a:endParaRPr lang="en-US" altLang="en-US" sz="12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34868" name="Line 52"/>
          <p:cNvSpPr>
            <a:spLocks noChangeShapeType="1"/>
          </p:cNvSpPr>
          <p:nvPr/>
        </p:nvSpPr>
        <p:spPr bwMode="auto">
          <a:xfrm flipV="1">
            <a:off x="8107363" y="4597400"/>
            <a:ext cx="8382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/>
      <p:bldP spid="34846" grpId="0" animBg="1"/>
      <p:bldP spid="348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无条件的种类</a:t>
            </a:r>
            <a:endParaRPr lang="en-US" altLang="en-US"/>
          </a:p>
        </p:txBody>
      </p:sp>
      <p:grpSp>
        <p:nvGrpSpPr>
          <p:cNvPr id="16387" name="Group 3"/>
          <p:cNvGrpSpPr>
            <a:grpSpLocks noChangeAspect="1"/>
          </p:cNvGrpSpPr>
          <p:nvPr/>
        </p:nvGrpSpPr>
        <p:grpSpPr bwMode="auto">
          <a:xfrm>
            <a:off x="-9525" y="1143000"/>
            <a:ext cx="9266238" cy="1676400"/>
            <a:chOff x="-5" y="449"/>
            <a:chExt cx="2883" cy="1161"/>
          </a:xfrm>
        </p:grpSpPr>
        <p:sp>
          <p:nvSpPr>
            <p:cNvPr id="47118" name="AutoShape 4"/>
            <p:cNvSpPr>
              <a:spLocks noChangeAspect="1" noChangeArrowheads="1" noTextEdit="1"/>
            </p:cNvSpPr>
            <p:nvPr/>
          </p:nvSpPr>
          <p:spPr bwMode="auto">
            <a:xfrm>
              <a:off x="-5" y="449"/>
              <a:ext cx="288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47119" name="_s16405"/>
            <p:cNvCxnSpPr>
              <a:cxnSpLocks noChangeShapeType="1"/>
              <a:stCxn id="16404" idx="0"/>
              <a:endCxn id="47122" idx="2"/>
            </p:cNvCxnSpPr>
            <p:nvPr/>
          </p:nvCxnSpPr>
          <p:spPr bwMode="auto">
            <a:xfrm rot="5400000" flipH="1">
              <a:off x="1894" y="589"/>
              <a:ext cx="94" cy="1010"/>
            </a:xfrm>
            <a:prstGeom prst="bentConnector3">
              <a:avLst>
                <a:gd name="adj1" fmla="val 4941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0" name="_s16403"/>
            <p:cNvCxnSpPr>
              <a:cxnSpLocks noChangeShapeType="1"/>
              <a:stCxn id="47124" idx="0"/>
              <a:endCxn id="47122" idx="2"/>
            </p:cNvCxnSpPr>
            <p:nvPr/>
          </p:nvCxnSpPr>
          <p:spPr bwMode="auto">
            <a:xfrm rot="5400000" flipH="1">
              <a:off x="1390" y="1093"/>
              <a:ext cx="94" cy="1"/>
            </a:xfrm>
            <a:prstGeom prst="bentConnector3">
              <a:avLst>
                <a:gd name="adj1" fmla="val 4941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1" name="_s16402"/>
            <p:cNvCxnSpPr>
              <a:cxnSpLocks noChangeShapeType="1"/>
              <a:stCxn id="47123" idx="0"/>
              <a:endCxn id="47122" idx="2"/>
            </p:cNvCxnSpPr>
            <p:nvPr/>
          </p:nvCxnSpPr>
          <p:spPr bwMode="auto">
            <a:xfrm rot="-5400000">
              <a:off x="885" y="590"/>
              <a:ext cx="94" cy="1008"/>
            </a:xfrm>
            <a:prstGeom prst="bentConnector3">
              <a:avLst>
                <a:gd name="adj1" fmla="val 4941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22" name="_s16395"/>
            <p:cNvSpPr>
              <a:spLocks noChangeArrowheads="1"/>
            </p:cNvSpPr>
            <p:nvPr/>
          </p:nvSpPr>
          <p:spPr bwMode="auto">
            <a:xfrm>
              <a:off x="1004" y="642"/>
              <a:ext cx="864" cy="405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5876" tIns="17938" rIns="35876" bIns="17938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3200" b="1">
                  <a:latin typeface="Arial" pitchFamily="34" charset="0"/>
                </a:rPr>
                <a:t>亚伯拉罕的</a:t>
              </a:r>
              <a:endParaRPr lang="en-US" altLang="en-US" sz="3200" b="1">
                <a:latin typeface="Arial" pitchFamily="34" charset="0"/>
              </a:endParaRPr>
            </a:p>
          </p:txBody>
        </p:sp>
        <p:sp>
          <p:nvSpPr>
            <p:cNvPr id="47123" name="_s16400"/>
            <p:cNvSpPr>
              <a:spLocks noChangeArrowheads="1"/>
            </p:cNvSpPr>
            <p:nvPr/>
          </p:nvSpPr>
          <p:spPr bwMode="auto">
            <a:xfrm>
              <a:off x="-5" y="1141"/>
              <a:ext cx="865" cy="407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9389" tIns="19695" rIns="39389" bIns="19695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3200" b="1"/>
                <a:t>巴勒斯坦的</a:t>
              </a:r>
              <a:endParaRPr lang="en-US" altLang="en-US" sz="3200" b="1"/>
            </a:p>
          </p:txBody>
        </p:sp>
        <p:sp>
          <p:nvSpPr>
            <p:cNvPr id="47124" name="_s16401"/>
            <p:cNvSpPr>
              <a:spLocks noChangeArrowheads="1"/>
            </p:cNvSpPr>
            <p:nvPr/>
          </p:nvSpPr>
          <p:spPr bwMode="auto">
            <a:xfrm>
              <a:off x="1004" y="1141"/>
              <a:ext cx="865" cy="407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9389" tIns="19695" rIns="39389" bIns="19695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3200" b="1">
                  <a:latin typeface="Arial" pitchFamily="34" charset="0"/>
                </a:rPr>
                <a:t>大卫的</a:t>
              </a:r>
              <a:endParaRPr lang="en-US" altLang="en-US" sz="3200" b="1">
                <a:latin typeface="Arial" pitchFamily="34" charset="0"/>
              </a:endParaRPr>
            </a:p>
          </p:txBody>
        </p:sp>
        <p:sp>
          <p:nvSpPr>
            <p:cNvPr id="16404" name="_s16404"/>
            <p:cNvSpPr>
              <a:spLocks noChangeArrowheads="1"/>
            </p:cNvSpPr>
            <p:nvPr/>
          </p:nvSpPr>
          <p:spPr bwMode="auto">
            <a:xfrm>
              <a:off x="2013" y="1141"/>
              <a:ext cx="865" cy="408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39389" tIns="19695" rIns="39389" bIns="19695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3200" b="1">
                  <a:latin typeface="Arial" pitchFamily="34" charset="0"/>
                </a:rPr>
                <a:t>新的</a:t>
              </a:r>
              <a:endParaRPr lang="en-US" altLang="en-US" sz="3200" b="1">
                <a:latin typeface="Arial" pitchFamily="34" charset="0"/>
              </a:endParaRPr>
            </a:p>
          </p:txBody>
        </p:sp>
      </p:grpSp>
      <p:graphicFrame>
        <p:nvGraphicFramePr>
          <p:cNvPr id="16439" name="Group 55"/>
          <p:cNvGraphicFramePr>
            <a:graphicFrameLocks noGrp="1"/>
          </p:cNvGraphicFramePr>
          <p:nvPr/>
        </p:nvGraphicFramePr>
        <p:xfrm>
          <a:off x="76200" y="2895600"/>
          <a:ext cx="8915400" cy="277368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</a:rPr>
                        <a:t>地区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</a:rPr>
                        <a:t>种子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</a:rPr>
                        <a:t>祝福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</a:rPr>
                        <a:t>物质的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</a:rPr>
                        <a:t>政治的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</a:rPr>
                        <a:t>属灵的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</a:rPr>
                        <a:t>申命记</a:t>
                      </a: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</a:rPr>
                        <a:t> 30:1-10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</a:rPr>
                        <a:t>撒母耳记下</a:t>
                      </a: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</a:rPr>
                        <a:t>7:12-16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</a:rPr>
                        <a:t>耶利米书</a:t>
                      </a: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</a:rPr>
                        <a:t> 31:31-34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8496300" y="33338"/>
            <a:ext cx="5730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Tahoma" charset="0"/>
                <a:ea typeface="ＭＳ Ｐゴシック" charset="0"/>
              </a:rPr>
              <a:t>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63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1785938" y="3025775"/>
            <a:ext cx="5519737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7316788" y="3019425"/>
            <a:ext cx="0" cy="3841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4538663" y="3052763"/>
            <a:ext cx="0" cy="3841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778000" y="3019425"/>
            <a:ext cx="0" cy="3492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4545013" y="2100263"/>
            <a:ext cx="0" cy="8794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grpSp>
        <p:nvGrpSpPr>
          <p:cNvPr id="49158" name="Group 8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800">
                  <a:solidFill>
                    <a:schemeClr val="tx2"/>
                  </a:solidFill>
                  <a:latin typeface="Times" charset="0"/>
                  <a:ea typeface="ＭＳ Ｐゴシック" charset="0"/>
                </a:rPr>
                <a:t>7</a:t>
              </a:r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867400" y="5759450"/>
            <a:ext cx="2895600" cy="641350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FF00"/>
                </a:solidFill>
                <a:latin typeface="Times" pitchFamily="-84" charset="0"/>
              </a:rPr>
              <a:t>• </a:t>
            </a:r>
            <a:r>
              <a:rPr lang="ja-JP" altLang="en-US" sz="3600" b="1">
                <a:solidFill>
                  <a:srgbClr val="00FF00"/>
                </a:solidFill>
                <a:latin typeface="Times" pitchFamily="-84" charset="0"/>
              </a:rPr>
              <a:t>无条件的</a:t>
            </a:r>
            <a:endParaRPr lang="en-US" altLang="en-US" sz="3600" b="1">
              <a:solidFill>
                <a:srgbClr val="00FF00"/>
              </a:solidFill>
              <a:latin typeface="Times" pitchFamily="-84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505200" y="4997450"/>
            <a:ext cx="2819400" cy="641350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FF00"/>
                </a:solidFill>
                <a:latin typeface="Times" pitchFamily="-84" charset="0"/>
              </a:rPr>
              <a:t>• </a:t>
            </a:r>
            <a:r>
              <a:rPr lang="ja-JP" altLang="en-US" sz="3600" b="1">
                <a:solidFill>
                  <a:srgbClr val="00FF00"/>
                </a:solidFill>
                <a:latin typeface="Times" pitchFamily="-84" charset="0"/>
              </a:rPr>
              <a:t>永远的</a:t>
            </a:r>
            <a:endParaRPr lang="en-US" altLang="en-US" sz="3600" b="1">
              <a:solidFill>
                <a:srgbClr val="00FF00"/>
              </a:solidFill>
              <a:latin typeface="Times" pitchFamily="-84" charset="0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836613" y="4267200"/>
            <a:ext cx="2744787" cy="641350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 sz="3600" b="1">
                <a:solidFill>
                  <a:srgbClr val="00FF00"/>
                </a:solidFill>
                <a:latin typeface="Times" pitchFamily="-84" charset="0"/>
              </a:rPr>
              <a:t>• </a:t>
            </a:r>
            <a:r>
              <a:rPr lang="ja-JP" altLang="en-US" sz="3600" b="1">
                <a:solidFill>
                  <a:srgbClr val="00FF00"/>
                </a:solidFill>
                <a:latin typeface="Times" pitchFamily="-84" charset="0"/>
              </a:rPr>
              <a:t>照字面上的</a:t>
            </a:r>
            <a:endParaRPr lang="en-US" altLang="en-US" sz="3600" b="1">
              <a:solidFill>
                <a:srgbClr val="00FF00"/>
              </a:solidFill>
              <a:latin typeface="Times" pitchFamily="-84" charset="0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33400" y="6483350"/>
            <a:ext cx="199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1785938" y="0"/>
            <a:ext cx="2603500" cy="27463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1200" b="1">
                <a:latin typeface="Comic Sans MS" pitchFamily="66" charset="0"/>
              </a:rPr>
              <a:t>创</a:t>
            </a:r>
            <a:r>
              <a:rPr lang="en-US" altLang="ja-JP" sz="1200" b="1">
                <a:latin typeface="Comic Sans MS" pitchFamily="66" charset="0"/>
              </a:rPr>
              <a:t> 13:15; </a:t>
            </a:r>
            <a:r>
              <a:rPr lang="ja-JP" altLang="en-US" sz="1200" b="1">
                <a:latin typeface="Comic Sans MS" pitchFamily="66" charset="0"/>
              </a:rPr>
              <a:t>创</a:t>
            </a:r>
            <a:r>
              <a:rPr lang="en-US" altLang="ja-JP" sz="1200" b="1">
                <a:latin typeface="Comic Sans MS" pitchFamily="66" charset="0"/>
              </a:rPr>
              <a:t> 15</a:t>
            </a:r>
            <a:endParaRPr lang="en-US" altLang="en-US" sz="1200" b="1">
              <a:latin typeface="Comic Sans MS" pitchFamily="66" charset="0"/>
            </a:endParaRPr>
          </a:p>
        </p:txBody>
      </p:sp>
      <p:pic>
        <p:nvPicPr>
          <p:cNvPr id="35856" name="Picture 1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2235200"/>
            <a:ext cx="4276725" cy="13462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8591550" y="641667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8093075" y="6513513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16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7005638" y="6242050"/>
            <a:ext cx="160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Handbook pg. 19-24</a:t>
            </a:r>
          </a:p>
        </p:txBody>
      </p:sp>
      <p:sp>
        <p:nvSpPr>
          <p:cNvPr id="49169" name="Rectangle 3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67200" y="0"/>
            <a:ext cx="4876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ja-JP" altLang="en-US" sz="2000">
                <a:effectLst/>
              </a:rPr>
              <a:t>照字面上的</a:t>
            </a:r>
            <a:r>
              <a:rPr lang="en-US" altLang="ja-JP" sz="2000">
                <a:effectLst/>
              </a:rPr>
              <a:t> * </a:t>
            </a:r>
            <a:r>
              <a:rPr lang="ja-JP" altLang="en-US" sz="2000">
                <a:effectLst/>
              </a:rPr>
              <a:t>永远的</a:t>
            </a:r>
            <a:r>
              <a:rPr lang="en-US" altLang="ja-JP" sz="2000">
                <a:effectLst/>
              </a:rPr>
              <a:t> * </a:t>
            </a:r>
            <a:r>
              <a:rPr lang="ja-JP" altLang="en-US" sz="2000">
                <a:effectLst/>
              </a:rPr>
              <a:t>无条件的</a:t>
            </a:r>
            <a:endParaRPr lang="en-US" altLang="en-US" sz="2000">
              <a:effectLst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103188" y="604838"/>
            <a:ext cx="8942387" cy="36544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5400" b="1">
                <a:solidFill>
                  <a:srgbClr val="FAFD00"/>
                </a:solidFill>
                <a:latin typeface="Times" pitchFamily="-84" charset="0"/>
              </a:rPr>
              <a:t>   </a:t>
            </a:r>
            <a:r>
              <a:rPr lang="ja-JP" altLang="en-US" sz="5400" b="1">
                <a:solidFill>
                  <a:srgbClr val="FAFD00"/>
                </a:solidFill>
                <a:latin typeface="Times" pitchFamily="-84" charset="0"/>
              </a:rPr>
              <a:t>亚伯拉罕的圣约</a:t>
            </a:r>
            <a:endParaRPr lang="en-US" altLang="ja-JP" sz="5400" b="1">
              <a:solidFill>
                <a:srgbClr val="FAFD00"/>
              </a:solidFill>
              <a:latin typeface="Times" pitchFamily="-84" charset="0"/>
            </a:endParaRPr>
          </a:p>
          <a:p>
            <a:pPr algn="ctr"/>
            <a:r>
              <a:rPr lang="ja-JP" altLang="en-US" sz="4400" b="1" i="1">
                <a:solidFill>
                  <a:srgbClr val="00FF00"/>
                </a:solidFill>
                <a:latin typeface="Times" pitchFamily="-84" charset="0"/>
              </a:rPr>
              <a:t>创</a:t>
            </a:r>
            <a:r>
              <a:rPr lang="en-US" altLang="ja-JP" sz="4400" b="1" i="1">
                <a:solidFill>
                  <a:srgbClr val="00FF00"/>
                </a:solidFill>
                <a:latin typeface="Times" pitchFamily="-84" charset="0"/>
              </a:rPr>
              <a:t> 12: 1-3</a:t>
            </a:r>
          </a:p>
          <a:p>
            <a:pPr algn="ctr"/>
            <a:endParaRPr lang="en-US" altLang="en-US" sz="3200" i="1">
              <a:solidFill>
                <a:srgbClr val="00FF00"/>
              </a:solidFill>
              <a:latin typeface="Times" pitchFamily="-84" charset="0"/>
            </a:endParaRPr>
          </a:p>
          <a:p>
            <a:pPr algn="ctr"/>
            <a:endParaRPr lang="en-US" altLang="en-US" sz="3200" i="1">
              <a:solidFill>
                <a:srgbClr val="00FF00"/>
              </a:solidFill>
              <a:latin typeface="Times" pitchFamily="-84" charset="0"/>
            </a:endParaRPr>
          </a:p>
          <a:p>
            <a:pPr algn="ctr"/>
            <a:endParaRPr lang="en-US" altLang="en-US" sz="3600">
              <a:solidFill>
                <a:srgbClr val="00DFCA"/>
              </a:solidFill>
              <a:latin typeface="Times" pitchFamily="-84" charset="0"/>
            </a:endParaRPr>
          </a:p>
          <a:p>
            <a:r>
              <a:rPr lang="en-US" altLang="en-US" sz="3600">
                <a:solidFill>
                  <a:srgbClr val="FAFD00"/>
                </a:solidFill>
                <a:latin typeface="Times" pitchFamily="-84" charset="0"/>
              </a:rPr>
              <a:t>          </a:t>
            </a:r>
            <a:r>
              <a:rPr lang="ja-JP" altLang="en-US" sz="3600" b="1">
                <a:solidFill>
                  <a:srgbClr val="FAFD00"/>
                </a:solidFill>
                <a:latin typeface="Times" pitchFamily="-84" charset="0"/>
              </a:rPr>
              <a:t>地区</a:t>
            </a:r>
            <a:r>
              <a:rPr lang="en-US" altLang="ja-JP" sz="3600" b="1">
                <a:solidFill>
                  <a:srgbClr val="FAFD00"/>
                </a:solidFill>
                <a:latin typeface="Times" pitchFamily="-84" charset="0"/>
              </a:rPr>
              <a:t>                 </a:t>
            </a:r>
            <a:r>
              <a:rPr lang="ja-JP" altLang="en-US" sz="3600" b="1">
                <a:solidFill>
                  <a:srgbClr val="FAFD00"/>
                </a:solidFill>
                <a:latin typeface="Times" pitchFamily="-84" charset="0"/>
              </a:rPr>
              <a:t>种子</a:t>
            </a:r>
            <a:r>
              <a:rPr lang="en-US" altLang="ja-JP" sz="3600" b="1">
                <a:solidFill>
                  <a:srgbClr val="FAFD00"/>
                </a:solidFill>
                <a:latin typeface="Times" pitchFamily="-84" charset="0"/>
              </a:rPr>
              <a:t>               </a:t>
            </a:r>
            <a:r>
              <a:rPr lang="ja-JP" altLang="en-US" sz="3600" b="1">
                <a:solidFill>
                  <a:srgbClr val="FAFD00"/>
                </a:solidFill>
                <a:latin typeface="Times" pitchFamily="-84" charset="0"/>
              </a:rPr>
              <a:t>祝福</a:t>
            </a:r>
            <a:endParaRPr lang="en-US" altLang="en-US" sz="3600" b="1">
              <a:solidFill>
                <a:srgbClr val="FAFD00"/>
              </a:solidFill>
              <a:latin typeface="Times" pitchFamily="-84" charset="0"/>
            </a:endParaRPr>
          </a:p>
        </p:txBody>
      </p:sp>
      <p:sp>
        <p:nvSpPr>
          <p:cNvPr id="35877" name="Freeform 37"/>
          <p:cNvSpPr>
            <a:spLocks/>
          </p:cNvSpPr>
          <p:nvPr/>
        </p:nvSpPr>
        <p:spPr bwMode="auto">
          <a:xfrm>
            <a:off x="8764588" y="3565525"/>
            <a:ext cx="204787" cy="77788"/>
          </a:xfrm>
          <a:custGeom>
            <a:avLst/>
            <a:gdLst>
              <a:gd name="T0" fmla="*/ 203200 w 129"/>
              <a:gd name="T1" fmla="*/ 76200 h 49"/>
              <a:gd name="T2" fmla="*/ 0 w 129"/>
              <a:gd name="T3" fmla="*/ 76200 h 49"/>
              <a:gd name="T4" fmla="*/ 0 w 129"/>
              <a:gd name="T5" fmla="*/ 0 h 49"/>
              <a:gd name="T6" fmla="*/ 203200 w 129"/>
              <a:gd name="T7" fmla="*/ 7620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8" name="AutoShape 38"/>
          <p:cNvSpPr>
            <a:spLocks noChangeArrowheads="1"/>
          </p:cNvSpPr>
          <p:nvPr/>
        </p:nvSpPr>
        <p:spPr bwMode="auto">
          <a:xfrm>
            <a:off x="8053388" y="3457575"/>
            <a:ext cx="730250" cy="903288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8051800" y="3614738"/>
            <a:ext cx="952500" cy="104933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5880" name="AutoShape 40"/>
          <p:cNvSpPr>
            <a:spLocks noChangeArrowheads="1"/>
          </p:cNvSpPr>
          <p:nvPr/>
        </p:nvSpPr>
        <p:spPr bwMode="auto">
          <a:xfrm>
            <a:off x="8072438" y="3482975"/>
            <a:ext cx="692150" cy="9032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8437563" y="4060825"/>
            <a:ext cx="3302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8305800" y="3921125"/>
            <a:ext cx="358775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400" b="1">
                <a:solidFill>
                  <a:srgbClr val="000000"/>
                </a:solidFill>
                <a:latin typeface="Helvetica" pitchFamily="-84" charset="0"/>
              </a:rPr>
              <a:t>地</a:t>
            </a:r>
            <a:endParaRPr lang="en-US" altLang="ja-JP" sz="1400" b="1">
              <a:solidFill>
                <a:srgbClr val="000000"/>
              </a:solidFill>
              <a:latin typeface="Helvetica" pitchFamily="-84" charset="0"/>
            </a:endParaRPr>
          </a:p>
          <a:p>
            <a:r>
              <a:rPr lang="ja-JP" altLang="en-US" sz="1400" b="1">
                <a:solidFill>
                  <a:srgbClr val="000000"/>
                </a:solidFill>
                <a:latin typeface="Helvetica" pitchFamily="-84" charset="0"/>
              </a:rPr>
              <a:t>种</a:t>
            </a:r>
            <a:endParaRPr lang="en-US" altLang="ja-JP" sz="1400" b="1">
              <a:solidFill>
                <a:srgbClr val="000000"/>
              </a:solidFill>
              <a:latin typeface="Helvetica" pitchFamily="-84" charset="0"/>
            </a:endParaRPr>
          </a:p>
          <a:p>
            <a:r>
              <a:rPr lang="ja-JP" altLang="en-US" sz="1400" b="1">
                <a:solidFill>
                  <a:srgbClr val="000000"/>
                </a:solidFill>
                <a:latin typeface="Helvetica" pitchFamily="-84" charset="0"/>
              </a:rPr>
              <a:t>福</a:t>
            </a:r>
            <a:endParaRPr lang="en-US" altLang="en-US" sz="1400" b="1">
              <a:solidFill>
                <a:srgbClr val="000000"/>
              </a:solidFill>
              <a:latin typeface="Helvetica" pitchFamily="-84" charset="0"/>
            </a:endParaRPr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8226425" y="3660775"/>
            <a:ext cx="536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400" b="1">
                <a:solidFill>
                  <a:srgbClr val="000000"/>
                </a:solidFill>
                <a:latin typeface="Helvetica" pitchFamily="-84" charset="0"/>
              </a:rPr>
              <a:t>呼召</a:t>
            </a:r>
            <a:endParaRPr lang="en-US" altLang="en-US" sz="1400" b="1">
              <a:solidFill>
                <a:srgbClr val="000000"/>
              </a:solidFill>
              <a:latin typeface="Helvetica" pitchFamily="-84" charset="0"/>
            </a:endParaRPr>
          </a:p>
        </p:txBody>
      </p:sp>
      <p:sp>
        <p:nvSpPr>
          <p:cNvPr id="35884" name="Rectangle 44"/>
          <p:cNvSpPr>
            <a:spLocks noChangeArrowheads="1"/>
          </p:cNvSpPr>
          <p:nvPr/>
        </p:nvSpPr>
        <p:spPr bwMode="auto">
          <a:xfrm>
            <a:off x="8004175" y="3432175"/>
            <a:ext cx="9175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200" b="1">
                <a:solidFill>
                  <a:srgbClr val="000000"/>
                </a:solidFill>
                <a:latin typeface="Chicago" charset="0"/>
              </a:rPr>
              <a:t>亚伯拉罕</a:t>
            </a:r>
            <a:r>
              <a:rPr lang="en-US" altLang="ja-JP" sz="1200" b="1">
                <a:solidFill>
                  <a:srgbClr val="000000"/>
                </a:solidFill>
                <a:latin typeface="Chicago" charset="0"/>
              </a:rPr>
              <a:t>M</a:t>
            </a:r>
            <a:endParaRPr lang="en-US" altLang="en-US" sz="12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35885" name="Line 45"/>
          <p:cNvSpPr>
            <a:spLocks noChangeShapeType="1"/>
          </p:cNvSpPr>
          <p:nvPr/>
        </p:nvSpPr>
        <p:spPr bwMode="auto">
          <a:xfrm flipV="1">
            <a:off x="8107363" y="4597400"/>
            <a:ext cx="8382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build="p" autoUpdateAnimBg="0"/>
      <p:bldP spid="35852" grpId="0" build="p" autoUpdateAnimBg="0"/>
      <p:bldP spid="3585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008063" y="1754188"/>
            <a:ext cx="7110412" cy="307816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 sz="2800" b="1">
                <a:latin typeface="Times" pitchFamily="-84" charset="0"/>
              </a:rPr>
              <a:t>                 </a:t>
            </a:r>
            <a:endParaRPr lang="en-US" altLang="en-US" b="1">
              <a:latin typeface="Times" pitchFamily="-84" charset="0"/>
            </a:endParaRPr>
          </a:p>
          <a:p>
            <a:r>
              <a:rPr lang="en-US" altLang="en-US" b="1">
                <a:latin typeface="Times" pitchFamily="-84" charset="0"/>
              </a:rPr>
              <a:t>	</a:t>
            </a:r>
            <a:r>
              <a:rPr lang="en-US" altLang="en-US" sz="3200" b="1" baseline="30000">
                <a:latin typeface="Times" pitchFamily="-84" charset="0"/>
              </a:rPr>
              <a:t>5 </a:t>
            </a:r>
            <a:r>
              <a:rPr lang="zh-CN" altLang="en-US" sz="2800" b="1">
                <a:ea typeface="SimSun" pitchFamily="2" charset="-122"/>
              </a:rPr>
              <a:t>耶和华你的神必领你进入你列祖所得的地，使你可以得着。又必善待你，使你的人数比你列祖众多。</a:t>
            </a:r>
            <a:r>
              <a:rPr lang="zh-CN" altLang="en-US" sz="2800"/>
              <a:t> </a:t>
            </a:r>
            <a:endParaRPr lang="en-US" altLang="ja-JP" sz="2800" b="1">
              <a:latin typeface="Times" pitchFamily="-84" charset="0"/>
            </a:endParaRPr>
          </a:p>
          <a:p>
            <a:r>
              <a:rPr lang="en-US" altLang="en-US" sz="3200" b="1" baseline="30000">
                <a:latin typeface="Times" pitchFamily="-84" charset="0"/>
              </a:rPr>
              <a:t>  	6</a:t>
            </a:r>
            <a:r>
              <a:rPr lang="zh-CN" altLang="en-US" sz="2800" b="1">
                <a:ea typeface="SimSun" pitchFamily="2" charset="-122"/>
              </a:rPr>
              <a:t>耶和华你神必将你心里和你后裔心里的污秽除掉，好叫你尽心尽性爱耶和华你的神，使你可以存活</a:t>
            </a:r>
            <a:r>
              <a:rPr lang="zh-CN" altLang="en-US" sz="2800" b="1"/>
              <a:t>。</a:t>
            </a:r>
            <a:endParaRPr lang="en-US" altLang="en-US" sz="2800" b="1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674813" y="1525588"/>
            <a:ext cx="7089775" cy="30321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ja-JP" altLang="en-US" sz="2800" b="1">
                <a:solidFill>
                  <a:srgbClr val="00FFCC"/>
                </a:solidFill>
                <a:latin typeface="Times" pitchFamily="-84" charset="0"/>
              </a:rPr>
              <a:t>地区</a:t>
            </a:r>
            <a:r>
              <a:rPr lang="en-US" altLang="ja-JP" sz="2800" b="1">
                <a:solidFill>
                  <a:srgbClr val="00FFCC"/>
                </a:solidFill>
                <a:latin typeface="Times" pitchFamily="-84" charset="0"/>
              </a:rPr>
              <a:t> (</a:t>
            </a:r>
            <a:r>
              <a:rPr lang="ja-JP" altLang="en-US" sz="2800" b="1">
                <a:solidFill>
                  <a:srgbClr val="00FFCC"/>
                </a:solidFill>
                <a:latin typeface="Times" pitchFamily="-84" charset="0"/>
              </a:rPr>
              <a:t>巴勒斯坦的</a:t>
            </a:r>
            <a:r>
              <a:rPr lang="en-US" altLang="ja-JP" sz="2800" b="1">
                <a:solidFill>
                  <a:srgbClr val="00FFCC"/>
                </a:solidFill>
                <a:latin typeface="Times" pitchFamily="-84" charset="0"/>
              </a:rPr>
              <a:t>) </a:t>
            </a:r>
            <a:r>
              <a:rPr lang="ja-JP" altLang="en-US" sz="2800" b="1">
                <a:solidFill>
                  <a:srgbClr val="00FFCC"/>
                </a:solidFill>
                <a:latin typeface="Times" pitchFamily="-84" charset="0"/>
              </a:rPr>
              <a:t>应许</a:t>
            </a:r>
            <a:endParaRPr lang="en-US" altLang="en-US" sz="2800" b="1">
              <a:solidFill>
                <a:schemeClr val="tx2"/>
              </a:solidFill>
              <a:latin typeface="Times" pitchFamily="-8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  <a:ea typeface="ＭＳ Ｐゴシック" charset="0"/>
              </a:rPr>
              <a:t>7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63600" y="2590800"/>
            <a:ext cx="1193800" cy="5715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8121650" y="4356100"/>
            <a:ext cx="2825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800" b="1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40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8153400" y="3429000"/>
            <a:ext cx="536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400" b="1">
                <a:solidFill>
                  <a:srgbClr val="000000"/>
                </a:solidFill>
                <a:latin typeface="Chicago" charset="0"/>
              </a:rPr>
              <a:t>摩西</a:t>
            </a:r>
            <a:endParaRPr lang="en-US" altLang="en-US" sz="14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8156575" y="3841750"/>
            <a:ext cx="600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100" b="1">
                <a:solidFill>
                  <a:schemeClr val="bg2"/>
                </a:solidFill>
              </a:rPr>
              <a:t>西奈山</a:t>
            </a:r>
            <a:endParaRPr lang="en-US" altLang="en-US" sz="1100" b="1">
              <a:solidFill>
                <a:schemeClr val="bg2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8075613" y="4025900"/>
            <a:ext cx="663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900" b="1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M - C - C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7912100" y="4197350"/>
            <a:ext cx="10191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100" b="1">
                <a:solidFill>
                  <a:schemeClr val="bg2"/>
                </a:solidFill>
                <a:latin typeface="Helvetica" pitchFamily="-84" charset="0"/>
              </a:rPr>
              <a:t>加低斯巴尼亚</a:t>
            </a:r>
            <a:endParaRPr lang="en-US" altLang="en-US" sz="1100" b="1">
              <a:solidFill>
                <a:schemeClr val="bg2"/>
              </a:solidFill>
              <a:latin typeface="Helvetica" pitchFamily="-84" charset="0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8267700" y="4381500"/>
            <a:ext cx="3079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900" b="1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40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8032750" y="4552950"/>
            <a:ext cx="727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Helvetica" pitchFamily="-84" charset="0"/>
              </a:rPr>
              <a:t>5  </a:t>
            </a:r>
            <a:r>
              <a:rPr lang="ja-JP" altLang="en-US" sz="1100" b="1">
                <a:solidFill>
                  <a:schemeClr val="bg2"/>
                </a:solidFill>
                <a:latin typeface="Helvetica" pitchFamily="-84" charset="0"/>
              </a:rPr>
              <a:t>个讲道</a:t>
            </a:r>
            <a:endParaRPr lang="en-US" altLang="en-US" sz="1100" b="1">
              <a:solidFill>
                <a:schemeClr val="bg2"/>
              </a:solidFill>
              <a:latin typeface="Helvetica" pitchFamily="-84" charset="0"/>
            </a:endParaRPr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8023225" y="3629025"/>
            <a:ext cx="7397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sz="1100" b="1">
                <a:solidFill>
                  <a:schemeClr val="bg2"/>
                </a:solidFill>
                <a:latin typeface="Tahoma" charset="0"/>
                <a:ea typeface="SimSun" charset="0"/>
                <a:cs typeface="SimSun" charset="0"/>
              </a:rPr>
              <a:t>出埃及记</a:t>
            </a:r>
            <a:endParaRPr lang="en-US" sz="1100" b="1">
              <a:solidFill>
                <a:schemeClr val="bg2"/>
              </a:solidFill>
              <a:latin typeface="Tahoma" charset="0"/>
              <a:ea typeface="SimSun" charset="0"/>
              <a:cs typeface="SimSun" charset="0"/>
            </a:endParaRP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A27C"/>
                </a:solidFill>
                <a:latin typeface="Comic Sans MS" charset="0"/>
                <a:ea typeface="ＭＳ Ｐゴシック" charset="0"/>
              </a:rPr>
              <a:t> </a:t>
            </a: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8093075" y="6513513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27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7005638" y="6284913"/>
            <a:ext cx="160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Handbook pg. 26-29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8458200" y="152400"/>
            <a:ext cx="533400" cy="457200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Times New Roman" pitchFamily="18" charset="0"/>
              </a:rPr>
              <a:t>44</a:t>
            </a:r>
            <a:endParaRPr lang="en-US" altLang="en-US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81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43000" y="687388"/>
            <a:ext cx="7772400" cy="531812"/>
          </a:xfrm>
          <a:prstGeom prst="rect">
            <a:avLst/>
          </a:prstGeo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ja-JP" altLang="en-US" sz="2800" b="1">
                <a:solidFill>
                  <a:schemeClr val="tx1"/>
                </a:solidFill>
                <a:effectLst/>
              </a:rPr>
              <a:t>申命记</a:t>
            </a:r>
            <a:r>
              <a:rPr lang="en-US" altLang="ja-JP" sz="2800">
                <a:effectLst/>
              </a:rPr>
              <a:t> </a:t>
            </a:r>
            <a:r>
              <a:rPr lang="en-US" altLang="ja-JP" sz="3200" b="1">
                <a:solidFill>
                  <a:schemeClr val="tx1"/>
                </a:solidFill>
                <a:effectLst/>
              </a:rPr>
              <a:t>30</a:t>
            </a:r>
            <a:endParaRPr lang="en-US" altLang="en-US"/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7200" b="1" dirty="0"/>
              <a:t>契约的种类</a:t>
            </a:r>
            <a:endParaRPr lang="en-US" altLang="en-US" sz="7200" b="1" dirty="0"/>
          </a:p>
        </p:txBody>
      </p:sp>
      <p:grpSp>
        <p:nvGrpSpPr>
          <p:cNvPr id="16386" name="Group 3"/>
          <p:cNvGrpSpPr>
            <a:grpSpLocks noChangeAspect="1"/>
          </p:cNvGrpSpPr>
          <p:nvPr/>
        </p:nvGrpSpPr>
        <p:grpSpPr bwMode="auto">
          <a:xfrm>
            <a:off x="381000" y="1066800"/>
            <a:ext cx="8763000" cy="2908300"/>
            <a:chOff x="164" y="1021"/>
            <a:chExt cx="1874" cy="2328"/>
          </a:xfrm>
        </p:grpSpPr>
        <p:sp>
          <p:nvSpPr>
            <p:cNvPr id="1639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64" y="1021"/>
              <a:ext cx="1874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16391" name="_s15365"/>
            <p:cNvCxnSpPr>
              <a:cxnSpLocks noChangeShapeType="1"/>
              <a:stCxn id="16395" idx="0"/>
              <a:endCxn id="16393" idx="2"/>
            </p:cNvCxnSpPr>
            <p:nvPr/>
          </p:nvCxnSpPr>
          <p:spPr bwMode="auto">
            <a:xfrm rot="5400000" flipH="1">
              <a:off x="1298" y="1786"/>
              <a:ext cx="109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2" name="_s15366"/>
            <p:cNvCxnSpPr>
              <a:cxnSpLocks noChangeShapeType="1"/>
              <a:stCxn id="16394" idx="0"/>
              <a:endCxn id="16393" idx="2"/>
            </p:cNvCxnSpPr>
            <p:nvPr/>
          </p:nvCxnSpPr>
          <p:spPr bwMode="auto">
            <a:xfrm rot="-5400000">
              <a:off x="794" y="1786"/>
              <a:ext cx="109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3" name="_s15367"/>
            <p:cNvSpPr>
              <a:spLocks noChangeArrowheads="1"/>
            </p:cNvSpPr>
            <p:nvPr/>
          </p:nvSpPr>
          <p:spPr bwMode="auto">
            <a:xfrm>
              <a:off x="631" y="1409"/>
              <a:ext cx="940" cy="574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4000" b="1" dirty="0"/>
                <a:t>契约</a:t>
              </a:r>
              <a:endParaRPr lang="en-US" altLang="en-US" sz="4000" b="1" dirty="0"/>
            </a:p>
          </p:txBody>
        </p:sp>
        <p:sp>
          <p:nvSpPr>
            <p:cNvPr id="16394" name="_s15368"/>
            <p:cNvSpPr>
              <a:spLocks noChangeArrowheads="1"/>
            </p:cNvSpPr>
            <p:nvPr/>
          </p:nvSpPr>
          <p:spPr bwMode="auto">
            <a:xfrm>
              <a:off x="164" y="2092"/>
              <a:ext cx="865" cy="57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4000" b="1" dirty="0"/>
                <a:t>有条件的</a:t>
              </a:r>
              <a:endParaRPr lang="en-US" altLang="en-US" sz="4000" b="1" dirty="0"/>
            </a:p>
          </p:txBody>
        </p:sp>
        <p:sp>
          <p:nvSpPr>
            <p:cNvPr id="16395" name="_s15369"/>
            <p:cNvSpPr>
              <a:spLocks noChangeArrowheads="1"/>
            </p:cNvSpPr>
            <p:nvPr/>
          </p:nvSpPr>
          <p:spPr bwMode="auto">
            <a:xfrm>
              <a:off x="1173" y="2092"/>
              <a:ext cx="865" cy="575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4000" b="1"/>
                <a:t>无条件的</a:t>
              </a:r>
              <a:endParaRPr lang="en-US" altLang="en-US" sz="4000" b="1"/>
            </a:p>
          </p:txBody>
        </p:sp>
      </p:grp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8496300" y="33338"/>
            <a:ext cx="5730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Tahoma" charset="0"/>
                <a:ea typeface="ＭＳ Ｐゴシック" charset="0"/>
              </a:rPr>
              <a:t>37</a:t>
            </a:r>
          </a:p>
        </p:txBody>
      </p:sp>
      <p:pic>
        <p:nvPicPr>
          <p:cNvPr id="15372" name="Picture 12" descr="j01954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65475"/>
            <a:ext cx="25146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371600" y="5327650"/>
            <a:ext cx="7162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ja-JP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对小组的问题</a:t>
            </a:r>
            <a:r>
              <a:rPr lang="en-US" altLang="ja-JP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ctr"/>
            <a:r>
              <a:rPr lang="ja-JP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结婚是有条件还是无条件的</a:t>
            </a:r>
            <a:r>
              <a:rPr lang="en-US" altLang="ja-JP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762000" y="1905000"/>
            <a:ext cx="6934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    </a:t>
            </a:r>
            <a:r>
              <a:rPr lang="en-US" b="1" dirty="0">
                <a:solidFill>
                  <a:srgbClr val="000000"/>
                </a:solidFill>
                <a:latin typeface="SimHei" charset="0"/>
                <a:ea typeface="ＭＳ Ｐゴシック" charset="0"/>
                <a:cs typeface="SimHei" charset="0"/>
              </a:rPr>
              <a:t> 5 耶</a:t>
            </a:r>
            <a:r>
              <a:rPr lang="en-US" altLang="ja-JP" b="1" dirty="0">
                <a:solidFill>
                  <a:srgbClr val="000000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和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华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─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你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的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　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神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必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领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你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进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入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你</a:t>
            </a:r>
            <a:r>
              <a:rPr lang="en-US" altLang="ja-JP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列</a:t>
            </a:r>
            <a:r>
              <a:rPr lang="en-US" altLang="ja-JP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祖</a:t>
            </a:r>
            <a:r>
              <a:rPr lang="en-US" altLang="ja-JP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所</a:t>
            </a:r>
            <a:r>
              <a:rPr lang="en-US" altLang="ja-JP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得</a:t>
            </a:r>
            <a:r>
              <a:rPr lang="en-US" altLang="ja-JP" b="1" dirty="0">
                <a:solidFill>
                  <a:srgbClr val="000000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SimHei" charset="0"/>
                <a:ea typeface="ＭＳ Ｐゴシック" charset="0"/>
                <a:cs typeface="SimHei" charset="0"/>
              </a:rPr>
              <a:t>的</a:t>
            </a:r>
            <a:r>
              <a:rPr lang="en-US" altLang="ja-JP" b="1" dirty="0">
                <a:solidFill>
                  <a:srgbClr val="FFFF00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SimHei" charset="0"/>
                <a:ea typeface="ＭＳ Ｐゴシック" charset="0"/>
                <a:cs typeface="SimHei" charset="0"/>
              </a:rPr>
              <a:t>地</a:t>
            </a:r>
            <a:r>
              <a:rPr lang="en-US" altLang="ja-JP" b="1" dirty="0">
                <a:solidFill>
                  <a:srgbClr val="000000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imHei" charset="0"/>
                <a:ea typeface="ＭＳ Ｐゴシック" charset="0"/>
                <a:cs typeface="SimHei" charset="0"/>
              </a:rPr>
              <a:t>，</a:t>
            </a:r>
            <a:r>
              <a:rPr lang="en-US" altLang="ja-JP" b="1" dirty="0">
                <a:solidFill>
                  <a:srgbClr val="000000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使</a:t>
            </a:r>
            <a:r>
              <a:rPr lang="en-US" altLang="ja-JP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你</a:t>
            </a:r>
            <a:r>
              <a:rPr lang="en-US" altLang="ja-JP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可</a:t>
            </a:r>
            <a:r>
              <a:rPr lang="en-US" altLang="ja-JP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以</a:t>
            </a:r>
            <a:r>
              <a:rPr lang="en-US" altLang="ja-JP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得</a:t>
            </a:r>
            <a:r>
              <a:rPr lang="en-US" altLang="ja-JP" b="1" dirty="0">
                <a:solidFill>
                  <a:srgbClr val="23FF23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着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；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又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必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善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待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你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，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使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你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的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人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数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比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你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列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祖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众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多</a:t>
            </a:r>
            <a:r>
              <a:rPr lang="en-US" altLang="ja-JP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  <a:cs typeface="SimHei" charset="0"/>
              </a:rPr>
              <a:t>。</a:t>
            </a:r>
            <a:endParaRPr lang="en-US" altLang="ja-JP" b="1" dirty="0">
              <a:solidFill>
                <a:srgbClr val="FFFFFF"/>
              </a:solidFill>
              <a:latin typeface="SimHei" charset="0"/>
              <a:ea typeface="ＭＳ Ｐゴシック" charset="0"/>
              <a:cs typeface="SimHei" charset="0"/>
            </a:endParaRP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 	</a:t>
            </a:r>
            <a:r>
              <a:rPr lang="en-US" b="1" dirty="0">
                <a:solidFill>
                  <a:srgbClr val="FFFFFF"/>
                </a:solidFill>
                <a:latin typeface="SimHei" charset="0"/>
                <a:ea typeface="ＭＳ Ｐゴシック" charset="0"/>
              </a:rPr>
              <a:t>6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耶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和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华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─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你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SimHei" charset="0"/>
              </a:rPr>
              <a:t>　</a:t>
            </a:r>
            <a:r>
              <a:rPr lang="en-US" altLang="ja-JP" sz="32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神</a:t>
            </a:r>
            <a:r>
              <a:rPr lang="en-US" altLang="ja-JP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必</a:t>
            </a:r>
            <a:r>
              <a:rPr lang="en-US" altLang="ja-JP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将</a:t>
            </a:r>
            <a:r>
              <a:rPr lang="en-US" altLang="ja-JP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你</a:t>
            </a:r>
            <a:r>
              <a:rPr lang="en-US" altLang="ja-JP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心</a:t>
            </a:r>
            <a:r>
              <a:rPr lang="en-US" altLang="ja-JP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里</a:t>
            </a:r>
            <a:r>
              <a:rPr lang="en-US" altLang="ja-JP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和</a:t>
            </a:r>
            <a:r>
              <a:rPr lang="en-US" altLang="ja-JP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你</a:t>
            </a:r>
            <a:r>
              <a:rPr lang="en-US" altLang="ja-JP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後</a:t>
            </a:r>
            <a:r>
              <a:rPr lang="en-US" altLang="ja-JP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裔</a:t>
            </a:r>
            <a:r>
              <a:rPr lang="en-US" altLang="ja-JP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心</a:t>
            </a:r>
            <a:r>
              <a:rPr lang="en-US" altLang="ja-JP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里</a:t>
            </a:r>
            <a:r>
              <a:rPr lang="en-US" altLang="ja-JP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的</a:t>
            </a:r>
            <a:r>
              <a:rPr lang="en-US" altLang="ja-JP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污</a:t>
            </a:r>
            <a:r>
              <a:rPr lang="en-US" altLang="ja-JP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秽</a:t>
            </a:r>
            <a:r>
              <a:rPr lang="en-US" altLang="ja-JP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除</a:t>
            </a:r>
            <a:r>
              <a:rPr lang="en-US" altLang="ja-JP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23FF23"/>
                </a:solidFill>
                <a:latin typeface="Times New Roman" charset="0"/>
                <a:ea typeface="ＭＳ Ｐゴシック" charset="0"/>
                <a:cs typeface="SimHei" charset="0"/>
              </a:rPr>
              <a:t>掉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，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好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叫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你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尽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心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尽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性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爱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耶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和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华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─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你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的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　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神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，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使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你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可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以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存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活</a:t>
            </a:r>
            <a:r>
              <a:rPr lang="en-US" altLang="ja-JP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SimHei" charset="0"/>
              </a:rPr>
              <a:t>。</a:t>
            </a:r>
            <a:endParaRPr lang="en-US" altLang="ja-JP" sz="3200" b="1" dirty="0">
              <a:solidFill>
                <a:srgbClr val="FFFFFF"/>
              </a:solidFill>
              <a:latin typeface="Times New Roman" charset="0"/>
              <a:ea typeface="ＭＳ Ｐゴシック" charset="0"/>
              <a:cs typeface="SimHei" charset="0"/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‏</a:t>
            </a:r>
          </a:p>
        </p:txBody>
      </p:sp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1674813" y="798513"/>
            <a:ext cx="70897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/>
          <a:p>
            <a:pPr algn="ctr" defTabSz="457200">
              <a:lnSpc>
                <a:spcPct val="50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申命</a:t>
            </a:r>
            <a:r>
              <a:rPr lang="en-US" sz="3200" b="1">
                <a:solidFill>
                  <a:srgbClr val="000000"/>
                </a:solidFill>
                <a:latin typeface="SimHei" charset="0"/>
                <a:ea typeface="ＭＳ Ｐゴシック" charset="0"/>
                <a:cs typeface="SimHei" charset="0"/>
              </a:rPr>
              <a:t>记</a:t>
            </a:r>
            <a:r>
              <a:rPr lang="en-US" altLang="ja-JP" sz="3200" b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30</a:t>
            </a:r>
            <a:r>
              <a:rPr lang="en-US" altLang="ja-JP" sz="2800" b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</a:t>
            </a:r>
          </a:p>
          <a:p>
            <a:pPr algn="ctr" defTabSz="457200">
              <a:spcBef>
                <a:spcPts val="175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>
                <a:solidFill>
                  <a:srgbClr val="00FFCC"/>
                </a:solidFill>
                <a:latin typeface="Times New Roman" charset="0"/>
                <a:ea typeface="ＭＳ Ｐゴシック" charset="0"/>
              </a:rPr>
              <a:t>地的</a:t>
            </a:r>
            <a:r>
              <a:rPr lang="en-US" sz="2800" b="1">
                <a:solidFill>
                  <a:srgbClr val="00FFCC"/>
                </a:solidFill>
                <a:latin typeface="SimHei" charset="0"/>
                <a:ea typeface="ＭＳ Ｐゴシック" charset="0"/>
                <a:cs typeface="SimHei" charset="0"/>
              </a:rPr>
              <a:t>应许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620713" y="160338"/>
            <a:ext cx="741362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defTabSz="457200">
              <a:spcBef>
                <a:spcPts val="55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800">
                <a:solidFill>
                  <a:srgbClr val="FFD34A"/>
                </a:solidFill>
                <a:latin typeface="Times New Roman" charset="0"/>
                <a:ea typeface="ＭＳ Ｐゴシック" charset="0"/>
              </a:rPr>
              <a:t>7</a:t>
            </a: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898525" y="838200"/>
            <a:ext cx="296863" cy="1588"/>
          </a:xfrm>
          <a:prstGeom prst="line">
            <a:avLst/>
          </a:prstGeom>
          <a:noFill/>
          <a:ln w="50760">
            <a:solidFill>
              <a:srgbClr val="FFD34A"/>
            </a:solidFill>
            <a:miter lim="800000"/>
            <a:headEnd/>
            <a:tailEnd/>
          </a:ln>
          <a:effectLst>
            <a:outerShdw blurRad="63500" dist="107933" dir="2700000" algn="ctr" rotWithShape="0">
              <a:srgbClr val="1A0004"/>
            </a:outerShdw>
          </a:effectLst>
        </p:spPr>
        <p:txBody>
          <a:bodyPr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-112" charset="0"/>
              <a:buNone/>
              <a:defRPr/>
            </a:pPr>
            <a:endParaRPr lang="en-US">
              <a:solidFill>
                <a:srgbClr val="FFFFFF"/>
              </a:solidFill>
              <a:latin typeface="Times New Roman"/>
              <a:ea typeface="MS Gothic"/>
            </a:endParaRPr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2743200" y="2343150"/>
            <a:ext cx="1651000" cy="571500"/>
          </a:xfrm>
          <a:prstGeom prst="ellipse">
            <a:avLst/>
          </a:prstGeom>
          <a:noFill/>
          <a:ln w="57240">
            <a:solidFill>
              <a:srgbClr val="FFFF00"/>
            </a:solidFill>
            <a:miter lim="800000"/>
            <a:headEnd/>
            <a:tailEnd/>
          </a:ln>
          <a:effectLst>
            <a:outerShdw blurRad="63500" dist="81185" dir="3078031" algn="ctr" rotWithShape="0">
              <a:srgbClr val="1A0004"/>
            </a:outerShdw>
          </a:effec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  <a:latin typeface="Times New Roman"/>
              <a:ea typeface="MS Gothic"/>
            </a:endParaRP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8115300" y="4356100"/>
            <a:ext cx="29368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40</a:t>
            </a:r>
          </a:p>
        </p:txBody>
      </p:sp>
      <p:sp>
        <p:nvSpPr>
          <p:cNvPr id="151560" name="AutoShape 8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60">
            <a:solidFill>
              <a:srgbClr val="1A0004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1562" name="AutoShape 10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>
            <a:off x="7993063" y="3838575"/>
            <a:ext cx="8509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>
            <a:off x="7993063" y="4016375"/>
            <a:ext cx="8509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7993063" y="4194175"/>
            <a:ext cx="8509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>
            <a:off x="7993063" y="4371975"/>
            <a:ext cx="8509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567" name="Line 15"/>
          <p:cNvSpPr>
            <a:spLocks noChangeShapeType="1"/>
          </p:cNvSpPr>
          <p:nvPr/>
        </p:nvSpPr>
        <p:spPr bwMode="auto">
          <a:xfrm>
            <a:off x="8005763" y="4549775"/>
            <a:ext cx="8509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8074025" y="3429000"/>
            <a:ext cx="4159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>
                <a:solidFill>
                  <a:srgbClr val="000000"/>
                </a:solidFill>
                <a:latin typeface="Chicago" charset="0"/>
                <a:ea typeface="ＭＳ Ｐゴシック" charset="0"/>
              </a:rPr>
              <a:t>摩西</a:t>
            </a:r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8164513" y="3841750"/>
            <a:ext cx="4159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西乃</a:t>
            </a:r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8085138" y="4025900"/>
            <a:ext cx="6461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M - C - C</a:t>
            </a:r>
          </a:p>
        </p:txBody>
      </p: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7970838" y="4197350"/>
            <a:ext cx="8858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加低斯巴尼亞</a:t>
            </a:r>
          </a:p>
        </p:txBody>
      </p:sp>
      <p:sp>
        <p:nvSpPr>
          <p:cNvPr id="151572" name="Rectangle 20"/>
          <p:cNvSpPr>
            <a:spLocks noChangeArrowheads="1"/>
          </p:cNvSpPr>
          <p:nvPr/>
        </p:nvSpPr>
        <p:spPr bwMode="auto">
          <a:xfrm>
            <a:off x="8267700" y="4381500"/>
            <a:ext cx="3095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40</a:t>
            </a:r>
          </a:p>
        </p:txBody>
      </p:sp>
      <p:sp>
        <p:nvSpPr>
          <p:cNvPr id="151573" name="Rectangle 21"/>
          <p:cNvSpPr>
            <a:spLocks noChangeArrowheads="1"/>
          </p:cNvSpPr>
          <p:nvPr/>
        </p:nvSpPr>
        <p:spPr bwMode="auto">
          <a:xfrm>
            <a:off x="8170863" y="4552950"/>
            <a:ext cx="5016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>
                <a:solidFill>
                  <a:srgbClr val="000000"/>
                </a:solidFill>
                <a:latin typeface="SimHei" charset="0"/>
                <a:ea typeface="ＭＳ Ｐゴシック" charset="0"/>
              </a:rPr>
              <a:t>5</a:t>
            </a:r>
            <a:r>
              <a:rPr lang="en-US" sz="900" b="1">
                <a:solidFill>
                  <a:srgbClr val="000000"/>
                </a:solidFill>
                <a:latin typeface="SimHei" charset="0"/>
                <a:ea typeface="ＭＳ Ｐゴシック" charset="0"/>
                <a:cs typeface="SimHei" charset="0"/>
              </a:rPr>
              <a:t>讲</a:t>
            </a:r>
            <a:r>
              <a:rPr lang="en-US" sz="9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道</a:t>
            </a:r>
          </a:p>
        </p:txBody>
      </p:sp>
      <p:sp>
        <p:nvSpPr>
          <p:cNvPr id="151574" name="Line 22"/>
          <p:cNvSpPr>
            <a:spLocks noChangeShapeType="1"/>
          </p:cNvSpPr>
          <p:nvPr/>
        </p:nvSpPr>
        <p:spPr bwMode="auto">
          <a:xfrm>
            <a:off x="7986713" y="4727575"/>
            <a:ext cx="863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575" name="Rectangle 23"/>
          <p:cNvSpPr>
            <a:spLocks noChangeArrowheads="1"/>
          </p:cNvSpPr>
          <p:nvPr/>
        </p:nvSpPr>
        <p:spPr bwMode="auto">
          <a:xfrm>
            <a:off x="8156575" y="3670300"/>
            <a:ext cx="5334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出埃及</a:t>
            </a:r>
          </a:p>
        </p:txBody>
      </p:sp>
      <p:sp>
        <p:nvSpPr>
          <p:cNvPr id="151576" name="Text Box 24"/>
          <p:cNvSpPr txBox="1">
            <a:spLocks noChangeArrowheads="1"/>
          </p:cNvSpPr>
          <p:nvPr/>
        </p:nvSpPr>
        <p:spPr bwMode="auto">
          <a:xfrm>
            <a:off x="8721725" y="90488"/>
            <a:ext cx="2571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>
              <a:spcBef>
                <a:spcPts val="125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FFA27C"/>
                </a:solidFill>
                <a:latin typeface="Comic Sans MS" charset="0"/>
                <a:cs typeface="MS Gothic" charset="0"/>
              </a:rPr>
              <a:t> </a:t>
            </a:r>
          </a:p>
        </p:txBody>
      </p:sp>
      <p:sp>
        <p:nvSpPr>
          <p:cNvPr id="90137" name="Rectangle 25"/>
          <p:cNvSpPr>
            <a:spLocks noChangeArrowheads="1"/>
          </p:cNvSpPr>
          <p:nvPr/>
        </p:nvSpPr>
        <p:spPr bwMode="auto">
          <a:xfrm>
            <a:off x="8093075" y="6524625"/>
            <a:ext cx="336550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</a:rPr>
              <a:t>27</a:t>
            </a:r>
          </a:p>
        </p:txBody>
      </p:sp>
      <p:sp>
        <p:nvSpPr>
          <p:cNvPr id="151578" name="Text Box 26"/>
          <p:cNvSpPr txBox="1">
            <a:spLocks noChangeArrowheads="1"/>
          </p:cNvSpPr>
          <p:nvPr/>
        </p:nvSpPr>
        <p:spPr bwMode="auto">
          <a:xfrm>
            <a:off x="7312025" y="6284913"/>
            <a:ext cx="993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>
              <a:spcBef>
                <a:spcPts val="75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200" b="1">
                <a:solidFill>
                  <a:srgbClr val="000000"/>
                </a:solidFill>
                <a:cs typeface="MS Gothic" charset="0"/>
              </a:rPr>
              <a:t>手册 26-29</a:t>
            </a:r>
          </a:p>
        </p:txBody>
      </p:sp>
    </p:spTree>
    <p:extLst>
      <p:ext uri="{BB962C8B-B14F-4D97-AF65-F5344CB8AC3E}">
        <p14:creationId xmlns:p14="http://schemas.microsoft.com/office/powerpoint/2010/main" val="136279127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4537075" y="2208213"/>
            <a:ext cx="1588" cy="78898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785938" y="3025775"/>
            <a:ext cx="5519737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7334250" y="3036888"/>
            <a:ext cx="0" cy="1365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538663" y="3052763"/>
            <a:ext cx="0" cy="1365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795463" y="3054350"/>
            <a:ext cx="0" cy="1365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203575" y="4879975"/>
            <a:ext cx="2663825" cy="9461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134100" y="4914900"/>
            <a:ext cx="2119313" cy="5191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  <a:ea typeface="ＭＳ Ｐゴシック" charset="0"/>
              </a:rPr>
              <a:t>7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09600" y="4899025"/>
            <a:ext cx="2552700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2800" i="1">
                <a:solidFill>
                  <a:srgbClr val="00FF00"/>
                </a:solidFill>
                <a:latin typeface="Times" pitchFamily="-84" charset="0"/>
              </a:rPr>
              <a:t>申命记</a:t>
            </a:r>
            <a:r>
              <a:rPr lang="en-US" altLang="ja-JP" sz="2800" i="1">
                <a:solidFill>
                  <a:srgbClr val="00FF00"/>
                </a:solidFill>
                <a:latin typeface="Times" pitchFamily="-84" charset="0"/>
              </a:rPr>
              <a:t> 30: 1-10</a:t>
            </a:r>
            <a:endParaRPr lang="en-US" altLang="en-US" sz="2800" i="1">
              <a:solidFill>
                <a:srgbClr val="00FF00"/>
              </a:solidFill>
              <a:latin typeface="Times" pitchFamily="-8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730250" y="4148138"/>
            <a:ext cx="3689350" cy="57626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3200" b="1">
                <a:solidFill>
                  <a:srgbClr val="FAFD00"/>
                </a:solidFill>
                <a:latin typeface="Times" pitchFamily="-84" charset="0"/>
              </a:rPr>
              <a:t>巴勒斯坦的</a:t>
            </a:r>
            <a:endParaRPr lang="en-US" altLang="en-US" sz="3200" b="1">
              <a:solidFill>
                <a:srgbClr val="FAFD00"/>
              </a:solidFill>
              <a:latin typeface="Times" pitchFamily="-84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635000" y="3468688"/>
            <a:ext cx="2489200" cy="2082800"/>
          </a:xfrm>
          <a:prstGeom prst="rect">
            <a:avLst/>
          </a:prstGeom>
          <a:noFill/>
          <a:ln w="50800">
            <a:solidFill>
              <a:srgbClr val="FAFD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361950" y="4065588"/>
            <a:ext cx="2887663" cy="746125"/>
          </a:xfrm>
          <a:prstGeom prst="ellips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A27C"/>
                </a:solidFill>
                <a:latin typeface="Comic Sans MS" charset="0"/>
                <a:ea typeface="ＭＳ Ｐゴシック" charset="0"/>
              </a:rPr>
              <a:t> </a:t>
            </a:r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8093075" y="6513513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28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7005638" y="6284913"/>
            <a:ext cx="160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Handbook pg. 26-29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8458200" y="152400"/>
            <a:ext cx="533400" cy="457200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Times New Roman" pitchFamily="18" charset="0"/>
              </a:rPr>
              <a:t>43</a:t>
            </a:r>
            <a:endParaRPr lang="en-US" altLang="en-US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4615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-685800"/>
            <a:ext cx="5562600" cy="571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Palestinian Covenant</a:t>
            </a: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103188" y="457200"/>
            <a:ext cx="8942387" cy="36544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5400" b="1">
                <a:solidFill>
                  <a:srgbClr val="FAFD00"/>
                </a:solidFill>
                <a:latin typeface="Times" pitchFamily="-84" charset="0"/>
              </a:rPr>
              <a:t> </a:t>
            </a:r>
            <a:r>
              <a:rPr lang="ja-JP" altLang="en-US" sz="5400" b="1">
                <a:solidFill>
                  <a:srgbClr val="FAFD00"/>
                </a:solidFill>
                <a:latin typeface="Times" pitchFamily="-84" charset="0"/>
              </a:rPr>
              <a:t>亚伯拉罕的圣约</a:t>
            </a:r>
            <a:endParaRPr lang="en-US" altLang="ja-JP" sz="5400" b="1">
              <a:solidFill>
                <a:srgbClr val="FAFD00"/>
              </a:solidFill>
              <a:latin typeface="Times" pitchFamily="-84" charset="0"/>
            </a:endParaRPr>
          </a:p>
          <a:p>
            <a:pPr algn="ctr"/>
            <a:r>
              <a:rPr lang="ja-JP" altLang="en-US" sz="4400" b="1" i="1">
                <a:solidFill>
                  <a:srgbClr val="00FF00"/>
                </a:solidFill>
                <a:latin typeface="Times" pitchFamily="-84" charset="0"/>
              </a:rPr>
              <a:t>创</a:t>
            </a:r>
            <a:r>
              <a:rPr lang="en-US" altLang="ja-JP" sz="4400" b="1" i="1">
                <a:solidFill>
                  <a:srgbClr val="00FF00"/>
                </a:solidFill>
                <a:latin typeface="Times" pitchFamily="-84" charset="0"/>
              </a:rPr>
              <a:t> 12: 1-3</a:t>
            </a:r>
          </a:p>
          <a:p>
            <a:pPr algn="ctr"/>
            <a:endParaRPr lang="en-US" altLang="en-US" sz="3200" i="1">
              <a:solidFill>
                <a:srgbClr val="00FF00"/>
              </a:solidFill>
              <a:latin typeface="Times" pitchFamily="-84" charset="0"/>
            </a:endParaRPr>
          </a:p>
          <a:p>
            <a:pPr algn="ctr"/>
            <a:endParaRPr lang="en-US" altLang="en-US" sz="3200" i="1">
              <a:solidFill>
                <a:srgbClr val="00FF00"/>
              </a:solidFill>
              <a:latin typeface="Times" pitchFamily="-84" charset="0"/>
            </a:endParaRPr>
          </a:p>
          <a:p>
            <a:pPr algn="ctr"/>
            <a:endParaRPr lang="en-US" altLang="en-US" sz="3600">
              <a:solidFill>
                <a:srgbClr val="00DFCA"/>
              </a:solidFill>
              <a:latin typeface="Times" pitchFamily="-84" charset="0"/>
            </a:endParaRPr>
          </a:p>
          <a:p>
            <a:r>
              <a:rPr lang="en-US" altLang="en-US" sz="3600">
                <a:solidFill>
                  <a:srgbClr val="FAFD00"/>
                </a:solidFill>
                <a:latin typeface="Times" pitchFamily="-84" charset="0"/>
              </a:rPr>
              <a:t>          </a:t>
            </a:r>
            <a:r>
              <a:rPr lang="ja-JP" altLang="en-US" sz="3600" b="1">
                <a:solidFill>
                  <a:srgbClr val="FAFD00"/>
                </a:solidFill>
                <a:latin typeface="Times" pitchFamily="-84" charset="0"/>
              </a:rPr>
              <a:t>地区</a:t>
            </a:r>
            <a:r>
              <a:rPr lang="en-US" altLang="ja-JP" sz="3600" b="1">
                <a:solidFill>
                  <a:srgbClr val="FAFD00"/>
                </a:solidFill>
                <a:latin typeface="Times" pitchFamily="-84" charset="0"/>
              </a:rPr>
              <a:t>                 </a:t>
            </a:r>
            <a:r>
              <a:rPr lang="ja-JP" altLang="en-US" sz="3600" b="1">
                <a:solidFill>
                  <a:srgbClr val="FAFD00"/>
                </a:solidFill>
                <a:latin typeface="Times" pitchFamily="-84" charset="0"/>
              </a:rPr>
              <a:t>种子</a:t>
            </a:r>
            <a:r>
              <a:rPr lang="en-US" altLang="ja-JP" sz="3600" b="1">
                <a:solidFill>
                  <a:srgbClr val="FAFD00"/>
                </a:solidFill>
                <a:latin typeface="Times" pitchFamily="-84" charset="0"/>
              </a:rPr>
              <a:t>               </a:t>
            </a:r>
            <a:r>
              <a:rPr lang="ja-JP" altLang="en-US" sz="3600" b="1">
                <a:solidFill>
                  <a:srgbClr val="FAFD00"/>
                </a:solidFill>
                <a:latin typeface="Times" pitchFamily="-84" charset="0"/>
              </a:rPr>
              <a:t>祝福</a:t>
            </a:r>
            <a:endParaRPr lang="en-US" altLang="en-US" sz="3600" b="1">
              <a:solidFill>
                <a:srgbClr val="FAFD00"/>
              </a:solidFill>
              <a:latin typeface="Times" pitchFamily="-84" charset="0"/>
            </a:endParaRP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8121650" y="4356100"/>
            <a:ext cx="2825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800" b="1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40</a:t>
            </a:r>
          </a:p>
        </p:txBody>
      </p:sp>
      <p:sp>
        <p:nvSpPr>
          <p:cNvPr id="24619" name="AutoShape 43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4621" name="AutoShape 45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4622" name="Line 46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4625" name="Line 49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4626" name="Line 50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8153400" y="3429000"/>
            <a:ext cx="536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400" b="1">
                <a:solidFill>
                  <a:srgbClr val="000000"/>
                </a:solidFill>
                <a:latin typeface="Chicago" charset="0"/>
              </a:rPr>
              <a:t>摩西</a:t>
            </a:r>
            <a:endParaRPr lang="en-US" altLang="en-US" sz="14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8156575" y="3841750"/>
            <a:ext cx="600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100" b="1">
                <a:solidFill>
                  <a:schemeClr val="bg2"/>
                </a:solidFill>
              </a:rPr>
              <a:t>西奈山</a:t>
            </a:r>
            <a:endParaRPr lang="en-US" altLang="en-US" sz="1100" b="1">
              <a:solidFill>
                <a:schemeClr val="bg2"/>
              </a:solidFill>
            </a:endParaRP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8075613" y="4025900"/>
            <a:ext cx="663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900" b="1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M - C - C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7912100" y="4197350"/>
            <a:ext cx="10191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1100" b="1">
                <a:solidFill>
                  <a:schemeClr val="bg2"/>
                </a:solidFill>
                <a:latin typeface="Helvetica" pitchFamily="-84" charset="0"/>
              </a:rPr>
              <a:t>加低斯巴尼亚</a:t>
            </a:r>
            <a:endParaRPr lang="en-US" altLang="en-US" sz="1100" b="1">
              <a:solidFill>
                <a:schemeClr val="bg2"/>
              </a:solidFill>
              <a:latin typeface="Helvetica" pitchFamily="-84" charset="0"/>
            </a:endParaRP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8267700" y="4381500"/>
            <a:ext cx="3079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900" b="1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40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8032750" y="4552950"/>
            <a:ext cx="727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Helvetica" pitchFamily="-84" charset="0"/>
              </a:rPr>
              <a:t>5  </a:t>
            </a:r>
            <a:r>
              <a:rPr lang="ja-JP" altLang="en-US" sz="1100" b="1">
                <a:solidFill>
                  <a:schemeClr val="bg2"/>
                </a:solidFill>
                <a:latin typeface="Helvetica" pitchFamily="-84" charset="0"/>
              </a:rPr>
              <a:t>个讲道</a:t>
            </a:r>
            <a:endParaRPr lang="en-US" altLang="en-US" sz="1100" b="1">
              <a:solidFill>
                <a:schemeClr val="bg2"/>
              </a:solidFill>
              <a:latin typeface="Helvetica" pitchFamily="-84" charset="0"/>
            </a:endParaRPr>
          </a:p>
        </p:txBody>
      </p:sp>
      <p:sp>
        <p:nvSpPr>
          <p:cNvPr id="24633" name="Line 57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8023225" y="3629025"/>
            <a:ext cx="7397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sz="1100" b="1">
                <a:solidFill>
                  <a:schemeClr val="bg2"/>
                </a:solidFill>
                <a:latin typeface="Tahoma" charset="0"/>
                <a:ea typeface="SimSun" charset="0"/>
                <a:cs typeface="SimSun" charset="0"/>
              </a:rPr>
              <a:t>出埃及记</a:t>
            </a:r>
            <a:endParaRPr lang="en-US" sz="1100" b="1">
              <a:solidFill>
                <a:schemeClr val="bg2"/>
              </a:solidFill>
              <a:latin typeface="Tahoma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autoUpdateAnimBg="0"/>
      <p:bldP spid="24589" grpId="0" autoUpdateAnimBg="0"/>
      <p:bldP spid="24590" grpId="0" animBg="1"/>
      <p:bldP spid="245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tx1"/>
                </a:solidFill>
                <a:effectLst/>
              </a:rPr>
              <a:t>Yeshua: </a:t>
            </a:r>
            <a:br>
              <a:rPr lang="en-US" altLang="en-US" sz="4000" b="1">
                <a:solidFill>
                  <a:schemeClr val="tx1"/>
                </a:solidFill>
                <a:effectLst/>
              </a:rPr>
            </a:br>
            <a:r>
              <a:rPr lang="ja-JP" altLang="en-US" sz="4000" b="1">
                <a:solidFill>
                  <a:schemeClr val="tx1"/>
                </a:solidFill>
                <a:effectLst/>
              </a:rPr>
              <a:t>在希伯来文中耶稣的文字</a:t>
            </a:r>
            <a:endParaRPr lang="en-US" altLang="en-US" sz="4000" b="1">
              <a:solidFill>
                <a:schemeClr val="tx1"/>
              </a:solidFill>
              <a:effectLst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492375" y="2789238"/>
            <a:ext cx="2746375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br>
              <a:rPr lang="en-US" altLang="en-US" sz="1800" b="1">
                <a:solidFill>
                  <a:srgbClr val="FF0000"/>
                </a:solidFill>
                <a:latin typeface="Arial" pitchFamily="34" charset="0"/>
              </a:rPr>
            </a:br>
            <a:r>
              <a:rPr lang="en-US" altLang="en-US" sz="1800">
                <a:latin typeface="Arial" pitchFamily="34" charset="0"/>
              </a:rPr>
              <a:t>  </a:t>
            </a:r>
            <a:r>
              <a:rPr lang="en-US" altLang="en-US" sz="6000">
                <a:latin typeface="Arial" pitchFamily="34" charset="0"/>
              </a:rPr>
              <a:t> </a:t>
            </a:r>
            <a:r>
              <a:rPr lang="en-US" altLang="en-US" sz="1800">
                <a:latin typeface="Arial" pitchFamily="34" charset="0"/>
              </a:rPr>
              <a:t>                                   </a:t>
            </a:r>
          </a:p>
        </p:txBody>
      </p:sp>
      <p:pic>
        <p:nvPicPr>
          <p:cNvPr id="55299" name="Picture 9" descr="yesh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4386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04800" y="5029200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ja-JP" altLang="en-US" sz="3200"/>
              <a:t>耶稣基督就是亚伯拉罕圣约中心</a:t>
            </a:r>
            <a:endParaRPr lang="en-US" altLang="en-US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0"/>
            <a:ext cx="91440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effectLst>
                  <a:glow rad="355600">
                    <a:schemeClr val="bg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被承诺的后裔</a:t>
            </a:r>
            <a:endParaRPr lang="en-US" dirty="0">
              <a:solidFill>
                <a:srgbClr val="FFFFFF"/>
              </a:solidFill>
              <a:effectLst>
                <a:glow rad="355600">
                  <a:schemeClr val="bg1">
                    <a:alpha val="8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20000" cy="4530725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zh-CN" altLang="en-US" dirty="0">
                <a:solidFill>
                  <a:srgbClr val="FFFFFF"/>
                </a:solidFill>
                <a:effectLst>
                  <a:glow rad="355600">
                    <a:schemeClr val="bg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大卫满足了犹大行的血统要求 </a:t>
            </a:r>
            <a:r>
              <a:rPr lang="en-US" altLang="ja-JP" dirty="0">
                <a:solidFill>
                  <a:srgbClr val="FFFFFF"/>
                </a:solidFill>
                <a:effectLst>
                  <a:glow rad="355600">
                    <a:schemeClr val="bg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dirty="0">
                <a:solidFill>
                  <a:srgbClr val="FFFFFF"/>
                </a:solidFill>
                <a:effectLst>
                  <a:glow rad="355600">
                    <a:schemeClr val="bg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创世记</a:t>
            </a:r>
            <a:r>
              <a:rPr lang="en-US" altLang="ja-JP" dirty="0">
                <a:solidFill>
                  <a:srgbClr val="FFFFFF"/>
                </a:solidFill>
                <a:effectLst>
                  <a:glow rad="355600">
                    <a:schemeClr val="bg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49:10;</a:t>
            </a:r>
            <a:r>
              <a:rPr lang="en-US" dirty="0">
                <a:solidFill>
                  <a:srgbClr val="FFFFFF"/>
                </a:solidFill>
                <a:effectLst>
                  <a:glow rad="355600">
                    <a:schemeClr val="bg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effectLst>
                  <a:glow rad="355600">
                    <a:schemeClr val="bg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民数记 </a:t>
            </a:r>
            <a:r>
              <a:rPr lang="en-US" dirty="0">
                <a:solidFill>
                  <a:srgbClr val="FFFFFF"/>
                </a:solidFill>
                <a:effectLst>
                  <a:glow rad="355600">
                    <a:schemeClr val="bg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24:17)</a:t>
            </a:r>
          </a:p>
        </p:txBody>
      </p:sp>
    </p:spTree>
    <p:extLst>
      <p:ext uri="{BB962C8B-B14F-4D97-AF65-F5344CB8AC3E}">
        <p14:creationId xmlns:p14="http://schemas.microsoft.com/office/powerpoint/2010/main" val="117031116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313"/>
            <a:ext cx="9144000" cy="63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2178050" y="185738"/>
            <a:ext cx="7143750" cy="6556375"/>
            <a:chOff x="144" y="192"/>
            <a:chExt cx="4500" cy="4130"/>
          </a:xfrm>
        </p:grpSpPr>
        <p:sp>
          <p:nvSpPr>
            <p:cNvPr id="63492" name="Text Box 5"/>
            <p:cNvSpPr txBox="1">
              <a:spLocks noChangeArrowheads="1"/>
            </p:cNvSpPr>
            <p:nvPr/>
          </p:nvSpPr>
          <p:spPr bwMode="auto">
            <a:xfrm>
              <a:off x="144" y="192"/>
              <a:ext cx="134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dirty="0">
                  <a:solidFill>
                    <a:srgbClr val="FFCC00"/>
                  </a:solidFill>
                  <a:effectLst>
                    <a:glow rad="241300">
                      <a:srgbClr val="000000">
                        <a:alpha val="8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亚伯拉罕</a:t>
              </a:r>
              <a:endParaRPr lang="en-GB" dirty="0">
                <a:solidFill>
                  <a:srgbClr val="FFCC00"/>
                </a:solidFill>
                <a:effectLst>
                  <a:glow rad="241300">
                    <a:srgbClr val="000000">
                      <a:alpha val="89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1254" name="Group 100"/>
            <p:cNvGrpSpPr>
              <a:grpSpLocks/>
            </p:cNvGrpSpPr>
            <p:nvPr/>
          </p:nvGrpSpPr>
          <p:grpSpPr bwMode="auto">
            <a:xfrm>
              <a:off x="576" y="432"/>
              <a:ext cx="4068" cy="3890"/>
              <a:chOff x="576" y="432"/>
              <a:chExt cx="4068" cy="3890"/>
            </a:xfrm>
          </p:grpSpPr>
          <p:cxnSp>
            <p:nvCxnSpPr>
              <p:cNvPr id="181255" name="AutoShape 7"/>
              <p:cNvCxnSpPr>
                <a:cxnSpLocks noChangeShapeType="1"/>
              </p:cNvCxnSpPr>
              <p:nvPr/>
            </p:nvCxnSpPr>
            <p:spPr bwMode="auto">
              <a:xfrm>
                <a:off x="672" y="432"/>
                <a:ext cx="228" cy="132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495" name="Text Box 8"/>
              <p:cNvSpPr txBox="1">
                <a:spLocks noChangeArrowheads="1"/>
              </p:cNvSpPr>
              <p:nvPr/>
            </p:nvSpPr>
            <p:spPr bwMode="auto">
              <a:xfrm>
                <a:off x="576" y="480"/>
                <a:ext cx="6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CN" altLang="en-US" dirty="0">
                    <a:solidFill>
                      <a:srgbClr val="FFCC00"/>
                    </a:solidFill>
                    <a:effectLst>
                      <a:glow rad="241300">
                        <a:srgbClr val="000000">
                          <a:alpha val="89000"/>
                        </a:srgb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以撒</a:t>
                </a:r>
                <a:endParaRPr lang="en-GB" dirty="0">
                  <a:solidFill>
                    <a:srgbClr val="FFCC00"/>
                  </a:solidFill>
                  <a:effectLst>
                    <a:glow rad="241300">
                      <a:srgbClr val="000000">
                        <a:alpha val="8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1257" name="AutoShape 9"/>
              <p:cNvCxnSpPr>
                <a:cxnSpLocks noChangeShapeType="1"/>
              </p:cNvCxnSpPr>
              <p:nvPr/>
            </p:nvCxnSpPr>
            <p:spPr bwMode="auto">
              <a:xfrm rot="16200000" flipH="1">
                <a:off x="879" y="753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497" name="Text Box 10"/>
              <p:cNvSpPr txBox="1">
                <a:spLocks noChangeArrowheads="1"/>
              </p:cNvSpPr>
              <p:nvPr/>
            </p:nvSpPr>
            <p:spPr bwMode="auto">
              <a:xfrm>
                <a:off x="864" y="816"/>
                <a:ext cx="61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CN" altLang="en-US" sz="2000" dirty="0">
                    <a:solidFill>
                      <a:srgbClr val="FFCC00"/>
                    </a:solidFill>
                    <a:effectLst>
                      <a:glow rad="241300">
                        <a:srgbClr val="000000">
                          <a:alpha val="89000"/>
                        </a:srgb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雅各</a:t>
                </a:r>
                <a:endParaRPr lang="en-GB" sz="2000" dirty="0">
                  <a:solidFill>
                    <a:srgbClr val="FFCC00"/>
                  </a:solidFill>
                  <a:effectLst>
                    <a:glow rad="241300">
                      <a:srgbClr val="000000">
                        <a:alpha val="8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1259" name="AutoShape 11"/>
              <p:cNvCxnSpPr>
                <a:cxnSpLocks noChangeShapeType="1"/>
              </p:cNvCxnSpPr>
              <p:nvPr/>
            </p:nvCxnSpPr>
            <p:spPr bwMode="auto">
              <a:xfrm rot="16200000" flipH="1">
                <a:off x="1119" y="1041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499" name="Text Box 12"/>
              <p:cNvSpPr txBox="1">
                <a:spLocks noChangeArrowheads="1"/>
              </p:cNvSpPr>
              <p:nvPr/>
            </p:nvSpPr>
            <p:spPr bwMode="auto">
              <a:xfrm>
                <a:off x="1056" y="1104"/>
                <a:ext cx="61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CN" altLang="en-US" sz="2000" dirty="0">
                    <a:solidFill>
                      <a:srgbClr val="FFCC00"/>
                    </a:solidFill>
                    <a:effectLst>
                      <a:glow rad="241300">
                        <a:srgbClr val="000000">
                          <a:alpha val="89000"/>
                        </a:srgb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犹大</a:t>
                </a:r>
                <a:endParaRPr lang="en-GB" sz="2000" dirty="0">
                  <a:solidFill>
                    <a:srgbClr val="FFCC00"/>
                  </a:solidFill>
                  <a:effectLst>
                    <a:glow rad="241300">
                      <a:srgbClr val="000000">
                        <a:alpha val="8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1261" name="AutoShape 13"/>
              <p:cNvCxnSpPr>
                <a:cxnSpLocks noChangeShapeType="1"/>
              </p:cNvCxnSpPr>
              <p:nvPr/>
            </p:nvCxnSpPr>
            <p:spPr bwMode="auto">
              <a:xfrm rot="16200000" flipH="1">
                <a:off x="1359" y="1329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501" name="Text Box 14"/>
              <p:cNvSpPr txBox="1">
                <a:spLocks noChangeArrowheads="1"/>
              </p:cNvSpPr>
              <p:nvPr/>
            </p:nvSpPr>
            <p:spPr bwMode="auto">
              <a:xfrm>
                <a:off x="1296" y="1392"/>
                <a:ext cx="61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CN" altLang="en-US" sz="2000" dirty="0">
                    <a:solidFill>
                      <a:srgbClr val="FFCC00"/>
                    </a:solidFill>
                    <a:effectLst>
                      <a:glow rad="241300">
                        <a:srgbClr val="000000">
                          <a:alpha val="89000"/>
                        </a:srgb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法勒斯</a:t>
                </a:r>
                <a:endParaRPr lang="en-GB" sz="2000" dirty="0">
                  <a:solidFill>
                    <a:srgbClr val="FFCC00"/>
                  </a:solidFill>
                  <a:effectLst>
                    <a:glow rad="241300">
                      <a:srgbClr val="000000">
                        <a:alpha val="8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1263" name="AutoShape 15"/>
              <p:cNvCxnSpPr>
                <a:cxnSpLocks noChangeShapeType="1"/>
              </p:cNvCxnSpPr>
              <p:nvPr/>
            </p:nvCxnSpPr>
            <p:spPr bwMode="auto">
              <a:xfrm rot="16200000" flipH="1">
                <a:off x="1599" y="1617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503" name="Text Box 16"/>
              <p:cNvSpPr txBox="1">
                <a:spLocks noChangeArrowheads="1"/>
              </p:cNvSpPr>
              <p:nvPr/>
            </p:nvSpPr>
            <p:spPr bwMode="auto">
              <a:xfrm>
                <a:off x="1440" y="1680"/>
                <a:ext cx="87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CN" altLang="en-US" sz="2000" dirty="0">
                    <a:solidFill>
                      <a:srgbClr val="FFCC00"/>
                    </a:solidFill>
                    <a:effectLst>
                      <a:glow rad="241300">
                        <a:srgbClr val="000000">
                          <a:alpha val="89000"/>
                        </a:srgb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希斯仑</a:t>
                </a:r>
                <a:endParaRPr lang="en-GB" sz="2000" dirty="0">
                  <a:solidFill>
                    <a:srgbClr val="FFCC00"/>
                  </a:solidFill>
                  <a:effectLst>
                    <a:glow rad="241300">
                      <a:srgbClr val="000000">
                        <a:alpha val="8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1265" name="AutoShape 17"/>
              <p:cNvCxnSpPr>
                <a:cxnSpLocks noChangeShapeType="1"/>
              </p:cNvCxnSpPr>
              <p:nvPr/>
            </p:nvCxnSpPr>
            <p:spPr bwMode="auto">
              <a:xfrm rot="16200000" flipH="1">
                <a:off x="1839" y="1905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505" name="Text Box 18"/>
              <p:cNvSpPr txBox="1">
                <a:spLocks noChangeArrowheads="1"/>
              </p:cNvSpPr>
              <p:nvPr/>
            </p:nvSpPr>
            <p:spPr bwMode="auto">
              <a:xfrm>
                <a:off x="1776" y="1968"/>
                <a:ext cx="61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CN" altLang="en-US" sz="2000" dirty="0">
                    <a:solidFill>
                      <a:srgbClr val="FFCC00"/>
                    </a:solidFill>
                    <a:effectLst>
                      <a:glow rad="241300">
                        <a:srgbClr val="000000">
                          <a:alpha val="89000"/>
                        </a:srgb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亚兰</a:t>
                </a:r>
                <a:endParaRPr lang="en-GB" sz="2000" dirty="0">
                  <a:solidFill>
                    <a:srgbClr val="FFCC00"/>
                  </a:solidFill>
                  <a:effectLst>
                    <a:glow rad="241300">
                      <a:srgbClr val="000000">
                        <a:alpha val="8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1267" name="AutoShape 19"/>
              <p:cNvCxnSpPr>
                <a:cxnSpLocks noChangeShapeType="1"/>
              </p:cNvCxnSpPr>
              <p:nvPr/>
            </p:nvCxnSpPr>
            <p:spPr bwMode="auto">
              <a:xfrm rot="16200000" flipH="1">
                <a:off x="2031" y="2193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507" name="Text Box 20"/>
              <p:cNvSpPr txBox="1">
                <a:spLocks noChangeArrowheads="1"/>
              </p:cNvSpPr>
              <p:nvPr/>
            </p:nvSpPr>
            <p:spPr bwMode="auto">
              <a:xfrm>
                <a:off x="1776" y="2256"/>
                <a:ext cx="10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CN" altLang="en-US" sz="2000" dirty="0">
                    <a:solidFill>
                      <a:srgbClr val="FFCC00"/>
                    </a:solidFill>
                    <a:effectLst>
                      <a:glow rad="241300">
                        <a:srgbClr val="000000">
                          <a:alpha val="89000"/>
                        </a:srgb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亚米拿达</a:t>
                </a:r>
                <a:endParaRPr lang="en-GB" sz="2000" dirty="0">
                  <a:solidFill>
                    <a:srgbClr val="FFCC00"/>
                  </a:solidFill>
                  <a:effectLst>
                    <a:glow rad="241300">
                      <a:srgbClr val="000000">
                        <a:alpha val="8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1269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2271" y="2481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509" name="Text Box 22"/>
              <p:cNvSpPr txBox="1">
                <a:spLocks noChangeArrowheads="1"/>
              </p:cNvSpPr>
              <p:nvPr/>
            </p:nvSpPr>
            <p:spPr bwMode="auto">
              <a:xfrm>
                <a:off x="2064" y="2544"/>
                <a:ext cx="85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CN" altLang="en-US" sz="2000" dirty="0">
                    <a:solidFill>
                      <a:srgbClr val="FFCC00"/>
                    </a:solidFill>
                    <a:effectLst>
                      <a:glow rad="241300">
                        <a:srgbClr val="000000">
                          <a:alpha val="89000"/>
                        </a:srgb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拿顺</a:t>
                </a:r>
                <a:endParaRPr lang="en-GB" sz="2000" dirty="0">
                  <a:solidFill>
                    <a:srgbClr val="FFCC00"/>
                  </a:solidFill>
                  <a:effectLst>
                    <a:glow rad="241300">
                      <a:srgbClr val="000000">
                        <a:alpha val="8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1271" name="AutoShape 23"/>
              <p:cNvCxnSpPr>
                <a:cxnSpLocks noChangeShapeType="1"/>
              </p:cNvCxnSpPr>
              <p:nvPr/>
            </p:nvCxnSpPr>
            <p:spPr bwMode="auto">
              <a:xfrm rot="16200000" flipH="1">
                <a:off x="2415" y="2769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511" name="Text Box 24"/>
              <p:cNvSpPr txBox="1">
                <a:spLocks noChangeArrowheads="1"/>
              </p:cNvSpPr>
              <p:nvPr/>
            </p:nvSpPr>
            <p:spPr bwMode="auto">
              <a:xfrm>
                <a:off x="2304" y="2832"/>
                <a:ext cx="85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CN" altLang="en-US" sz="2000" dirty="0">
                    <a:solidFill>
                      <a:srgbClr val="FFCC00"/>
                    </a:solidFill>
                    <a:effectLst>
                      <a:glow rad="241300">
                        <a:srgbClr val="000000">
                          <a:alpha val="89000"/>
                        </a:srgb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撒门</a:t>
                </a:r>
                <a:endParaRPr lang="en-GB" sz="2000" dirty="0">
                  <a:solidFill>
                    <a:srgbClr val="FFCC00"/>
                  </a:solidFill>
                  <a:effectLst>
                    <a:glow rad="241300">
                      <a:srgbClr val="000000">
                        <a:alpha val="8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1273" name="AutoShape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2703" y="3105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513" name="Text Box 26"/>
              <p:cNvSpPr txBox="1">
                <a:spLocks noChangeArrowheads="1"/>
              </p:cNvSpPr>
              <p:nvPr/>
            </p:nvSpPr>
            <p:spPr bwMode="auto">
              <a:xfrm>
                <a:off x="2640" y="3168"/>
                <a:ext cx="6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CN" altLang="en-US" sz="2000" dirty="0">
                    <a:solidFill>
                      <a:srgbClr val="FFCC00"/>
                    </a:solidFill>
                    <a:effectLst>
                      <a:glow rad="241300">
                        <a:srgbClr val="000000">
                          <a:alpha val="89000"/>
                        </a:srgb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波阿斯</a:t>
                </a:r>
                <a:endParaRPr lang="en-GB" sz="2000" dirty="0">
                  <a:solidFill>
                    <a:srgbClr val="FFCC00"/>
                  </a:solidFill>
                  <a:effectLst>
                    <a:glow rad="241300">
                      <a:srgbClr val="000000">
                        <a:alpha val="8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1275" name="AutoShape 27"/>
              <p:cNvCxnSpPr>
                <a:cxnSpLocks noChangeShapeType="1"/>
              </p:cNvCxnSpPr>
              <p:nvPr/>
            </p:nvCxnSpPr>
            <p:spPr bwMode="auto">
              <a:xfrm rot="16200000" flipH="1">
                <a:off x="2895" y="3441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515" name="Text Box 28"/>
              <p:cNvSpPr txBox="1">
                <a:spLocks noChangeArrowheads="1"/>
              </p:cNvSpPr>
              <p:nvPr/>
            </p:nvSpPr>
            <p:spPr bwMode="auto">
              <a:xfrm>
                <a:off x="2736" y="3504"/>
                <a:ext cx="85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CN" altLang="en-US" sz="2000" dirty="0">
                    <a:solidFill>
                      <a:srgbClr val="FFCC00"/>
                    </a:solidFill>
                    <a:effectLst>
                      <a:glow rad="241300">
                        <a:srgbClr val="000000">
                          <a:alpha val="89000"/>
                        </a:srgb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俄备得</a:t>
                </a:r>
                <a:endParaRPr lang="en-GB" sz="2000" dirty="0">
                  <a:solidFill>
                    <a:srgbClr val="FFCC00"/>
                  </a:solidFill>
                  <a:effectLst>
                    <a:glow rad="241300">
                      <a:srgbClr val="000000">
                        <a:alpha val="8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1277" name="AutoShape 29"/>
              <p:cNvCxnSpPr>
                <a:cxnSpLocks noChangeShapeType="1"/>
              </p:cNvCxnSpPr>
              <p:nvPr/>
            </p:nvCxnSpPr>
            <p:spPr bwMode="auto">
              <a:xfrm rot="16200000" flipH="1">
                <a:off x="3087" y="3729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517" name="Text Box 30"/>
              <p:cNvSpPr txBox="1">
                <a:spLocks noChangeArrowheads="1"/>
              </p:cNvSpPr>
              <p:nvPr/>
            </p:nvSpPr>
            <p:spPr bwMode="auto">
              <a:xfrm>
                <a:off x="2976" y="3744"/>
                <a:ext cx="85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CN" altLang="en-US" sz="2000" dirty="0">
                    <a:solidFill>
                      <a:srgbClr val="FFCC00"/>
                    </a:solidFill>
                    <a:effectLst>
                      <a:glow rad="241300">
                        <a:srgbClr val="000000">
                          <a:alpha val="89000"/>
                        </a:srgb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耶西</a:t>
                </a:r>
                <a:endParaRPr lang="en-GB" sz="2000" dirty="0">
                  <a:solidFill>
                    <a:srgbClr val="FFCC00"/>
                  </a:solidFill>
                  <a:effectLst>
                    <a:glow rad="241300">
                      <a:srgbClr val="000000">
                        <a:alpha val="8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1279" name="AutoShape 31"/>
              <p:cNvCxnSpPr>
                <a:cxnSpLocks noChangeShapeType="1"/>
              </p:cNvCxnSpPr>
              <p:nvPr/>
            </p:nvCxnSpPr>
            <p:spPr bwMode="auto">
              <a:xfrm rot="16200000" flipH="1">
                <a:off x="3327" y="3969"/>
                <a:ext cx="162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519" name="Text Box 32"/>
              <p:cNvSpPr txBox="1">
                <a:spLocks noChangeArrowheads="1"/>
              </p:cNvSpPr>
              <p:nvPr/>
            </p:nvSpPr>
            <p:spPr bwMode="auto">
              <a:xfrm>
                <a:off x="3312" y="4032"/>
                <a:ext cx="133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Black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CN" altLang="en-US" dirty="0">
                    <a:solidFill>
                      <a:srgbClr val="FFCC00"/>
                    </a:solidFill>
                    <a:effectLst>
                      <a:glow rad="241300">
                        <a:srgbClr val="000000">
                          <a:alpha val="89000"/>
                        </a:srgbClr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大卫</a:t>
                </a:r>
                <a:endParaRPr lang="en-GB" dirty="0">
                  <a:solidFill>
                    <a:srgbClr val="FFCC00"/>
                  </a:solidFill>
                  <a:effectLst>
                    <a:glow rad="241300">
                      <a:srgbClr val="000000">
                        <a:alpha val="8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7717" name="Text Box 85"/>
          <p:cNvSpPr txBox="1">
            <a:spLocks noChangeArrowheads="1"/>
          </p:cNvSpPr>
          <p:nvPr/>
        </p:nvSpPr>
        <p:spPr bwMode="auto">
          <a:xfrm>
            <a:off x="5902325" y="158750"/>
            <a:ext cx="18415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2800" b="1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3491" name="Rectangle 97"/>
          <p:cNvSpPr>
            <a:spLocks noGrp="1" noChangeArrowheads="1"/>
          </p:cNvSpPr>
          <p:nvPr>
            <p:ph type="title"/>
          </p:nvPr>
        </p:nvSpPr>
        <p:spPr>
          <a:xfrm>
            <a:off x="4739952" y="68833"/>
            <a:ext cx="4800600" cy="35052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5400" b="1" dirty="0">
                <a:solidFill>
                  <a:schemeClr val="tx1"/>
                </a:solidFill>
                <a:effectLst>
                  <a:glow rad="241300">
                    <a:schemeClr val="bg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大卫的血统</a:t>
            </a:r>
            <a:endParaRPr lang="en-US" sz="5400" b="1" dirty="0">
              <a:solidFill>
                <a:schemeClr val="tx1"/>
              </a:solidFill>
              <a:effectLst>
                <a:glow rad="241300">
                  <a:schemeClr val="bg1">
                    <a:alpha val="8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53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09" name="Picture 2" descr="king-of-kings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763000" cy="838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大卫之约的应许</a:t>
            </a:r>
            <a:endParaRPr lang="en-US" altLang="zh-CN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pPr marL="461963" indent="-461963" eaLnBrk="1" hangingPunct="1">
              <a:buFontTx/>
              <a:buNone/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DDDDDD"/>
                  </a:outerShdw>
                </a:effectLst>
              </a:rPr>
              <a:t>神在撒母耳记下</a:t>
            </a:r>
            <a:r>
              <a:rPr lang="en-US" altLang="zh-CN" sz="2800" b="1">
                <a:effectLst>
                  <a:outerShdw blurRad="38100" dist="38100" dir="2700000" algn="tl">
                    <a:srgbClr val="DDDDDD"/>
                  </a:outerShdw>
                </a:effectLst>
              </a:rPr>
              <a:t>7:12-16</a:t>
            </a:r>
            <a:r>
              <a:rPr lang="zh-CN" altLang="en-US" sz="2800" b="1">
                <a:effectLst>
                  <a:outerShdw blurRad="38100" dist="38100" dir="2700000" algn="tl">
                    <a:srgbClr val="DDDDDD"/>
                  </a:outerShdw>
                </a:effectLst>
              </a:rPr>
              <a:t>给大卫什么允诺呢？</a:t>
            </a:r>
            <a:endParaRPr lang="en-US" altLang="zh-CN" sz="28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22</a:t>
            </a:r>
            <a:endParaRPr lang="en-US" altLang="zh-CN" sz="1800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350213" name="Rectangle 6"/>
          <p:cNvSpPr>
            <a:spLocks noChangeArrowheads="1"/>
          </p:cNvSpPr>
          <p:nvPr/>
        </p:nvSpPr>
        <p:spPr bwMode="auto">
          <a:xfrm>
            <a:off x="5562600" y="5943600"/>
            <a:ext cx="3581400" cy="9144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100000">
                <a:srgbClr val="3B003B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SimSun" charset="0"/>
              </a:rPr>
              <a:t>新王朝</a:t>
            </a:r>
            <a:br>
              <a:rPr lang="en-US" altLang="zh-CN" sz="3200" b="1">
                <a:solidFill>
                  <a:srgbClr val="FFFFFF"/>
                </a:solidFill>
                <a:latin typeface="Arial" charset="0"/>
                <a:ea typeface="SimSun" charset="0"/>
              </a:rPr>
            </a:br>
            <a:r>
              <a:rPr lang="en-US" altLang="zh-CN" b="1">
                <a:solidFill>
                  <a:srgbClr val="FFFFFF"/>
                </a:solidFill>
                <a:latin typeface="Arial" charset="0"/>
                <a:ea typeface="SimSun" charset="0"/>
              </a:rPr>
              <a:t>(</a:t>
            </a:r>
            <a:r>
              <a:rPr lang="zh-CN" altLang="en-US" b="1">
                <a:solidFill>
                  <a:srgbClr val="FFFFFF"/>
                </a:solidFill>
                <a:latin typeface="Arial" charset="0"/>
                <a:ea typeface="SimSun" charset="0"/>
              </a:rPr>
              <a:t>撒下</a:t>
            </a:r>
            <a:r>
              <a:rPr lang="en-US" altLang="zh-CN" b="1">
                <a:solidFill>
                  <a:srgbClr val="FFFFFF"/>
                </a:solidFill>
                <a:latin typeface="Arial" charset="0"/>
                <a:ea typeface="SimSun" charset="0"/>
              </a:rPr>
              <a:t> 7)</a:t>
            </a:r>
            <a:endParaRPr lang="en-US" altLang="zh-CN" sz="3200">
              <a:solidFill>
                <a:srgbClr val="FFFFFF"/>
              </a:solidFill>
              <a:latin typeface="Arial" charset="0"/>
              <a:ea typeface="SimSun" charset="0"/>
            </a:endParaRPr>
          </a:p>
        </p:txBody>
      </p:sp>
      <p:pic>
        <p:nvPicPr>
          <p:cNvPr id="7" name="Picture 4" descr="bd10833_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-28575"/>
            <a:ext cx="15636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9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410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3048000" cy="2111375"/>
          </a:xfrm>
        </p:spPr>
        <p:txBody>
          <a:bodyPr/>
          <a:lstStyle/>
          <a:p>
            <a:pPr algn="ctr" eaLnBrk="1" hangingPunct="1"/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大卫的圣殿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3298" name="Picture 4" descr="Ma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419600"/>
            <a:ext cx="838200" cy="2286000"/>
          </a:xfrm>
          <a:noFill/>
        </p:spPr>
      </p:pic>
      <p:pic>
        <p:nvPicPr>
          <p:cNvPr id="283653" name="Picture 5" descr="C04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4800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0" name="Text Box 6"/>
          <p:cNvSpPr txBox="1">
            <a:spLocks noChangeArrowheads="1"/>
          </p:cNvSpPr>
          <p:nvPr/>
        </p:nvSpPr>
        <p:spPr bwMode="auto">
          <a:xfrm>
            <a:off x="1468082" y="5105400"/>
            <a:ext cx="3988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大卫</a:t>
            </a:r>
            <a:endParaRPr lang="en-US" sz="2000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3301" name="Picture 7" descr="crown option A sma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86200"/>
            <a:ext cx="838200" cy="452438"/>
          </a:xfrm>
          <a:noFill/>
        </p:spPr>
      </p:pic>
      <p:sp>
        <p:nvSpPr>
          <p:cNvPr id="283656" name="AutoShape 8"/>
          <p:cNvSpPr>
            <a:spLocks noChangeArrowheads="1"/>
          </p:cNvSpPr>
          <p:nvPr/>
        </p:nvSpPr>
        <p:spPr bwMode="auto">
          <a:xfrm>
            <a:off x="2514600" y="0"/>
            <a:ext cx="6629400" cy="6400800"/>
          </a:xfrm>
          <a:prstGeom prst="cloudCallout">
            <a:avLst>
              <a:gd name="adj1" fmla="val -64222"/>
              <a:gd name="adj2" fmla="val 2090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FFCC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83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772400" cy="2182812"/>
          </a:xfrm>
        </p:spPr>
        <p:txBody>
          <a:bodyPr/>
          <a:lstStyle/>
          <a:p>
            <a:pPr algn="ctr" eaLnBrk="1" hangingPunct="1"/>
            <a:r>
              <a:rPr lang="zh-CN" alt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但谁会建造圣殿？</a:t>
            </a:r>
            <a:endParaRPr lang="en-US" sz="6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08275"/>
            <a:ext cx="571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978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-26988"/>
            <a:ext cx="8997950" cy="1462088"/>
          </a:xfrm>
        </p:spPr>
        <p:txBody>
          <a:bodyPr/>
          <a:lstStyle/>
          <a:p>
            <a:pPr algn="ctr" eaLnBrk="1" hangingPunct="1"/>
            <a:r>
              <a:rPr lang="zh-CN" altLang="en-US" sz="4800" b="1" dirty="0">
                <a:solidFill>
                  <a:schemeClr val="tx1"/>
                </a:solidFill>
                <a:latin typeface="Arial" charset="0"/>
              </a:rPr>
              <a:t>大卫之约</a:t>
            </a:r>
            <a:endParaRPr lang="en-US" sz="4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1195388"/>
            <a:ext cx="8997950" cy="61944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撒母耳记下 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7:12-16 CNV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到了你的寿数满足，你与你的列祖一起长眠的时候，我必兴起你亲生的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后裔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接替你，并且我要坚固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他的国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SG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SG" altLang="zh-CN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zh-CN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他必为我的名建造一座殿宇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，我要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永远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坚固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他的国位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SG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SG" altLang="zh-CN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zh-CN" sz="240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我要作他的父亲，他要作我的儿子，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他若是犯了罪，我要用人的刑杖、用世人的鞭子纠正他。</a:t>
            </a:r>
            <a:endParaRPr lang="en-SG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SG" altLang="zh-CN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zh-CN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但我的慈爱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必不离开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他，像离开在你面前的扫罗一样。 </a:t>
            </a:r>
            <a:endParaRPr lang="en-US" altLang="zh-CN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zh-CN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你的家和你的王国，也必在你的面前永远坚定，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你的王位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也必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永远坚立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sz="24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687"/>
            <a:ext cx="9144000" cy="1462088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6000" b="1" dirty="0">
                <a:solidFill>
                  <a:schemeClr val="tx1"/>
                </a:solidFill>
                <a:effectLst>
                  <a:glow rad="406400">
                    <a:schemeClr val="bg1">
                      <a:alpha val="92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大卫之约是。。。</a:t>
            </a:r>
            <a:endParaRPr lang="en-US" sz="6000" b="1" dirty="0">
              <a:solidFill>
                <a:schemeClr val="tx1"/>
              </a:solidFill>
              <a:effectLst>
                <a:glow rad="406400">
                  <a:schemeClr val="bg1">
                    <a:alpha val="92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6488"/>
            <a:ext cx="8763000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zh-CN" altLang="en-US" sz="4800" b="1" dirty="0">
                <a:effectLst>
                  <a:glow rad="406400">
                    <a:schemeClr val="bg1">
                      <a:alpha val="92000"/>
                    </a:schemeClr>
                  </a:glo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延续亚伯拉罕圣约中的后裔方面，也是延续国王来自亚伯拉罕的应许</a:t>
            </a:r>
            <a:endParaRPr lang="en-SG" altLang="zh-CN" sz="4800" b="1" dirty="0">
              <a:effectLst>
                <a:glow rad="406400">
                  <a:schemeClr val="bg1">
                    <a:alpha val="92000"/>
                  </a:schemeClr>
                </a:glo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800" b="1" dirty="0">
                <a:effectLst>
                  <a:glow rad="406400">
                    <a:schemeClr val="bg1">
                      <a:alpha val="92000"/>
                    </a:schemeClr>
                  </a:glo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4800" b="1" dirty="0">
                <a:effectLst>
                  <a:glow rad="406400">
                    <a:schemeClr val="bg1">
                      <a:alpha val="92000"/>
                    </a:schemeClr>
                  </a:glo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创世记</a:t>
            </a:r>
            <a:r>
              <a:rPr lang="en-US" sz="4800" b="1" dirty="0">
                <a:effectLst>
                  <a:glow rad="406400">
                    <a:schemeClr val="bg1">
                      <a:alpha val="92000"/>
                    </a:schemeClr>
                  </a:glo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17:6-7)</a:t>
            </a:r>
          </a:p>
          <a:p>
            <a:pPr eaLnBrk="1" hangingPunct="1">
              <a:defRPr/>
            </a:pPr>
            <a:endParaRPr lang="en-US" sz="4800" b="1" dirty="0">
              <a:effectLst>
                <a:glow rad="406400">
                  <a:schemeClr val="bg1">
                    <a:alpha val="92000"/>
                  </a:schemeClr>
                </a:glo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0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5" name="Group 2"/>
          <p:cNvGrpSpPr>
            <a:grpSpLocks noChangeAspect="1"/>
          </p:cNvGrpSpPr>
          <p:nvPr/>
        </p:nvGrpSpPr>
        <p:grpSpPr bwMode="auto">
          <a:xfrm>
            <a:off x="228600" y="1219200"/>
            <a:ext cx="8763000" cy="2057400"/>
            <a:chOff x="164" y="1143"/>
            <a:chExt cx="1874" cy="1647"/>
          </a:xfrm>
        </p:grpSpPr>
        <p:sp>
          <p:nvSpPr>
            <p:cNvPr id="13927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4" y="1143"/>
              <a:ext cx="1874" cy="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+mj-lt"/>
                <a:ea typeface="ＭＳ Ｐゴシック" charset="0"/>
              </a:endParaRPr>
            </a:p>
          </p:txBody>
        </p:sp>
        <p:cxnSp>
          <p:nvCxnSpPr>
            <p:cNvPr id="139274" name="_s14341"/>
            <p:cNvCxnSpPr>
              <a:cxnSpLocks noChangeShapeType="1"/>
              <a:stCxn id="139278" idx="0"/>
              <a:endCxn id="139276" idx="2"/>
            </p:cNvCxnSpPr>
            <p:nvPr/>
          </p:nvCxnSpPr>
          <p:spPr bwMode="auto">
            <a:xfrm rot="5400000" flipH="1">
              <a:off x="1298" y="1794"/>
              <a:ext cx="109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275" name="_s14342"/>
            <p:cNvCxnSpPr>
              <a:cxnSpLocks noChangeShapeType="1"/>
              <a:stCxn id="139277" idx="0"/>
              <a:endCxn id="139276" idx="2"/>
            </p:cNvCxnSpPr>
            <p:nvPr/>
          </p:nvCxnSpPr>
          <p:spPr bwMode="auto">
            <a:xfrm rot="-5400000">
              <a:off x="794" y="1794"/>
              <a:ext cx="109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9276" name="_s14343"/>
            <p:cNvSpPr>
              <a:spLocks noChangeArrowheads="1"/>
            </p:cNvSpPr>
            <p:nvPr/>
          </p:nvSpPr>
          <p:spPr bwMode="auto">
            <a:xfrm>
              <a:off x="631" y="1417"/>
              <a:ext cx="940" cy="574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/>
            <a:p>
              <a:pPr algn="ctr" eaLnBrk="1" hangingPunct="1"/>
              <a:r>
                <a:rPr lang="zh-CN" altLang="en-US" sz="4000" b="1" dirty="0">
                  <a:solidFill>
                    <a:srgbClr val="FFFFFF"/>
                  </a:solidFill>
                  <a:latin typeface="+mj-lt"/>
                  <a:ea typeface="ＭＳ Ｐゴシック" charset="0"/>
                </a:rPr>
                <a:t>契约</a:t>
              </a:r>
            </a:p>
          </p:txBody>
        </p:sp>
        <p:sp>
          <p:nvSpPr>
            <p:cNvPr id="139277" name="_s14344"/>
            <p:cNvSpPr>
              <a:spLocks noChangeArrowheads="1"/>
            </p:cNvSpPr>
            <p:nvPr/>
          </p:nvSpPr>
          <p:spPr bwMode="auto">
            <a:xfrm>
              <a:off x="164" y="2100"/>
              <a:ext cx="865" cy="57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/>
            <a:p>
              <a:pPr algn="ctr" eaLnBrk="1" hangingPunct="1"/>
              <a:r>
                <a:rPr lang="zh-CN" altLang="en-US" sz="4000" b="1" dirty="0">
                  <a:solidFill>
                    <a:srgbClr val="FFFFFF"/>
                  </a:solidFill>
                  <a:latin typeface="+mj-lt"/>
                  <a:ea typeface="ＭＳ Ｐゴシック" charset="0"/>
                </a:rPr>
                <a:t>有条件的</a:t>
              </a:r>
              <a:endParaRPr lang="en-US" sz="4000" b="1" dirty="0">
                <a:solidFill>
                  <a:srgbClr val="FFFFFF"/>
                </a:solidFill>
                <a:latin typeface="+mj-lt"/>
                <a:ea typeface="ＭＳ Ｐゴシック" charset="0"/>
              </a:endParaRPr>
            </a:p>
          </p:txBody>
        </p:sp>
        <p:sp>
          <p:nvSpPr>
            <p:cNvPr id="139278" name="_s14345"/>
            <p:cNvSpPr>
              <a:spLocks noChangeArrowheads="1"/>
            </p:cNvSpPr>
            <p:nvPr/>
          </p:nvSpPr>
          <p:spPr bwMode="auto">
            <a:xfrm>
              <a:off x="1173" y="2100"/>
              <a:ext cx="865" cy="575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/>
            <a:p>
              <a:pPr algn="ctr" eaLnBrk="1" hangingPunct="1"/>
              <a:r>
                <a:rPr lang="zh-CN" altLang="en-US" sz="4000" b="1" dirty="0">
                  <a:solidFill>
                    <a:srgbClr val="FFFFFF"/>
                  </a:solidFill>
                  <a:latin typeface="+mj-lt"/>
                  <a:ea typeface="ＭＳ Ｐゴシック" charset="0"/>
                </a:rPr>
                <a:t>无条件的</a:t>
              </a:r>
              <a:endParaRPr lang="en-US" sz="4000" b="1" dirty="0">
                <a:solidFill>
                  <a:srgbClr val="FFFFFF"/>
                </a:solidFill>
                <a:latin typeface="+mj-lt"/>
                <a:ea typeface="ＭＳ Ｐゴシック" charset="0"/>
              </a:endParaRPr>
            </a:p>
          </p:txBody>
        </p:sp>
      </p:grpSp>
      <p:graphicFrame>
        <p:nvGraphicFramePr>
          <p:cNvPr id="148489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79469"/>
              </p:ext>
            </p:extLst>
          </p:nvPr>
        </p:nvGraphicFramePr>
        <p:xfrm>
          <a:off x="0" y="3429000"/>
          <a:ext cx="9144000" cy="266700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350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ja-JP" altLang="en-US" sz="4000" b="1" dirty="0">
                          <a:latin typeface="+mj-lt"/>
                        </a:rPr>
                        <a:t>领主</a:t>
                      </a:r>
                      <a:r>
                        <a:rPr lang="en-US" altLang="ja-JP" sz="4000" b="1" dirty="0">
                          <a:latin typeface="+mj-lt"/>
                        </a:rPr>
                        <a:t>-</a:t>
                      </a:r>
                      <a:r>
                        <a:rPr lang="ja-JP" altLang="en-US" sz="4000" b="1" dirty="0">
                          <a:latin typeface="+mj-lt"/>
                        </a:rPr>
                        <a:t>封臣</a:t>
                      </a:r>
                      <a:endParaRPr lang="en-US" altLang="en-US" sz="4000" b="1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MS PGothic" pitchFamily="34" charset="-128"/>
                        </a:rPr>
                        <a:t>王室的赠与地</a:t>
                      </a: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9271" name="Text Box 22"/>
          <p:cNvSpPr txBox="1">
            <a:spLocks noChangeArrowheads="1"/>
          </p:cNvSpPr>
          <p:nvPr/>
        </p:nvSpPr>
        <p:spPr bwMode="auto">
          <a:xfrm>
            <a:off x="8496300" y="333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</a:rPr>
              <a:t>37</a:t>
            </a:r>
          </a:p>
        </p:txBody>
      </p:sp>
      <p:sp>
        <p:nvSpPr>
          <p:cNvPr id="148503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000" b="1" dirty="0">
                <a:ea typeface="ＭＳ Ｐゴシック" charset="0"/>
                <a:cs typeface="ＭＳ Ｐゴシック" charset="0"/>
              </a:rPr>
              <a:t>契约的种类</a:t>
            </a:r>
            <a:endParaRPr lang="en-US" sz="6000" b="1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095500"/>
            <a:ext cx="6350001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3290887"/>
          </a:xfrm>
        </p:spPr>
        <p:txBody>
          <a:bodyPr/>
          <a:lstStyle/>
          <a:p>
            <a:pPr algn="ctr" eaLnBrk="1" hangingPunct="1"/>
            <a:r>
              <a:rPr lang="zh-CN" alt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大卫之约与耶稣</a:t>
            </a:r>
            <a:br>
              <a:rPr lang="en-SG" altLang="zh-CN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有什么关系？</a:t>
            </a:r>
            <a:endParaRPr lang="en-US" sz="6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0051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0"/>
            <a:ext cx="887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8458200" cy="1462088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glow rad="317500">
                    <a:schemeClr val="bg1">
                      <a:alpha val="90000"/>
                    </a:schemeClr>
                  </a:glow>
                </a:effectLst>
                <a:latin typeface="Arial "/>
              </a:rPr>
              <a:t>耶稣是大卫的应许之子</a:t>
            </a:r>
            <a:endParaRPr lang="en-US" b="1" dirty="0">
              <a:solidFill>
                <a:srgbClr val="FFFFFF"/>
              </a:solidFill>
              <a:effectLst>
                <a:glow rad="317500">
                  <a:schemeClr val="bg1">
                    <a:alpha val="90000"/>
                  </a:schemeClr>
                </a:glow>
              </a:effectLst>
              <a:latin typeface="Arial 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1200"/>
            <a:ext cx="8134672" cy="4114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chemeClr val="bg1">
                      <a:alpha val="90000"/>
                    </a:schemeClr>
                  </a:glow>
                </a:effectLst>
                <a:latin typeface="Arial "/>
              </a:rPr>
              <a:t>在马太福音中，耶稣有九次被称为“大卫的子孙” （相比之下，马克福音和路加福音有两次，而约翰福音则没有）。大卫在新约中被提到</a:t>
            </a:r>
            <a:r>
              <a:rPr lang="en-US" altLang="zh-CN" b="1" dirty="0">
                <a:solidFill>
                  <a:srgbClr val="FFFFFF"/>
                </a:solidFill>
                <a:effectLst>
                  <a:glow rad="317500">
                    <a:schemeClr val="bg1">
                      <a:alpha val="90000"/>
                    </a:schemeClr>
                  </a:glow>
                </a:effectLst>
                <a:latin typeface="Arial "/>
              </a:rPr>
              <a:t>59</a:t>
            </a: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chemeClr val="bg1">
                      <a:alpha val="90000"/>
                    </a:schemeClr>
                  </a:glow>
                </a:effectLst>
                <a:latin typeface="Arial "/>
              </a:rPr>
              <a:t>此 。</a:t>
            </a:r>
            <a:endParaRPr lang="en-US" b="1" dirty="0">
              <a:solidFill>
                <a:srgbClr val="FFFFFF"/>
              </a:solidFill>
              <a:effectLst>
                <a:glow rad="317500">
                  <a:schemeClr val="bg1">
                    <a:alpha val="90000"/>
                  </a:schemeClr>
                </a:glow>
              </a:effectLst>
              <a:latin typeface="Arial "/>
            </a:endParaRP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chemeClr val="bg1">
                      <a:alpha val="90000"/>
                    </a:schemeClr>
                  </a:glow>
                </a:effectLst>
                <a:latin typeface="Arial "/>
              </a:rPr>
              <a:t>耶稣的出生之地，伯利恒，被召回为“大卫之城” </a:t>
            </a:r>
            <a:r>
              <a:rPr lang="en-US" b="1" dirty="0">
                <a:solidFill>
                  <a:srgbClr val="FFFFFF"/>
                </a:solidFill>
                <a:effectLst>
                  <a:glow rad="317500">
                    <a:schemeClr val="bg1">
                      <a:alpha val="90000"/>
                    </a:schemeClr>
                  </a:glow>
                </a:effectLst>
                <a:latin typeface="Arial "/>
              </a:rPr>
              <a:t>(</a:t>
            </a: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chemeClr val="bg1">
                      <a:alpha val="90000"/>
                    </a:schemeClr>
                  </a:glow>
                </a:effectLst>
                <a:latin typeface="Arial "/>
              </a:rPr>
              <a:t>马太福音</a:t>
            </a:r>
            <a:r>
              <a:rPr lang="en-US" b="1" dirty="0">
                <a:solidFill>
                  <a:srgbClr val="FFFFFF"/>
                </a:solidFill>
                <a:effectLst>
                  <a:glow rad="317500">
                    <a:schemeClr val="bg1">
                      <a:alpha val="90000"/>
                    </a:schemeClr>
                  </a:glow>
                </a:effectLst>
                <a:latin typeface="Arial "/>
              </a:rPr>
              <a:t>2:1; </a:t>
            </a: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chemeClr val="bg1">
                      <a:alpha val="90000"/>
                    </a:schemeClr>
                  </a:glow>
                </a:effectLst>
                <a:latin typeface="Arial "/>
              </a:rPr>
              <a:t>撒母耳记上</a:t>
            </a:r>
            <a:r>
              <a:rPr lang="en-US" b="1" dirty="0">
                <a:solidFill>
                  <a:srgbClr val="FFFFFF"/>
                </a:solidFill>
                <a:effectLst>
                  <a:glow rad="317500">
                    <a:schemeClr val="bg1">
                      <a:alpha val="90000"/>
                    </a:schemeClr>
                  </a:glow>
                </a:effectLst>
                <a:latin typeface="Arial "/>
              </a:rPr>
              <a:t>20:6)</a:t>
            </a:r>
            <a:endParaRPr lang="en-US" sz="2000" b="1" dirty="0">
              <a:solidFill>
                <a:srgbClr val="FFFFFF"/>
              </a:solidFill>
              <a:effectLst>
                <a:glow rad="317500">
                  <a:schemeClr val="bg1">
                    <a:alpha val="90000"/>
                  </a:schemeClr>
                </a:glow>
              </a:effectLst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786412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7" name="Line 2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95618" name="Line 3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95619" name="Rectangle 4"/>
          <p:cNvSpPr>
            <a:spLocks noChangeArrowheads="1"/>
          </p:cNvSpPr>
          <p:nvPr/>
        </p:nvSpPr>
        <p:spPr bwMode="auto">
          <a:xfrm>
            <a:off x="1460500" y="2108200"/>
            <a:ext cx="1574800" cy="3568700"/>
          </a:xfrm>
          <a:prstGeom prst="rect">
            <a:avLst/>
          </a:prstGeom>
          <a:gradFill rotWithShape="0">
            <a:gsLst>
              <a:gs pos="0">
                <a:srgbClr val="47002C"/>
              </a:gs>
              <a:gs pos="100000">
                <a:srgbClr val="7F004A"/>
              </a:gs>
            </a:gsLst>
            <a:lin ang="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0084" name="Rectangle 5"/>
          <p:cNvSpPr>
            <a:spLocks noChangeArrowheads="1"/>
          </p:cNvSpPr>
          <p:nvPr/>
        </p:nvSpPr>
        <p:spPr bwMode="auto">
          <a:xfrm>
            <a:off x="1073150" y="1682750"/>
            <a:ext cx="7988300" cy="406400"/>
          </a:xfrm>
          <a:prstGeom prst="rect">
            <a:avLst/>
          </a:prstGeom>
          <a:gradFill rotWithShape="0">
            <a:gsLst>
              <a:gs pos="22000">
                <a:schemeClr val="bg1">
                  <a:lumMod val="75000"/>
                </a:schemeClr>
              </a:gs>
              <a:gs pos="50000">
                <a:srgbClr val="01020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56486" name="Rectangle 6"/>
          <p:cNvSpPr>
            <a:spLocks noChangeArrowheads="1"/>
          </p:cNvSpPr>
          <p:nvPr/>
        </p:nvSpPr>
        <p:spPr bwMode="auto">
          <a:xfrm>
            <a:off x="1214438" y="1676400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ＭＳ Ｐゴシック" charset="0"/>
              </a:rPr>
              <a:t>诺亚之约</a:t>
            </a:r>
          </a:p>
        </p:txBody>
      </p:sp>
      <p:sp>
        <p:nvSpPr>
          <p:cNvPr id="495622" name="Rectangle 7"/>
          <p:cNvSpPr>
            <a:spLocks noChangeArrowheads="1"/>
          </p:cNvSpPr>
          <p:nvPr/>
        </p:nvSpPr>
        <p:spPr bwMode="auto">
          <a:xfrm>
            <a:off x="30163" y="987425"/>
            <a:ext cx="736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亚当与神同掌权（</a:t>
            </a:r>
            <a:r>
              <a:rPr lang="en-US" altLang="zh-CN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</a:t>
            </a:r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创</a:t>
            </a:r>
            <a:r>
              <a:rPr lang="en-US" altLang="zh-CN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. 1:26, 28; 2:19) </a:t>
            </a:r>
          </a:p>
        </p:txBody>
      </p:sp>
      <p:sp>
        <p:nvSpPr>
          <p:cNvPr id="495623" name="Rectangle 8"/>
          <p:cNvSpPr>
            <a:spLocks noChangeArrowheads="1"/>
          </p:cNvSpPr>
          <p:nvPr/>
        </p:nvSpPr>
        <p:spPr bwMode="auto">
          <a:xfrm>
            <a:off x="603250" y="987425"/>
            <a:ext cx="927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撒旦自以为神统治着这个世界</a:t>
            </a:r>
            <a:r>
              <a:rPr lang="en-US" altLang="zh-CN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(</a:t>
            </a:r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创</a:t>
            </a:r>
            <a:r>
              <a:rPr lang="en-US" altLang="zh-CN" sz="8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. 3:15; </a:t>
            </a:r>
          </a:p>
          <a:p>
            <a:pPr algn="ctr"/>
            <a:r>
              <a:rPr lang="en-US" altLang="zh-CN" sz="8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2 Cor. 4:4)</a:t>
            </a:r>
          </a:p>
        </p:txBody>
      </p:sp>
      <p:sp>
        <p:nvSpPr>
          <p:cNvPr id="1556489" name="Rectangle 9"/>
          <p:cNvSpPr>
            <a:spLocks noChangeArrowheads="1"/>
          </p:cNvSpPr>
          <p:nvPr/>
        </p:nvSpPr>
        <p:spPr bwMode="auto">
          <a:xfrm rot="16200000" flipH="1">
            <a:off x="215900" y="3702050"/>
            <a:ext cx="2009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ＭＳ Ｐゴシック" charset="0"/>
              </a:rPr>
              <a:t>亚伯拉罕之约</a:t>
            </a:r>
          </a:p>
        </p:txBody>
      </p:sp>
      <p:sp>
        <p:nvSpPr>
          <p:cNvPr id="495625" name="Rectangle 10"/>
          <p:cNvSpPr>
            <a:spLocks noChangeArrowheads="1"/>
          </p:cNvSpPr>
          <p:nvPr/>
        </p:nvSpPr>
        <p:spPr bwMode="auto">
          <a:xfrm>
            <a:off x="1987550" y="2101850"/>
            <a:ext cx="3886200" cy="1244600"/>
          </a:xfrm>
          <a:prstGeom prst="rect">
            <a:avLst/>
          </a:prstGeom>
          <a:gradFill rotWithShape="0">
            <a:gsLst>
              <a:gs pos="0">
                <a:srgbClr val="CF0E30"/>
              </a:gs>
              <a:gs pos="100000">
                <a:srgbClr val="3E040E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5626" name="Rectangle 11"/>
          <p:cNvSpPr>
            <a:spLocks noChangeArrowheads="1"/>
          </p:cNvSpPr>
          <p:nvPr/>
        </p:nvSpPr>
        <p:spPr bwMode="auto">
          <a:xfrm>
            <a:off x="3016250" y="4502150"/>
            <a:ext cx="2857500" cy="11811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1B39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6492" name="Rectangle 12"/>
          <p:cNvSpPr>
            <a:spLocks noChangeArrowheads="1"/>
          </p:cNvSpPr>
          <p:nvPr/>
        </p:nvSpPr>
        <p:spPr bwMode="auto">
          <a:xfrm>
            <a:off x="1847850" y="5695950"/>
            <a:ext cx="3949700" cy="609600"/>
          </a:xfrm>
          <a:prstGeom prst="rect">
            <a:avLst/>
          </a:prstGeom>
          <a:gradFill rotWithShape="0">
            <a:gsLst>
              <a:gs pos="0">
                <a:schemeClr val="accent4">
                  <a:lumMod val="50000"/>
                </a:schemeClr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itchFamily="-128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56493" name="Rectangle 13"/>
          <p:cNvSpPr>
            <a:spLocks noChangeArrowheads="1"/>
          </p:cNvSpPr>
          <p:nvPr/>
        </p:nvSpPr>
        <p:spPr bwMode="auto">
          <a:xfrm>
            <a:off x="2003425" y="2159000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ＭＳ Ｐゴシック" charset="0"/>
              </a:rPr>
              <a:t>土地之约</a:t>
            </a:r>
          </a:p>
        </p:txBody>
      </p:sp>
      <p:sp>
        <p:nvSpPr>
          <p:cNvPr id="495629" name="Rectangle 14"/>
          <p:cNvSpPr>
            <a:spLocks noChangeArrowheads="1"/>
          </p:cNvSpPr>
          <p:nvPr/>
        </p:nvSpPr>
        <p:spPr bwMode="auto">
          <a:xfrm>
            <a:off x="2368550" y="3308350"/>
            <a:ext cx="3505200" cy="1181100"/>
          </a:xfrm>
          <a:prstGeom prst="rect">
            <a:avLst/>
          </a:prstGeom>
          <a:gradFill rotWithShape="0">
            <a:gsLst>
              <a:gs pos="0">
                <a:srgbClr val="BA5D00"/>
              </a:gs>
              <a:gs pos="100000">
                <a:srgbClr val="371C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6495" name="Rectangle 15"/>
          <p:cNvSpPr>
            <a:spLocks noChangeArrowheads="1"/>
          </p:cNvSpPr>
          <p:nvPr/>
        </p:nvSpPr>
        <p:spPr bwMode="auto">
          <a:xfrm>
            <a:off x="2549525" y="3327400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ＭＳ Ｐゴシック" charset="0"/>
              </a:rPr>
              <a:t>大卫之约</a:t>
            </a:r>
          </a:p>
        </p:txBody>
      </p:sp>
      <p:sp>
        <p:nvSpPr>
          <p:cNvPr id="1556496" name="Rectangle 16"/>
          <p:cNvSpPr>
            <a:spLocks noChangeArrowheads="1"/>
          </p:cNvSpPr>
          <p:nvPr/>
        </p:nvSpPr>
        <p:spPr bwMode="auto">
          <a:xfrm>
            <a:off x="3108325" y="4546600"/>
            <a:ext cx="688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ＭＳ Ｐゴシック" charset="0"/>
              </a:rPr>
              <a:t>新约</a:t>
            </a:r>
          </a:p>
        </p:txBody>
      </p:sp>
      <p:sp>
        <p:nvSpPr>
          <p:cNvPr id="1556497" name="Rectangle 17"/>
          <p:cNvSpPr>
            <a:spLocks noChangeArrowheads="1"/>
          </p:cNvSpPr>
          <p:nvPr/>
        </p:nvSpPr>
        <p:spPr bwMode="auto">
          <a:xfrm>
            <a:off x="1927225" y="5654675"/>
            <a:ext cx="12080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rgbClr val="FFFFFF"/>
                </a:solidFill>
                <a:latin typeface="Kosher-Normal" charset="0"/>
                <a:ea typeface="ＭＳ Ｐゴシック" charset="0"/>
              </a:rPr>
              <a:t>摩西之约</a:t>
            </a:r>
          </a:p>
        </p:txBody>
      </p:sp>
      <p:grpSp>
        <p:nvGrpSpPr>
          <p:cNvPr id="495633" name="Group 18"/>
          <p:cNvGrpSpPr>
            <a:grpSpLocks/>
          </p:cNvGrpSpPr>
          <p:nvPr/>
        </p:nvGrpSpPr>
        <p:grpSpPr bwMode="auto">
          <a:xfrm>
            <a:off x="5689600" y="1376363"/>
            <a:ext cx="165100" cy="279400"/>
            <a:chOff x="3584" y="867"/>
            <a:chExt cx="104" cy="176"/>
          </a:xfrm>
        </p:grpSpPr>
        <p:sp>
          <p:nvSpPr>
            <p:cNvPr id="495720" name="Line 19"/>
            <p:cNvSpPr>
              <a:spLocks noChangeShapeType="1"/>
            </p:cNvSpPr>
            <p:nvPr/>
          </p:nvSpPr>
          <p:spPr bwMode="auto">
            <a:xfrm>
              <a:off x="3640" y="867"/>
              <a:ext cx="0" cy="176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21" name="Line 20"/>
            <p:cNvSpPr>
              <a:spLocks noChangeShapeType="1"/>
            </p:cNvSpPr>
            <p:nvPr/>
          </p:nvSpPr>
          <p:spPr bwMode="auto">
            <a:xfrm>
              <a:off x="3584" y="923"/>
              <a:ext cx="104" cy="0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</p:grpSp>
      <p:sp>
        <p:nvSpPr>
          <p:cNvPr id="495634" name="Rectangle 21"/>
          <p:cNvSpPr>
            <a:spLocks noChangeArrowheads="1"/>
          </p:cNvSpPr>
          <p:nvPr/>
        </p:nvSpPr>
        <p:spPr bwMode="auto">
          <a:xfrm>
            <a:off x="2044700" y="987425"/>
            <a:ext cx="1806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神与亚伯拉罕立约透过以色列成为“祭司的国度”重新建立人的统治权</a:t>
            </a:r>
          </a:p>
          <a:p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创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. 12:1-3;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出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. 19:6)</a:t>
            </a:r>
          </a:p>
        </p:txBody>
      </p:sp>
      <p:sp>
        <p:nvSpPr>
          <p:cNvPr id="1556502" name="Rectangle 22"/>
          <p:cNvSpPr>
            <a:spLocks noChangeArrowheads="1"/>
          </p:cNvSpPr>
          <p:nvPr/>
        </p:nvSpPr>
        <p:spPr bwMode="auto">
          <a:xfrm>
            <a:off x="47625" y="769938"/>
            <a:ext cx="137636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1200" b="1">
                <a:solidFill>
                  <a:srgbClr val="FFA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lar" charset="0"/>
                <a:ea typeface="SimSun" charset="0"/>
                <a:cs typeface="SimSun" charset="0"/>
              </a:rPr>
              <a:t>国度概念的教导</a:t>
            </a:r>
            <a:r>
              <a:rPr lang="en-US" altLang="zh-CN" sz="1200" b="1">
                <a:solidFill>
                  <a:srgbClr val="FFA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lar" charset="0"/>
                <a:ea typeface="SimSun" charset="0"/>
                <a:cs typeface="SimSun" charset="0"/>
              </a:rPr>
              <a:t>...</a:t>
            </a:r>
          </a:p>
        </p:txBody>
      </p:sp>
      <p:sp>
        <p:nvSpPr>
          <p:cNvPr id="495636" name="Line 23"/>
          <p:cNvSpPr>
            <a:spLocks noChangeShapeType="1"/>
          </p:cNvSpPr>
          <p:nvPr/>
        </p:nvSpPr>
        <p:spPr bwMode="auto">
          <a:xfrm>
            <a:off x="663575" y="1149350"/>
            <a:ext cx="0" cy="406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95637" name="Freeform 24"/>
          <p:cNvSpPr>
            <a:spLocks/>
          </p:cNvSpPr>
          <p:nvPr/>
        </p:nvSpPr>
        <p:spPr bwMode="auto">
          <a:xfrm>
            <a:off x="603250" y="1489075"/>
            <a:ext cx="122238" cy="179388"/>
          </a:xfrm>
          <a:custGeom>
            <a:avLst/>
            <a:gdLst>
              <a:gd name="T0" fmla="*/ 2147483647 w 77"/>
              <a:gd name="T1" fmla="*/ 2147483647 h 113"/>
              <a:gd name="T2" fmla="*/ 0 w 77"/>
              <a:gd name="T3" fmla="*/ 0 h 113"/>
              <a:gd name="T4" fmla="*/ 2147483647 w 77"/>
              <a:gd name="T5" fmla="*/ 2147483647 h 113"/>
              <a:gd name="T6" fmla="*/ 2147483647 w 77"/>
              <a:gd name="T7" fmla="*/ 0 h 113"/>
              <a:gd name="T8" fmla="*/ 2147483647 w 77"/>
              <a:gd name="T9" fmla="*/ 2147483647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13"/>
              <a:gd name="T17" fmla="*/ 77 w 77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13">
                <a:moveTo>
                  <a:pt x="38" y="37"/>
                </a:moveTo>
                <a:lnTo>
                  <a:pt x="0" y="0"/>
                </a:lnTo>
                <a:lnTo>
                  <a:pt x="38" y="112"/>
                </a:lnTo>
                <a:lnTo>
                  <a:pt x="76" y="0"/>
                </a:lnTo>
                <a:lnTo>
                  <a:pt x="38" y="37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95638" name="Rectangle 25"/>
          <p:cNvSpPr>
            <a:spLocks noChangeArrowheads="1"/>
          </p:cNvSpPr>
          <p:nvPr/>
        </p:nvSpPr>
        <p:spPr bwMode="auto">
          <a:xfrm>
            <a:off x="190500" y="1811338"/>
            <a:ext cx="8810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人的堕落 </a:t>
            </a:r>
            <a:r>
              <a:rPr lang="en-US" altLang="zh-CN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创</a:t>
            </a:r>
            <a:r>
              <a:rPr lang="en-US" altLang="zh-CN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3)</a:t>
            </a:r>
          </a:p>
        </p:txBody>
      </p:sp>
      <p:sp>
        <p:nvSpPr>
          <p:cNvPr id="495639" name="Rectangle 26"/>
          <p:cNvSpPr>
            <a:spLocks noChangeArrowheads="1"/>
          </p:cNvSpPr>
          <p:nvPr/>
        </p:nvSpPr>
        <p:spPr bwMode="auto">
          <a:xfrm>
            <a:off x="3411538" y="987425"/>
            <a:ext cx="13049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以色列失去祭司国度的见证，于是被掳受外邦统治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endParaRPr lang="en-US" altLang="zh-CN" sz="10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6507" name="Rectangle 27"/>
          <p:cNvSpPr>
            <a:spLocks noChangeArrowheads="1"/>
          </p:cNvSpPr>
          <p:nvPr/>
        </p:nvSpPr>
        <p:spPr bwMode="auto">
          <a:xfrm>
            <a:off x="3184525" y="4826000"/>
            <a:ext cx="1381125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耶利米书</a:t>
            </a:r>
            <a:r>
              <a:rPr lang="en-US" altLang="zh-CN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31:31-34 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应许</a:t>
            </a:r>
            <a:r>
              <a:rPr lang="en-US" altLang="zh-CN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赦免</a:t>
            </a:r>
          </a:p>
          <a:p>
            <a:pPr>
              <a:buFontTx/>
              <a:buChar char="•"/>
              <a:defRPr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圣灵内住</a:t>
            </a:r>
          </a:p>
          <a:p>
            <a:pPr>
              <a:buFontTx/>
              <a:buChar char="•"/>
              <a:defRPr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新心，新人，新思想 </a:t>
            </a:r>
          </a:p>
          <a:p>
            <a:pPr>
              <a:buFontTx/>
              <a:buChar char="•"/>
              <a:defRPr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以色列与犹大重新统一</a:t>
            </a:r>
          </a:p>
          <a:p>
            <a:pPr>
              <a:buFontTx/>
              <a:buChar char="•"/>
              <a:defRPr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不需要传福音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endParaRPr lang="en-US" altLang="zh-CN" sz="9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6508" name="Rectangle 28"/>
          <p:cNvSpPr>
            <a:spLocks noChangeArrowheads="1"/>
          </p:cNvSpPr>
          <p:nvPr/>
        </p:nvSpPr>
        <p:spPr bwMode="auto">
          <a:xfrm>
            <a:off x="2651125" y="3671888"/>
            <a:ext cx="1820863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撒母耳下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7:12-16 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永久的应许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儿子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(“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家室”永不遭废弃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国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政治王朝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宝座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后裔接续掌权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圣殿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儿子来建造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)</a:t>
            </a:r>
          </a:p>
        </p:txBody>
      </p:sp>
      <p:sp>
        <p:nvSpPr>
          <p:cNvPr id="1556509" name="Rectangle 29"/>
          <p:cNvSpPr>
            <a:spLocks noChangeArrowheads="1"/>
          </p:cNvSpPr>
          <p:nvPr/>
        </p:nvSpPr>
        <p:spPr bwMode="auto">
          <a:xfrm>
            <a:off x="2270125" y="2519363"/>
            <a:ext cx="3200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创世记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15:18 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参：申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30:1-10)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的应许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从埃及哇地至幼发拉底河流域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赛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27:12)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被掳归回／重建之后，土地永久占有权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创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17:8) 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因着巴勒斯坦地全世界蒙祝福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赛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14:1-2)</a:t>
            </a:r>
          </a:p>
        </p:txBody>
      </p:sp>
      <p:sp>
        <p:nvSpPr>
          <p:cNvPr id="495643" name="Rectangle 30"/>
          <p:cNvSpPr>
            <a:spLocks noChangeArrowheads="1"/>
          </p:cNvSpPr>
          <p:nvPr/>
        </p:nvSpPr>
        <p:spPr bwMode="auto">
          <a:xfrm>
            <a:off x="5827713" y="995363"/>
            <a:ext cx="11207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耶稣藉着教会以神奇的方式扩展张他的国度（太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.13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5644" name="Rectangle 31"/>
          <p:cNvSpPr>
            <a:spLocks noChangeArrowheads="1"/>
          </p:cNvSpPr>
          <p:nvPr/>
        </p:nvSpPr>
        <p:spPr bwMode="auto">
          <a:xfrm>
            <a:off x="4643438" y="987425"/>
            <a:ext cx="1076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以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色列拒绝弥赛亚国度的邀请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太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. 12:41-42; 23:37-39)</a:t>
            </a:r>
          </a:p>
        </p:txBody>
      </p:sp>
      <p:sp>
        <p:nvSpPr>
          <p:cNvPr id="495645" name="Rectangle 32"/>
          <p:cNvSpPr>
            <a:spLocks noChangeArrowheads="1"/>
          </p:cNvSpPr>
          <p:nvPr/>
        </p:nvSpPr>
        <p:spPr bwMode="auto">
          <a:xfrm>
            <a:off x="6700838" y="836613"/>
            <a:ext cx="11842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基督得胜以色列的仇敌，以色列全家都要得救（罗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11:26-27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5646" name="AutoShape 33"/>
          <p:cNvSpPr>
            <a:spLocks noChangeArrowheads="1"/>
          </p:cNvSpPr>
          <p:nvPr/>
        </p:nvSpPr>
        <p:spPr bwMode="auto">
          <a:xfrm rot="-5400000">
            <a:off x="5849938" y="15033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5647" name="Rectangle 34"/>
          <p:cNvSpPr>
            <a:spLocks noChangeArrowheads="1"/>
          </p:cNvSpPr>
          <p:nvPr/>
        </p:nvSpPr>
        <p:spPr bwMode="auto">
          <a:xfrm>
            <a:off x="5778500" y="4495800"/>
            <a:ext cx="3297238" cy="11938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D9E8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5648" name="Rectangle 35"/>
          <p:cNvSpPr>
            <a:spLocks noChangeArrowheads="1"/>
          </p:cNvSpPr>
          <p:nvPr/>
        </p:nvSpPr>
        <p:spPr bwMode="auto">
          <a:xfrm>
            <a:off x="5784850" y="2101850"/>
            <a:ext cx="1981200" cy="1244600"/>
          </a:xfrm>
          <a:prstGeom prst="rect">
            <a:avLst/>
          </a:prstGeom>
          <a:gradFill rotWithShape="0">
            <a:gsLst>
              <a:gs pos="0">
                <a:srgbClr val="3E040E"/>
              </a:gs>
              <a:gs pos="100000">
                <a:srgbClr val="CF0E30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5649" name="Rectangle 36"/>
          <p:cNvSpPr>
            <a:spLocks noChangeArrowheads="1"/>
          </p:cNvSpPr>
          <p:nvPr/>
        </p:nvSpPr>
        <p:spPr bwMode="auto">
          <a:xfrm>
            <a:off x="7688263" y="2103438"/>
            <a:ext cx="1384300" cy="1211262"/>
          </a:xfrm>
          <a:prstGeom prst="rect">
            <a:avLst/>
          </a:prstGeom>
          <a:solidFill>
            <a:srgbClr val="CF0E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5650" name="Rectangle 37"/>
          <p:cNvSpPr>
            <a:spLocks noChangeArrowheads="1"/>
          </p:cNvSpPr>
          <p:nvPr/>
        </p:nvSpPr>
        <p:spPr bwMode="auto">
          <a:xfrm>
            <a:off x="5778500" y="3311525"/>
            <a:ext cx="3289300" cy="1193800"/>
          </a:xfrm>
          <a:prstGeom prst="rect">
            <a:avLst/>
          </a:prstGeom>
          <a:gradFill rotWithShape="0">
            <a:gsLst>
              <a:gs pos="0">
                <a:srgbClr val="371C00"/>
              </a:gs>
              <a:gs pos="100000">
                <a:srgbClr val="BA5D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5651" name="Rectangle 38"/>
          <p:cNvSpPr>
            <a:spLocks noChangeArrowheads="1"/>
          </p:cNvSpPr>
          <p:nvPr/>
        </p:nvSpPr>
        <p:spPr bwMode="auto">
          <a:xfrm>
            <a:off x="5786438" y="2519363"/>
            <a:ext cx="17192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以色列因着拒绝弥赛亚受审判被赶逐出应许之地 长达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19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世纪（主后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70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－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1948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）现在部分恢复（结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37:1-7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5652" name="Rectangle 39"/>
          <p:cNvSpPr>
            <a:spLocks noChangeArrowheads="1"/>
          </p:cNvSpPr>
          <p:nvPr/>
        </p:nvSpPr>
        <p:spPr bwMode="auto">
          <a:xfrm>
            <a:off x="6022975" y="3429000"/>
            <a:ext cx="12541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基督是教会的头，教会是属灵的圣殿（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2:19-22;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林后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6:16)</a:t>
            </a:r>
          </a:p>
        </p:txBody>
      </p:sp>
      <p:sp>
        <p:nvSpPr>
          <p:cNvPr id="495653" name="Rectangle 40"/>
          <p:cNvSpPr>
            <a:spLocks noChangeArrowheads="1"/>
          </p:cNvSpPr>
          <p:nvPr/>
        </p:nvSpPr>
        <p:spPr bwMode="auto">
          <a:xfrm>
            <a:off x="5903913" y="4891088"/>
            <a:ext cx="1397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新约前三项取代摩西律法（路</a:t>
            </a:r>
            <a:r>
              <a:rPr lang="en-US" altLang="zh-CN" sz="100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22:20; </a:t>
            </a:r>
            <a:r>
              <a:rPr lang="zh-CN" altLang="en-US" sz="100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林后</a:t>
            </a:r>
            <a:r>
              <a:rPr lang="en-US" altLang="zh-CN" sz="100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3:6)</a:t>
            </a:r>
          </a:p>
        </p:txBody>
      </p:sp>
      <p:sp>
        <p:nvSpPr>
          <p:cNvPr id="495654" name="AutoShape 41"/>
          <p:cNvSpPr>
            <a:spLocks noChangeArrowheads="1"/>
          </p:cNvSpPr>
          <p:nvPr/>
        </p:nvSpPr>
        <p:spPr bwMode="auto">
          <a:xfrm rot="16200000" flipH="1">
            <a:off x="7551738" y="15160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5655" name="Line 42"/>
          <p:cNvSpPr>
            <a:spLocks noChangeShapeType="1"/>
          </p:cNvSpPr>
          <p:nvPr/>
        </p:nvSpPr>
        <p:spPr bwMode="auto">
          <a:xfrm>
            <a:off x="7675563" y="1689100"/>
            <a:ext cx="0" cy="403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95656" name="Rectangle 43"/>
          <p:cNvSpPr>
            <a:spLocks noChangeArrowheads="1"/>
          </p:cNvSpPr>
          <p:nvPr/>
        </p:nvSpPr>
        <p:spPr bwMode="auto">
          <a:xfrm>
            <a:off x="7553325" y="2136775"/>
            <a:ext cx="1590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弥赛亚国度</a:t>
            </a:r>
          </a:p>
        </p:txBody>
      </p:sp>
      <p:sp>
        <p:nvSpPr>
          <p:cNvPr id="495657" name="Line 44"/>
          <p:cNvSpPr>
            <a:spLocks noChangeShapeType="1"/>
          </p:cNvSpPr>
          <p:nvPr/>
        </p:nvSpPr>
        <p:spPr bwMode="auto">
          <a:xfrm>
            <a:off x="8458200" y="2057400"/>
            <a:ext cx="0" cy="3657600"/>
          </a:xfrm>
          <a:prstGeom prst="line">
            <a:avLst/>
          </a:prstGeom>
          <a:noFill/>
          <a:ln w="12700">
            <a:solidFill>
              <a:srgbClr val="6E004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95658" name="Rectangle 45"/>
          <p:cNvSpPr>
            <a:spLocks noChangeArrowheads="1"/>
          </p:cNvSpPr>
          <p:nvPr/>
        </p:nvSpPr>
        <p:spPr bwMode="auto">
          <a:xfrm>
            <a:off x="7620000" y="2273300"/>
            <a:ext cx="14589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千禧年永恒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5659" name="Rectangle 46"/>
          <p:cNvSpPr>
            <a:spLocks noChangeArrowheads="1"/>
          </p:cNvSpPr>
          <p:nvPr/>
        </p:nvSpPr>
        <p:spPr bwMode="auto">
          <a:xfrm>
            <a:off x="7627938" y="2451100"/>
            <a:ext cx="9763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完全恢复（结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37:8-28)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耶路撒冷世界的首府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赛 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2:1-5)</a:t>
            </a:r>
          </a:p>
        </p:txBody>
      </p:sp>
      <p:sp>
        <p:nvSpPr>
          <p:cNvPr id="495660" name="Rectangle 47"/>
          <p:cNvSpPr>
            <a:spLocks noChangeArrowheads="1"/>
          </p:cNvSpPr>
          <p:nvPr/>
        </p:nvSpPr>
        <p:spPr bwMode="auto">
          <a:xfrm>
            <a:off x="8459788" y="2565400"/>
            <a:ext cx="7207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新耶路撒冷</a:t>
            </a:r>
          </a:p>
          <a:p>
            <a:pPr algn="ctr"/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启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21)</a:t>
            </a:r>
          </a:p>
        </p:txBody>
      </p:sp>
      <p:sp>
        <p:nvSpPr>
          <p:cNvPr id="495661" name="Rectangle 48"/>
          <p:cNvSpPr>
            <a:spLocks noChangeArrowheads="1"/>
          </p:cNvSpPr>
          <p:nvPr/>
        </p:nvSpPr>
        <p:spPr bwMode="auto">
          <a:xfrm>
            <a:off x="7693025" y="3429000"/>
            <a:ext cx="8032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基督作王与众圣徒统治全世界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5662" name="Rectangle 49"/>
          <p:cNvSpPr>
            <a:spLocks noChangeArrowheads="1"/>
          </p:cNvSpPr>
          <p:nvPr/>
        </p:nvSpPr>
        <p:spPr bwMode="auto">
          <a:xfrm>
            <a:off x="7818438" y="987425"/>
            <a:ext cx="12176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基督与众圣徒一同掌权（弗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1:9-10;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启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20:1-6; 22:5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下）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pSp>
        <p:nvGrpSpPr>
          <p:cNvPr id="495663" name="Group 50"/>
          <p:cNvGrpSpPr>
            <a:grpSpLocks/>
          </p:cNvGrpSpPr>
          <p:nvPr/>
        </p:nvGrpSpPr>
        <p:grpSpPr bwMode="auto">
          <a:xfrm>
            <a:off x="4648200" y="5105400"/>
            <a:ext cx="76200" cy="304800"/>
            <a:chOff x="2928" y="3216"/>
            <a:chExt cx="48" cy="192"/>
          </a:xfrm>
        </p:grpSpPr>
        <p:sp>
          <p:nvSpPr>
            <p:cNvPr id="495717" name="Line 51"/>
            <p:cNvSpPr>
              <a:spLocks noChangeShapeType="1"/>
            </p:cNvSpPr>
            <p:nvPr/>
          </p:nvSpPr>
          <p:spPr bwMode="auto">
            <a:xfrm>
              <a:off x="2928" y="3216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18" name="Line 52"/>
            <p:cNvSpPr>
              <a:spLocks noChangeShapeType="1"/>
            </p:cNvSpPr>
            <p:nvPr/>
          </p:nvSpPr>
          <p:spPr bwMode="auto">
            <a:xfrm>
              <a:off x="2928" y="34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19" name="Line 53"/>
            <p:cNvSpPr>
              <a:spLocks noChangeShapeType="1"/>
            </p:cNvSpPr>
            <p:nvPr/>
          </p:nvSpPr>
          <p:spPr bwMode="auto">
            <a:xfrm>
              <a:off x="2976" y="321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</p:grpSp>
      <p:grpSp>
        <p:nvGrpSpPr>
          <p:cNvPr id="495664" name="Group 54"/>
          <p:cNvGrpSpPr>
            <a:grpSpLocks/>
          </p:cNvGrpSpPr>
          <p:nvPr/>
        </p:nvGrpSpPr>
        <p:grpSpPr bwMode="auto">
          <a:xfrm>
            <a:off x="4876800" y="5426075"/>
            <a:ext cx="76200" cy="212725"/>
            <a:chOff x="3072" y="3418"/>
            <a:chExt cx="48" cy="134"/>
          </a:xfrm>
        </p:grpSpPr>
        <p:sp>
          <p:nvSpPr>
            <p:cNvPr id="495714" name="Line 55"/>
            <p:cNvSpPr>
              <a:spLocks noChangeShapeType="1"/>
            </p:cNvSpPr>
            <p:nvPr/>
          </p:nvSpPr>
          <p:spPr bwMode="auto">
            <a:xfrm>
              <a:off x="3072" y="341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15" name="Line 56"/>
            <p:cNvSpPr>
              <a:spLocks noChangeShapeType="1"/>
            </p:cNvSpPr>
            <p:nvPr/>
          </p:nvSpPr>
          <p:spPr bwMode="auto">
            <a:xfrm>
              <a:off x="3072" y="3552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16" name="Line 57"/>
            <p:cNvSpPr>
              <a:spLocks noChangeShapeType="1"/>
            </p:cNvSpPr>
            <p:nvPr/>
          </p:nvSpPr>
          <p:spPr bwMode="auto">
            <a:xfrm>
              <a:off x="3120" y="3418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</p:grpSp>
      <p:sp>
        <p:nvSpPr>
          <p:cNvPr id="495665" name="Rectangle 58"/>
          <p:cNvSpPr>
            <a:spLocks noChangeArrowheads="1"/>
          </p:cNvSpPr>
          <p:nvPr/>
        </p:nvSpPr>
        <p:spPr bwMode="auto">
          <a:xfrm rot="-5400000">
            <a:off x="1504951" y="258603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SimSun" charset="0"/>
              </a:rPr>
              <a:t>土地</a:t>
            </a:r>
          </a:p>
        </p:txBody>
      </p:sp>
      <p:sp>
        <p:nvSpPr>
          <p:cNvPr id="495666" name="Rectangle 59"/>
          <p:cNvSpPr>
            <a:spLocks noChangeArrowheads="1"/>
          </p:cNvSpPr>
          <p:nvPr/>
        </p:nvSpPr>
        <p:spPr bwMode="auto">
          <a:xfrm rot="-5400000">
            <a:off x="1889126" y="376078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SimSun" charset="0"/>
              </a:rPr>
              <a:t>后裔</a:t>
            </a:r>
          </a:p>
        </p:txBody>
      </p:sp>
      <p:sp>
        <p:nvSpPr>
          <p:cNvPr id="495667" name="Rectangle 60"/>
          <p:cNvSpPr>
            <a:spLocks noChangeArrowheads="1"/>
          </p:cNvSpPr>
          <p:nvPr/>
        </p:nvSpPr>
        <p:spPr bwMode="auto">
          <a:xfrm rot="-5400000">
            <a:off x="2554288" y="514508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SimSun" charset="0"/>
              </a:rPr>
              <a:t>祝福</a:t>
            </a:r>
          </a:p>
        </p:txBody>
      </p:sp>
      <p:sp>
        <p:nvSpPr>
          <p:cNvPr id="495668" name="Rectangle 61"/>
          <p:cNvSpPr>
            <a:spLocks noChangeArrowheads="1"/>
          </p:cNvSpPr>
          <p:nvPr/>
        </p:nvSpPr>
        <p:spPr bwMode="auto">
          <a:xfrm rot="-5400000">
            <a:off x="1069975" y="3783013"/>
            <a:ext cx="962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10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创世记 </a:t>
            </a:r>
            <a:r>
              <a:rPr lang="en-US" altLang="zh-CN" sz="10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12:1-3</a:t>
            </a:r>
          </a:p>
        </p:txBody>
      </p:sp>
      <p:sp>
        <p:nvSpPr>
          <p:cNvPr id="495669" name="Rectangle 62"/>
          <p:cNvSpPr>
            <a:spLocks noChangeArrowheads="1"/>
          </p:cNvSpPr>
          <p:nvPr/>
        </p:nvSpPr>
        <p:spPr bwMode="auto">
          <a:xfrm>
            <a:off x="8385175" y="3429000"/>
            <a:ext cx="7508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zh-CN" sz="100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基督将国度呈递给天父（林前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15:24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pSp>
        <p:nvGrpSpPr>
          <p:cNvPr id="495670" name="Group 63"/>
          <p:cNvGrpSpPr>
            <a:grpSpLocks/>
          </p:cNvGrpSpPr>
          <p:nvPr/>
        </p:nvGrpSpPr>
        <p:grpSpPr bwMode="auto">
          <a:xfrm>
            <a:off x="7823200" y="1676400"/>
            <a:ext cx="611188" cy="450850"/>
            <a:chOff x="4928" y="1056"/>
            <a:chExt cx="385" cy="284"/>
          </a:xfrm>
        </p:grpSpPr>
        <p:sp>
          <p:nvSpPr>
            <p:cNvPr id="495709" name="Freeform 64"/>
            <p:cNvSpPr>
              <a:spLocks/>
            </p:cNvSpPr>
            <p:nvPr/>
          </p:nvSpPr>
          <p:spPr bwMode="auto">
            <a:xfrm>
              <a:off x="4928" y="1056"/>
              <a:ext cx="385" cy="193"/>
            </a:xfrm>
            <a:custGeom>
              <a:avLst/>
              <a:gdLst>
                <a:gd name="T0" fmla="*/ 0 w 385"/>
                <a:gd name="T1" fmla="*/ 192 h 193"/>
                <a:gd name="T2" fmla="*/ 48 w 385"/>
                <a:gd name="T3" fmla="*/ 0 h 193"/>
                <a:gd name="T4" fmla="*/ 96 w 385"/>
                <a:gd name="T5" fmla="*/ 96 h 193"/>
                <a:gd name="T6" fmla="*/ 100 w 385"/>
                <a:gd name="T7" fmla="*/ 98 h 193"/>
                <a:gd name="T8" fmla="*/ 144 w 385"/>
                <a:gd name="T9" fmla="*/ 0 h 193"/>
                <a:gd name="T10" fmla="*/ 192 w 385"/>
                <a:gd name="T11" fmla="*/ 96 h 193"/>
                <a:gd name="T12" fmla="*/ 240 w 385"/>
                <a:gd name="T13" fmla="*/ 0 h 193"/>
                <a:gd name="T14" fmla="*/ 288 w 385"/>
                <a:gd name="T15" fmla="*/ 96 h 193"/>
                <a:gd name="T16" fmla="*/ 336 w 385"/>
                <a:gd name="T17" fmla="*/ 0 h 193"/>
                <a:gd name="T18" fmla="*/ 384 w 385"/>
                <a:gd name="T19" fmla="*/ 19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5"/>
                <a:gd name="T31" fmla="*/ 0 h 193"/>
                <a:gd name="T32" fmla="*/ 385 w 385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5" h="193">
                  <a:moveTo>
                    <a:pt x="0" y="192"/>
                  </a:moveTo>
                  <a:lnTo>
                    <a:pt x="48" y="0"/>
                  </a:lnTo>
                  <a:lnTo>
                    <a:pt x="96" y="96"/>
                  </a:lnTo>
                  <a:lnTo>
                    <a:pt x="100" y="98"/>
                  </a:lnTo>
                  <a:lnTo>
                    <a:pt x="144" y="0"/>
                  </a:lnTo>
                  <a:lnTo>
                    <a:pt x="192" y="96"/>
                  </a:lnTo>
                  <a:lnTo>
                    <a:pt x="240" y="0"/>
                  </a:lnTo>
                  <a:lnTo>
                    <a:pt x="288" y="96"/>
                  </a:lnTo>
                  <a:lnTo>
                    <a:pt x="336" y="0"/>
                  </a:lnTo>
                  <a:lnTo>
                    <a:pt x="384" y="192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10" name="Rectangle 65"/>
            <p:cNvSpPr>
              <a:spLocks noChangeArrowheads="1"/>
            </p:cNvSpPr>
            <p:nvPr/>
          </p:nvSpPr>
          <p:spPr bwMode="auto">
            <a:xfrm>
              <a:off x="4928" y="1248"/>
              <a:ext cx="384" cy="4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5711" name="Oval 66"/>
            <p:cNvSpPr>
              <a:spLocks noChangeArrowheads="1"/>
            </p:cNvSpPr>
            <p:nvPr/>
          </p:nvSpPr>
          <p:spPr bwMode="auto">
            <a:xfrm>
              <a:off x="4932" y="1252"/>
              <a:ext cx="376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5712" name="Line 67"/>
            <p:cNvSpPr>
              <a:spLocks noChangeShapeType="1"/>
            </p:cNvSpPr>
            <p:nvPr/>
          </p:nvSpPr>
          <p:spPr bwMode="auto">
            <a:xfrm>
              <a:off x="4928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13" name="Line 68"/>
            <p:cNvSpPr>
              <a:spLocks noChangeShapeType="1"/>
            </p:cNvSpPr>
            <p:nvPr/>
          </p:nvSpPr>
          <p:spPr bwMode="auto">
            <a:xfrm>
              <a:off x="5312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</p:grpSp>
      <p:grpSp>
        <p:nvGrpSpPr>
          <p:cNvPr id="495671" name="Group 69"/>
          <p:cNvGrpSpPr>
            <a:grpSpLocks/>
          </p:cNvGrpSpPr>
          <p:nvPr/>
        </p:nvGrpSpPr>
        <p:grpSpPr bwMode="auto">
          <a:xfrm>
            <a:off x="4800600" y="5203825"/>
            <a:ext cx="1184275" cy="104775"/>
            <a:chOff x="3024" y="3278"/>
            <a:chExt cx="746" cy="66"/>
          </a:xfrm>
        </p:grpSpPr>
        <p:sp>
          <p:nvSpPr>
            <p:cNvPr id="495707" name="Line 70"/>
            <p:cNvSpPr>
              <a:spLocks noChangeShapeType="1"/>
            </p:cNvSpPr>
            <p:nvPr/>
          </p:nvSpPr>
          <p:spPr bwMode="auto">
            <a:xfrm>
              <a:off x="3024" y="331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08" name="AutoShape 71"/>
            <p:cNvSpPr>
              <a:spLocks noChangeArrowheads="1"/>
            </p:cNvSpPr>
            <p:nvPr/>
          </p:nvSpPr>
          <p:spPr bwMode="auto">
            <a:xfrm rot="5400000">
              <a:off x="3717" y="3291"/>
              <a:ext cx="66" cy="40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5672" name="Group 72"/>
          <p:cNvGrpSpPr>
            <a:grpSpLocks/>
          </p:cNvGrpSpPr>
          <p:nvPr/>
        </p:nvGrpSpPr>
        <p:grpSpPr bwMode="auto">
          <a:xfrm>
            <a:off x="4954588" y="5489575"/>
            <a:ext cx="2857500" cy="100013"/>
            <a:chOff x="3168" y="3458"/>
            <a:chExt cx="1891" cy="66"/>
          </a:xfrm>
        </p:grpSpPr>
        <p:sp>
          <p:nvSpPr>
            <p:cNvPr id="495705" name="Line 73"/>
            <p:cNvSpPr>
              <a:spLocks noChangeShapeType="1"/>
            </p:cNvSpPr>
            <p:nvPr/>
          </p:nvSpPr>
          <p:spPr bwMode="auto">
            <a:xfrm>
              <a:off x="3168" y="3493"/>
              <a:ext cx="18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06" name="AutoShape 74"/>
            <p:cNvSpPr>
              <a:spLocks noChangeArrowheads="1"/>
            </p:cNvSpPr>
            <p:nvPr/>
          </p:nvSpPr>
          <p:spPr bwMode="auto">
            <a:xfrm rot="5400000">
              <a:off x="5006" y="3471"/>
              <a:ext cx="66" cy="40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95673" name="Rectangle 75"/>
          <p:cNvSpPr>
            <a:spLocks noChangeArrowheads="1"/>
          </p:cNvSpPr>
          <p:nvPr/>
        </p:nvSpPr>
        <p:spPr bwMode="auto">
          <a:xfrm>
            <a:off x="0" y="6400800"/>
            <a:ext cx="91773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经文突出强调双重国度之约。以色列的角色从亚伯拉罕到基督其内涵延伸至教会（继续中），而教会并非指“新以色列人”（不连续）以便取代以色列民族。</a:t>
            </a:r>
          </a:p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以色列将在基督第二次降临时信靠基督从而再现其世界显赫地位。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5674" name="Rectangle 76"/>
          <p:cNvSpPr>
            <a:spLocks noChangeArrowheads="1"/>
          </p:cNvSpPr>
          <p:nvPr/>
        </p:nvSpPr>
        <p:spPr bwMode="auto">
          <a:xfrm>
            <a:off x="5114925" y="2095500"/>
            <a:ext cx="523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以色列</a:t>
            </a:r>
          </a:p>
        </p:txBody>
      </p:sp>
      <p:sp>
        <p:nvSpPr>
          <p:cNvPr id="495675" name="Rectangle 77"/>
          <p:cNvSpPr>
            <a:spLocks noChangeArrowheads="1"/>
          </p:cNvSpPr>
          <p:nvPr/>
        </p:nvSpPr>
        <p:spPr bwMode="auto">
          <a:xfrm>
            <a:off x="6394450" y="2095500"/>
            <a:ext cx="4095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教会</a:t>
            </a:r>
          </a:p>
        </p:txBody>
      </p:sp>
      <p:sp>
        <p:nvSpPr>
          <p:cNvPr id="495676" name="Rectangle 78"/>
          <p:cNvSpPr>
            <a:spLocks noChangeArrowheads="1"/>
          </p:cNvSpPr>
          <p:nvPr/>
        </p:nvSpPr>
        <p:spPr bwMode="auto">
          <a:xfrm>
            <a:off x="5011738" y="2239963"/>
            <a:ext cx="7223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zh-CN" altLang="en-US" sz="8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民族的焦点</a:t>
            </a:r>
            <a:r>
              <a:rPr lang="en-US" altLang="zh-CN" sz="8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)</a:t>
            </a:r>
          </a:p>
        </p:txBody>
      </p:sp>
      <p:graphicFrame>
        <p:nvGraphicFramePr>
          <p:cNvPr id="495677" name="Object 2"/>
          <p:cNvGraphicFramePr>
            <a:graphicFrameLocks/>
          </p:cNvGraphicFramePr>
          <p:nvPr/>
        </p:nvGraphicFramePr>
        <p:xfrm>
          <a:off x="381000" y="49213"/>
          <a:ext cx="66516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Microsoft ClipArt Gallery" r:id="rId4" imgW="2120900" imgH="2108200" progId="MS_ClipArt_Gallery">
                  <p:embed/>
                </p:oleObj>
              </mc:Choice>
              <mc:Fallback>
                <p:oleObj name="Microsoft ClipArt Gallery" r:id="rId4" imgW="2120900" imgH="2108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213"/>
                        <a:ext cx="66516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5678" name="Rectangle 80"/>
          <p:cNvSpPr>
            <a:spLocks noChangeArrowheads="1"/>
          </p:cNvSpPr>
          <p:nvPr/>
        </p:nvSpPr>
        <p:spPr bwMode="auto">
          <a:xfrm>
            <a:off x="6132513" y="2239963"/>
            <a:ext cx="10128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zh-CN" sz="1000">
                <a:solidFill>
                  <a:srgbClr val="FFFFFF"/>
                </a:solidFill>
                <a:latin typeface="Arial" charset="0"/>
                <a:ea typeface="ＭＳ Ｐゴシック" charset="0"/>
              </a:rPr>
              <a:t>“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ＭＳ Ｐゴシック" charset="0"/>
              </a:rPr>
              <a:t>新人” 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ＭＳ Ｐゴシック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ＭＳ Ｐゴシック" charset="0"/>
              </a:rPr>
              <a:t>弗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ＭＳ Ｐゴシック" charset="0"/>
              </a:rPr>
              <a:t>2:15)</a:t>
            </a:r>
          </a:p>
        </p:txBody>
      </p:sp>
      <p:sp>
        <p:nvSpPr>
          <p:cNvPr id="495679" name="Line 81"/>
          <p:cNvSpPr>
            <a:spLocks noChangeShapeType="1"/>
          </p:cNvSpPr>
          <p:nvPr/>
        </p:nvSpPr>
        <p:spPr bwMode="auto">
          <a:xfrm>
            <a:off x="5783263" y="2116138"/>
            <a:ext cx="7937" cy="2379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95680" name="Rectangle 82"/>
          <p:cNvSpPr>
            <a:spLocks noChangeArrowheads="1"/>
          </p:cNvSpPr>
          <p:nvPr/>
        </p:nvSpPr>
        <p:spPr bwMode="auto">
          <a:xfrm>
            <a:off x="8029575" y="5772150"/>
            <a:ext cx="1079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第五版</a:t>
            </a:r>
          </a:p>
          <a:p>
            <a:pPr algn="just"/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2015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年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5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月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13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日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pSp>
        <p:nvGrpSpPr>
          <p:cNvPr id="495681" name="Group 83"/>
          <p:cNvGrpSpPr>
            <a:grpSpLocks/>
          </p:cNvGrpSpPr>
          <p:nvPr/>
        </p:nvGrpSpPr>
        <p:grpSpPr bwMode="auto">
          <a:xfrm>
            <a:off x="1387475" y="2087563"/>
            <a:ext cx="165100" cy="176212"/>
            <a:chOff x="874" y="1315"/>
            <a:chExt cx="104" cy="111"/>
          </a:xfrm>
        </p:grpSpPr>
        <p:sp>
          <p:nvSpPr>
            <p:cNvPr id="495703" name="AutoShape 84"/>
            <p:cNvSpPr>
              <a:spLocks noChangeArrowheads="1"/>
            </p:cNvSpPr>
            <p:nvPr/>
          </p:nvSpPr>
          <p:spPr bwMode="auto">
            <a:xfrm>
              <a:off x="874" y="1315"/>
              <a:ext cx="100" cy="81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5704" name="AutoShape 85"/>
            <p:cNvSpPr>
              <a:spLocks noChangeArrowheads="1"/>
            </p:cNvSpPr>
            <p:nvPr/>
          </p:nvSpPr>
          <p:spPr bwMode="auto">
            <a:xfrm rot="10800000" flipH="1">
              <a:off x="876" y="1340"/>
              <a:ext cx="102" cy="86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5682" name="Group 86"/>
          <p:cNvGrpSpPr>
            <a:grpSpLocks/>
          </p:cNvGrpSpPr>
          <p:nvPr/>
        </p:nvGrpSpPr>
        <p:grpSpPr bwMode="auto">
          <a:xfrm>
            <a:off x="2305050" y="3333750"/>
            <a:ext cx="288925" cy="222250"/>
            <a:chOff x="1452" y="2100"/>
            <a:chExt cx="182" cy="140"/>
          </a:xfrm>
        </p:grpSpPr>
        <p:sp>
          <p:nvSpPr>
            <p:cNvPr id="495698" name="Freeform 87"/>
            <p:cNvSpPr>
              <a:spLocks/>
            </p:cNvSpPr>
            <p:nvPr/>
          </p:nvSpPr>
          <p:spPr bwMode="auto">
            <a:xfrm>
              <a:off x="1452" y="2100"/>
              <a:ext cx="182" cy="97"/>
            </a:xfrm>
            <a:custGeom>
              <a:avLst/>
              <a:gdLst>
                <a:gd name="T0" fmla="*/ 0 w 182"/>
                <a:gd name="T1" fmla="*/ 96 h 97"/>
                <a:gd name="T2" fmla="*/ 23 w 182"/>
                <a:gd name="T3" fmla="*/ 0 h 97"/>
                <a:gd name="T4" fmla="*/ 45 w 182"/>
                <a:gd name="T5" fmla="*/ 48 h 97"/>
                <a:gd name="T6" fmla="*/ 47 w 182"/>
                <a:gd name="T7" fmla="*/ 49 h 97"/>
                <a:gd name="T8" fmla="*/ 68 w 182"/>
                <a:gd name="T9" fmla="*/ 0 h 97"/>
                <a:gd name="T10" fmla="*/ 91 w 182"/>
                <a:gd name="T11" fmla="*/ 48 h 97"/>
                <a:gd name="T12" fmla="*/ 113 w 182"/>
                <a:gd name="T13" fmla="*/ 0 h 97"/>
                <a:gd name="T14" fmla="*/ 136 w 182"/>
                <a:gd name="T15" fmla="*/ 48 h 97"/>
                <a:gd name="T16" fmla="*/ 158 w 182"/>
                <a:gd name="T17" fmla="*/ 0 h 97"/>
                <a:gd name="T18" fmla="*/ 181 w 182"/>
                <a:gd name="T19" fmla="*/ 96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97"/>
                <a:gd name="T32" fmla="*/ 182 w 182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97">
                  <a:moveTo>
                    <a:pt x="0" y="96"/>
                  </a:moveTo>
                  <a:lnTo>
                    <a:pt x="23" y="0"/>
                  </a:lnTo>
                  <a:lnTo>
                    <a:pt x="45" y="48"/>
                  </a:lnTo>
                  <a:lnTo>
                    <a:pt x="47" y="49"/>
                  </a:lnTo>
                  <a:lnTo>
                    <a:pt x="68" y="0"/>
                  </a:lnTo>
                  <a:lnTo>
                    <a:pt x="91" y="48"/>
                  </a:lnTo>
                  <a:lnTo>
                    <a:pt x="113" y="0"/>
                  </a:lnTo>
                  <a:lnTo>
                    <a:pt x="136" y="48"/>
                  </a:lnTo>
                  <a:lnTo>
                    <a:pt x="158" y="0"/>
                  </a:lnTo>
                  <a:lnTo>
                    <a:pt x="181" y="96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699" name="Rectangle 88"/>
            <p:cNvSpPr>
              <a:spLocks noChangeArrowheads="1"/>
            </p:cNvSpPr>
            <p:nvPr/>
          </p:nvSpPr>
          <p:spPr bwMode="auto">
            <a:xfrm>
              <a:off x="1452" y="2196"/>
              <a:ext cx="181" cy="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5700" name="Oval 89"/>
            <p:cNvSpPr>
              <a:spLocks noChangeArrowheads="1"/>
            </p:cNvSpPr>
            <p:nvPr/>
          </p:nvSpPr>
          <p:spPr bwMode="auto">
            <a:xfrm>
              <a:off x="1456" y="2200"/>
              <a:ext cx="173" cy="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5701" name="Line 90"/>
            <p:cNvSpPr>
              <a:spLocks noChangeShapeType="1"/>
            </p:cNvSpPr>
            <p:nvPr/>
          </p:nvSpPr>
          <p:spPr bwMode="auto">
            <a:xfrm>
              <a:off x="1452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02" name="Line 91"/>
            <p:cNvSpPr>
              <a:spLocks noChangeShapeType="1"/>
            </p:cNvSpPr>
            <p:nvPr/>
          </p:nvSpPr>
          <p:spPr bwMode="auto">
            <a:xfrm>
              <a:off x="1633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</p:grpSp>
      <p:grpSp>
        <p:nvGrpSpPr>
          <p:cNvPr id="495683" name="Group 92"/>
          <p:cNvGrpSpPr>
            <a:grpSpLocks/>
          </p:cNvGrpSpPr>
          <p:nvPr/>
        </p:nvGrpSpPr>
        <p:grpSpPr bwMode="auto">
          <a:xfrm>
            <a:off x="1774825" y="1428750"/>
            <a:ext cx="298450" cy="238125"/>
            <a:chOff x="1118" y="900"/>
            <a:chExt cx="188" cy="150"/>
          </a:xfrm>
        </p:grpSpPr>
        <p:grpSp>
          <p:nvGrpSpPr>
            <p:cNvPr id="495692" name="Group 93"/>
            <p:cNvGrpSpPr>
              <a:grpSpLocks/>
            </p:cNvGrpSpPr>
            <p:nvPr/>
          </p:nvGrpSpPr>
          <p:grpSpPr bwMode="auto">
            <a:xfrm>
              <a:off x="1118" y="900"/>
              <a:ext cx="84" cy="150"/>
              <a:chOff x="1118" y="900"/>
              <a:chExt cx="84" cy="150"/>
            </a:xfrm>
          </p:grpSpPr>
          <p:sp>
            <p:nvSpPr>
              <p:cNvPr id="495696" name="Rectangle 94"/>
              <p:cNvSpPr>
                <a:spLocks noChangeArrowheads="1"/>
              </p:cNvSpPr>
              <p:nvPr/>
            </p:nvSpPr>
            <p:spPr bwMode="auto">
              <a:xfrm>
                <a:off x="1118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5697" name="Oval 95"/>
              <p:cNvSpPr>
                <a:spLocks noChangeArrowheads="1"/>
              </p:cNvSpPr>
              <p:nvPr/>
            </p:nvSpPr>
            <p:spPr bwMode="auto">
              <a:xfrm>
                <a:off x="1118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95693" name="Group 96"/>
            <p:cNvGrpSpPr>
              <a:grpSpLocks/>
            </p:cNvGrpSpPr>
            <p:nvPr/>
          </p:nvGrpSpPr>
          <p:grpSpPr bwMode="auto">
            <a:xfrm>
              <a:off x="1222" y="900"/>
              <a:ext cx="84" cy="150"/>
              <a:chOff x="1222" y="900"/>
              <a:chExt cx="84" cy="150"/>
            </a:xfrm>
          </p:grpSpPr>
          <p:sp>
            <p:nvSpPr>
              <p:cNvPr id="495694" name="Rectangle 97"/>
              <p:cNvSpPr>
                <a:spLocks noChangeArrowheads="1"/>
              </p:cNvSpPr>
              <p:nvPr/>
            </p:nvSpPr>
            <p:spPr bwMode="auto">
              <a:xfrm>
                <a:off x="1222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5695" name="Oval 98"/>
              <p:cNvSpPr>
                <a:spLocks noChangeArrowheads="1"/>
              </p:cNvSpPr>
              <p:nvPr/>
            </p:nvSpPr>
            <p:spPr bwMode="auto">
              <a:xfrm>
                <a:off x="1222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495684" name="Rectangle 99"/>
          <p:cNvSpPr>
            <a:spLocks noChangeArrowheads="1"/>
          </p:cNvSpPr>
          <p:nvPr/>
        </p:nvSpPr>
        <p:spPr bwMode="auto">
          <a:xfrm>
            <a:off x="7667625" y="4586288"/>
            <a:ext cx="8651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在民族复兴之际，新约的五个内容均得以实现（亚</a:t>
            </a:r>
            <a:r>
              <a:rPr lang="en-US" altLang="zh-CN" sz="100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8</a:t>
            </a:r>
            <a:r>
              <a:rPr lang="zh-CN" altLang="en-US" sz="100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000A0D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30149" name="Rectangle 100"/>
          <p:cNvSpPr>
            <a:spLocks noChangeArrowheads="1"/>
          </p:cNvSpPr>
          <p:nvPr/>
        </p:nvSpPr>
        <p:spPr bwMode="auto">
          <a:xfrm>
            <a:off x="8416925" y="4675188"/>
            <a:ext cx="7270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>
              <a:defRPr/>
            </a:pPr>
            <a:r>
              <a:rPr lang="zh-CN" altLang="en-US" sz="1000" spc="-100" dirty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一切都更新了！</a:t>
            </a:r>
            <a:br>
              <a:rPr lang="en-US" altLang="zh-CN" sz="1000" spc="-100" dirty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</a:br>
            <a:r>
              <a:rPr lang="zh-CN" altLang="en-US" sz="1000" spc="-100" dirty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（启</a:t>
            </a:r>
            <a:r>
              <a:rPr lang="en-US" altLang="zh-CN" sz="1000" spc="-100" dirty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21:5</a:t>
            </a:r>
            <a:r>
              <a:rPr lang="zh-CN" altLang="en-US" sz="1000" spc="-100" dirty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 spc="-100" dirty="0">
              <a:solidFill>
                <a:srgbClr val="000A0D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556581" name="Rectangle 101"/>
          <p:cNvSpPr>
            <a:spLocks noChangeArrowheads="1"/>
          </p:cNvSpPr>
          <p:nvPr/>
        </p:nvSpPr>
        <p:spPr bwMode="auto">
          <a:xfrm>
            <a:off x="1905000" y="5965825"/>
            <a:ext cx="28527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暂时的（加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3:19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）、有条件的，显明人的罪（罗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7:7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）并规范以色列人（加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3:23-25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5687" name="Rectangle 102"/>
          <p:cNvSpPr>
            <a:spLocks noChangeArrowheads="1"/>
          </p:cNvSpPr>
          <p:nvPr/>
        </p:nvSpPr>
        <p:spPr bwMode="auto">
          <a:xfrm>
            <a:off x="5862638" y="5734050"/>
            <a:ext cx="14462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十字架废除、成就、取代了律法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罗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7:1-6;1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林前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9:19-21;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希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8:13)</a:t>
            </a:r>
          </a:p>
        </p:txBody>
      </p:sp>
      <p:sp>
        <p:nvSpPr>
          <p:cNvPr id="1556583" name="Rectangle 103"/>
          <p:cNvSpPr>
            <a:spLocks noChangeArrowheads="1"/>
          </p:cNvSpPr>
          <p:nvPr/>
        </p:nvSpPr>
        <p:spPr bwMode="auto">
          <a:xfrm>
            <a:off x="2819400" y="1755775"/>
            <a:ext cx="127635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创世记 </a:t>
            </a:r>
            <a:r>
              <a:rPr lang="en-US" altLang="zh-CN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6:18; 9:8-17</a:t>
            </a:r>
          </a:p>
        </p:txBody>
      </p:sp>
      <p:sp>
        <p:nvSpPr>
          <p:cNvPr id="1556584" name="Rectangle 104"/>
          <p:cNvSpPr>
            <a:spLocks noGrp="1" noChangeArrowheads="1"/>
          </p:cNvSpPr>
          <p:nvPr>
            <p:ph type="ctrTitle"/>
          </p:nvPr>
        </p:nvSpPr>
        <p:spPr>
          <a:xfrm>
            <a:off x="838200" y="246063"/>
            <a:ext cx="7696200" cy="704850"/>
          </a:xfrm>
          <a:effectLst>
            <a:outerShdw blurRad="63500" dist="35921" dir="2700000" algn="ctr" rotWithShape="0">
              <a:srgbClr val="000000">
                <a:alpha val="50000"/>
              </a:srgbClr>
            </a:outerShdw>
          </a:effectLst>
        </p:spPr>
        <p:txBody>
          <a:bodyPr anchor="t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 charset="0"/>
                <a:ea typeface="SimSun" charset="0"/>
                <a:cs typeface="SimSun" charset="0"/>
              </a:rPr>
              <a:t>国度与契约时间表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 charset="0"/>
                <a:ea typeface="SimSun" charset="0"/>
                <a:cs typeface="SimSun" charset="0"/>
              </a:rPr>
              <a:t> </a:t>
            </a:r>
            <a:endParaRPr lang="en-US" altLang="zh-C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ggadocio" charset="0"/>
              <a:ea typeface="SimSun" charset="0"/>
              <a:cs typeface="SimSun" charset="0"/>
            </a:endParaRPr>
          </a:p>
        </p:txBody>
      </p:sp>
      <p:sp>
        <p:nvSpPr>
          <p:cNvPr id="106" name="Text Box 105"/>
          <p:cNvSpPr txBox="1">
            <a:spLocks noChangeArrowheads="1"/>
          </p:cNvSpPr>
          <p:nvPr/>
        </p:nvSpPr>
        <p:spPr bwMode="auto">
          <a:xfrm>
            <a:off x="9285288" y="158750"/>
            <a:ext cx="5429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24" charset="0"/>
                <a:ea typeface="ＭＳ Ｐゴシック" charset="-128"/>
                <a:cs typeface="ＭＳ Ｐゴシック" charset="-128"/>
              </a:rPr>
              <a:t>9g</a:t>
            </a:r>
          </a:p>
        </p:txBody>
      </p:sp>
      <p:sp>
        <p:nvSpPr>
          <p:cNvPr id="107" name="Text Box 105"/>
          <p:cNvSpPr txBox="1">
            <a:spLocks noChangeArrowheads="1"/>
          </p:cNvSpPr>
          <p:nvPr/>
        </p:nvSpPr>
        <p:spPr bwMode="auto">
          <a:xfrm>
            <a:off x="8329613" y="0"/>
            <a:ext cx="8286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-111" charset="0"/>
                <a:ea typeface="ＭＳ Ｐゴシック" charset="0"/>
              </a:rPr>
              <a:t>22 &amp;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-111" charset="0"/>
                <a:ea typeface="ＭＳ Ｐゴシック" charset="0"/>
              </a:rPr>
              <a:t>337</a:t>
            </a:r>
          </a:p>
        </p:txBody>
      </p:sp>
      <p:sp>
        <p:nvSpPr>
          <p:cNvPr id="108" name="Oval 1131"/>
          <p:cNvSpPr>
            <a:spLocks noChangeArrowheads="1"/>
          </p:cNvSpPr>
          <p:nvPr/>
        </p:nvSpPr>
        <p:spPr bwMode="auto">
          <a:xfrm>
            <a:off x="1600200" y="3048000"/>
            <a:ext cx="3505200" cy="1752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25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5" name="Picture 2" descr="king-of-kings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0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763000" cy="838200"/>
          </a:xfrm>
        </p:spPr>
        <p:txBody>
          <a:bodyPr/>
          <a:lstStyle/>
          <a:p>
            <a:pPr eaLnBrk="1" hangingPunct="1"/>
            <a:r>
              <a:rPr lang="zh-CN" altLang="en-US" b="1">
                <a:latin typeface="Arial" charset="0"/>
              </a:rPr>
              <a:t>应许与大卫所立的约</a:t>
            </a:r>
            <a:endParaRPr lang="en-US" altLang="zh-CN" b="1">
              <a:latin typeface="Arial" charset="0"/>
            </a:endParaRPr>
          </a:p>
        </p:txBody>
      </p:sp>
      <p:sp>
        <p:nvSpPr>
          <p:cNvPr id="354307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22</a:t>
            </a:r>
            <a:endParaRPr lang="en-US" altLang="zh-CN" sz="1800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354308" name="Rectangle 5"/>
          <p:cNvSpPr>
            <a:spLocks noChangeArrowheads="1"/>
          </p:cNvSpPr>
          <p:nvPr/>
        </p:nvSpPr>
        <p:spPr bwMode="auto">
          <a:xfrm>
            <a:off x="5562600" y="5943600"/>
            <a:ext cx="3581400" cy="9144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100000">
                <a:srgbClr val="3B003B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SimSun" charset="0"/>
              </a:rPr>
              <a:t>新王朝</a:t>
            </a:r>
            <a:br>
              <a:rPr lang="en-US" altLang="zh-CN" sz="3200" b="1">
                <a:solidFill>
                  <a:srgbClr val="FFFFFF"/>
                </a:solidFill>
                <a:latin typeface="Arial" charset="0"/>
                <a:ea typeface="SimSun" charset="0"/>
              </a:rPr>
            </a:br>
            <a:r>
              <a:rPr lang="en-US" altLang="zh-CN" b="1">
                <a:solidFill>
                  <a:srgbClr val="FFFFFF"/>
                </a:solidFill>
                <a:latin typeface="Arial" charset="0"/>
                <a:ea typeface="SimSun" charset="0"/>
              </a:rPr>
              <a:t>(</a:t>
            </a:r>
            <a:r>
              <a:rPr lang="zh-CN" altLang="en-US" b="1">
                <a:solidFill>
                  <a:srgbClr val="FFFFFF"/>
                </a:solidFill>
                <a:latin typeface="Arial" charset="0"/>
                <a:ea typeface="SimSun" charset="0"/>
              </a:rPr>
              <a:t>撒下</a:t>
            </a:r>
            <a:r>
              <a:rPr lang="en-US" altLang="zh-CN" b="1">
                <a:solidFill>
                  <a:srgbClr val="FFFFFF"/>
                </a:solidFill>
                <a:latin typeface="Arial" charset="0"/>
                <a:ea typeface="SimSun" charset="0"/>
              </a:rPr>
              <a:t> 7)</a:t>
            </a:r>
            <a:endParaRPr lang="en-US" altLang="zh-CN" sz="3200">
              <a:solidFill>
                <a:srgbClr val="FFFFFF"/>
              </a:solidFill>
              <a:latin typeface="Arial" charset="0"/>
              <a:ea typeface="SimSun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神在撒母耳记下</a:t>
            </a:r>
            <a:r>
              <a:rPr lang="en-US" altLang="zh-CN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 7:12-16 </a:t>
            </a:r>
            <a:r>
              <a:rPr lang="zh-CN" altLang="en-US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应许大卫什么呢？</a:t>
            </a:r>
            <a:r>
              <a:rPr lang="en-US" altLang="zh-CN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 </a:t>
            </a:r>
          </a:p>
          <a:p>
            <a:pPr marL="461963" indent="-461963"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800" b="1" u="sng" dirty="0">
                <a:solidFill>
                  <a:srgbClr val="000000"/>
                </a:solidFill>
                <a:latin typeface="Arial" charset="0"/>
                <a:ea typeface="SimSun" charset="0"/>
              </a:rPr>
              <a:t>后裔</a:t>
            </a:r>
            <a:r>
              <a:rPr lang="en-US" altLang="zh-CN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: “</a:t>
            </a:r>
            <a:r>
              <a:rPr lang="zh-CN" altLang="en-US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家</a:t>
            </a:r>
            <a:r>
              <a:rPr lang="en-US" altLang="zh-CN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” </a:t>
            </a:r>
            <a:r>
              <a:rPr lang="zh-CN" altLang="en-US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不被灭绝</a:t>
            </a:r>
            <a:endParaRPr lang="en-US" altLang="zh-CN" sz="2800" b="1" dirty="0">
              <a:solidFill>
                <a:srgbClr val="000000"/>
              </a:solidFill>
              <a:latin typeface="Arial" charset="0"/>
              <a:ea typeface="SimSun" charset="0"/>
            </a:endParaRPr>
          </a:p>
          <a:p>
            <a:pPr marL="461963" indent="-461963"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800" b="1" u="sng" dirty="0">
                <a:solidFill>
                  <a:srgbClr val="000000"/>
                </a:solidFill>
                <a:latin typeface="Arial" charset="0"/>
                <a:ea typeface="SimSun" charset="0"/>
              </a:rPr>
              <a:t>王朝</a:t>
            </a:r>
            <a:r>
              <a:rPr lang="en-US" altLang="zh-CN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: </a:t>
            </a:r>
            <a:r>
              <a:rPr lang="zh-CN" altLang="en-US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政治王国</a:t>
            </a:r>
            <a:r>
              <a:rPr lang="en-US" altLang="zh-CN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 (</a:t>
            </a:r>
            <a:r>
              <a:rPr lang="zh-CN" altLang="en-US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耶路撒冷的每一位王将是他的后裔</a:t>
            </a:r>
            <a:r>
              <a:rPr lang="en-US" altLang="zh-CN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)</a:t>
            </a:r>
          </a:p>
          <a:p>
            <a:pPr marL="461963" indent="-461963"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800" b="1" u="sng" dirty="0">
                <a:solidFill>
                  <a:srgbClr val="000000"/>
                </a:solidFill>
                <a:latin typeface="Arial" charset="0"/>
                <a:ea typeface="SimSun" charset="0"/>
              </a:rPr>
              <a:t>宝座</a:t>
            </a:r>
            <a:r>
              <a:rPr lang="en-US" altLang="zh-CN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: </a:t>
            </a:r>
            <a:r>
              <a:rPr lang="zh-CN" altLang="en-US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为永恒的约</a:t>
            </a:r>
            <a:r>
              <a:rPr lang="en-US" altLang="zh-CN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 (v. 16), </a:t>
            </a:r>
            <a:r>
              <a:rPr lang="zh-CN" altLang="en-US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他家族会拥有永远统治的权柄</a:t>
            </a:r>
            <a:endParaRPr lang="en-US" altLang="zh-CN" sz="2800" b="1" dirty="0">
              <a:solidFill>
                <a:srgbClr val="000000"/>
              </a:solidFill>
              <a:latin typeface="Arial" charset="0"/>
              <a:ea typeface="SimSun" charset="0"/>
            </a:endParaRPr>
          </a:p>
          <a:p>
            <a:pPr marL="461963" indent="-461963"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800" b="1" u="sng" dirty="0">
                <a:solidFill>
                  <a:srgbClr val="000000"/>
                </a:solidFill>
                <a:latin typeface="Arial" charset="0"/>
                <a:ea typeface="SimSun" charset="0"/>
              </a:rPr>
              <a:t>圣殿</a:t>
            </a:r>
            <a:r>
              <a:rPr lang="en-US" altLang="zh-CN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: </a:t>
            </a:r>
            <a:r>
              <a:rPr lang="zh-CN" altLang="en-US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所罗门将会建造圣殿</a:t>
            </a:r>
            <a:endParaRPr lang="en-US" altLang="zh-CN" sz="2800" b="1" dirty="0">
              <a:solidFill>
                <a:srgbClr val="000000"/>
              </a:solidFill>
              <a:latin typeface="Arial" charset="0"/>
              <a:ea typeface="SimSun" charset="0"/>
            </a:endParaRPr>
          </a:p>
          <a:p>
            <a:pPr marL="461963" indent="-461963"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800" b="1" u="sng" dirty="0">
                <a:solidFill>
                  <a:srgbClr val="000000"/>
                </a:solidFill>
                <a:latin typeface="Arial" charset="0"/>
                <a:ea typeface="SimSun" charset="0"/>
              </a:rPr>
              <a:t>惩罚</a:t>
            </a:r>
            <a:r>
              <a:rPr lang="en-US" altLang="zh-CN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: </a:t>
            </a:r>
            <a:r>
              <a:rPr lang="zh-CN" altLang="en-US" sz="2800" b="1" dirty="0">
                <a:solidFill>
                  <a:srgbClr val="000000"/>
                </a:solidFill>
                <a:latin typeface="Arial" charset="0"/>
                <a:ea typeface="SimSun" charset="0"/>
              </a:rPr>
              <a:t>神虽会惩罚不服从的王，但却会毫无条件的守他所立的约</a:t>
            </a:r>
            <a:endParaRPr lang="en-US" altLang="zh-CN" sz="2800" b="1" dirty="0">
              <a:solidFill>
                <a:srgbClr val="000000"/>
              </a:solidFill>
              <a:latin typeface="Arial" charset="0"/>
              <a:ea typeface="SimSun" charset="0"/>
            </a:endParaRPr>
          </a:p>
        </p:txBody>
      </p:sp>
      <p:pic>
        <p:nvPicPr>
          <p:cNvPr id="7" name="Picture 4" descr="bd10833_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-11113"/>
            <a:ext cx="1563688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24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Shape 1666"/>
          <p:cNvSpPr txBox="1">
            <a:spLocks noGrp="1"/>
          </p:cNvSpPr>
          <p:nvPr>
            <p:ph type="title"/>
          </p:nvPr>
        </p:nvSpPr>
        <p:spPr>
          <a:xfrm>
            <a:off x="301625" y="762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新约</a:t>
            </a:r>
          </a:p>
        </p:txBody>
      </p:sp>
      <p:pic>
        <p:nvPicPr>
          <p:cNvPr id="1667" name="Shape 16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925" y="1600200"/>
            <a:ext cx="3243262" cy="4648199"/>
          </a:xfrm>
          <a:prstGeom prst="rect">
            <a:avLst/>
          </a:prstGeom>
          <a:noFill/>
          <a:ln w="1016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8" name="Shape 1668"/>
          <p:cNvSpPr txBox="1"/>
          <p:nvPr/>
        </p:nvSpPr>
        <p:spPr>
          <a:xfrm>
            <a:off x="3048000" y="685800"/>
            <a:ext cx="2854324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Arial"/>
              <a:buNone/>
            </a:pPr>
            <a:r>
              <a:rPr lang="en-US" b="1" kern="0">
                <a:solidFill>
                  <a:srgbClr val="660066"/>
                </a:solidFill>
                <a:latin typeface="Arial"/>
                <a:cs typeface="Arial"/>
                <a:sym typeface="Arial"/>
                <a:rtl val="0"/>
              </a:rPr>
              <a:t>耶利米书 31:31-34</a:t>
            </a:r>
          </a:p>
        </p:txBody>
      </p:sp>
      <p:sp>
        <p:nvSpPr>
          <p:cNvPr id="6" name="Shape 1669"/>
          <p:cNvSpPr txBox="1"/>
          <p:nvPr/>
        </p:nvSpPr>
        <p:spPr>
          <a:xfrm>
            <a:off x="119061" y="1295400"/>
            <a:ext cx="5291136" cy="5267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31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耶和华说：“日子将到，我要</a:t>
            </a:r>
            <a:r>
              <a:rPr lang="en-US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与以色列家和犹大家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另立新约.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32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不像我拉着他们祖宗的手，领他们出埃及地的时候，与他们所立的约。我虽作他们的丈夫，他们却背了我的约。”这是耶和华说的。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2800" b="1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33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耶和华说：“那些日子以后，我与以色列家所立的约乃是这样</a:t>
            </a:r>
            <a:endParaRPr lang="en-US" sz="3200" b="1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362999326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Shape 1666"/>
          <p:cNvSpPr txBox="1">
            <a:spLocks noGrp="1"/>
          </p:cNvSpPr>
          <p:nvPr>
            <p:ph type="title"/>
          </p:nvPr>
        </p:nvSpPr>
        <p:spPr>
          <a:xfrm>
            <a:off x="301625" y="762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新约</a:t>
            </a:r>
          </a:p>
        </p:txBody>
      </p:sp>
      <p:pic>
        <p:nvPicPr>
          <p:cNvPr id="1667" name="Shape 16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925" y="1600200"/>
            <a:ext cx="3243262" cy="4648199"/>
          </a:xfrm>
          <a:prstGeom prst="rect">
            <a:avLst/>
          </a:prstGeom>
          <a:noFill/>
          <a:ln w="1016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8" name="Shape 1668"/>
          <p:cNvSpPr txBox="1"/>
          <p:nvPr/>
        </p:nvSpPr>
        <p:spPr>
          <a:xfrm>
            <a:off x="3048000" y="685800"/>
            <a:ext cx="2854324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Arial"/>
              <a:buNone/>
            </a:pPr>
            <a:r>
              <a:rPr lang="en-US" b="1" kern="0">
                <a:solidFill>
                  <a:srgbClr val="660066"/>
                </a:solidFill>
                <a:latin typeface="Arial"/>
                <a:cs typeface="Arial"/>
                <a:sym typeface="Arial"/>
                <a:rtl val="0"/>
              </a:rPr>
              <a:t>耶利米书 31:31-34</a:t>
            </a:r>
          </a:p>
        </p:txBody>
      </p:sp>
      <p:sp>
        <p:nvSpPr>
          <p:cNvPr id="6" name="Shape 1669"/>
          <p:cNvSpPr txBox="1"/>
          <p:nvPr/>
        </p:nvSpPr>
        <p:spPr>
          <a:xfrm>
            <a:off x="119061" y="1295400"/>
            <a:ext cx="5291136" cy="5267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”我要将我的 </a:t>
            </a:r>
            <a:r>
              <a:rPr lang="en-US" sz="2800" b="1" kern="0" dirty="0" err="1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律法你放在他们里面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，写在他们心上。</a:t>
            </a:r>
            <a:r>
              <a:rPr lang="en-US" sz="2800" b="1" kern="0" dirty="0" err="1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我要作他们的神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，他们要作我的子民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。</a:t>
            </a:r>
            <a:r>
              <a:rPr lang="en-US" sz="2800" b="1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3</a:t>
            </a:r>
            <a:r>
              <a:rPr lang="en-US" altLang="zh-CN" sz="2800" b="1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4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他们各人不再教导自己的邻舍和自己的弟兄说： ‘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你该认识耶和华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’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因为他们从最小的到至大的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， </a:t>
            </a:r>
            <a:r>
              <a:rPr lang="en-US" sz="2800" b="1" kern="0" dirty="0" err="1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都必认识我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。我要</a:t>
            </a:r>
            <a:r>
              <a:rPr lang="en-US" sz="2800" b="1" kern="0" dirty="0" err="1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赦免</a:t>
            </a:r>
            <a:r>
              <a:rPr lang="en-US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他们的罪孽，不再记念他们的罪恶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。”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这是耶和华说的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3200" b="1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424336942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Shape 168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无条件的性质</a:t>
            </a:r>
          </a:p>
        </p:txBody>
      </p:sp>
      <p:pic>
        <p:nvPicPr>
          <p:cNvPr id="1685" name="Shape 16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" y="1676400"/>
            <a:ext cx="4762499" cy="4533899"/>
          </a:xfrm>
          <a:prstGeom prst="rect">
            <a:avLst/>
          </a:prstGeom>
          <a:noFill/>
          <a:ln w="101600" cap="flat" cmpd="sng">
            <a:solidFill>
              <a:srgbClr val="ADBEC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86" name="Shape 1686"/>
          <p:cNvSpPr txBox="1"/>
          <p:nvPr/>
        </p:nvSpPr>
        <p:spPr>
          <a:xfrm>
            <a:off x="5338762" y="1905000"/>
            <a:ext cx="3500436" cy="4154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UcPeriod"/>
            </a:pPr>
            <a:r>
              <a:rPr lang="en-US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永恒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(耶 31:36, 40; 32:40; 50:5; 赛 61:2. 8-9; 24:5; 结 37:26)</a:t>
            </a: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UcPeriod"/>
            </a:pPr>
            <a:r>
              <a:rPr lang="en-US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亚伯拉罕之约的扩大，也是无条件性</a:t>
            </a:r>
            <a:endParaRPr lang="en-US" b="1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UcPeriod"/>
            </a:pPr>
            <a:r>
              <a:rPr lang="en-US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神的</a:t>
            </a:r>
            <a:r>
              <a:rPr lang="zh-CN" altLang="en-US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无条件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"</a:t>
            </a:r>
            <a:r>
              <a:rPr lang="en-US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我会"声明</a:t>
            </a:r>
            <a:endParaRPr lang="en-US" b="1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687" name="Shape 1687"/>
          <p:cNvSpPr txBox="1"/>
          <p:nvPr/>
        </p:nvSpPr>
        <p:spPr>
          <a:xfrm>
            <a:off x="8286750" y="142875"/>
            <a:ext cx="6985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477</a:t>
            </a:r>
          </a:p>
        </p:txBody>
      </p:sp>
      <p:sp>
        <p:nvSpPr>
          <p:cNvPr id="1688" name="Shape 1688"/>
          <p:cNvSpPr txBox="1"/>
          <p:nvPr/>
        </p:nvSpPr>
        <p:spPr>
          <a:xfrm>
            <a:off x="228600" y="5486400"/>
            <a:ext cx="4800600" cy="923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"神的爱是无条件的.  但你必须立刻行动.  这个优惠可能随时取消.  在被法律禁止的地方无效."</a:t>
            </a:r>
          </a:p>
        </p:txBody>
      </p:sp>
    </p:spTree>
    <p:extLst>
      <p:ext uri="{BB962C8B-B14F-4D97-AF65-F5344CB8AC3E}">
        <p14:creationId xmlns:p14="http://schemas.microsoft.com/office/powerpoint/2010/main" val="1951540647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Shape 1739"/>
          <p:cNvSpPr txBox="1"/>
          <p:nvPr/>
        </p:nvSpPr>
        <p:spPr>
          <a:xfrm>
            <a:off x="8297861" y="-142875"/>
            <a:ext cx="852487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477</a:t>
            </a:r>
          </a:p>
        </p:txBody>
      </p:sp>
      <p:sp>
        <p:nvSpPr>
          <p:cNvPr id="1740" name="Shape 1740"/>
          <p:cNvSpPr txBox="1"/>
          <p:nvPr/>
        </p:nvSpPr>
        <p:spPr>
          <a:xfrm>
            <a:off x="228600" y="1428750"/>
            <a:ext cx="4800600" cy="2754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8775" indent="-3587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Arial"/>
              <a:buNone/>
            </a:pPr>
            <a:r>
              <a:rPr lang="en-US" b="1" kern="0">
                <a:solidFill>
                  <a:srgbClr val="660066"/>
                </a:solidFill>
                <a:latin typeface="Arial"/>
                <a:cs typeface="Arial"/>
                <a:sym typeface="Arial"/>
                <a:rtl val="0"/>
              </a:rPr>
              <a:t>应验</a:t>
            </a:r>
          </a:p>
          <a:p>
            <a:pPr marL="358775" indent="-358775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圣灵的降临</a:t>
            </a:r>
            <a:b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(耶31:33 和 结36:27)</a:t>
            </a:r>
          </a:p>
          <a:p>
            <a:pPr marL="358775" indent="-358775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新本质, 心 和 意</a:t>
            </a:r>
            <a:b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(耶31:33; 赛 59:21)</a:t>
            </a:r>
          </a:p>
          <a:p>
            <a:pPr marL="358775" indent="-358775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罪得赦免</a:t>
            </a:r>
            <a:b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(耶 31:34下)</a:t>
            </a:r>
          </a:p>
        </p:txBody>
      </p:sp>
      <p:sp>
        <p:nvSpPr>
          <p:cNvPr id="1741" name="Shape 1741"/>
          <p:cNvSpPr txBox="1"/>
          <p:nvPr/>
        </p:nvSpPr>
        <p:spPr>
          <a:xfrm>
            <a:off x="228600" y="4429125"/>
            <a:ext cx="4652962" cy="199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8775" indent="-358775" eaLnBrk="1" fontAlgn="auto" hangingPunct="1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Arial"/>
              <a:buNone/>
            </a:pPr>
            <a:r>
              <a:rPr lang="en-US" b="1" kern="0">
                <a:solidFill>
                  <a:srgbClr val="660066"/>
                </a:solidFill>
                <a:latin typeface="Arial"/>
                <a:cs typeface="Arial"/>
                <a:sym typeface="Arial"/>
                <a:rtl val="0"/>
              </a:rPr>
              <a:t>未应验</a:t>
            </a:r>
          </a:p>
          <a:p>
            <a:pPr marL="358775" indent="-358775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每个人认识神</a:t>
            </a:r>
            <a:b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(耶 31:34上)</a:t>
            </a:r>
          </a:p>
          <a:p>
            <a:pPr marL="358775" indent="-358775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以色列和犹大团聚 (耶31:31)</a:t>
            </a:r>
          </a:p>
        </p:txBody>
      </p:sp>
      <p:sp>
        <p:nvSpPr>
          <p:cNvPr id="1742" name="Shape 174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规  定</a:t>
            </a:r>
          </a:p>
        </p:txBody>
      </p:sp>
      <p:pic>
        <p:nvPicPr>
          <p:cNvPr id="1743" name="Shape 17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4287" y="1524000"/>
            <a:ext cx="3821112" cy="4572000"/>
          </a:xfrm>
          <a:prstGeom prst="rect">
            <a:avLst/>
          </a:prstGeom>
          <a:noFill/>
          <a:ln w="101600" cap="flat" cmpd="sng">
            <a:solidFill>
              <a:srgbClr val="ADBEC6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757000630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Shape 1727"/>
          <p:cNvSpPr txBox="1"/>
          <p:nvPr/>
        </p:nvSpPr>
        <p:spPr>
          <a:xfrm>
            <a:off x="0" y="1981200"/>
            <a:ext cx="9144000" cy="86201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5000" b="1" kern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耶利米书 31:31-34 (为以色列)</a:t>
            </a:r>
          </a:p>
        </p:txBody>
      </p:sp>
      <p:sp>
        <p:nvSpPr>
          <p:cNvPr id="1728" name="Shape 1728"/>
          <p:cNvSpPr txBox="1"/>
          <p:nvPr/>
        </p:nvSpPr>
        <p:spPr>
          <a:xfrm>
            <a:off x="1066800" y="3048000"/>
            <a:ext cx="7315200" cy="595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Times New Roman"/>
              <a:buNone/>
            </a:pPr>
            <a:r>
              <a:rPr lang="en-US" sz="3300" b="1" i="1" kern="0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'永恒的约'</a:t>
            </a:r>
          </a:p>
        </p:txBody>
      </p:sp>
      <p:sp>
        <p:nvSpPr>
          <p:cNvPr id="1729" name="Shape 1729"/>
          <p:cNvSpPr txBox="1"/>
          <p:nvPr/>
        </p:nvSpPr>
        <p:spPr>
          <a:xfrm>
            <a:off x="5562600" y="3429000"/>
            <a:ext cx="3048000" cy="595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Times New Roman"/>
              <a:buNone/>
            </a:pPr>
            <a:r>
              <a:rPr lang="en-US" sz="3300" b="1" i="1" kern="0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'新的心'</a:t>
            </a:r>
          </a:p>
        </p:txBody>
      </p:sp>
      <p:sp>
        <p:nvSpPr>
          <p:cNvPr id="1730" name="Shape 1730"/>
          <p:cNvSpPr txBox="1"/>
          <p:nvPr/>
        </p:nvSpPr>
        <p:spPr>
          <a:xfrm>
            <a:off x="838200" y="3962400"/>
            <a:ext cx="3962399" cy="595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Times New Roman"/>
              <a:buNone/>
            </a:pPr>
            <a:r>
              <a:rPr lang="en-US" sz="3300" b="1" i="1" kern="0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'新的灵'</a:t>
            </a:r>
          </a:p>
        </p:txBody>
      </p:sp>
      <p:sp>
        <p:nvSpPr>
          <p:cNvPr id="1731" name="Shape 1731"/>
          <p:cNvSpPr txBox="1"/>
          <p:nvPr/>
        </p:nvSpPr>
        <p:spPr>
          <a:xfrm>
            <a:off x="609600" y="4876800"/>
            <a:ext cx="3962399" cy="595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Times New Roman"/>
              <a:buNone/>
            </a:pPr>
            <a:r>
              <a:rPr lang="en-US" sz="3300" b="1" i="1" kern="0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'一个约'</a:t>
            </a:r>
          </a:p>
        </p:txBody>
      </p:sp>
      <p:sp>
        <p:nvSpPr>
          <p:cNvPr id="1732" name="Shape 1732"/>
          <p:cNvSpPr txBox="1"/>
          <p:nvPr/>
        </p:nvSpPr>
        <p:spPr>
          <a:xfrm>
            <a:off x="3962400" y="4648200"/>
            <a:ext cx="3962399" cy="595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Times New Roman"/>
              <a:buNone/>
            </a:pPr>
            <a:r>
              <a:rPr lang="en-US" sz="3300" b="1" i="1" kern="0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'和平的约'</a:t>
            </a:r>
          </a:p>
        </p:txBody>
      </p:sp>
      <p:sp>
        <p:nvSpPr>
          <p:cNvPr id="1733" name="Shape 1733"/>
          <p:cNvSpPr txBox="1"/>
          <p:nvPr/>
        </p:nvSpPr>
        <p:spPr>
          <a:xfrm>
            <a:off x="0" y="5638800"/>
            <a:ext cx="9144000" cy="85407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5000" b="1" kern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路加福音 22:20 (为教会)</a:t>
            </a:r>
          </a:p>
        </p:txBody>
      </p:sp>
      <p:sp>
        <p:nvSpPr>
          <p:cNvPr id="1734" name="Shape 1734"/>
          <p:cNvSpPr txBox="1">
            <a:spLocks noGrp="1"/>
          </p:cNvSpPr>
          <p:nvPr>
            <p:ph type="title" idx="4294967295"/>
          </p:nvPr>
        </p:nvSpPr>
        <p:spPr>
          <a:xfrm>
            <a:off x="0" y="304800"/>
            <a:ext cx="9144000" cy="862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Balthazar"/>
              <a:buNone/>
            </a:pPr>
            <a:r>
              <a:rPr lang="en-US" sz="5000" b="1" dirty="0" err="1">
                <a:solidFill>
                  <a:srgbClr val="FFFF00"/>
                </a:solidFill>
                <a:latin typeface="Balthazar"/>
                <a:ea typeface="Balthazar"/>
                <a:cs typeface="Balthazar"/>
                <a:sym typeface="Balthazar"/>
              </a:rPr>
              <a:t>如何</a:t>
            </a:r>
            <a:r>
              <a:rPr lang="zh-CN" altLang="en-US" sz="5000" b="1" dirty="0">
                <a:solidFill>
                  <a:srgbClr val="FFFF00"/>
                </a:solidFill>
                <a:latin typeface="Balthazar"/>
                <a:ea typeface="Balthazar"/>
                <a:cs typeface="Balthazar"/>
                <a:sym typeface="Balthazar"/>
              </a:rPr>
              <a:t>协调</a:t>
            </a:r>
            <a:r>
              <a:rPr lang="en-US" sz="5000" b="1" i="0" u="none" strike="noStrike" cap="none" baseline="0" dirty="0">
                <a:solidFill>
                  <a:srgbClr val="FFFF00"/>
                </a:solidFill>
                <a:latin typeface="Balthazar"/>
                <a:ea typeface="Balthazar"/>
                <a:cs typeface="Balthazar"/>
                <a:sym typeface="Balthaza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0804743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Shape 1749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对几时成就的不同见解</a:t>
            </a:r>
          </a:p>
        </p:txBody>
      </p:sp>
      <p:sp>
        <p:nvSpPr>
          <p:cNvPr id="1750" name="Shape 1750"/>
          <p:cNvSpPr txBox="1"/>
          <p:nvPr/>
        </p:nvSpPr>
        <p:spPr>
          <a:xfrm>
            <a:off x="228600" y="2819400"/>
            <a:ext cx="78279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Arial"/>
              <a:buNone/>
            </a:pPr>
            <a:r>
              <a:rPr lang="en-US" b="1" u="sng" kern="0">
                <a:solidFill>
                  <a:srgbClr val="660066"/>
                </a:solidFill>
                <a:latin typeface="Arial"/>
                <a:cs typeface="Arial"/>
                <a:sym typeface="Arial"/>
                <a:rtl val="0"/>
              </a:rPr>
              <a:t>1. 部分应验在现今教会</a:t>
            </a:r>
          </a:p>
        </p:txBody>
      </p:sp>
      <p:sp>
        <p:nvSpPr>
          <p:cNvPr id="1751" name="Shape 1751"/>
          <p:cNvSpPr txBox="1"/>
          <p:nvPr/>
        </p:nvSpPr>
        <p:spPr>
          <a:xfrm>
            <a:off x="228600" y="5786437"/>
            <a:ext cx="8001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Arial"/>
              <a:buNone/>
            </a:pPr>
            <a:r>
              <a:rPr lang="en-US" b="1" u="sng" kern="0">
                <a:solidFill>
                  <a:srgbClr val="660066"/>
                </a:solidFill>
                <a:latin typeface="Arial"/>
                <a:cs typeface="Arial"/>
                <a:sym typeface="Arial"/>
                <a:rtl val="0"/>
              </a:rPr>
              <a:t>2. 基督再来后完全应验</a:t>
            </a:r>
          </a:p>
        </p:txBody>
      </p:sp>
      <p:sp>
        <p:nvSpPr>
          <p:cNvPr id="1752" name="Shape 1752"/>
          <p:cNvSpPr txBox="1"/>
          <p:nvPr/>
        </p:nvSpPr>
        <p:spPr>
          <a:xfrm>
            <a:off x="657225" y="3354387"/>
            <a:ext cx="7953374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AutoNum type="alphaLcPeriod"/>
            </a:pPr>
            <a: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只有一个新约，是给以色列的 (Darby)</a:t>
            </a: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AutoNum type="alphaLcPeriod"/>
            </a:pPr>
            <a: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两个新约: 一个给以色列和一个给教会 (Chafer)</a:t>
            </a: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AutoNum type="alphaLcPeriod"/>
            </a:pPr>
            <a: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一个新约，两重应用: 主要针对以色列, 次要给教会</a:t>
            </a:r>
          </a:p>
        </p:txBody>
      </p:sp>
      <p:sp>
        <p:nvSpPr>
          <p:cNvPr id="1753" name="Shape 1753"/>
          <p:cNvSpPr txBox="1"/>
          <p:nvPr/>
        </p:nvSpPr>
        <p:spPr>
          <a:xfrm>
            <a:off x="0" y="1447800"/>
            <a:ext cx="8839199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	Amillennialists 常说新约带来的所有规定已经在教会里面成就了因为教会就是"新以色列."  可是到底是吗?</a:t>
            </a:r>
          </a:p>
        </p:txBody>
      </p:sp>
      <p:pic>
        <p:nvPicPr>
          <p:cNvPr id="1754" name="Shape 17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5783262"/>
            <a:ext cx="1624011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755" name="Shape 1755"/>
          <p:cNvSpPr txBox="1"/>
          <p:nvPr/>
        </p:nvSpPr>
        <p:spPr>
          <a:xfrm>
            <a:off x="8359775" y="201611"/>
            <a:ext cx="6985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477</a:t>
            </a:r>
          </a:p>
        </p:txBody>
      </p:sp>
    </p:spTree>
    <p:extLst>
      <p:ext uri="{BB962C8B-B14F-4D97-AF65-F5344CB8AC3E}">
        <p14:creationId xmlns:p14="http://schemas.microsoft.com/office/powerpoint/2010/main" val="3100169996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有条件的种类</a:t>
            </a:r>
            <a:endParaRPr lang="en-US" altLang="en-US"/>
          </a:p>
        </p:txBody>
      </p:sp>
      <p:grpSp>
        <p:nvGrpSpPr>
          <p:cNvPr id="18434" name="Group 5"/>
          <p:cNvGrpSpPr>
            <a:grpSpLocks noChangeAspect="1"/>
          </p:cNvGrpSpPr>
          <p:nvPr/>
        </p:nvGrpSpPr>
        <p:grpSpPr bwMode="auto">
          <a:xfrm>
            <a:off x="103188" y="1143000"/>
            <a:ext cx="8812212" cy="4492625"/>
            <a:chOff x="-5" y="449"/>
            <a:chExt cx="3027" cy="3275"/>
          </a:xfrm>
        </p:grpSpPr>
        <p:sp>
          <p:nvSpPr>
            <p:cNvPr id="18436" name="AutoShape 4"/>
            <p:cNvSpPr>
              <a:spLocks noChangeAspect="1" noChangeArrowheads="1" noTextEdit="1"/>
            </p:cNvSpPr>
            <p:nvPr/>
          </p:nvSpPr>
          <p:spPr bwMode="auto">
            <a:xfrm>
              <a:off x="-5" y="449"/>
              <a:ext cx="3027" cy="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18437" name="_s3138"/>
            <p:cNvCxnSpPr>
              <a:cxnSpLocks noChangeShapeType="1"/>
              <a:stCxn id="18447" idx="1"/>
              <a:endCxn id="18443" idx="2"/>
            </p:cNvCxnSpPr>
            <p:nvPr/>
          </p:nvCxnSpPr>
          <p:spPr bwMode="auto">
            <a:xfrm rot="10800000">
              <a:off x="1509" y="1307"/>
              <a:ext cx="144" cy="72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8" name="_s3137"/>
            <p:cNvCxnSpPr>
              <a:cxnSpLocks noChangeShapeType="1"/>
              <a:stCxn id="18446" idx="3"/>
              <a:endCxn id="18443" idx="2"/>
            </p:cNvCxnSpPr>
            <p:nvPr/>
          </p:nvCxnSpPr>
          <p:spPr bwMode="auto">
            <a:xfrm flipV="1">
              <a:off x="860" y="1307"/>
              <a:ext cx="649" cy="72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9" name="_s3136"/>
            <p:cNvCxnSpPr>
              <a:cxnSpLocks noChangeShapeType="1"/>
              <a:stCxn id="18445" idx="1"/>
              <a:endCxn id="18443" idx="2"/>
            </p:cNvCxnSpPr>
            <p:nvPr/>
          </p:nvCxnSpPr>
          <p:spPr bwMode="auto">
            <a:xfrm rot="10800000">
              <a:off x="1509" y="1307"/>
              <a:ext cx="144" cy="26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0" name="_s3135"/>
            <p:cNvCxnSpPr>
              <a:cxnSpLocks noChangeShapeType="1"/>
              <a:stCxn id="18444" idx="3"/>
              <a:endCxn id="18443" idx="2"/>
            </p:cNvCxnSpPr>
            <p:nvPr/>
          </p:nvCxnSpPr>
          <p:spPr bwMode="auto">
            <a:xfrm flipV="1">
              <a:off x="860" y="1307"/>
              <a:ext cx="649" cy="26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1" name="_s3116"/>
            <p:cNvCxnSpPr>
              <a:cxnSpLocks noChangeShapeType="1"/>
              <a:stCxn id="18449" idx="0"/>
              <a:endCxn id="18447" idx="2"/>
            </p:cNvCxnSpPr>
            <p:nvPr/>
          </p:nvCxnSpPr>
          <p:spPr bwMode="auto">
            <a:xfrm rot="5400000" flipH="1">
              <a:off x="2282" y="1987"/>
              <a:ext cx="109" cy="504"/>
            </a:xfrm>
            <a:prstGeom prst="bentConnector3">
              <a:avLst>
                <a:gd name="adj1" fmla="val 4949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2" name="_s3114"/>
            <p:cNvCxnSpPr>
              <a:cxnSpLocks noChangeShapeType="1"/>
              <a:stCxn id="18448" idx="0"/>
              <a:endCxn id="18447" idx="2"/>
            </p:cNvCxnSpPr>
            <p:nvPr/>
          </p:nvCxnSpPr>
          <p:spPr bwMode="auto">
            <a:xfrm rot="-5400000">
              <a:off x="1778" y="1986"/>
              <a:ext cx="109" cy="505"/>
            </a:xfrm>
            <a:prstGeom prst="bentConnector3">
              <a:avLst>
                <a:gd name="adj1" fmla="val 4949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3" name="_s3078"/>
            <p:cNvSpPr>
              <a:spLocks noChangeArrowheads="1"/>
            </p:cNvSpPr>
            <p:nvPr/>
          </p:nvSpPr>
          <p:spPr bwMode="auto">
            <a:xfrm>
              <a:off x="1077" y="994"/>
              <a:ext cx="864" cy="31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4082" tIns="17041" rIns="34082" bIns="17041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2300" b="1">
                  <a:latin typeface="Arial" pitchFamily="34" charset="0"/>
                </a:rPr>
                <a:t>有条件的</a:t>
              </a:r>
              <a:endParaRPr lang="en-US" altLang="en-US" sz="2300" b="1">
                <a:latin typeface="Arial" pitchFamily="34" charset="0"/>
              </a:endParaRPr>
            </a:p>
          </p:txBody>
        </p:sp>
        <p:sp>
          <p:nvSpPr>
            <p:cNvPr id="18444" name="_s3102"/>
            <p:cNvSpPr>
              <a:spLocks noChangeArrowheads="1"/>
            </p:cNvSpPr>
            <p:nvPr/>
          </p:nvSpPr>
          <p:spPr bwMode="auto">
            <a:xfrm>
              <a:off x="-5" y="1416"/>
              <a:ext cx="865" cy="31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4082" tIns="17041" rIns="34082" bIns="17041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2300" b="1">
                  <a:latin typeface="Arial" pitchFamily="34" charset="0"/>
                </a:rPr>
                <a:t>口头的</a:t>
              </a:r>
              <a:endParaRPr lang="en-US" altLang="en-US" sz="2300" b="1">
                <a:latin typeface="Arial" pitchFamily="34" charset="0"/>
              </a:endParaRPr>
            </a:p>
          </p:txBody>
        </p:sp>
        <p:sp>
          <p:nvSpPr>
            <p:cNvPr id="18445" name="_s3104"/>
            <p:cNvSpPr>
              <a:spLocks noChangeArrowheads="1"/>
            </p:cNvSpPr>
            <p:nvPr/>
          </p:nvSpPr>
          <p:spPr bwMode="auto">
            <a:xfrm>
              <a:off x="1653" y="1416"/>
              <a:ext cx="865" cy="31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4082" tIns="17041" rIns="34082" bIns="17041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2300" b="1">
                  <a:latin typeface="Arial" pitchFamily="34" charset="0"/>
                </a:rPr>
                <a:t>握手</a:t>
              </a:r>
              <a:endParaRPr lang="en-US" altLang="en-US" sz="2300" b="1">
                <a:latin typeface="Arial" pitchFamily="34" charset="0"/>
              </a:endParaRPr>
            </a:p>
          </p:txBody>
        </p:sp>
        <p:sp>
          <p:nvSpPr>
            <p:cNvPr id="18446" name="_s3106"/>
            <p:cNvSpPr>
              <a:spLocks noChangeArrowheads="1"/>
            </p:cNvSpPr>
            <p:nvPr/>
          </p:nvSpPr>
          <p:spPr bwMode="auto">
            <a:xfrm>
              <a:off x="-5" y="1872"/>
              <a:ext cx="865" cy="31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4082" tIns="17041" rIns="34082" bIns="17041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2300" b="1">
                  <a:latin typeface="Arial" pitchFamily="34" charset="0"/>
                </a:rPr>
                <a:t>凉鞋</a:t>
              </a:r>
              <a:endParaRPr lang="en-US" altLang="en-US" sz="2300" b="1">
                <a:latin typeface="Arial" pitchFamily="34" charset="0"/>
              </a:endParaRPr>
            </a:p>
          </p:txBody>
        </p:sp>
        <p:sp>
          <p:nvSpPr>
            <p:cNvPr id="18447" name="_s3108"/>
            <p:cNvSpPr>
              <a:spLocks noChangeArrowheads="1"/>
            </p:cNvSpPr>
            <p:nvPr/>
          </p:nvSpPr>
          <p:spPr bwMode="auto">
            <a:xfrm>
              <a:off x="1653" y="1872"/>
              <a:ext cx="865" cy="31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7045" tIns="18522" rIns="37045" bIns="18522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2300" b="1">
                  <a:latin typeface="Arial" pitchFamily="34" charset="0"/>
                </a:rPr>
                <a:t>写的</a:t>
              </a:r>
              <a:endParaRPr lang="en-US" altLang="en-US" sz="2300" b="1">
                <a:latin typeface="Arial" pitchFamily="34" charset="0"/>
              </a:endParaRPr>
            </a:p>
          </p:txBody>
        </p:sp>
        <p:sp>
          <p:nvSpPr>
            <p:cNvPr id="18448" name="_s3113"/>
            <p:cNvSpPr>
              <a:spLocks noChangeArrowheads="1"/>
            </p:cNvSpPr>
            <p:nvPr/>
          </p:nvSpPr>
          <p:spPr bwMode="auto">
            <a:xfrm>
              <a:off x="1148" y="2293"/>
              <a:ext cx="865" cy="31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7420" tIns="18710" rIns="37420" bIns="18710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2300" b="1"/>
                <a:t>平价</a:t>
              </a:r>
              <a:endParaRPr lang="en-US" altLang="en-US" sz="2300" b="1"/>
            </a:p>
          </p:txBody>
        </p:sp>
        <p:sp>
          <p:nvSpPr>
            <p:cNvPr id="18449" name="_s3115"/>
            <p:cNvSpPr>
              <a:spLocks noChangeArrowheads="1"/>
            </p:cNvSpPr>
            <p:nvPr/>
          </p:nvSpPr>
          <p:spPr bwMode="auto">
            <a:xfrm>
              <a:off x="2157" y="2293"/>
              <a:ext cx="865" cy="31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7420" tIns="18710" rIns="37420" bIns="18710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2300" b="1" dirty="0"/>
                <a:t>领主</a:t>
              </a:r>
              <a:r>
                <a:rPr lang="en-US" altLang="ja-JP" sz="2300" b="1" dirty="0">
                  <a:latin typeface="Arial" pitchFamily="34" charset="0"/>
                </a:rPr>
                <a:t>-</a:t>
              </a:r>
              <a:r>
                <a:rPr lang="ja-JP" altLang="en-US" sz="2300" b="1" dirty="0"/>
                <a:t>封臣</a:t>
              </a:r>
              <a:endParaRPr lang="en-US" altLang="en-US" sz="2300" b="1" dirty="0"/>
            </a:p>
          </p:txBody>
        </p:sp>
      </p:grpSp>
      <p:sp>
        <p:nvSpPr>
          <p:cNvPr id="3139" name="Text Box 67"/>
          <p:cNvSpPr txBox="1">
            <a:spLocks noChangeArrowheads="1"/>
          </p:cNvSpPr>
          <p:nvPr/>
        </p:nvSpPr>
        <p:spPr bwMode="auto">
          <a:xfrm>
            <a:off x="8496300" y="33338"/>
            <a:ext cx="5730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Tahoma" charset="0"/>
                <a:ea typeface="ＭＳ Ｐゴシック" charset="0"/>
              </a:rPr>
              <a:t>38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aphicFrame>
        <p:nvGraphicFramePr>
          <p:cNvPr id="61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52310"/>
              </p:ext>
            </p:extLst>
          </p:nvPr>
        </p:nvGraphicFramePr>
        <p:xfrm>
          <a:off x="0" y="0"/>
          <a:ext cx="9144000" cy="6748463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看法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解释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流派、学者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问题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重述摩西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没有新约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批判的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考图里尔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Couturier)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杜麦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Duhm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施密特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Schmidt)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波特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Potter)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旧约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新约 本文的特质被忽略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旧约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有条件的，新约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无条件的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旧约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暂时，新约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永恒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旧约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外部，新约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内部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旧约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没启动，新约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启动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新约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和平，繁荣，避难所，圣灵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经文一致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3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单单教会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以色列没参加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无千禧年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后千禧年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亚立施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Allis)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考克斯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Cox)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施密克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Smick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伯特纳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Boettner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把以色列及教会同等化而忽略了旧约的资料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新约的介绍不是旧约的成就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现代需要认识上帝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(YHWH)(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大使命的需要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公元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70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年耶路撒冷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vs.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耶利米书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31:40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0248" name="Text Box 2"/>
          <p:cNvSpPr txBox="1">
            <a:spLocks noChangeArrowheads="1"/>
          </p:cNvSpPr>
          <p:nvPr/>
        </p:nvSpPr>
        <p:spPr bwMode="auto">
          <a:xfrm>
            <a:off x="8315325" y="0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EFEEF"/>
                </a:solidFill>
                <a:latin typeface="Arial" charset="0"/>
                <a:cs typeface="Arial" charset="0"/>
              </a:rPr>
              <a:t>166d</a:t>
            </a:r>
          </a:p>
        </p:txBody>
      </p:sp>
      <p:sp>
        <p:nvSpPr>
          <p:cNvPr id="180249" name="Title 6"/>
          <p:cNvSpPr>
            <a:spLocks noGrp="1"/>
          </p:cNvSpPr>
          <p:nvPr>
            <p:ph type="title" idx="4294967295"/>
          </p:nvPr>
        </p:nvSpPr>
        <p:spPr>
          <a:xfrm>
            <a:off x="533400" y="2590800"/>
            <a:ext cx="4419600" cy="9144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新约成就的看法</a:t>
            </a:r>
          </a:p>
        </p:txBody>
      </p:sp>
    </p:spTree>
    <p:extLst>
      <p:ext uri="{BB962C8B-B14F-4D97-AF65-F5344CB8AC3E}">
        <p14:creationId xmlns:p14="http://schemas.microsoft.com/office/powerpoint/2010/main" val="12051085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aphicFrame>
        <p:nvGraphicFramePr>
          <p:cNvPr id="61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730661"/>
              </p:ext>
            </p:extLst>
          </p:nvPr>
        </p:nvGraphicFramePr>
        <p:xfrm>
          <a:off x="0" y="0"/>
          <a:ext cx="9144000" cy="6197601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2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看法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解释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流派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/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学者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问题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6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单单以色列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教会没参加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其它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经典时代论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达比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Darby)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汤普森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Thompson)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冯拉德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von Rad)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忽略新约资料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    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基督最后晚餐的话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    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保罗的声明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    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希伯来书对教会的应用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2.  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忽略圣灵现在的工作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6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两个新约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以色列的新约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+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教会的新月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早期二十世纪时代论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查非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(Chafer)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华富德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altLang="zh-CN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Walvoord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)(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来利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(Ryrie)(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同样的用辞给旧约及新约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以色列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教会的特质太准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饶恕的基本是一样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若两个新约那教会没旧约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教会没有以色列的应许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1272" name="Text Box 2"/>
          <p:cNvSpPr txBox="1">
            <a:spLocks noChangeArrowheads="1"/>
          </p:cNvSpPr>
          <p:nvPr/>
        </p:nvSpPr>
        <p:spPr bwMode="auto">
          <a:xfrm>
            <a:off x="8315325" y="0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EFEEF"/>
                </a:solidFill>
                <a:latin typeface="Arial" charset="0"/>
                <a:cs typeface="Arial" charset="0"/>
              </a:rPr>
              <a:t>166d</a:t>
            </a:r>
          </a:p>
        </p:txBody>
      </p:sp>
      <p:sp>
        <p:nvSpPr>
          <p:cNvPr id="181273" name="Title 6"/>
          <p:cNvSpPr>
            <a:spLocks noGrp="1"/>
          </p:cNvSpPr>
          <p:nvPr>
            <p:ph type="title" idx="4294967295"/>
          </p:nvPr>
        </p:nvSpPr>
        <p:spPr>
          <a:xfrm>
            <a:off x="533400" y="2438400"/>
            <a:ext cx="4495800" cy="990600"/>
          </a:xfrm>
          <a:solidFill>
            <a:srgbClr val="000000"/>
          </a:solidFill>
        </p:spPr>
        <p:txBody>
          <a:bodyPr/>
          <a:lstStyle/>
          <a:p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新约成就的看法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13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aphicFrame>
        <p:nvGraphicFramePr>
          <p:cNvPr id="61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56771"/>
              </p:ext>
            </p:extLst>
          </p:nvPr>
        </p:nvGraphicFramePr>
        <p:xfrm>
          <a:off x="0" y="0"/>
          <a:ext cx="9144000" cy="5590540"/>
        </p:xfrm>
        <a:graphic>
          <a:graphicData uri="http://schemas.openxmlformats.org/drawingml/2006/table">
            <a:tbl>
              <a:tblPr/>
              <a:tblGrid>
                <a:gridCol w="154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看法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解释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流派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/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学者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问题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1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教会参加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先是以色列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111125" marR="0" lvl="0" indent="-1111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后是教会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其它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现代时代论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克尔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Keil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莱姆克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Lemke)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布莱特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Bright)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斯科菲尔德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Scofield)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华富德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Walvoord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)(DTS)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来利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Ryrie) (DTS)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阿彻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Archer)(TEDS)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凯撒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Kaiser)(TEDS)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费因伯格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Feinberg)(Talbot)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费毅申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Thiessen)(Talbot)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支持</a:t>
                      </a: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主要完成未来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—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罗马书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11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处理旧约新约资料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饶恕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圣灵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现有的祝福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新约有新律法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反驳以上所有的看法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2291" name="Title 6"/>
          <p:cNvSpPr>
            <a:spLocks noGrp="1"/>
          </p:cNvSpPr>
          <p:nvPr>
            <p:ph type="title" idx="4294967295"/>
          </p:nvPr>
        </p:nvSpPr>
        <p:spPr>
          <a:xfrm rot="16200000">
            <a:off x="4315480" y="3685381"/>
            <a:ext cx="1046440" cy="464820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新约成就的看法</a:t>
            </a:r>
            <a:r>
              <a:rPr lang="en-US" altLang="zh-CN" sz="2800" b="1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 </a:t>
            </a:r>
            <a:br>
              <a:rPr lang="en-US" altLang="zh-CN" sz="2800" b="1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</a:br>
            <a:r>
              <a:rPr lang="en-US" altLang="zh-CN" sz="2800" b="1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= </a:t>
            </a:r>
            <a:r>
              <a:rPr lang="zh-CN" altLang="en-US" sz="2800" b="1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这是我的看法</a:t>
            </a:r>
            <a:r>
              <a:rPr lang="en-US" altLang="zh-CN" sz="2800" b="1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 </a:t>
            </a:r>
            <a:endParaRPr lang="en-US" altLang="zh-CN" sz="2800" b="1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82292" name="Text Box 2"/>
          <p:cNvSpPr txBox="1">
            <a:spLocks noChangeArrowheads="1"/>
          </p:cNvSpPr>
          <p:nvPr/>
        </p:nvSpPr>
        <p:spPr bwMode="auto">
          <a:xfrm>
            <a:off x="8315325" y="0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EFEEF"/>
                </a:solidFill>
                <a:latin typeface="Arial" charset="0"/>
                <a:cs typeface="Arial" charset="0"/>
              </a:rPr>
              <a:t>166d</a:t>
            </a:r>
          </a:p>
        </p:txBody>
      </p:sp>
    </p:spTree>
    <p:extLst>
      <p:ext uri="{BB962C8B-B14F-4D97-AF65-F5344CB8AC3E}">
        <p14:creationId xmlns:p14="http://schemas.microsoft.com/office/powerpoint/2010/main" val="3059223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7" name="Line 2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95618" name="Line 3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95619" name="Rectangle 4"/>
          <p:cNvSpPr>
            <a:spLocks noChangeArrowheads="1"/>
          </p:cNvSpPr>
          <p:nvPr/>
        </p:nvSpPr>
        <p:spPr bwMode="auto">
          <a:xfrm>
            <a:off x="1460500" y="2108200"/>
            <a:ext cx="1574800" cy="3568700"/>
          </a:xfrm>
          <a:prstGeom prst="rect">
            <a:avLst/>
          </a:prstGeom>
          <a:gradFill rotWithShape="0">
            <a:gsLst>
              <a:gs pos="0">
                <a:srgbClr val="47002C"/>
              </a:gs>
              <a:gs pos="100000">
                <a:srgbClr val="7F004A"/>
              </a:gs>
            </a:gsLst>
            <a:lin ang="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0084" name="Rectangle 5"/>
          <p:cNvSpPr>
            <a:spLocks noChangeArrowheads="1"/>
          </p:cNvSpPr>
          <p:nvPr/>
        </p:nvSpPr>
        <p:spPr bwMode="auto">
          <a:xfrm>
            <a:off x="1073150" y="1682750"/>
            <a:ext cx="7988300" cy="406400"/>
          </a:xfrm>
          <a:prstGeom prst="rect">
            <a:avLst/>
          </a:prstGeom>
          <a:gradFill rotWithShape="0">
            <a:gsLst>
              <a:gs pos="22000">
                <a:schemeClr val="bg1">
                  <a:lumMod val="75000"/>
                </a:schemeClr>
              </a:gs>
              <a:gs pos="50000">
                <a:srgbClr val="01020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56486" name="Rectangle 6"/>
          <p:cNvSpPr>
            <a:spLocks noChangeArrowheads="1"/>
          </p:cNvSpPr>
          <p:nvPr/>
        </p:nvSpPr>
        <p:spPr bwMode="auto">
          <a:xfrm>
            <a:off x="1214438" y="1676400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ＭＳ Ｐゴシック" charset="0"/>
              </a:rPr>
              <a:t>诺亚之约</a:t>
            </a:r>
          </a:p>
        </p:txBody>
      </p:sp>
      <p:sp>
        <p:nvSpPr>
          <p:cNvPr id="495622" name="Rectangle 7"/>
          <p:cNvSpPr>
            <a:spLocks noChangeArrowheads="1"/>
          </p:cNvSpPr>
          <p:nvPr/>
        </p:nvSpPr>
        <p:spPr bwMode="auto">
          <a:xfrm>
            <a:off x="30163" y="987425"/>
            <a:ext cx="736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亚当与神同掌权（</a:t>
            </a:r>
            <a:r>
              <a:rPr lang="en-US" altLang="zh-CN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</a:t>
            </a:r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创</a:t>
            </a:r>
            <a:r>
              <a:rPr lang="en-US" altLang="zh-CN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. 1:26, 28; 2:19) </a:t>
            </a:r>
          </a:p>
        </p:txBody>
      </p:sp>
      <p:sp>
        <p:nvSpPr>
          <p:cNvPr id="495623" name="Rectangle 8"/>
          <p:cNvSpPr>
            <a:spLocks noChangeArrowheads="1"/>
          </p:cNvSpPr>
          <p:nvPr/>
        </p:nvSpPr>
        <p:spPr bwMode="auto">
          <a:xfrm>
            <a:off x="603250" y="987425"/>
            <a:ext cx="927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撒旦自以为神统治着这个世界</a:t>
            </a:r>
            <a:r>
              <a:rPr lang="en-US" altLang="zh-CN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(</a:t>
            </a:r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创</a:t>
            </a:r>
            <a:r>
              <a:rPr lang="en-US" altLang="zh-CN" sz="8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. 3:15; </a:t>
            </a:r>
          </a:p>
          <a:p>
            <a:pPr algn="ctr"/>
            <a:r>
              <a:rPr lang="en-US" altLang="zh-CN" sz="8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2 Cor. 4:4)</a:t>
            </a:r>
          </a:p>
        </p:txBody>
      </p:sp>
      <p:sp>
        <p:nvSpPr>
          <p:cNvPr id="1556489" name="Rectangle 9"/>
          <p:cNvSpPr>
            <a:spLocks noChangeArrowheads="1"/>
          </p:cNvSpPr>
          <p:nvPr/>
        </p:nvSpPr>
        <p:spPr bwMode="auto">
          <a:xfrm rot="16200000" flipH="1">
            <a:off x="215900" y="3702050"/>
            <a:ext cx="2009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ＭＳ Ｐゴシック" charset="0"/>
              </a:rPr>
              <a:t>亚伯拉罕之约</a:t>
            </a:r>
          </a:p>
        </p:txBody>
      </p:sp>
      <p:sp>
        <p:nvSpPr>
          <p:cNvPr id="495625" name="Rectangle 10"/>
          <p:cNvSpPr>
            <a:spLocks noChangeArrowheads="1"/>
          </p:cNvSpPr>
          <p:nvPr/>
        </p:nvSpPr>
        <p:spPr bwMode="auto">
          <a:xfrm>
            <a:off x="1987550" y="2101850"/>
            <a:ext cx="3886200" cy="1244600"/>
          </a:xfrm>
          <a:prstGeom prst="rect">
            <a:avLst/>
          </a:prstGeom>
          <a:gradFill rotWithShape="0">
            <a:gsLst>
              <a:gs pos="0">
                <a:srgbClr val="CF0E30"/>
              </a:gs>
              <a:gs pos="100000">
                <a:srgbClr val="3E040E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5626" name="Rectangle 11"/>
          <p:cNvSpPr>
            <a:spLocks noChangeArrowheads="1"/>
          </p:cNvSpPr>
          <p:nvPr/>
        </p:nvSpPr>
        <p:spPr bwMode="auto">
          <a:xfrm>
            <a:off x="3016250" y="4502150"/>
            <a:ext cx="2857500" cy="11811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1B39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6492" name="Rectangle 12"/>
          <p:cNvSpPr>
            <a:spLocks noChangeArrowheads="1"/>
          </p:cNvSpPr>
          <p:nvPr/>
        </p:nvSpPr>
        <p:spPr bwMode="auto">
          <a:xfrm>
            <a:off x="1847850" y="5695950"/>
            <a:ext cx="3949700" cy="609600"/>
          </a:xfrm>
          <a:prstGeom prst="rect">
            <a:avLst/>
          </a:prstGeom>
          <a:gradFill rotWithShape="0">
            <a:gsLst>
              <a:gs pos="0">
                <a:schemeClr val="accent4">
                  <a:lumMod val="50000"/>
                </a:schemeClr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itchFamily="-128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56493" name="Rectangle 13"/>
          <p:cNvSpPr>
            <a:spLocks noChangeArrowheads="1"/>
          </p:cNvSpPr>
          <p:nvPr/>
        </p:nvSpPr>
        <p:spPr bwMode="auto">
          <a:xfrm>
            <a:off x="2003425" y="2159000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ＭＳ Ｐゴシック" charset="0"/>
              </a:rPr>
              <a:t>土地之约</a:t>
            </a:r>
          </a:p>
        </p:txBody>
      </p:sp>
      <p:sp>
        <p:nvSpPr>
          <p:cNvPr id="495629" name="Rectangle 14"/>
          <p:cNvSpPr>
            <a:spLocks noChangeArrowheads="1"/>
          </p:cNvSpPr>
          <p:nvPr/>
        </p:nvSpPr>
        <p:spPr bwMode="auto">
          <a:xfrm>
            <a:off x="2368550" y="3308350"/>
            <a:ext cx="3505200" cy="1181100"/>
          </a:xfrm>
          <a:prstGeom prst="rect">
            <a:avLst/>
          </a:prstGeom>
          <a:gradFill rotWithShape="0">
            <a:gsLst>
              <a:gs pos="0">
                <a:srgbClr val="BA5D00"/>
              </a:gs>
              <a:gs pos="100000">
                <a:srgbClr val="371C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6495" name="Rectangle 15"/>
          <p:cNvSpPr>
            <a:spLocks noChangeArrowheads="1"/>
          </p:cNvSpPr>
          <p:nvPr/>
        </p:nvSpPr>
        <p:spPr bwMode="auto">
          <a:xfrm>
            <a:off x="2549525" y="3327400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ＭＳ Ｐゴシック" charset="0"/>
              </a:rPr>
              <a:t>大卫之约</a:t>
            </a:r>
          </a:p>
        </p:txBody>
      </p:sp>
      <p:sp>
        <p:nvSpPr>
          <p:cNvPr id="1556496" name="Rectangle 16"/>
          <p:cNvSpPr>
            <a:spLocks noChangeArrowheads="1"/>
          </p:cNvSpPr>
          <p:nvPr/>
        </p:nvSpPr>
        <p:spPr bwMode="auto">
          <a:xfrm>
            <a:off x="3108325" y="4546600"/>
            <a:ext cx="688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ＭＳ Ｐゴシック" charset="0"/>
              </a:rPr>
              <a:t>新约</a:t>
            </a:r>
          </a:p>
        </p:txBody>
      </p:sp>
      <p:sp>
        <p:nvSpPr>
          <p:cNvPr id="1556497" name="Rectangle 17"/>
          <p:cNvSpPr>
            <a:spLocks noChangeArrowheads="1"/>
          </p:cNvSpPr>
          <p:nvPr/>
        </p:nvSpPr>
        <p:spPr bwMode="auto">
          <a:xfrm>
            <a:off x="1927225" y="5654675"/>
            <a:ext cx="12080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rgbClr val="FFFFFF"/>
                </a:solidFill>
                <a:latin typeface="Kosher-Normal" charset="0"/>
                <a:ea typeface="ＭＳ Ｐゴシック" charset="0"/>
              </a:rPr>
              <a:t>摩西之约</a:t>
            </a:r>
          </a:p>
        </p:txBody>
      </p:sp>
      <p:grpSp>
        <p:nvGrpSpPr>
          <p:cNvPr id="495633" name="Group 18"/>
          <p:cNvGrpSpPr>
            <a:grpSpLocks/>
          </p:cNvGrpSpPr>
          <p:nvPr/>
        </p:nvGrpSpPr>
        <p:grpSpPr bwMode="auto">
          <a:xfrm>
            <a:off x="5689600" y="1376363"/>
            <a:ext cx="165100" cy="279400"/>
            <a:chOff x="3584" y="867"/>
            <a:chExt cx="104" cy="176"/>
          </a:xfrm>
        </p:grpSpPr>
        <p:sp>
          <p:nvSpPr>
            <p:cNvPr id="495720" name="Line 19"/>
            <p:cNvSpPr>
              <a:spLocks noChangeShapeType="1"/>
            </p:cNvSpPr>
            <p:nvPr/>
          </p:nvSpPr>
          <p:spPr bwMode="auto">
            <a:xfrm>
              <a:off x="3640" y="867"/>
              <a:ext cx="0" cy="176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21" name="Line 20"/>
            <p:cNvSpPr>
              <a:spLocks noChangeShapeType="1"/>
            </p:cNvSpPr>
            <p:nvPr/>
          </p:nvSpPr>
          <p:spPr bwMode="auto">
            <a:xfrm>
              <a:off x="3584" y="923"/>
              <a:ext cx="104" cy="0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</p:grpSp>
      <p:sp>
        <p:nvSpPr>
          <p:cNvPr id="495634" name="Rectangle 21"/>
          <p:cNvSpPr>
            <a:spLocks noChangeArrowheads="1"/>
          </p:cNvSpPr>
          <p:nvPr/>
        </p:nvSpPr>
        <p:spPr bwMode="auto">
          <a:xfrm>
            <a:off x="2044700" y="987425"/>
            <a:ext cx="1806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神与亚伯拉罕立约透过以色列成为“祭司的国度”重新建立人的统治权</a:t>
            </a:r>
          </a:p>
          <a:p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创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. 12:1-3;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出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. 19:6)</a:t>
            </a:r>
          </a:p>
        </p:txBody>
      </p:sp>
      <p:sp>
        <p:nvSpPr>
          <p:cNvPr id="1556502" name="Rectangle 22"/>
          <p:cNvSpPr>
            <a:spLocks noChangeArrowheads="1"/>
          </p:cNvSpPr>
          <p:nvPr/>
        </p:nvSpPr>
        <p:spPr bwMode="auto">
          <a:xfrm>
            <a:off x="47625" y="769938"/>
            <a:ext cx="137636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1200" b="1">
                <a:solidFill>
                  <a:srgbClr val="FFA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lar" charset="0"/>
                <a:ea typeface="SimSun" charset="0"/>
                <a:cs typeface="SimSun" charset="0"/>
              </a:rPr>
              <a:t>国度概念的教导</a:t>
            </a:r>
            <a:r>
              <a:rPr lang="en-US" altLang="zh-CN" sz="1200" b="1">
                <a:solidFill>
                  <a:srgbClr val="FFA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lar" charset="0"/>
                <a:ea typeface="SimSun" charset="0"/>
                <a:cs typeface="SimSun" charset="0"/>
              </a:rPr>
              <a:t>...</a:t>
            </a:r>
          </a:p>
        </p:txBody>
      </p:sp>
      <p:sp>
        <p:nvSpPr>
          <p:cNvPr id="495636" name="Line 23"/>
          <p:cNvSpPr>
            <a:spLocks noChangeShapeType="1"/>
          </p:cNvSpPr>
          <p:nvPr/>
        </p:nvSpPr>
        <p:spPr bwMode="auto">
          <a:xfrm>
            <a:off x="663575" y="1149350"/>
            <a:ext cx="0" cy="406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95637" name="Freeform 24"/>
          <p:cNvSpPr>
            <a:spLocks/>
          </p:cNvSpPr>
          <p:nvPr/>
        </p:nvSpPr>
        <p:spPr bwMode="auto">
          <a:xfrm>
            <a:off x="603250" y="1489075"/>
            <a:ext cx="122238" cy="179388"/>
          </a:xfrm>
          <a:custGeom>
            <a:avLst/>
            <a:gdLst>
              <a:gd name="T0" fmla="*/ 2147483647 w 77"/>
              <a:gd name="T1" fmla="*/ 2147483647 h 113"/>
              <a:gd name="T2" fmla="*/ 0 w 77"/>
              <a:gd name="T3" fmla="*/ 0 h 113"/>
              <a:gd name="T4" fmla="*/ 2147483647 w 77"/>
              <a:gd name="T5" fmla="*/ 2147483647 h 113"/>
              <a:gd name="T6" fmla="*/ 2147483647 w 77"/>
              <a:gd name="T7" fmla="*/ 0 h 113"/>
              <a:gd name="T8" fmla="*/ 2147483647 w 77"/>
              <a:gd name="T9" fmla="*/ 2147483647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13"/>
              <a:gd name="T17" fmla="*/ 77 w 77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13">
                <a:moveTo>
                  <a:pt x="38" y="37"/>
                </a:moveTo>
                <a:lnTo>
                  <a:pt x="0" y="0"/>
                </a:lnTo>
                <a:lnTo>
                  <a:pt x="38" y="112"/>
                </a:lnTo>
                <a:lnTo>
                  <a:pt x="76" y="0"/>
                </a:lnTo>
                <a:lnTo>
                  <a:pt x="38" y="37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95638" name="Rectangle 25"/>
          <p:cNvSpPr>
            <a:spLocks noChangeArrowheads="1"/>
          </p:cNvSpPr>
          <p:nvPr/>
        </p:nvSpPr>
        <p:spPr bwMode="auto">
          <a:xfrm>
            <a:off x="190500" y="1811338"/>
            <a:ext cx="8810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人的堕落 </a:t>
            </a:r>
            <a:r>
              <a:rPr lang="en-US" altLang="zh-CN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创</a:t>
            </a:r>
            <a:r>
              <a:rPr lang="en-US" altLang="zh-CN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3)</a:t>
            </a:r>
          </a:p>
        </p:txBody>
      </p:sp>
      <p:sp>
        <p:nvSpPr>
          <p:cNvPr id="495639" name="Rectangle 26"/>
          <p:cNvSpPr>
            <a:spLocks noChangeArrowheads="1"/>
          </p:cNvSpPr>
          <p:nvPr/>
        </p:nvSpPr>
        <p:spPr bwMode="auto">
          <a:xfrm>
            <a:off x="3411538" y="987425"/>
            <a:ext cx="13049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以色列失去祭司国度的见证，于是被掳受外邦统治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endParaRPr lang="en-US" altLang="zh-CN" sz="10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6507" name="Rectangle 27"/>
          <p:cNvSpPr>
            <a:spLocks noChangeArrowheads="1"/>
          </p:cNvSpPr>
          <p:nvPr/>
        </p:nvSpPr>
        <p:spPr bwMode="auto">
          <a:xfrm>
            <a:off x="3184525" y="4826000"/>
            <a:ext cx="1381125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耶利米书</a:t>
            </a:r>
            <a:r>
              <a:rPr lang="en-US" altLang="zh-CN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31:31-34 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应许</a:t>
            </a:r>
            <a:r>
              <a:rPr lang="en-US" altLang="zh-CN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赦免</a:t>
            </a:r>
          </a:p>
          <a:p>
            <a:pPr>
              <a:buFontTx/>
              <a:buChar char="•"/>
              <a:defRPr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圣灵内住</a:t>
            </a:r>
          </a:p>
          <a:p>
            <a:pPr>
              <a:buFontTx/>
              <a:buChar char="•"/>
              <a:defRPr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新心，新人，新思想 </a:t>
            </a:r>
          </a:p>
          <a:p>
            <a:pPr>
              <a:buFontTx/>
              <a:buChar char="•"/>
              <a:defRPr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以色列与犹大重新统一</a:t>
            </a:r>
          </a:p>
          <a:p>
            <a:pPr>
              <a:buFontTx/>
              <a:buChar char="•"/>
              <a:defRPr/>
            </a:pPr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不需要传福音</a:t>
            </a:r>
            <a:r>
              <a:rPr lang="zh-CN" altLang="en-US" sz="90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endParaRPr lang="en-US" altLang="zh-CN" sz="9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6508" name="Rectangle 28"/>
          <p:cNvSpPr>
            <a:spLocks noChangeArrowheads="1"/>
          </p:cNvSpPr>
          <p:nvPr/>
        </p:nvSpPr>
        <p:spPr bwMode="auto">
          <a:xfrm>
            <a:off x="2651125" y="3671888"/>
            <a:ext cx="1820863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撒母耳下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7:12-16 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永久的应许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儿子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(“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家室”永不遭废弃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国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政治王朝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宝座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后裔接续掌权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圣殿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儿子来建造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)</a:t>
            </a:r>
          </a:p>
        </p:txBody>
      </p:sp>
      <p:sp>
        <p:nvSpPr>
          <p:cNvPr id="1556509" name="Rectangle 29"/>
          <p:cNvSpPr>
            <a:spLocks noChangeArrowheads="1"/>
          </p:cNvSpPr>
          <p:nvPr/>
        </p:nvSpPr>
        <p:spPr bwMode="auto">
          <a:xfrm>
            <a:off x="2270125" y="2519363"/>
            <a:ext cx="3200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创世记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15:18 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参：申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30:1-10)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的应许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从埃及哇地至幼发拉底河流域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赛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27:12)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被掳归回／重建之后，土地永久占有权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创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17:8) 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因着巴勒斯坦地全世界蒙祝福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赛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14:1-2)</a:t>
            </a:r>
          </a:p>
        </p:txBody>
      </p:sp>
      <p:sp>
        <p:nvSpPr>
          <p:cNvPr id="495643" name="Rectangle 30"/>
          <p:cNvSpPr>
            <a:spLocks noChangeArrowheads="1"/>
          </p:cNvSpPr>
          <p:nvPr/>
        </p:nvSpPr>
        <p:spPr bwMode="auto">
          <a:xfrm>
            <a:off x="5827713" y="995363"/>
            <a:ext cx="11207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耶稣藉着教会以神奇的方式扩展张他的国度（太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.13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5644" name="Rectangle 31"/>
          <p:cNvSpPr>
            <a:spLocks noChangeArrowheads="1"/>
          </p:cNvSpPr>
          <p:nvPr/>
        </p:nvSpPr>
        <p:spPr bwMode="auto">
          <a:xfrm>
            <a:off x="4643438" y="987425"/>
            <a:ext cx="1076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以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色列拒绝弥赛亚国度的邀请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太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. 12:41-42; 23:37-39)</a:t>
            </a:r>
          </a:p>
        </p:txBody>
      </p:sp>
      <p:sp>
        <p:nvSpPr>
          <p:cNvPr id="495645" name="Rectangle 32"/>
          <p:cNvSpPr>
            <a:spLocks noChangeArrowheads="1"/>
          </p:cNvSpPr>
          <p:nvPr/>
        </p:nvSpPr>
        <p:spPr bwMode="auto">
          <a:xfrm>
            <a:off x="6700838" y="836613"/>
            <a:ext cx="11842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基督得胜以色列的仇敌，以色列全家都要得救（罗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11:26-27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5646" name="AutoShape 33"/>
          <p:cNvSpPr>
            <a:spLocks noChangeArrowheads="1"/>
          </p:cNvSpPr>
          <p:nvPr/>
        </p:nvSpPr>
        <p:spPr bwMode="auto">
          <a:xfrm rot="-5400000">
            <a:off x="5849938" y="15033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5647" name="Rectangle 34"/>
          <p:cNvSpPr>
            <a:spLocks noChangeArrowheads="1"/>
          </p:cNvSpPr>
          <p:nvPr/>
        </p:nvSpPr>
        <p:spPr bwMode="auto">
          <a:xfrm>
            <a:off x="5778500" y="4495800"/>
            <a:ext cx="3297238" cy="11938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D9E8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5648" name="Rectangle 35"/>
          <p:cNvSpPr>
            <a:spLocks noChangeArrowheads="1"/>
          </p:cNvSpPr>
          <p:nvPr/>
        </p:nvSpPr>
        <p:spPr bwMode="auto">
          <a:xfrm>
            <a:off x="5784850" y="2101850"/>
            <a:ext cx="1981200" cy="1244600"/>
          </a:xfrm>
          <a:prstGeom prst="rect">
            <a:avLst/>
          </a:prstGeom>
          <a:gradFill rotWithShape="0">
            <a:gsLst>
              <a:gs pos="0">
                <a:srgbClr val="3E040E"/>
              </a:gs>
              <a:gs pos="100000">
                <a:srgbClr val="CF0E30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5649" name="Rectangle 36"/>
          <p:cNvSpPr>
            <a:spLocks noChangeArrowheads="1"/>
          </p:cNvSpPr>
          <p:nvPr/>
        </p:nvSpPr>
        <p:spPr bwMode="auto">
          <a:xfrm>
            <a:off x="7688263" y="2103438"/>
            <a:ext cx="1384300" cy="1211262"/>
          </a:xfrm>
          <a:prstGeom prst="rect">
            <a:avLst/>
          </a:prstGeom>
          <a:solidFill>
            <a:srgbClr val="CF0E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5650" name="Rectangle 37"/>
          <p:cNvSpPr>
            <a:spLocks noChangeArrowheads="1"/>
          </p:cNvSpPr>
          <p:nvPr/>
        </p:nvSpPr>
        <p:spPr bwMode="auto">
          <a:xfrm>
            <a:off x="5778500" y="3311525"/>
            <a:ext cx="3289300" cy="1193800"/>
          </a:xfrm>
          <a:prstGeom prst="rect">
            <a:avLst/>
          </a:prstGeom>
          <a:gradFill rotWithShape="0">
            <a:gsLst>
              <a:gs pos="0">
                <a:srgbClr val="371C00"/>
              </a:gs>
              <a:gs pos="100000">
                <a:srgbClr val="BA5D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5651" name="Rectangle 38"/>
          <p:cNvSpPr>
            <a:spLocks noChangeArrowheads="1"/>
          </p:cNvSpPr>
          <p:nvPr/>
        </p:nvSpPr>
        <p:spPr bwMode="auto">
          <a:xfrm>
            <a:off x="5786438" y="2519363"/>
            <a:ext cx="17192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以色列因着拒绝弥赛亚受审判被赶逐出应许之地 长达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19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世纪（主后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70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－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1948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）现在部分恢复（结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37:1-7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5652" name="Rectangle 39"/>
          <p:cNvSpPr>
            <a:spLocks noChangeArrowheads="1"/>
          </p:cNvSpPr>
          <p:nvPr/>
        </p:nvSpPr>
        <p:spPr bwMode="auto">
          <a:xfrm>
            <a:off x="6022975" y="3429000"/>
            <a:ext cx="12541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基督是教会的头，教会是属灵的圣殿（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2:19-22;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林后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6:16)</a:t>
            </a:r>
          </a:p>
        </p:txBody>
      </p:sp>
      <p:sp>
        <p:nvSpPr>
          <p:cNvPr id="495653" name="Rectangle 40"/>
          <p:cNvSpPr>
            <a:spLocks noChangeArrowheads="1"/>
          </p:cNvSpPr>
          <p:nvPr/>
        </p:nvSpPr>
        <p:spPr bwMode="auto">
          <a:xfrm>
            <a:off x="5903913" y="4891088"/>
            <a:ext cx="1397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新约前三项取代摩西律法（路</a:t>
            </a:r>
            <a:r>
              <a:rPr lang="en-US" altLang="zh-CN" sz="100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22:20; </a:t>
            </a:r>
            <a:r>
              <a:rPr lang="zh-CN" altLang="en-US" sz="100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林后</a:t>
            </a:r>
            <a:r>
              <a:rPr lang="en-US" altLang="zh-CN" sz="100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3:6)</a:t>
            </a:r>
          </a:p>
        </p:txBody>
      </p:sp>
      <p:sp>
        <p:nvSpPr>
          <p:cNvPr id="495654" name="AutoShape 41"/>
          <p:cNvSpPr>
            <a:spLocks noChangeArrowheads="1"/>
          </p:cNvSpPr>
          <p:nvPr/>
        </p:nvSpPr>
        <p:spPr bwMode="auto">
          <a:xfrm rot="16200000" flipH="1">
            <a:off x="7551738" y="15160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5655" name="Line 42"/>
          <p:cNvSpPr>
            <a:spLocks noChangeShapeType="1"/>
          </p:cNvSpPr>
          <p:nvPr/>
        </p:nvSpPr>
        <p:spPr bwMode="auto">
          <a:xfrm>
            <a:off x="7675563" y="1689100"/>
            <a:ext cx="0" cy="403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95656" name="Rectangle 43"/>
          <p:cNvSpPr>
            <a:spLocks noChangeArrowheads="1"/>
          </p:cNvSpPr>
          <p:nvPr/>
        </p:nvSpPr>
        <p:spPr bwMode="auto">
          <a:xfrm>
            <a:off x="7553325" y="2136775"/>
            <a:ext cx="1590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弥赛亚国度</a:t>
            </a:r>
          </a:p>
        </p:txBody>
      </p:sp>
      <p:sp>
        <p:nvSpPr>
          <p:cNvPr id="495657" name="Line 44"/>
          <p:cNvSpPr>
            <a:spLocks noChangeShapeType="1"/>
          </p:cNvSpPr>
          <p:nvPr/>
        </p:nvSpPr>
        <p:spPr bwMode="auto">
          <a:xfrm>
            <a:off x="8458200" y="2057400"/>
            <a:ext cx="0" cy="3657600"/>
          </a:xfrm>
          <a:prstGeom prst="line">
            <a:avLst/>
          </a:prstGeom>
          <a:noFill/>
          <a:ln w="12700">
            <a:solidFill>
              <a:srgbClr val="6E004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95658" name="Rectangle 45"/>
          <p:cNvSpPr>
            <a:spLocks noChangeArrowheads="1"/>
          </p:cNvSpPr>
          <p:nvPr/>
        </p:nvSpPr>
        <p:spPr bwMode="auto">
          <a:xfrm>
            <a:off x="7620000" y="2273300"/>
            <a:ext cx="14589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千禧年永恒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5659" name="Rectangle 46"/>
          <p:cNvSpPr>
            <a:spLocks noChangeArrowheads="1"/>
          </p:cNvSpPr>
          <p:nvPr/>
        </p:nvSpPr>
        <p:spPr bwMode="auto">
          <a:xfrm>
            <a:off x="7627938" y="2451100"/>
            <a:ext cx="9763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完全恢复（结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37:8-28)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耶路撒冷世界的首府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赛 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2:1-5)</a:t>
            </a:r>
          </a:p>
        </p:txBody>
      </p:sp>
      <p:sp>
        <p:nvSpPr>
          <p:cNvPr id="495660" name="Rectangle 47"/>
          <p:cNvSpPr>
            <a:spLocks noChangeArrowheads="1"/>
          </p:cNvSpPr>
          <p:nvPr/>
        </p:nvSpPr>
        <p:spPr bwMode="auto">
          <a:xfrm>
            <a:off x="8459788" y="2565400"/>
            <a:ext cx="7207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新耶路撒冷</a:t>
            </a:r>
          </a:p>
          <a:p>
            <a:pPr algn="ctr"/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启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21)</a:t>
            </a:r>
          </a:p>
        </p:txBody>
      </p:sp>
      <p:sp>
        <p:nvSpPr>
          <p:cNvPr id="495661" name="Rectangle 48"/>
          <p:cNvSpPr>
            <a:spLocks noChangeArrowheads="1"/>
          </p:cNvSpPr>
          <p:nvPr/>
        </p:nvSpPr>
        <p:spPr bwMode="auto">
          <a:xfrm>
            <a:off x="7693025" y="3429000"/>
            <a:ext cx="8032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基督作王与众圣徒统治全世界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5662" name="Rectangle 49"/>
          <p:cNvSpPr>
            <a:spLocks noChangeArrowheads="1"/>
          </p:cNvSpPr>
          <p:nvPr/>
        </p:nvSpPr>
        <p:spPr bwMode="auto">
          <a:xfrm>
            <a:off x="7818438" y="987425"/>
            <a:ext cx="12176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基督与众圣徒一同掌权（弗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1:9-10;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启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20:1-6; 22:5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下）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pSp>
        <p:nvGrpSpPr>
          <p:cNvPr id="495663" name="Group 50"/>
          <p:cNvGrpSpPr>
            <a:grpSpLocks/>
          </p:cNvGrpSpPr>
          <p:nvPr/>
        </p:nvGrpSpPr>
        <p:grpSpPr bwMode="auto">
          <a:xfrm>
            <a:off x="4648200" y="5105400"/>
            <a:ext cx="76200" cy="304800"/>
            <a:chOff x="2928" y="3216"/>
            <a:chExt cx="48" cy="192"/>
          </a:xfrm>
        </p:grpSpPr>
        <p:sp>
          <p:nvSpPr>
            <p:cNvPr id="495717" name="Line 51"/>
            <p:cNvSpPr>
              <a:spLocks noChangeShapeType="1"/>
            </p:cNvSpPr>
            <p:nvPr/>
          </p:nvSpPr>
          <p:spPr bwMode="auto">
            <a:xfrm>
              <a:off x="2928" y="3216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18" name="Line 52"/>
            <p:cNvSpPr>
              <a:spLocks noChangeShapeType="1"/>
            </p:cNvSpPr>
            <p:nvPr/>
          </p:nvSpPr>
          <p:spPr bwMode="auto">
            <a:xfrm>
              <a:off x="2928" y="34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19" name="Line 53"/>
            <p:cNvSpPr>
              <a:spLocks noChangeShapeType="1"/>
            </p:cNvSpPr>
            <p:nvPr/>
          </p:nvSpPr>
          <p:spPr bwMode="auto">
            <a:xfrm>
              <a:off x="2976" y="321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</p:grpSp>
      <p:grpSp>
        <p:nvGrpSpPr>
          <p:cNvPr id="495664" name="Group 54"/>
          <p:cNvGrpSpPr>
            <a:grpSpLocks/>
          </p:cNvGrpSpPr>
          <p:nvPr/>
        </p:nvGrpSpPr>
        <p:grpSpPr bwMode="auto">
          <a:xfrm>
            <a:off x="4876800" y="5426075"/>
            <a:ext cx="76200" cy="212725"/>
            <a:chOff x="3072" y="3418"/>
            <a:chExt cx="48" cy="134"/>
          </a:xfrm>
        </p:grpSpPr>
        <p:sp>
          <p:nvSpPr>
            <p:cNvPr id="495714" name="Line 55"/>
            <p:cNvSpPr>
              <a:spLocks noChangeShapeType="1"/>
            </p:cNvSpPr>
            <p:nvPr/>
          </p:nvSpPr>
          <p:spPr bwMode="auto">
            <a:xfrm>
              <a:off x="3072" y="341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15" name="Line 56"/>
            <p:cNvSpPr>
              <a:spLocks noChangeShapeType="1"/>
            </p:cNvSpPr>
            <p:nvPr/>
          </p:nvSpPr>
          <p:spPr bwMode="auto">
            <a:xfrm>
              <a:off x="3072" y="3552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16" name="Line 57"/>
            <p:cNvSpPr>
              <a:spLocks noChangeShapeType="1"/>
            </p:cNvSpPr>
            <p:nvPr/>
          </p:nvSpPr>
          <p:spPr bwMode="auto">
            <a:xfrm>
              <a:off x="3120" y="3418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</p:grpSp>
      <p:sp>
        <p:nvSpPr>
          <p:cNvPr id="495665" name="Rectangle 58"/>
          <p:cNvSpPr>
            <a:spLocks noChangeArrowheads="1"/>
          </p:cNvSpPr>
          <p:nvPr/>
        </p:nvSpPr>
        <p:spPr bwMode="auto">
          <a:xfrm rot="-5400000">
            <a:off x="1504951" y="258603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SimSun" charset="0"/>
              </a:rPr>
              <a:t>土地</a:t>
            </a:r>
          </a:p>
        </p:txBody>
      </p:sp>
      <p:sp>
        <p:nvSpPr>
          <p:cNvPr id="495666" name="Rectangle 59"/>
          <p:cNvSpPr>
            <a:spLocks noChangeArrowheads="1"/>
          </p:cNvSpPr>
          <p:nvPr/>
        </p:nvSpPr>
        <p:spPr bwMode="auto">
          <a:xfrm rot="-5400000">
            <a:off x="1889126" y="376078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SimSun" charset="0"/>
              </a:rPr>
              <a:t>后裔</a:t>
            </a:r>
          </a:p>
        </p:txBody>
      </p:sp>
      <p:sp>
        <p:nvSpPr>
          <p:cNvPr id="495667" name="Rectangle 60"/>
          <p:cNvSpPr>
            <a:spLocks noChangeArrowheads="1"/>
          </p:cNvSpPr>
          <p:nvPr/>
        </p:nvSpPr>
        <p:spPr bwMode="auto">
          <a:xfrm rot="-5400000">
            <a:off x="2554288" y="514508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SimSun" charset="0"/>
              </a:rPr>
              <a:t>祝福</a:t>
            </a:r>
          </a:p>
        </p:txBody>
      </p:sp>
      <p:sp>
        <p:nvSpPr>
          <p:cNvPr id="495668" name="Rectangle 61"/>
          <p:cNvSpPr>
            <a:spLocks noChangeArrowheads="1"/>
          </p:cNvSpPr>
          <p:nvPr/>
        </p:nvSpPr>
        <p:spPr bwMode="auto">
          <a:xfrm rot="-5400000">
            <a:off x="1069975" y="3783013"/>
            <a:ext cx="962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10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创世记 </a:t>
            </a:r>
            <a:r>
              <a:rPr lang="en-US" altLang="zh-CN" sz="10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12:1-3</a:t>
            </a:r>
          </a:p>
        </p:txBody>
      </p:sp>
      <p:sp>
        <p:nvSpPr>
          <p:cNvPr id="495669" name="Rectangle 62"/>
          <p:cNvSpPr>
            <a:spLocks noChangeArrowheads="1"/>
          </p:cNvSpPr>
          <p:nvPr/>
        </p:nvSpPr>
        <p:spPr bwMode="auto">
          <a:xfrm>
            <a:off x="8385175" y="3429000"/>
            <a:ext cx="7508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zh-CN" sz="100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基督将国度呈递给天父（林前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15:24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pSp>
        <p:nvGrpSpPr>
          <p:cNvPr id="495670" name="Group 63"/>
          <p:cNvGrpSpPr>
            <a:grpSpLocks/>
          </p:cNvGrpSpPr>
          <p:nvPr/>
        </p:nvGrpSpPr>
        <p:grpSpPr bwMode="auto">
          <a:xfrm>
            <a:off x="7823200" y="1676400"/>
            <a:ext cx="611188" cy="450850"/>
            <a:chOff x="4928" y="1056"/>
            <a:chExt cx="385" cy="284"/>
          </a:xfrm>
        </p:grpSpPr>
        <p:sp>
          <p:nvSpPr>
            <p:cNvPr id="495709" name="Freeform 64"/>
            <p:cNvSpPr>
              <a:spLocks/>
            </p:cNvSpPr>
            <p:nvPr/>
          </p:nvSpPr>
          <p:spPr bwMode="auto">
            <a:xfrm>
              <a:off x="4928" y="1056"/>
              <a:ext cx="385" cy="193"/>
            </a:xfrm>
            <a:custGeom>
              <a:avLst/>
              <a:gdLst>
                <a:gd name="T0" fmla="*/ 0 w 385"/>
                <a:gd name="T1" fmla="*/ 192 h 193"/>
                <a:gd name="T2" fmla="*/ 48 w 385"/>
                <a:gd name="T3" fmla="*/ 0 h 193"/>
                <a:gd name="T4" fmla="*/ 96 w 385"/>
                <a:gd name="T5" fmla="*/ 96 h 193"/>
                <a:gd name="T6" fmla="*/ 100 w 385"/>
                <a:gd name="T7" fmla="*/ 98 h 193"/>
                <a:gd name="T8" fmla="*/ 144 w 385"/>
                <a:gd name="T9" fmla="*/ 0 h 193"/>
                <a:gd name="T10" fmla="*/ 192 w 385"/>
                <a:gd name="T11" fmla="*/ 96 h 193"/>
                <a:gd name="T12" fmla="*/ 240 w 385"/>
                <a:gd name="T13" fmla="*/ 0 h 193"/>
                <a:gd name="T14" fmla="*/ 288 w 385"/>
                <a:gd name="T15" fmla="*/ 96 h 193"/>
                <a:gd name="T16" fmla="*/ 336 w 385"/>
                <a:gd name="T17" fmla="*/ 0 h 193"/>
                <a:gd name="T18" fmla="*/ 384 w 385"/>
                <a:gd name="T19" fmla="*/ 19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5"/>
                <a:gd name="T31" fmla="*/ 0 h 193"/>
                <a:gd name="T32" fmla="*/ 385 w 385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5" h="193">
                  <a:moveTo>
                    <a:pt x="0" y="192"/>
                  </a:moveTo>
                  <a:lnTo>
                    <a:pt x="48" y="0"/>
                  </a:lnTo>
                  <a:lnTo>
                    <a:pt x="96" y="96"/>
                  </a:lnTo>
                  <a:lnTo>
                    <a:pt x="100" y="98"/>
                  </a:lnTo>
                  <a:lnTo>
                    <a:pt x="144" y="0"/>
                  </a:lnTo>
                  <a:lnTo>
                    <a:pt x="192" y="96"/>
                  </a:lnTo>
                  <a:lnTo>
                    <a:pt x="240" y="0"/>
                  </a:lnTo>
                  <a:lnTo>
                    <a:pt x="288" y="96"/>
                  </a:lnTo>
                  <a:lnTo>
                    <a:pt x="336" y="0"/>
                  </a:lnTo>
                  <a:lnTo>
                    <a:pt x="384" y="192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10" name="Rectangle 65"/>
            <p:cNvSpPr>
              <a:spLocks noChangeArrowheads="1"/>
            </p:cNvSpPr>
            <p:nvPr/>
          </p:nvSpPr>
          <p:spPr bwMode="auto">
            <a:xfrm>
              <a:off x="4928" y="1248"/>
              <a:ext cx="384" cy="4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5711" name="Oval 66"/>
            <p:cNvSpPr>
              <a:spLocks noChangeArrowheads="1"/>
            </p:cNvSpPr>
            <p:nvPr/>
          </p:nvSpPr>
          <p:spPr bwMode="auto">
            <a:xfrm>
              <a:off x="4932" y="1252"/>
              <a:ext cx="376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5712" name="Line 67"/>
            <p:cNvSpPr>
              <a:spLocks noChangeShapeType="1"/>
            </p:cNvSpPr>
            <p:nvPr/>
          </p:nvSpPr>
          <p:spPr bwMode="auto">
            <a:xfrm>
              <a:off x="4928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13" name="Line 68"/>
            <p:cNvSpPr>
              <a:spLocks noChangeShapeType="1"/>
            </p:cNvSpPr>
            <p:nvPr/>
          </p:nvSpPr>
          <p:spPr bwMode="auto">
            <a:xfrm>
              <a:off x="5312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</p:grpSp>
      <p:grpSp>
        <p:nvGrpSpPr>
          <p:cNvPr id="495671" name="Group 69"/>
          <p:cNvGrpSpPr>
            <a:grpSpLocks/>
          </p:cNvGrpSpPr>
          <p:nvPr/>
        </p:nvGrpSpPr>
        <p:grpSpPr bwMode="auto">
          <a:xfrm>
            <a:off x="4800600" y="5203825"/>
            <a:ext cx="1184275" cy="104775"/>
            <a:chOff x="3024" y="3278"/>
            <a:chExt cx="746" cy="66"/>
          </a:xfrm>
        </p:grpSpPr>
        <p:sp>
          <p:nvSpPr>
            <p:cNvPr id="495707" name="Line 70"/>
            <p:cNvSpPr>
              <a:spLocks noChangeShapeType="1"/>
            </p:cNvSpPr>
            <p:nvPr/>
          </p:nvSpPr>
          <p:spPr bwMode="auto">
            <a:xfrm>
              <a:off x="3024" y="331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08" name="AutoShape 71"/>
            <p:cNvSpPr>
              <a:spLocks noChangeArrowheads="1"/>
            </p:cNvSpPr>
            <p:nvPr/>
          </p:nvSpPr>
          <p:spPr bwMode="auto">
            <a:xfrm rot="5400000">
              <a:off x="3717" y="3291"/>
              <a:ext cx="66" cy="40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5672" name="Group 72"/>
          <p:cNvGrpSpPr>
            <a:grpSpLocks/>
          </p:cNvGrpSpPr>
          <p:nvPr/>
        </p:nvGrpSpPr>
        <p:grpSpPr bwMode="auto">
          <a:xfrm>
            <a:off x="4954588" y="5489575"/>
            <a:ext cx="2857500" cy="100013"/>
            <a:chOff x="3168" y="3458"/>
            <a:chExt cx="1891" cy="66"/>
          </a:xfrm>
        </p:grpSpPr>
        <p:sp>
          <p:nvSpPr>
            <p:cNvPr id="495705" name="Line 73"/>
            <p:cNvSpPr>
              <a:spLocks noChangeShapeType="1"/>
            </p:cNvSpPr>
            <p:nvPr/>
          </p:nvSpPr>
          <p:spPr bwMode="auto">
            <a:xfrm>
              <a:off x="3168" y="3493"/>
              <a:ext cx="18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06" name="AutoShape 74"/>
            <p:cNvSpPr>
              <a:spLocks noChangeArrowheads="1"/>
            </p:cNvSpPr>
            <p:nvPr/>
          </p:nvSpPr>
          <p:spPr bwMode="auto">
            <a:xfrm rot="5400000">
              <a:off x="5006" y="3471"/>
              <a:ext cx="66" cy="40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95673" name="Rectangle 75"/>
          <p:cNvSpPr>
            <a:spLocks noChangeArrowheads="1"/>
          </p:cNvSpPr>
          <p:nvPr/>
        </p:nvSpPr>
        <p:spPr bwMode="auto">
          <a:xfrm>
            <a:off x="0" y="6400800"/>
            <a:ext cx="91773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经文突出强调双重国度之约。以色列的角色从亚伯拉罕到基督其内涵延伸至教会（继续中），而教会并非指“新以色列人”（不连续）以便取代以色列民族。</a:t>
            </a:r>
          </a:p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以色列将在基督第二次降临时信靠基督从而再现其世界显赫地位。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5674" name="Rectangle 76"/>
          <p:cNvSpPr>
            <a:spLocks noChangeArrowheads="1"/>
          </p:cNvSpPr>
          <p:nvPr/>
        </p:nvSpPr>
        <p:spPr bwMode="auto">
          <a:xfrm>
            <a:off x="5114925" y="2095500"/>
            <a:ext cx="523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以色列</a:t>
            </a:r>
          </a:p>
        </p:txBody>
      </p:sp>
      <p:sp>
        <p:nvSpPr>
          <p:cNvPr id="495675" name="Rectangle 77"/>
          <p:cNvSpPr>
            <a:spLocks noChangeArrowheads="1"/>
          </p:cNvSpPr>
          <p:nvPr/>
        </p:nvSpPr>
        <p:spPr bwMode="auto">
          <a:xfrm>
            <a:off x="6394450" y="2095500"/>
            <a:ext cx="4095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9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教会</a:t>
            </a:r>
          </a:p>
        </p:txBody>
      </p:sp>
      <p:sp>
        <p:nvSpPr>
          <p:cNvPr id="495676" name="Rectangle 78"/>
          <p:cNvSpPr>
            <a:spLocks noChangeArrowheads="1"/>
          </p:cNvSpPr>
          <p:nvPr/>
        </p:nvSpPr>
        <p:spPr bwMode="auto">
          <a:xfrm>
            <a:off x="5011738" y="2239963"/>
            <a:ext cx="7223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zh-CN" altLang="en-US" sz="8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民族的焦点</a:t>
            </a:r>
            <a:r>
              <a:rPr lang="en-US" altLang="zh-CN" sz="8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)</a:t>
            </a:r>
          </a:p>
        </p:txBody>
      </p:sp>
      <p:graphicFrame>
        <p:nvGraphicFramePr>
          <p:cNvPr id="495677" name="Object 2"/>
          <p:cNvGraphicFramePr>
            <a:graphicFrameLocks/>
          </p:cNvGraphicFramePr>
          <p:nvPr/>
        </p:nvGraphicFramePr>
        <p:xfrm>
          <a:off x="381000" y="49213"/>
          <a:ext cx="66516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Microsoft ClipArt Gallery" r:id="rId4" imgW="2120900" imgH="2108200" progId="MS_ClipArt_Gallery">
                  <p:embed/>
                </p:oleObj>
              </mc:Choice>
              <mc:Fallback>
                <p:oleObj name="Microsoft ClipArt Gallery" r:id="rId4" imgW="2120900" imgH="2108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213"/>
                        <a:ext cx="66516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5678" name="Rectangle 80"/>
          <p:cNvSpPr>
            <a:spLocks noChangeArrowheads="1"/>
          </p:cNvSpPr>
          <p:nvPr/>
        </p:nvSpPr>
        <p:spPr bwMode="auto">
          <a:xfrm>
            <a:off x="6132513" y="2239963"/>
            <a:ext cx="10128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zh-CN" sz="1000">
                <a:solidFill>
                  <a:srgbClr val="FFFFFF"/>
                </a:solidFill>
                <a:latin typeface="Arial" charset="0"/>
                <a:ea typeface="ＭＳ Ｐゴシック" charset="0"/>
              </a:rPr>
              <a:t>“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ＭＳ Ｐゴシック" charset="0"/>
              </a:rPr>
              <a:t>新人” 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ＭＳ Ｐゴシック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ＭＳ Ｐゴシック" charset="0"/>
              </a:rPr>
              <a:t>弗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ＭＳ Ｐゴシック" charset="0"/>
              </a:rPr>
              <a:t>2:15)</a:t>
            </a:r>
          </a:p>
        </p:txBody>
      </p:sp>
      <p:sp>
        <p:nvSpPr>
          <p:cNvPr id="495679" name="Line 81"/>
          <p:cNvSpPr>
            <a:spLocks noChangeShapeType="1"/>
          </p:cNvSpPr>
          <p:nvPr/>
        </p:nvSpPr>
        <p:spPr bwMode="auto">
          <a:xfrm>
            <a:off x="5783263" y="2116138"/>
            <a:ext cx="7937" cy="2379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95680" name="Rectangle 82"/>
          <p:cNvSpPr>
            <a:spLocks noChangeArrowheads="1"/>
          </p:cNvSpPr>
          <p:nvPr/>
        </p:nvSpPr>
        <p:spPr bwMode="auto">
          <a:xfrm>
            <a:off x="8029575" y="5772150"/>
            <a:ext cx="1079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第五版</a:t>
            </a:r>
          </a:p>
          <a:p>
            <a:pPr algn="just"/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2015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年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5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月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13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日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pSp>
        <p:nvGrpSpPr>
          <p:cNvPr id="495681" name="Group 83"/>
          <p:cNvGrpSpPr>
            <a:grpSpLocks/>
          </p:cNvGrpSpPr>
          <p:nvPr/>
        </p:nvGrpSpPr>
        <p:grpSpPr bwMode="auto">
          <a:xfrm>
            <a:off x="1387475" y="2087563"/>
            <a:ext cx="165100" cy="176212"/>
            <a:chOff x="874" y="1315"/>
            <a:chExt cx="104" cy="111"/>
          </a:xfrm>
        </p:grpSpPr>
        <p:sp>
          <p:nvSpPr>
            <p:cNvPr id="495703" name="AutoShape 84"/>
            <p:cNvSpPr>
              <a:spLocks noChangeArrowheads="1"/>
            </p:cNvSpPr>
            <p:nvPr/>
          </p:nvSpPr>
          <p:spPr bwMode="auto">
            <a:xfrm>
              <a:off x="874" y="1315"/>
              <a:ext cx="100" cy="81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5704" name="AutoShape 85"/>
            <p:cNvSpPr>
              <a:spLocks noChangeArrowheads="1"/>
            </p:cNvSpPr>
            <p:nvPr/>
          </p:nvSpPr>
          <p:spPr bwMode="auto">
            <a:xfrm rot="10800000" flipH="1">
              <a:off x="876" y="1340"/>
              <a:ext cx="102" cy="86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5682" name="Group 86"/>
          <p:cNvGrpSpPr>
            <a:grpSpLocks/>
          </p:cNvGrpSpPr>
          <p:nvPr/>
        </p:nvGrpSpPr>
        <p:grpSpPr bwMode="auto">
          <a:xfrm>
            <a:off x="2305050" y="3333750"/>
            <a:ext cx="288925" cy="222250"/>
            <a:chOff x="1452" y="2100"/>
            <a:chExt cx="182" cy="140"/>
          </a:xfrm>
        </p:grpSpPr>
        <p:sp>
          <p:nvSpPr>
            <p:cNvPr id="495698" name="Freeform 87"/>
            <p:cNvSpPr>
              <a:spLocks/>
            </p:cNvSpPr>
            <p:nvPr/>
          </p:nvSpPr>
          <p:spPr bwMode="auto">
            <a:xfrm>
              <a:off x="1452" y="2100"/>
              <a:ext cx="182" cy="97"/>
            </a:xfrm>
            <a:custGeom>
              <a:avLst/>
              <a:gdLst>
                <a:gd name="T0" fmla="*/ 0 w 182"/>
                <a:gd name="T1" fmla="*/ 96 h 97"/>
                <a:gd name="T2" fmla="*/ 23 w 182"/>
                <a:gd name="T3" fmla="*/ 0 h 97"/>
                <a:gd name="T4" fmla="*/ 45 w 182"/>
                <a:gd name="T5" fmla="*/ 48 h 97"/>
                <a:gd name="T6" fmla="*/ 47 w 182"/>
                <a:gd name="T7" fmla="*/ 49 h 97"/>
                <a:gd name="T8" fmla="*/ 68 w 182"/>
                <a:gd name="T9" fmla="*/ 0 h 97"/>
                <a:gd name="T10" fmla="*/ 91 w 182"/>
                <a:gd name="T11" fmla="*/ 48 h 97"/>
                <a:gd name="T12" fmla="*/ 113 w 182"/>
                <a:gd name="T13" fmla="*/ 0 h 97"/>
                <a:gd name="T14" fmla="*/ 136 w 182"/>
                <a:gd name="T15" fmla="*/ 48 h 97"/>
                <a:gd name="T16" fmla="*/ 158 w 182"/>
                <a:gd name="T17" fmla="*/ 0 h 97"/>
                <a:gd name="T18" fmla="*/ 181 w 182"/>
                <a:gd name="T19" fmla="*/ 96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97"/>
                <a:gd name="T32" fmla="*/ 182 w 182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97">
                  <a:moveTo>
                    <a:pt x="0" y="96"/>
                  </a:moveTo>
                  <a:lnTo>
                    <a:pt x="23" y="0"/>
                  </a:lnTo>
                  <a:lnTo>
                    <a:pt x="45" y="48"/>
                  </a:lnTo>
                  <a:lnTo>
                    <a:pt x="47" y="49"/>
                  </a:lnTo>
                  <a:lnTo>
                    <a:pt x="68" y="0"/>
                  </a:lnTo>
                  <a:lnTo>
                    <a:pt x="91" y="48"/>
                  </a:lnTo>
                  <a:lnTo>
                    <a:pt x="113" y="0"/>
                  </a:lnTo>
                  <a:lnTo>
                    <a:pt x="136" y="48"/>
                  </a:lnTo>
                  <a:lnTo>
                    <a:pt x="158" y="0"/>
                  </a:lnTo>
                  <a:lnTo>
                    <a:pt x="181" y="96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699" name="Rectangle 88"/>
            <p:cNvSpPr>
              <a:spLocks noChangeArrowheads="1"/>
            </p:cNvSpPr>
            <p:nvPr/>
          </p:nvSpPr>
          <p:spPr bwMode="auto">
            <a:xfrm>
              <a:off x="1452" y="2196"/>
              <a:ext cx="181" cy="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5700" name="Oval 89"/>
            <p:cNvSpPr>
              <a:spLocks noChangeArrowheads="1"/>
            </p:cNvSpPr>
            <p:nvPr/>
          </p:nvSpPr>
          <p:spPr bwMode="auto">
            <a:xfrm>
              <a:off x="1456" y="2200"/>
              <a:ext cx="173" cy="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5701" name="Line 90"/>
            <p:cNvSpPr>
              <a:spLocks noChangeShapeType="1"/>
            </p:cNvSpPr>
            <p:nvPr/>
          </p:nvSpPr>
          <p:spPr bwMode="auto">
            <a:xfrm>
              <a:off x="1452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  <p:sp>
          <p:nvSpPr>
            <p:cNvPr id="495702" name="Line 91"/>
            <p:cNvSpPr>
              <a:spLocks noChangeShapeType="1"/>
            </p:cNvSpPr>
            <p:nvPr/>
          </p:nvSpPr>
          <p:spPr bwMode="auto">
            <a:xfrm>
              <a:off x="1633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</a:endParaRPr>
            </a:p>
          </p:txBody>
        </p:sp>
      </p:grpSp>
      <p:grpSp>
        <p:nvGrpSpPr>
          <p:cNvPr id="495683" name="Group 92"/>
          <p:cNvGrpSpPr>
            <a:grpSpLocks/>
          </p:cNvGrpSpPr>
          <p:nvPr/>
        </p:nvGrpSpPr>
        <p:grpSpPr bwMode="auto">
          <a:xfrm>
            <a:off x="1774825" y="1428750"/>
            <a:ext cx="298450" cy="238125"/>
            <a:chOff x="1118" y="900"/>
            <a:chExt cx="188" cy="150"/>
          </a:xfrm>
        </p:grpSpPr>
        <p:grpSp>
          <p:nvGrpSpPr>
            <p:cNvPr id="495692" name="Group 93"/>
            <p:cNvGrpSpPr>
              <a:grpSpLocks/>
            </p:cNvGrpSpPr>
            <p:nvPr/>
          </p:nvGrpSpPr>
          <p:grpSpPr bwMode="auto">
            <a:xfrm>
              <a:off x="1118" y="900"/>
              <a:ext cx="84" cy="150"/>
              <a:chOff x="1118" y="900"/>
              <a:chExt cx="84" cy="150"/>
            </a:xfrm>
          </p:grpSpPr>
          <p:sp>
            <p:nvSpPr>
              <p:cNvPr id="495696" name="Rectangle 94"/>
              <p:cNvSpPr>
                <a:spLocks noChangeArrowheads="1"/>
              </p:cNvSpPr>
              <p:nvPr/>
            </p:nvSpPr>
            <p:spPr bwMode="auto">
              <a:xfrm>
                <a:off x="1118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5697" name="Oval 95"/>
              <p:cNvSpPr>
                <a:spLocks noChangeArrowheads="1"/>
              </p:cNvSpPr>
              <p:nvPr/>
            </p:nvSpPr>
            <p:spPr bwMode="auto">
              <a:xfrm>
                <a:off x="1118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95693" name="Group 96"/>
            <p:cNvGrpSpPr>
              <a:grpSpLocks/>
            </p:cNvGrpSpPr>
            <p:nvPr/>
          </p:nvGrpSpPr>
          <p:grpSpPr bwMode="auto">
            <a:xfrm>
              <a:off x="1222" y="900"/>
              <a:ext cx="84" cy="150"/>
              <a:chOff x="1222" y="900"/>
              <a:chExt cx="84" cy="150"/>
            </a:xfrm>
          </p:grpSpPr>
          <p:sp>
            <p:nvSpPr>
              <p:cNvPr id="495694" name="Rectangle 97"/>
              <p:cNvSpPr>
                <a:spLocks noChangeArrowheads="1"/>
              </p:cNvSpPr>
              <p:nvPr/>
            </p:nvSpPr>
            <p:spPr bwMode="auto">
              <a:xfrm>
                <a:off x="1222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5695" name="Oval 98"/>
              <p:cNvSpPr>
                <a:spLocks noChangeArrowheads="1"/>
              </p:cNvSpPr>
              <p:nvPr/>
            </p:nvSpPr>
            <p:spPr bwMode="auto">
              <a:xfrm>
                <a:off x="1222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495684" name="Rectangle 99"/>
          <p:cNvSpPr>
            <a:spLocks noChangeArrowheads="1"/>
          </p:cNvSpPr>
          <p:nvPr/>
        </p:nvSpPr>
        <p:spPr bwMode="auto">
          <a:xfrm>
            <a:off x="7667625" y="4586288"/>
            <a:ext cx="8651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在民族复兴之际，新约的五个内容均得以实现（亚</a:t>
            </a:r>
            <a:r>
              <a:rPr lang="en-US" altLang="zh-CN" sz="100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8</a:t>
            </a:r>
            <a:r>
              <a:rPr lang="zh-CN" altLang="en-US" sz="100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000A0D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30149" name="Rectangle 100"/>
          <p:cNvSpPr>
            <a:spLocks noChangeArrowheads="1"/>
          </p:cNvSpPr>
          <p:nvPr/>
        </p:nvSpPr>
        <p:spPr bwMode="auto">
          <a:xfrm>
            <a:off x="8416925" y="4675188"/>
            <a:ext cx="7270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>
              <a:defRPr/>
            </a:pPr>
            <a:r>
              <a:rPr lang="zh-CN" altLang="en-US" sz="1000" spc="-100" dirty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一切都更新了！</a:t>
            </a:r>
            <a:br>
              <a:rPr lang="en-US" altLang="zh-CN" sz="1000" spc="-100" dirty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</a:br>
            <a:r>
              <a:rPr lang="zh-CN" altLang="en-US" sz="1000" spc="-100" dirty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（启</a:t>
            </a:r>
            <a:r>
              <a:rPr lang="en-US" altLang="zh-CN" sz="1000" spc="-100" dirty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21:5</a:t>
            </a:r>
            <a:r>
              <a:rPr lang="zh-CN" altLang="en-US" sz="1000" spc="-100" dirty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 spc="-100" dirty="0">
              <a:solidFill>
                <a:srgbClr val="000A0D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556581" name="Rectangle 101"/>
          <p:cNvSpPr>
            <a:spLocks noChangeArrowheads="1"/>
          </p:cNvSpPr>
          <p:nvPr/>
        </p:nvSpPr>
        <p:spPr bwMode="auto">
          <a:xfrm>
            <a:off x="1905000" y="5965825"/>
            <a:ext cx="28527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暂时的（加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3:19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）、有条件的，显明人的罪（罗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7:7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）并规范以色列人（加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3:23-25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5687" name="Rectangle 102"/>
          <p:cNvSpPr>
            <a:spLocks noChangeArrowheads="1"/>
          </p:cNvSpPr>
          <p:nvPr/>
        </p:nvSpPr>
        <p:spPr bwMode="auto">
          <a:xfrm>
            <a:off x="5862638" y="5734050"/>
            <a:ext cx="14462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十字架废除、成就、取代了律法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罗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7:1-6;1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林前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9:19-21; </a:t>
            </a:r>
            <a:r>
              <a:rPr lang="zh-CN" altLang="en-US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希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8:13)</a:t>
            </a:r>
          </a:p>
        </p:txBody>
      </p:sp>
      <p:sp>
        <p:nvSpPr>
          <p:cNvPr id="1556583" name="Rectangle 103"/>
          <p:cNvSpPr>
            <a:spLocks noChangeArrowheads="1"/>
          </p:cNvSpPr>
          <p:nvPr/>
        </p:nvSpPr>
        <p:spPr bwMode="auto">
          <a:xfrm>
            <a:off x="2819400" y="1755775"/>
            <a:ext cx="127635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创世记 </a:t>
            </a:r>
            <a:r>
              <a:rPr lang="en-US" altLang="zh-CN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6:18; 9:8-17</a:t>
            </a:r>
          </a:p>
        </p:txBody>
      </p:sp>
      <p:sp>
        <p:nvSpPr>
          <p:cNvPr id="1556584" name="Rectangle 104"/>
          <p:cNvSpPr>
            <a:spLocks noGrp="1" noChangeArrowheads="1"/>
          </p:cNvSpPr>
          <p:nvPr>
            <p:ph type="ctrTitle"/>
          </p:nvPr>
        </p:nvSpPr>
        <p:spPr>
          <a:xfrm>
            <a:off x="838200" y="246063"/>
            <a:ext cx="7696200" cy="704850"/>
          </a:xfrm>
          <a:effectLst>
            <a:outerShdw blurRad="63500" dist="35921" dir="2700000" algn="ctr" rotWithShape="0">
              <a:srgbClr val="000000">
                <a:alpha val="50000"/>
              </a:srgbClr>
            </a:outerShdw>
          </a:effectLst>
        </p:spPr>
        <p:txBody>
          <a:bodyPr anchor="t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 charset="0"/>
                <a:ea typeface="SimSun" charset="0"/>
                <a:cs typeface="SimSun" charset="0"/>
              </a:rPr>
              <a:t>国度与契约时间表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 charset="0"/>
                <a:ea typeface="SimSun" charset="0"/>
                <a:cs typeface="SimSun" charset="0"/>
              </a:rPr>
              <a:t> </a:t>
            </a:r>
            <a:endParaRPr lang="en-US" altLang="zh-C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ggadocio" charset="0"/>
              <a:ea typeface="SimSun" charset="0"/>
              <a:cs typeface="SimSun" charset="0"/>
            </a:endParaRPr>
          </a:p>
        </p:txBody>
      </p:sp>
      <p:sp>
        <p:nvSpPr>
          <p:cNvPr id="106" name="Text Box 105"/>
          <p:cNvSpPr txBox="1">
            <a:spLocks noChangeArrowheads="1"/>
          </p:cNvSpPr>
          <p:nvPr/>
        </p:nvSpPr>
        <p:spPr bwMode="auto">
          <a:xfrm>
            <a:off x="9285288" y="158750"/>
            <a:ext cx="5429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24" charset="0"/>
                <a:ea typeface="ＭＳ Ｐゴシック" charset="-128"/>
                <a:cs typeface="ＭＳ Ｐゴシック" charset="-128"/>
              </a:rPr>
              <a:t>9g</a:t>
            </a:r>
          </a:p>
        </p:txBody>
      </p:sp>
      <p:sp>
        <p:nvSpPr>
          <p:cNvPr id="107" name="Text Box 105"/>
          <p:cNvSpPr txBox="1">
            <a:spLocks noChangeArrowheads="1"/>
          </p:cNvSpPr>
          <p:nvPr/>
        </p:nvSpPr>
        <p:spPr bwMode="auto">
          <a:xfrm>
            <a:off x="8329613" y="0"/>
            <a:ext cx="8286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-111" charset="0"/>
                <a:ea typeface="ＭＳ Ｐゴシック" charset="0"/>
              </a:rPr>
              <a:t>22 &amp;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-111" charset="0"/>
                <a:ea typeface="ＭＳ Ｐゴシック" charset="0"/>
              </a:rPr>
              <a:t>337</a:t>
            </a:r>
          </a:p>
        </p:txBody>
      </p:sp>
    </p:spTree>
    <p:extLst>
      <p:ext uri="{BB962C8B-B14F-4D97-AF65-F5344CB8AC3E}">
        <p14:creationId xmlns:p14="http://schemas.microsoft.com/office/powerpoint/2010/main" val="212062559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4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9202" name="Title 48"/>
          <p:cNvSpPr>
            <a:spLocks noGrp="1"/>
          </p:cNvSpPr>
          <p:nvPr>
            <p:ph type="title" idx="4294967295"/>
          </p:nvPr>
        </p:nvSpPr>
        <p:spPr>
          <a:xfrm rot="16200000">
            <a:off x="-3162300" y="3162300"/>
            <a:ext cx="6858000" cy="533400"/>
          </a:xfrm>
        </p:spPr>
        <p:txBody>
          <a:bodyPr/>
          <a:lstStyle/>
          <a:p>
            <a:pPr algn="l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旧约和新约的差异</a:t>
            </a:r>
            <a:r>
              <a:rPr lang="en-US" altLang="zh-CN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哥林多后书 </a:t>
            </a:r>
            <a:r>
              <a:rPr lang="en-US" altLang="zh-CN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3–4 )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13987"/>
              </p:ext>
            </p:extLst>
          </p:nvPr>
        </p:nvGraphicFramePr>
        <p:xfrm>
          <a:off x="685800" y="76200"/>
          <a:ext cx="8458200" cy="6797675"/>
        </p:xfrm>
        <a:graphic>
          <a:graphicData uri="http://schemas.openxmlformats.org/drawingml/2006/table">
            <a:tbl>
              <a:tblPr/>
              <a:tblGrid>
                <a:gridCol w="366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2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旧约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新约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摩西开始的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(3:8)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基督开始的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(3:4)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凭着字句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(3:6a)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凭着精意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/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圣灵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(3:6a, 18b)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死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(3:6b, 7a)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活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(3:6b)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写在石版上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(3:3b, 7a)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写在心版上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(3:3b; Jer. 31:33)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荣光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(3:7a)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更有荣光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(3:8, 10)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荣光退去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(3:7b, 11a, 13b)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荣上加荣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(3:11b, 18)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定罪的职事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(3:9a)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称义的职事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(3:9b)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欺骗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(3:13)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大胆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(3:12)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蒙摩西的脸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(3:13b)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敞着脸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(3:13a, 18a)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蒙着心意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(3:14a)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敞着心意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(3:14b; 4:3-6)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蒙着心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(3:15)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敞着心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(3:16)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心底刚强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(3:14a)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自由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(3:17)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摩西返照主的荣光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全部信徒反照主的荣光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(3:17)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没有改变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(3:7)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有改变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(3:18)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缺乏热情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(3:13)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自信，坚定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(3:4-5; 4:1)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谬讲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(3:13)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虔诚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(4:2)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79258" name="Text Box 2"/>
          <p:cNvSpPr txBox="1">
            <a:spLocks noChangeArrowheads="1"/>
          </p:cNvSpPr>
          <p:nvPr/>
        </p:nvSpPr>
        <p:spPr bwMode="auto">
          <a:xfrm>
            <a:off x="8229600" y="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166c</a:t>
            </a:r>
          </a:p>
        </p:txBody>
      </p:sp>
    </p:spTree>
    <p:extLst>
      <p:ext uri="{BB962C8B-B14F-4D97-AF65-F5344CB8AC3E}">
        <p14:creationId xmlns:p14="http://schemas.microsoft.com/office/powerpoint/2010/main" val="3066413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2" descr="b_bulb_g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2" name="Picture 3" descr="international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239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两种约的对照</a:t>
            </a:r>
            <a:endParaRPr lang="en-US" sz="3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616950" y="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51</a:t>
            </a:r>
            <a:endParaRPr lang="en-US" sz="18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0" y="1557338"/>
            <a:ext cx="4284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亚伯拉罕</a:t>
            </a:r>
            <a:endParaRPr lang="en-US" sz="32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0" y="2660650"/>
            <a:ext cx="4284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创 </a:t>
            </a:r>
            <a:r>
              <a:rPr lang="en-US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12:1-3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0" y="3765550"/>
            <a:ext cx="4284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我必</a:t>
            </a:r>
            <a:r>
              <a:rPr lang="en-US" altLang="zh-CN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…</a:t>
            </a:r>
            <a:r>
              <a:rPr lang="en-US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”</a:t>
            </a:r>
          </a:p>
        </p:txBody>
      </p:sp>
      <p:sp>
        <p:nvSpPr>
          <p:cNvPr id="12" name="Title 5"/>
          <p:cNvSpPr txBox="1">
            <a:spLocks/>
          </p:cNvSpPr>
          <p:nvPr/>
        </p:nvSpPr>
        <p:spPr bwMode="auto">
          <a:xfrm>
            <a:off x="0" y="4868863"/>
            <a:ext cx="4284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无条件</a:t>
            </a:r>
            <a:endParaRPr lang="en-US" sz="32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 bwMode="auto">
          <a:xfrm>
            <a:off x="4572000" y="1484313"/>
            <a:ext cx="4284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摩西</a:t>
            </a:r>
            <a:endParaRPr lang="en-US" sz="32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4572000" y="2589213"/>
            <a:ext cx="4284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出</a:t>
            </a:r>
            <a:r>
              <a:rPr lang="en-US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20–31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 bwMode="auto">
          <a:xfrm>
            <a:off x="4572000" y="3692525"/>
            <a:ext cx="4284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你们若</a:t>
            </a:r>
            <a:r>
              <a:rPr lang="en-US" altLang="zh-CN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…</a:t>
            </a:r>
            <a:r>
              <a:rPr lang="zh-CN" altLang="en-US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我就</a:t>
            </a:r>
            <a:r>
              <a:rPr lang="en-US" altLang="zh-CN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…</a:t>
            </a:r>
            <a:r>
              <a:rPr lang="en-US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”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 bwMode="auto">
          <a:xfrm>
            <a:off x="4572000" y="4797425"/>
            <a:ext cx="4284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有条件</a:t>
            </a:r>
            <a:endParaRPr lang="en-US" sz="32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020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5" name="Picture 2" descr="b_bulb_g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7666" name="Picture 3" descr="international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239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7667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</a:rPr>
              <a:t>两种约的对照</a:t>
            </a:r>
            <a:endParaRPr lang="en-US" altLang="zh-CN" b="1" dirty="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451850" y="0"/>
            <a:ext cx="62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Times New Roman" pitchFamily="-112" charset="0"/>
                <a:ea typeface="MS PGothic"/>
              </a:rPr>
              <a:t>116</a:t>
            </a:r>
          </a:p>
        </p:txBody>
      </p:sp>
      <p:graphicFrame>
        <p:nvGraphicFramePr>
          <p:cNvPr id="369687" name="Group 23"/>
          <p:cNvGraphicFramePr>
            <a:graphicFrameLocks noGrp="1"/>
          </p:cNvGraphicFramePr>
          <p:nvPr/>
        </p:nvGraphicFramePr>
        <p:xfrm>
          <a:off x="76200" y="990600"/>
          <a:ext cx="8991600" cy="4997503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0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亚伯拉罕</a:t>
                      </a: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摩西</a:t>
                      </a: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接受者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日期与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地点</a:t>
                      </a:r>
                      <a:r>
                        <a:rPr kumimoji="0" lang="en-US" altLang="ja-JP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)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公元前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2060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年迦勒底吾珥，亚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伯拉罕为众国的中保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公元前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1445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年于西乃山 ，摩西为以色列人的中保</a:t>
                      </a: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经文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创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12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：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1-3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 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在创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15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章正式为约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出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20-31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章是约的核心</a:t>
                      </a: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4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神与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一个人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为将来的国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)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立约</a:t>
                      </a: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一个国立约 </a:t>
                      </a: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4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范围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普世性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 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(“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万族都要因你得福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”)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惟有以色列人领受律法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    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申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 4:8;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诗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147:20)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82797"/>
      </p:ext>
    </p:extLst>
  </p:cSld>
  <p:clrMapOvr>
    <a:masterClrMapping/>
  </p:clrMapOvr>
  <p:transition spd="slow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3" name="Picture 2" descr="b_bulb_g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9714" name="Picture 3" descr="international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239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715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zh-CN" altLang="en-US" sz="4000" b="1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</a:rPr>
              <a:t>两种约的对照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451850" y="0"/>
            <a:ext cx="62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Times New Roman" pitchFamily="-112" charset="0"/>
                <a:ea typeface="MS PGothic"/>
              </a:rPr>
              <a:t>116</a:t>
            </a:r>
          </a:p>
        </p:txBody>
      </p:sp>
      <p:graphicFrame>
        <p:nvGraphicFramePr>
          <p:cNvPr id="371734" name="Group 22"/>
          <p:cNvGraphicFramePr>
            <a:graphicFrameLocks noGrp="1"/>
          </p:cNvGraphicFramePr>
          <p:nvPr/>
        </p:nvGraphicFramePr>
        <p:xfrm>
          <a:off x="76200" y="990600"/>
          <a:ext cx="8991600" cy="495458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亚伯拉罕</a:t>
                      </a: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摩西</a:t>
                      </a: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7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应许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土地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,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后裔 和祝福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 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没有说明履行时间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)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遵行得福，背道受咒诅   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未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26;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申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 28)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5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条件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无条件</a:t>
                      </a: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: “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我必</a:t>
                      </a: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…”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有条件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: “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你们若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…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我就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…”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5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参与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亚伯拉罕沉睡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 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创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 15:17)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以色列同意守约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出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19:8)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5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比喻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父亲对子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神的特许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)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君主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Times New Roman" charset="0"/>
                        </a:rPr>
                        <a:t>强国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国王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)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对附庸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附庸国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)</a:t>
                      </a: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512880"/>
      </p:ext>
    </p:extLst>
  </p:cSld>
  <p:clrMapOvr>
    <a:masterClrMapping/>
  </p:clrMapOvr>
  <p:transition spd="slow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1" name="Picture 2" descr="b_bulb_g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62" name="Picture 3" descr="international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239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63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zh-CN" altLang="en-US" sz="4000" b="1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</a:rPr>
              <a:t>两种约的对照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451850" y="0"/>
            <a:ext cx="62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Times New Roman" pitchFamily="-112" charset="0"/>
                <a:ea typeface="MS PGothic"/>
              </a:rPr>
              <a:t>116</a:t>
            </a:r>
          </a:p>
        </p:txBody>
      </p:sp>
      <p:graphicFrame>
        <p:nvGraphicFramePr>
          <p:cNvPr id="373784" name="Group 24"/>
          <p:cNvGraphicFramePr>
            <a:graphicFrameLocks noGrp="1"/>
          </p:cNvGraphicFramePr>
          <p:nvPr/>
        </p:nvGraphicFramePr>
        <p:xfrm>
          <a:off x="76200" y="990600"/>
          <a:ext cx="8991600" cy="5564211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4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亚伯拉罕</a:t>
                      </a: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摩西</a:t>
                      </a:r>
                      <a:endParaRPr kumimoji="0" lang="en-US" altLang="ja-JP" sz="2800" b="0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endParaRPr kumimoji="0" lang="zh-CN" altLang="en-US" sz="2800" b="0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5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形式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口传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无文字记录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)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记录在石板和摩西五经上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重心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赐福胜于惩戒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审判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在创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12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：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1-3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的“五福”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)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惩戒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审判胜于赐福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 </a:t>
                      </a:r>
                      <a:endParaRPr kumimoji="0" lang="en-US" altLang="ja-JP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对照 申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 28:1-14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与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28:15-68)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5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基督论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耶稣是终极的大卫后裔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（创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 12:3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）</a:t>
                      </a: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耶稣为大祭司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来</a:t>
                      </a:r>
                      <a:r>
                        <a:rPr kumimoji="0" lang="ja-JP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8–10)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5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记号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行割礼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创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 17:11)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守安息日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出</a:t>
                      </a: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Times New Roman" charset="0"/>
                        </a:rPr>
                        <a:t>31:13, 17)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50800" marR="508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022561"/>
      </p:ext>
    </p:extLst>
  </p:cSld>
  <p:clrMapOvr>
    <a:masterClrMapping/>
  </p:clrMapOvr>
  <p:transition spd="slow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Impact" charset="0"/>
                <a:ea typeface="SimSun" charset="0"/>
                <a:cs typeface="SimSun" charset="0"/>
              </a:rPr>
              <a:t>约的对比</a:t>
            </a: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133600"/>
            <a:ext cx="8077200" cy="4114800"/>
          </a:xfrm>
        </p:spPr>
        <p:txBody>
          <a:bodyPr/>
          <a:lstStyle/>
          <a:p>
            <a:pPr eaLnBrk="1" hangingPunct="1">
              <a:spcBef>
                <a:spcPts val="700"/>
              </a:spcBef>
              <a:tabLst>
                <a:tab pos="3397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>
                <a:latin typeface="Arial" charset="0"/>
                <a:ea typeface="SimSun" charset="0"/>
                <a:cs typeface="SimSun" charset="0"/>
              </a:rPr>
              <a:t>圣经里有四个主要的末世论的约. 它们的共同点是:</a:t>
            </a:r>
          </a:p>
          <a:p>
            <a:pPr eaLnBrk="1" hangingPunct="1">
              <a:spcBef>
                <a:spcPts val="700"/>
              </a:spcBef>
              <a:tabLst>
                <a:tab pos="3397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>
                <a:latin typeface="Arial" charset="0"/>
                <a:ea typeface="SimSun" charset="0"/>
                <a:cs typeface="SimSun" charset="0"/>
              </a:rPr>
              <a:t>1.	无条件</a:t>
            </a:r>
          </a:p>
          <a:p>
            <a:pPr eaLnBrk="1" hangingPunct="1">
              <a:spcBef>
                <a:spcPts val="700"/>
              </a:spcBef>
              <a:tabLst>
                <a:tab pos="3397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>
                <a:latin typeface="Arial" charset="0"/>
                <a:ea typeface="SimSun" charset="0"/>
                <a:cs typeface="SimSun" charset="0"/>
              </a:rPr>
              <a:t>2.	永恒性</a:t>
            </a:r>
          </a:p>
          <a:p>
            <a:pPr eaLnBrk="1" hangingPunct="1">
              <a:spcBef>
                <a:spcPts val="700"/>
              </a:spcBef>
              <a:tabLst>
                <a:tab pos="3397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>
                <a:latin typeface="Arial" charset="0"/>
                <a:ea typeface="SimSun" charset="0"/>
                <a:cs typeface="SimSun" charset="0"/>
              </a:rPr>
              <a:t>3.	在今日已部分的和在属灵方面开始完成</a:t>
            </a:r>
          </a:p>
          <a:p>
            <a:pPr eaLnBrk="1" hangingPunct="1">
              <a:spcBef>
                <a:spcPts val="700"/>
              </a:spcBef>
              <a:tabLst>
                <a:tab pos="3397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>
                <a:latin typeface="Arial" charset="0"/>
                <a:ea typeface="SimSun" charset="0"/>
                <a:cs typeface="SimSun" charset="0"/>
              </a:rPr>
              <a:t>4.	在以后才完全的应验</a:t>
            </a:r>
          </a:p>
          <a:p>
            <a:pPr eaLnBrk="1" hangingPunct="1">
              <a:spcBef>
                <a:spcPts val="700"/>
              </a:spcBef>
              <a:tabLst>
                <a:tab pos="3397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>
                <a:latin typeface="Arial" charset="0"/>
                <a:ea typeface="SimSun" charset="0"/>
                <a:cs typeface="SimSun" charset="0"/>
              </a:rPr>
              <a:t>5.	普遍性</a:t>
            </a:r>
          </a:p>
        </p:txBody>
      </p:sp>
      <p:sp>
        <p:nvSpPr>
          <p:cNvPr id="215044" name="Text Box 3"/>
          <p:cNvSpPr txBox="1">
            <a:spLocks noChangeArrowheads="1"/>
          </p:cNvSpPr>
          <p:nvPr/>
        </p:nvSpPr>
        <p:spPr bwMode="auto">
          <a:xfrm>
            <a:off x="8153400" y="152400"/>
            <a:ext cx="838200" cy="4603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FFFFFF"/>
                </a:solidFill>
                <a:latin typeface="Times New Roman" charset="0"/>
                <a:cs typeface="MS Gothic" charset="0"/>
              </a:rPr>
              <a:t>157b</a:t>
            </a:r>
          </a:p>
        </p:txBody>
      </p:sp>
    </p:spTree>
    <p:extLst>
      <p:ext uri="{BB962C8B-B14F-4D97-AF65-F5344CB8AC3E}">
        <p14:creationId xmlns:p14="http://schemas.microsoft.com/office/powerpoint/2010/main" val="4223451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84138"/>
            <a:ext cx="9220200" cy="709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1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52600" y="228600"/>
            <a:ext cx="5943600" cy="762000"/>
          </a:xfrm>
          <a:solidFill>
            <a:srgbClr val="FF0000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sz="4000"/>
              <a:t>古老的</a:t>
            </a:r>
            <a:r>
              <a:rPr lang="ja-JP" altLang="en-US"/>
              <a:t>契约</a:t>
            </a:r>
            <a:endParaRPr lang="en-US" altLang="en-US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 rot="361439">
            <a:off x="4572000" y="2971800"/>
            <a:ext cx="1066800" cy="1905000"/>
          </a:xfrm>
          <a:prstGeom prst="ellips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1828800"/>
            <a:ext cx="3505200" cy="327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1698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SimSun" pitchFamily="2" charset="-122"/>
              </a:rPr>
              <a:t>推罗王希兰跟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以色列立约来建造神殿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(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SimSun" pitchFamily="2" charset="-122"/>
              </a:rPr>
              <a:t>列王记上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5:1)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58377" name="WordArt 9"/>
          <p:cNvSpPr>
            <a:spLocks noChangeArrowheads="1" noChangeShapeType="1" noTextEdit="1"/>
          </p:cNvSpPr>
          <p:nvPr/>
        </p:nvSpPr>
        <p:spPr bwMode="auto">
          <a:xfrm>
            <a:off x="-228600" y="1371600"/>
            <a:ext cx="3375025" cy="1676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平价</a:t>
            </a:r>
            <a:endParaRPr lang="en-GB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5867400" y="1752600"/>
            <a:ext cx="3505200" cy="3276600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1698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SimSun" pitchFamily="2" charset="-122"/>
              </a:rPr>
              <a:t>赫人很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凶猛的</a:t>
            </a:r>
            <a:r>
              <a:rPr lang="ja-JP" altLang="en-US" sz="2800">
                <a:latin typeface="Garamond" pitchFamily="18" charset="0"/>
              </a:rPr>
              <a:t>领主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他们强制</a:t>
            </a:r>
            <a:r>
              <a:rPr lang="ja-JP" altLang="en-US" sz="2800">
                <a:latin typeface="Garamond" pitchFamily="18" charset="0"/>
              </a:rPr>
              <a:t>封臣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的国家服从他们所说的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58379" name="WordArt 11"/>
          <p:cNvSpPr>
            <a:spLocks noChangeArrowheads="1" noChangeShapeType="1" noTextEdit="1"/>
          </p:cNvSpPr>
          <p:nvPr/>
        </p:nvSpPr>
        <p:spPr bwMode="auto">
          <a:xfrm>
            <a:off x="5638800" y="1143000"/>
            <a:ext cx="3375025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TW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领主</a:t>
            </a:r>
            <a:r>
              <a:rPr lang="en-US" altLang="zh-TW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-</a:t>
            </a:r>
            <a:r>
              <a:rPr lang="zh-TW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封臣</a:t>
            </a:r>
            <a:endParaRPr lang="en-US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  <a:ea typeface="Impact"/>
              <a:cs typeface="Impact"/>
            </a:endParaRP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 rot="4956826">
            <a:off x="4724400" y="723900"/>
            <a:ext cx="1066800" cy="1905000"/>
          </a:xfrm>
          <a:prstGeom prst="ellips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8534400" y="-76200"/>
            <a:ext cx="6096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  <a:latin typeface="Times New Roman" pitchFamily="18" charset="0"/>
              </a:rPr>
              <a:t>38</a:t>
            </a:r>
            <a:endParaRPr lang="en-US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83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83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83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83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583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583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6" grpId="0" animBg="1"/>
      <p:bldP spid="58377" grpId="0" animBg="1"/>
      <p:bldP spid="58378" grpId="0" animBg="1"/>
      <p:bldP spid="5838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71538" y="533400"/>
            <a:ext cx="8162925" cy="1090613"/>
          </a:xfrm>
          <a:solidFill>
            <a:srgbClr val="000000"/>
          </a:solidFill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FFFFFF"/>
                </a:solidFill>
                <a:latin typeface="Impact" charset="0"/>
                <a:ea typeface="SimSun" charset="0"/>
                <a:cs typeface="SimSun" charset="0"/>
              </a:rPr>
              <a:t>约的对比</a:t>
            </a:r>
          </a:p>
        </p:txBody>
      </p:sp>
      <p:sp>
        <p:nvSpPr>
          <p:cNvPr id="217091" name="Text Box 2"/>
          <p:cNvSpPr txBox="1">
            <a:spLocks noChangeArrowheads="1"/>
          </p:cNvSpPr>
          <p:nvPr/>
        </p:nvSpPr>
        <p:spPr bwMode="auto">
          <a:xfrm>
            <a:off x="8153400" y="152400"/>
            <a:ext cx="838200" cy="4603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rgbClr val="FFFFFF"/>
                </a:solidFill>
                <a:latin typeface="Times New Roman" charset="0"/>
                <a:cs typeface="MS Gothic" charset="0"/>
              </a:rPr>
              <a:t>157b</a:t>
            </a:r>
          </a:p>
        </p:txBody>
      </p:sp>
      <p:grpSp>
        <p:nvGrpSpPr>
          <p:cNvPr id="217092" name="Group 3"/>
          <p:cNvGrpSpPr>
            <a:grpSpLocks/>
          </p:cNvGrpSpPr>
          <p:nvPr/>
        </p:nvGrpSpPr>
        <p:grpSpPr bwMode="auto">
          <a:xfrm>
            <a:off x="14288" y="1497013"/>
            <a:ext cx="9051925" cy="5327650"/>
            <a:chOff x="9" y="943"/>
            <a:chExt cx="5702" cy="3356"/>
          </a:xfrm>
        </p:grpSpPr>
        <p:grpSp>
          <p:nvGrpSpPr>
            <p:cNvPr id="217093" name="Group 4"/>
            <p:cNvGrpSpPr>
              <a:grpSpLocks/>
            </p:cNvGrpSpPr>
            <p:nvPr/>
          </p:nvGrpSpPr>
          <p:grpSpPr bwMode="auto">
            <a:xfrm>
              <a:off x="9" y="943"/>
              <a:ext cx="5702" cy="313"/>
              <a:chOff x="9" y="943"/>
              <a:chExt cx="5702" cy="313"/>
            </a:xfrm>
          </p:grpSpPr>
          <p:grpSp>
            <p:nvGrpSpPr>
              <p:cNvPr id="217120" name="Group 5"/>
              <p:cNvGrpSpPr>
                <a:grpSpLocks/>
              </p:cNvGrpSpPr>
              <p:nvPr/>
            </p:nvGrpSpPr>
            <p:grpSpPr bwMode="auto">
              <a:xfrm>
                <a:off x="9" y="943"/>
                <a:ext cx="1001" cy="313"/>
                <a:chOff x="9" y="943"/>
                <a:chExt cx="1001" cy="313"/>
              </a:xfrm>
            </p:grpSpPr>
            <p:sp>
              <p:nvSpPr>
                <p:cNvPr id="217133" name="Rectangle 6"/>
                <p:cNvSpPr>
                  <a:spLocks noChangeArrowheads="1"/>
                </p:cNvSpPr>
                <p:nvPr/>
              </p:nvSpPr>
              <p:spPr bwMode="auto">
                <a:xfrm>
                  <a:off x="9" y="943"/>
                  <a:ext cx="1002" cy="314"/>
                </a:xfrm>
                <a:prstGeom prst="rect">
                  <a:avLst/>
                </a:prstGeom>
                <a:solidFill>
                  <a:srgbClr val="191919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17134" name="Rectangle 7"/>
                <p:cNvSpPr>
                  <a:spLocks noChangeArrowheads="1"/>
                </p:cNvSpPr>
                <p:nvPr/>
              </p:nvSpPr>
              <p:spPr bwMode="auto">
                <a:xfrm>
                  <a:off x="66" y="943"/>
                  <a:ext cx="888" cy="314"/>
                </a:xfrm>
                <a:prstGeom prst="rect">
                  <a:avLst/>
                </a:prstGeom>
                <a:solidFill>
                  <a:srgbClr val="191919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  <a:latin typeface="Arial Narrow" charset="0"/>
                      <a:ea typeface="SimSun" charset="0"/>
                      <a:cs typeface="SimSun" charset="0"/>
                    </a:rPr>
                    <a:t> </a:t>
                  </a:r>
                </a:p>
                <a:p>
                  <a:pPr algn="ctr" defTabSz="457200"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endParaRPr>
                </a:p>
              </p:txBody>
            </p:sp>
          </p:grpSp>
          <p:grpSp>
            <p:nvGrpSpPr>
              <p:cNvPr id="217121" name="Group 8"/>
              <p:cNvGrpSpPr>
                <a:grpSpLocks/>
              </p:cNvGrpSpPr>
              <p:nvPr/>
            </p:nvGrpSpPr>
            <p:grpSpPr bwMode="auto">
              <a:xfrm>
                <a:off x="1011" y="943"/>
                <a:ext cx="1149" cy="313"/>
                <a:chOff x="1011" y="943"/>
                <a:chExt cx="1149" cy="313"/>
              </a:xfrm>
            </p:grpSpPr>
            <p:sp>
              <p:nvSpPr>
                <p:cNvPr id="217131" name="Rectangle 9"/>
                <p:cNvSpPr>
                  <a:spLocks noChangeArrowheads="1"/>
                </p:cNvSpPr>
                <p:nvPr/>
              </p:nvSpPr>
              <p:spPr bwMode="auto">
                <a:xfrm>
                  <a:off x="1011" y="943"/>
                  <a:ext cx="1150" cy="314"/>
                </a:xfrm>
                <a:prstGeom prst="rect">
                  <a:avLst/>
                </a:prstGeom>
                <a:solidFill>
                  <a:srgbClr val="191919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17132" name="Rectangle 10"/>
                <p:cNvSpPr>
                  <a:spLocks noChangeArrowheads="1"/>
                </p:cNvSpPr>
                <p:nvPr/>
              </p:nvSpPr>
              <p:spPr bwMode="auto">
                <a:xfrm>
                  <a:off x="1069" y="943"/>
                  <a:ext cx="1036" cy="314"/>
                </a:xfrm>
                <a:prstGeom prst="rect">
                  <a:avLst/>
                </a:prstGeom>
                <a:solidFill>
                  <a:srgbClr val="191919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>
                      <a:solidFill>
                        <a:srgbClr val="FFFFFF"/>
                      </a:solidFill>
                      <a:latin typeface="Arial Narrow" charset="0"/>
                      <a:ea typeface="SimSun" charset="0"/>
                      <a:cs typeface="SimSun" charset="0"/>
                    </a:rPr>
                    <a:t>亚伯拉罕</a:t>
                  </a:r>
                </a:p>
              </p:txBody>
            </p:sp>
          </p:grpSp>
          <p:grpSp>
            <p:nvGrpSpPr>
              <p:cNvPr id="217122" name="Group 11"/>
              <p:cNvGrpSpPr>
                <a:grpSpLocks/>
              </p:cNvGrpSpPr>
              <p:nvPr/>
            </p:nvGrpSpPr>
            <p:grpSpPr bwMode="auto">
              <a:xfrm>
                <a:off x="2162" y="943"/>
                <a:ext cx="1214" cy="313"/>
                <a:chOff x="2162" y="943"/>
                <a:chExt cx="1214" cy="313"/>
              </a:xfrm>
            </p:grpSpPr>
            <p:sp>
              <p:nvSpPr>
                <p:cNvPr id="217129" name="Rectangle 12"/>
                <p:cNvSpPr>
                  <a:spLocks noChangeArrowheads="1"/>
                </p:cNvSpPr>
                <p:nvPr/>
              </p:nvSpPr>
              <p:spPr bwMode="auto">
                <a:xfrm>
                  <a:off x="2162" y="943"/>
                  <a:ext cx="1215" cy="314"/>
                </a:xfrm>
                <a:prstGeom prst="rect">
                  <a:avLst/>
                </a:prstGeom>
                <a:solidFill>
                  <a:srgbClr val="191919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17130" name="Rectangle 13"/>
                <p:cNvSpPr>
                  <a:spLocks noChangeArrowheads="1"/>
                </p:cNvSpPr>
                <p:nvPr/>
              </p:nvSpPr>
              <p:spPr bwMode="auto">
                <a:xfrm>
                  <a:off x="2219" y="943"/>
                  <a:ext cx="1100" cy="314"/>
                </a:xfrm>
                <a:prstGeom prst="rect">
                  <a:avLst/>
                </a:prstGeom>
                <a:solidFill>
                  <a:srgbClr val="191919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>
                      <a:solidFill>
                        <a:srgbClr val="FFFFFF"/>
                      </a:solidFill>
                      <a:latin typeface="Arial Narrow" charset="0"/>
                      <a:ea typeface="SimSun" charset="0"/>
                      <a:cs typeface="SimSun" charset="0"/>
                    </a:rPr>
                    <a:t>巴勒斯坦</a:t>
                  </a:r>
                </a:p>
              </p:txBody>
            </p:sp>
          </p:grpSp>
          <p:grpSp>
            <p:nvGrpSpPr>
              <p:cNvPr id="217123" name="Group 14"/>
              <p:cNvGrpSpPr>
                <a:grpSpLocks/>
              </p:cNvGrpSpPr>
              <p:nvPr/>
            </p:nvGrpSpPr>
            <p:grpSpPr bwMode="auto">
              <a:xfrm>
                <a:off x="3377" y="943"/>
                <a:ext cx="1118" cy="313"/>
                <a:chOff x="3377" y="943"/>
                <a:chExt cx="1118" cy="313"/>
              </a:xfrm>
            </p:grpSpPr>
            <p:sp>
              <p:nvSpPr>
                <p:cNvPr id="217127" name="Rectangle 15"/>
                <p:cNvSpPr>
                  <a:spLocks noChangeArrowheads="1"/>
                </p:cNvSpPr>
                <p:nvPr/>
              </p:nvSpPr>
              <p:spPr bwMode="auto">
                <a:xfrm>
                  <a:off x="3377" y="943"/>
                  <a:ext cx="1119" cy="314"/>
                </a:xfrm>
                <a:prstGeom prst="rect">
                  <a:avLst/>
                </a:prstGeom>
                <a:solidFill>
                  <a:srgbClr val="191919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17128" name="Rectangle 16"/>
                <p:cNvSpPr>
                  <a:spLocks noChangeArrowheads="1"/>
                </p:cNvSpPr>
                <p:nvPr/>
              </p:nvSpPr>
              <p:spPr bwMode="auto">
                <a:xfrm>
                  <a:off x="3434" y="943"/>
                  <a:ext cx="1005" cy="314"/>
                </a:xfrm>
                <a:prstGeom prst="rect">
                  <a:avLst/>
                </a:prstGeom>
                <a:solidFill>
                  <a:srgbClr val="191919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>
                      <a:solidFill>
                        <a:srgbClr val="FFFFFF"/>
                      </a:solidFill>
                      <a:latin typeface="Arial Narrow" charset="0"/>
                      <a:ea typeface="SimSun" charset="0"/>
                      <a:cs typeface="SimSun" charset="0"/>
                    </a:rPr>
                    <a:t>大卫</a:t>
                  </a:r>
                </a:p>
              </p:txBody>
            </p:sp>
          </p:grpSp>
          <p:grpSp>
            <p:nvGrpSpPr>
              <p:cNvPr id="217124" name="Group 17"/>
              <p:cNvGrpSpPr>
                <a:grpSpLocks/>
              </p:cNvGrpSpPr>
              <p:nvPr/>
            </p:nvGrpSpPr>
            <p:grpSpPr bwMode="auto">
              <a:xfrm>
                <a:off x="4497" y="943"/>
                <a:ext cx="1214" cy="313"/>
                <a:chOff x="4497" y="943"/>
                <a:chExt cx="1214" cy="313"/>
              </a:xfrm>
            </p:grpSpPr>
            <p:sp>
              <p:nvSpPr>
                <p:cNvPr id="217125" name="Rectangle 18"/>
                <p:cNvSpPr>
                  <a:spLocks noChangeArrowheads="1"/>
                </p:cNvSpPr>
                <p:nvPr/>
              </p:nvSpPr>
              <p:spPr bwMode="auto">
                <a:xfrm>
                  <a:off x="4497" y="943"/>
                  <a:ext cx="1215" cy="314"/>
                </a:xfrm>
                <a:prstGeom prst="rect">
                  <a:avLst/>
                </a:prstGeom>
                <a:solidFill>
                  <a:srgbClr val="191919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17126" name="Rectangle 19"/>
                <p:cNvSpPr>
                  <a:spLocks noChangeArrowheads="1"/>
                </p:cNvSpPr>
                <p:nvPr/>
              </p:nvSpPr>
              <p:spPr bwMode="auto">
                <a:xfrm>
                  <a:off x="4554" y="943"/>
                  <a:ext cx="1101" cy="314"/>
                </a:xfrm>
                <a:prstGeom prst="rect">
                  <a:avLst/>
                </a:prstGeom>
                <a:solidFill>
                  <a:srgbClr val="191919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>
                      <a:solidFill>
                        <a:srgbClr val="FFFFFF"/>
                      </a:solidFill>
                      <a:latin typeface="Arial Narrow" charset="0"/>
                      <a:ea typeface="SimSun" charset="0"/>
                      <a:cs typeface="SimSun" charset="0"/>
                    </a:rPr>
                    <a:t>新</a:t>
                  </a:r>
                </a:p>
              </p:txBody>
            </p:sp>
          </p:grpSp>
        </p:grpSp>
        <p:grpSp>
          <p:nvGrpSpPr>
            <p:cNvPr id="217094" name="Group 20"/>
            <p:cNvGrpSpPr>
              <a:grpSpLocks/>
            </p:cNvGrpSpPr>
            <p:nvPr/>
          </p:nvGrpSpPr>
          <p:grpSpPr bwMode="auto">
            <a:xfrm>
              <a:off x="11" y="1257"/>
              <a:ext cx="5698" cy="3042"/>
              <a:chOff x="11" y="1257"/>
              <a:chExt cx="5698" cy="3042"/>
            </a:xfrm>
          </p:grpSpPr>
          <p:sp>
            <p:nvSpPr>
              <p:cNvPr id="217095" name="Rectangle 21"/>
              <p:cNvSpPr>
                <a:spLocks noChangeArrowheads="1"/>
              </p:cNvSpPr>
              <p:nvPr/>
            </p:nvSpPr>
            <p:spPr bwMode="auto">
              <a:xfrm>
                <a:off x="11" y="1257"/>
                <a:ext cx="987" cy="72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定义: </a:t>
                </a:r>
              </a:p>
              <a:p>
                <a:pPr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神应许给</a:t>
                </a:r>
              </a:p>
              <a:p>
                <a:pPr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以色列…</a:t>
                </a:r>
              </a:p>
            </p:txBody>
          </p:sp>
          <p:sp>
            <p:nvSpPr>
              <p:cNvPr id="217096" name="Rectangle 22"/>
              <p:cNvSpPr>
                <a:spLocks noChangeArrowheads="1"/>
              </p:cNvSpPr>
              <p:nvPr/>
            </p:nvSpPr>
            <p:spPr bwMode="auto">
              <a:xfrm>
                <a:off x="998" y="1257"/>
                <a:ext cx="1150" cy="72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地, 统治, 祝福, 使世界受益</a:t>
                </a:r>
              </a:p>
            </p:txBody>
          </p:sp>
          <p:sp>
            <p:nvSpPr>
              <p:cNvPr id="217097" name="Rectangle 23"/>
              <p:cNvSpPr>
                <a:spLocks noChangeArrowheads="1"/>
              </p:cNvSpPr>
              <p:nvPr/>
            </p:nvSpPr>
            <p:spPr bwMode="auto">
              <a:xfrm>
                <a:off x="2148" y="1257"/>
                <a:ext cx="1223" cy="72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真正的地</a:t>
                </a:r>
                <a:r>
                  <a:rPr lang="en-US" altLang="ja-JP" sz="2000" i="1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l</a:t>
                </a: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从埃及的溪流到幼发拉底河</a:t>
                </a:r>
                <a:r>
                  <a:rPr lang="en-US" altLang="ja-JP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(</a:t>
                </a: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创</a:t>
                </a:r>
                <a:r>
                  <a:rPr lang="en-US" altLang="ja-JP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15:18)‏</a:t>
                </a:r>
                <a:endParaRPr lang="en-US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217098" name="Rectangle 24"/>
              <p:cNvSpPr>
                <a:spLocks noChangeArrowheads="1"/>
              </p:cNvSpPr>
              <p:nvPr/>
            </p:nvSpPr>
            <p:spPr bwMode="auto">
              <a:xfrm>
                <a:off x="3371" y="1257"/>
                <a:ext cx="1116" cy="72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一位大卫的子孙的政治的统治 </a:t>
                </a:r>
              </a:p>
            </p:txBody>
          </p:sp>
          <p:sp>
            <p:nvSpPr>
              <p:cNvPr id="217099" name="Rectangle 25"/>
              <p:cNvSpPr>
                <a:spLocks noChangeArrowheads="1"/>
              </p:cNvSpPr>
              <p:nvPr/>
            </p:nvSpPr>
            <p:spPr bwMode="auto">
              <a:xfrm>
                <a:off x="4487" y="1257"/>
                <a:ext cx="1223" cy="72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国家的净化和恢复</a:t>
                </a:r>
              </a:p>
            </p:txBody>
          </p:sp>
          <p:sp>
            <p:nvSpPr>
              <p:cNvPr id="217100" name="Rectangle 26"/>
              <p:cNvSpPr>
                <a:spLocks noChangeArrowheads="1"/>
              </p:cNvSpPr>
              <p:nvPr/>
            </p:nvSpPr>
            <p:spPr bwMode="auto">
              <a:xfrm>
                <a:off x="11" y="1986"/>
                <a:ext cx="987" cy="471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关系</a:t>
                </a:r>
              </a:p>
            </p:txBody>
          </p:sp>
          <p:sp>
            <p:nvSpPr>
              <p:cNvPr id="217101" name="Rectangle 27"/>
              <p:cNvSpPr>
                <a:spLocks noChangeArrowheads="1"/>
              </p:cNvSpPr>
              <p:nvPr/>
            </p:nvSpPr>
            <p:spPr bwMode="auto">
              <a:xfrm>
                <a:off x="998" y="1986"/>
                <a:ext cx="1150" cy="471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盖刮性</a:t>
                </a:r>
              </a:p>
            </p:txBody>
          </p:sp>
          <p:sp>
            <p:nvSpPr>
              <p:cNvPr id="217102" name="Rectangle 28"/>
              <p:cNvSpPr>
                <a:spLocks noChangeArrowheads="1"/>
              </p:cNvSpPr>
              <p:nvPr/>
            </p:nvSpPr>
            <p:spPr bwMode="auto">
              <a:xfrm>
                <a:off x="2148" y="1986"/>
                <a:ext cx="1223" cy="471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地</a:t>
                </a:r>
              </a:p>
            </p:txBody>
          </p:sp>
          <p:sp>
            <p:nvSpPr>
              <p:cNvPr id="217103" name="Rectangle 29"/>
              <p:cNvSpPr>
                <a:spLocks noChangeArrowheads="1"/>
              </p:cNvSpPr>
              <p:nvPr/>
            </p:nvSpPr>
            <p:spPr bwMode="auto">
              <a:xfrm>
                <a:off x="3371" y="1986"/>
                <a:ext cx="1116" cy="471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后裔</a:t>
                </a:r>
              </a:p>
            </p:txBody>
          </p:sp>
          <p:sp>
            <p:nvSpPr>
              <p:cNvPr id="217104" name="Rectangle 30"/>
              <p:cNvSpPr>
                <a:spLocks noChangeArrowheads="1"/>
              </p:cNvSpPr>
              <p:nvPr/>
            </p:nvSpPr>
            <p:spPr bwMode="auto">
              <a:xfrm>
                <a:off x="4487" y="1986"/>
                <a:ext cx="1223" cy="471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祝福</a:t>
                </a:r>
              </a:p>
            </p:txBody>
          </p:sp>
          <p:sp>
            <p:nvSpPr>
              <p:cNvPr id="217105" name="Rectangle 31"/>
              <p:cNvSpPr>
                <a:spLocks noChangeArrowheads="1"/>
              </p:cNvSpPr>
              <p:nvPr/>
            </p:nvSpPr>
            <p:spPr bwMode="auto">
              <a:xfrm>
                <a:off x="11" y="2457"/>
                <a:ext cx="987" cy="472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主要经文</a:t>
                </a:r>
              </a:p>
            </p:txBody>
          </p:sp>
          <p:sp>
            <p:nvSpPr>
              <p:cNvPr id="217106" name="Rectangle 32"/>
              <p:cNvSpPr>
                <a:spLocks noChangeArrowheads="1"/>
              </p:cNvSpPr>
              <p:nvPr/>
            </p:nvSpPr>
            <p:spPr bwMode="auto">
              <a:xfrm>
                <a:off x="998" y="2457"/>
                <a:ext cx="1150" cy="472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创12:1-3</a:t>
                </a:r>
              </a:p>
            </p:txBody>
          </p:sp>
          <p:sp>
            <p:nvSpPr>
              <p:cNvPr id="217107" name="Rectangle 33"/>
              <p:cNvSpPr>
                <a:spLocks noChangeArrowheads="1"/>
              </p:cNvSpPr>
              <p:nvPr/>
            </p:nvSpPr>
            <p:spPr bwMode="auto">
              <a:xfrm>
                <a:off x="2148" y="2457"/>
                <a:ext cx="1223" cy="472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申 30:1-10</a:t>
                </a:r>
              </a:p>
            </p:txBody>
          </p:sp>
          <p:sp>
            <p:nvSpPr>
              <p:cNvPr id="217108" name="Rectangle 34"/>
              <p:cNvSpPr>
                <a:spLocks noChangeArrowheads="1"/>
              </p:cNvSpPr>
              <p:nvPr/>
            </p:nvSpPr>
            <p:spPr bwMode="auto">
              <a:xfrm>
                <a:off x="3371" y="2457"/>
                <a:ext cx="1116" cy="472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撒下7:12-16</a:t>
                </a:r>
              </a:p>
            </p:txBody>
          </p:sp>
          <p:sp>
            <p:nvSpPr>
              <p:cNvPr id="217109" name="Rectangle 35"/>
              <p:cNvSpPr>
                <a:spLocks noChangeArrowheads="1"/>
              </p:cNvSpPr>
              <p:nvPr/>
            </p:nvSpPr>
            <p:spPr bwMode="auto">
              <a:xfrm>
                <a:off x="4487" y="2457"/>
                <a:ext cx="1223" cy="472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耶 31:31-34</a:t>
                </a:r>
              </a:p>
            </p:txBody>
          </p:sp>
          <p:sp>
            <p:nvSpPr>
              <p:cNvPr id="217110" name="Rectangle 36"/>
              <p:cNvSpPr>
                <a:spLocks noChangeArrowheads="1"/>
              </p:cNvSpPr>
              <p:nvPr/>
            </p:nvSpPr>
            <p:spPr bwMode="auto">
              <a:xfrm>
                <a:off x="11" y="2929"/>
                <a:ext cx="987" cy="643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收信员</a:t>
                </a:r>
              </a:p>
              <a:p>
                <a:pPr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日期</a:t>
                </a:r>
              </a:p>
              <a:p>
                <a:pPr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地点</a:t>
                </a:r>
              </a:p>
            </p:txBody>
          </p:sp>
          <p:sp>
            <p:nvSpPr>
              <p:cNvPr id="217111" name="Rectangle 37"/>
              <p:cNvSpPr>
                <a:spLocks noChangeArrowheads="1"/>
              </p:cNvSpPr>
              <p:nvPr/>
            </p:nvSpPr>
            <p:spPr bwMode="auto">
              <a:xfrm>
                <a:off x="998" y="2929"/>
                <a:ext cx="1150" cy="643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亚伯拉罕</a:t>
                </a:r>
              </a:p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主前2060</a:t>
                </a:r>
              </a:p>
              <a:p>
                <a:pPr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迦勒底的吾珥</a:t>
                </a:r>
              </a:p>
            </p:txBody>
          </p:sp>
          <p:sp>
            <p:nvSpPr>
              <p:cNvPr id="217112" name="Rectangle 38"/>
              <p:cNvSpPr>
                <a:spLocks noChangeArrowheads="1"/>
              </p:cNvSpPr>
              <p:nvPr/>
            </p:nvSpPr>
            <p:spPr bwMode="auto">
              <a:xfrm>
                <a:off x="2148" y="2929"/>
                <a:ext cx="1223" cy="643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摩西</a:t>
                </a:r>
              </a:p>
              <a:p>
                <a:pPr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主前1445</a:t>
                </a:r>
              </a:p>
              <a:p>
                <a:pPr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西乃山</a:t>
                </a:r>
              </a:p>
            </p:txBody>
          </p:sp>
          <p:sp>
            <p:nvSpPr>
              <p:cNvPr id="217113" name="Rectangle 39"/>
              <p:cNvSpPr>
                <a:spLocks noChangeArrowheads="1"/>
              </p:cNvSpPr>
              <p:nvPr/>
            </p:nvSpPr>
            <p:spPr bwMode="auto">
              <a:xfrm>
                <a:off x="3371" y="2929"/>
                <a:ext cx="1116" cy="643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大卫</a:t>
                </a:r>
              </a:p>
              <a:p>
                <a:pPr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主前1004</a:t>
                </a:r>
              </a:p>
              <a:p>
                <a:pPr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耶路撒冷</a:t>
                </a:r>
              </a:p>
            </p:txBody>
          </p:sp>
          <p:sp>
            <p:nvSpPr>
              <p:cNvPr id="217114" name="Rectangle 40"/>
              <p:cNvSpPr>
                <a:spLocks noChangeArrowheads="1"/>
              </p:cNvSpPr>
              <p:nvPr/>
            </p:nvSpPr>
            <p:spPr bwMode="auto">
              <a:xfrm>
                <a:off x="4487" y="2929"/>
                <a:ext cx="1223" cy="643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耶利米</a:t>
                </a:r>
              </a:p>
              <a:p>
                <a:pPr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主前595</a:t>
                </a:r>
              </a:p>
              <a:p>
                <a:pPr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耶路撒冷</a:t>
                </a:r>
              </a:p>
            </p:txBody>
          </p:sp>
          <p:sp>
            <p:nvSpPr>
              <p:cNvPr id="217115" name="Rectangle 41"/>
              <p:cNvSpPr>
                <a:spLocks noChangeArrowheads="1"/>
              </p:cNvSpPr>
              <p:nvPr/>
            </p:nvSpPr>
            <p:spPr bwMode="auto">
              <a:xfrm>
                <a:off x="11" y="3571"/>
                <a:ext cx="987" cy="72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第一位听者得到祝福</a:t>
                </a:r>
              </a:p>
            </p:txBody>
          </p:sp>
          <p:sp>
            <p:nvSpPr>
              <p:cNvPr id="217116" name="Rectangle 42"/>
              <p:cNvSpPr>
                <a:spLocks noChangeArrowheads="1"/>
              </p:cNvSpPr>
              <p:nvPr/>
            </p:nvSpPr>
            <p:spPr bwMode="auto">
              <a:xfrm>
                <a:off x="998" y="3571"/>
                <a:ext cx="1150" cy="72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产业, 名被祝福,儿子,反对者被谴责</a:t>
                </a:r>
              </a:p>
            </p:txBody>
          </p:sp>
          <p:sp>
            <p:nvSpPr>
              <p:cNvPr id="217117" name="Rectangle 43"/>
              <p:cNvSpPr>
                <a:spLocks noChangeArrowheads="1"/>
              </p:cNvSpPr>
              <p:nvPr/>
            </p:nvSpPr>
            <p:spPr bwMode="auto">
              <a:xfrm>
                <a:off x="2148" y="3571"/>
                <a:ext cx="1223" cy="72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从远方看到迦南的荣幸</a:t>
                </a:r>
              </a:p>
            </p:txBody>
          </p:sp>
          <p:sp>
            <p:nvSpPr>
              <p:cNvPr id="217118" name="Rectangle 44"/>
              <p:cNvSpPr>
                <a:spLocks noChangeArrowheads="1"/>
              </p:cNvSpPr>
              <p:nvPr/>
            </p:nvSpPr>
            <p:spPr bwMode="auto">
              <a:xfrm>
                <a:off x="3371" y="3571"/>
                <a:ext cx="1116" cy="72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子孙 (</a:t>
                </a:r>
                <a:r>
                  <a:rPr lang="ja-JP" alt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“</a:t>
                </a: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后</a:t>
                </a:r>
                <a:endParaRPr lang="en-US" altLang="ja-JP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endParaRPr>
              </a:p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裔</a:t>
                </a:r>
                <a:r>
                  <a:rPr lang="ja-JP" alt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”</a:t>
                </a:r>
                <a:r>
                  <a:rPr lang="en-US" altLang="ja-JP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) </a:t>
                </a: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不会被灭绝</a:t>
                </a:r>
                <a:r>
                  <a:rPr lang="en-US" altLang="ja-JP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(</a:t>
                </a: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太</a:t>
                </a:r>
                <a:r>
                  <a:rPr lang="en-US" altLang="ja-JP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1:1-17)‏</a:t>
                </a:r>
                <a:endParaRPr lang="en-US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217119" name="Rectangle 45"/>
              <p:cNvSpPr>
                <a:spLocks noChangeArrowheads="1"/>
              </p:cNvSpPr>
              <p:nvPr/>
            </p:nvSpPr>
            <p:spPr bwMode="auto">
              <a:xfrm>
                <a:off x="4487" y="3571"/>
                <a:ext cx="1223" cy="72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 —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554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38" name="Group 1"/>
          <p:cNvGrpSpPr>
            <a:grpSpLocks/>
          </p:cNvGrpSpPr>
          <p:nvPr/>
        </p:nvGrpSpPr>
        <p:grpSpPr bwMode="auto">
          <a:xfrm>
            <a:off x="0" y="1517650"/>
            <a:ext cx="9140825" cy="5332413"/>
            <a:chOff x="0" y="956"/>
            <a:chExt cx="5758" cy="3359"/>
          </a:xfrm>
        </p:grpSpPr>
        <p:grpSp>
          <p:nvGrpSpPr>
            <p:cNvPr id="219141" name="Group 2"/>
            <p:cNvGrpSpPr>
              <a:grpSpLocks/>
            </p:cNvGrpSpPr>
            <p:nvPr/>
          </p:nvGrpSpPr>
          <p:grpSpPr bwMode="auto">
            <a:xfrm>
              <a:off x="2" y="956"/>
              <a:ext cx="5756" cy="323"/>
              <a:chOff x="2" y="956"/>
              <a:chExt cx="5756" cy="323"/>
            </a:xfrm>
          </p:grpSpPr>
          <p:grpSp>
            <p:nvGrpSpPr>
              <p:cNvPr id="219163" name="Group 3"/>
              <p:cNvGrpSpPr>
                <a:grpSpLocks/>
              </p:cNvGrpSpPr>
              <p:nvPr/>
            </p:nvGrpSpPr>
            <p:grpSpPr bwMode="auto">
              <a:xfrm>
                <a:off x="2" y="956"/>
                <a:ext cx="1011" cy="323"/>
                <a:chOff x="2" y="956"/>
                <a:chExt cx="1011" cy="323"/>
              </a:xfrm>
            </p:grpSpPr>
            <p:sp>
              <p:nvSpPr>
                <p:cNvPr id="219176" name="Rectangle 4"/>
                <p:cNvSpPr>
                  <a:spLocks noChangeArrowheads="1"/>
                </p:cNvSpPr>
                <p:nvPr/>
              </p:nvSpPr>
              <p:spPr bwMode="auto">
                <a:xfrm>
                  <a:off x="2" y="956"/>
                  <a:ext cx="1012" cy="324"/>
                </a:xfrm>
                <a:prstGeom prst="rect">
                  <a:avLst/>
                </a:prstGeom>
                <a:solidFill>
                  <a:srgbClr val="000000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19177" name="Rectangle 5"/>
                <p:cNvSpPr>
                  <a:spLocks noChangeArrowheads="1"/>
                </p:cNvSpPr>
                <p:nvPr/>
              </p:nvSpPr>
              <p:spPr bwMode="auto">
                <a:xfrm>
                  <a:off x="60" y="956"/>
                  <a:ext cx="896" cy="324"/>
                </a:xfrm>
                <a:prstGeom prst="rect">
                  <a:avLst/>
                </a:prstGeom>
                <a:solidFill>
                  <a:srgbClr val="000000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46800" anchor="ctr" anchorCtr="1"/>
                <a:lstStyle/>
                <a:p>
                  <a:pPr algn="ctr"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  <a:latin typeface="Arial Narrow" charset="0"/>
                      <a:ea typeface="ＭＳ Ｐゴシック" charset="0"/>
                      <a:cs typeface="Times New Roman" charset="0"/>
                    </a:rPr>
                    <a:t> </a:t>
                  </a:r>
                </a:p>
                <a:p>
                  <a:pPr algn="ctr" defTabSz="457200"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219164" name="Group 6"/>
              <p:cNvGrpSpPr>
                <a:grpSpLocks/>
              </p:cNvGrpSpPr>
              <p:nvPr/>
            </p:nvGrpSpPr>
            <p:grpSpPr bwMode="auto">
              <a:xfrm>
                <a:off x="1014" y="956"/>
                <a:ext cx="1160" cy="323"/>
                <a:chOff x="1014" y="956"/>
                <a:chExt cx="1160" cy="323"/>
              </a:xfrm>
            </p:grpSpPr>
            <p:sp>
              <p:nvSpPr>
                <p:cNvPr id="219174" name="Rectangle 7"/>
                <p:cNvSpPr>
                  <a:spLocks noChangeArrowheads="1"/>
                </p:cNvSpPr>
                <p:nvPr/>
              </p:nvSpPr>
              <p:spPr bwMode="auto">
                <a:xfrm>
                  <a:off x="1014" y="956"/>
                  <a:ext cx="1161" cy="324"/>
                </a:xfrm>
                <a:prstGeom prst="rect">
                  <a:avLst/>
                </a:prstGeom>
                <a:solidFill>
                  <a:srgbClr val="000000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19175" name="Rectangle 8"/>
                <p:cNvSpPr>
                  <a:spLocks noChangeArrowheads="1"/>
                </p:cNvSpPr>
                <p:nvPr/>
              </p:nvSpPr>
              <p:spPr bwMode="auto">
                <a:xfrm>
                  <a:off x="1072" y="956"/>
                  <a:ext cx="1045" cy="324"/>
                </a:xfrm>
                <a:prstGeom prst="rect">
                  <a:avLst/>
                </a:prstGeom>
                <a:solidFill>
                  <a:srgbClr val="000000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46800" anchor="ctr" anchorCtr="1"/>
                <a:lstStyle/>
                <a:p>
                  <a:pPr algn="ctr"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>
                      <a:solidFill>
                        <a:srgbClr val="FFFFFF"/>
                      </a:solidFill>
                      <a:latin typeface="Arial Narrow" charset="0"/>
                      <a:ea typeface="SimSun" charset="0"/>
                      <a:cs typeface="SimSun" charset="0"/>
                    </a:rPr>
                    <a:t>亚伯拉罕</a:t>
                  </a:r>
                </a:p>
              </p:txBody>
            </p:sp>
          </p:grpSp>
          <p:grpSp>
            <p:nvGrpSpPr>
              <p:cNvPr id="219165" name="Group 9"/>
              <p:cNvGrpSpPr>
                <a:grpSpLocks/>
              </p:cNvGrpSpPr>
              <p:nvPr/>
            </p:nvGrpSpPr>
            <p:grpSpPr bwMode="auto">
              <a:xfrm>
                <a:off x="2175" y="956"/>
                <a:ext cx="1226" cy="323"/>
                <a:chOff x="2175" y="956"/>
                <a:chExt cx="1226" cy="323"/>
              </a:xfrm>
            </p:grpSpPr>
            <p:sp>
              <p:nvSpPr>
                <p:cNvPr id="219172" name="Rectangle 10"/>
                <p:cNvSpPr>
                  <a:spLocks noChangeArrowheads="1"/>
                </p:cNvSpPr>
                <p:nvPr/>
              </p:nvSpPr>
              <p:spPr bwMode="auto">
                <a:xfrm>
                  <a:off x="2175" y="956"/>
                  <a:ext cx="1227" cy="324"/>
                </a:xfrm>
                <a:prstGeom prst="rect">
                  <a:avLst/>
                </a:prstGeom>
                <a:solidFill>
                  <a:srgbClr val="000000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19173" name="Rectangle 11"/>
                <p:cNvSpPr>
                  <a:spLocks noChangeArrowheads="1"/>
                </p:cNvSpPr>
                <p:nvPr/>
              </p:nvSpPr>
              <p:spPr bwMode="auto">
                <a:xfrm>
                  <a:off x="2233" y="956"/>
                  <a:ext cx="1111" cy="324"/>
                </a:xfrm>
                <a:prstGeom prst="rect">
                  <a:avLst/>
                </a:prstGeom>
                <a:solidFill>
                  <a:srgbClr val="000000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>
                      <a:solidFill>
                        <a:srgbClr val="FFFFFF"/>
                      </a:solidFill>
                      <a:latin typeface="Arial Narrow" charset="0"/>
                      <a:ea typeface="SimSun" charset="0"/>
                      <a:cs typeface="SimSun" charset="0"/>
                    </a:rPr>
                    <a:t>巴勒斯坦</a:t>
                  </a:r>
                </a:p>
              </p:txBody>
            </p:sp>
          </p:grpSp>
          <p:grpSp>
            <p:nvGrpSpPr>
              <p:cNvPr id="219166" name="Group 12"/>
              <p:cNvGrpSpPr>
                <a:grpSpLocks/>
              </p:cNvGrpSpPr>
              <p:nvPr/>
            </p:nvGrpSpPr>
            <p:grpSpPr bwMode="auto">
              <a:xfrm>
                <a:off x="3403" y="956"/>
                <a:ext cx="1129" cy="323"/>
                <a:chOff x="3403" y="956"/>
                <a:chExt cx="1129" cy="323"/>
              </a:xfrm>
            </p:grpSpPr>
            <p:sp>
              <p:nvSpPr>
                <p:cNvPr id="219170" name="Rectangle 13"/>
                <p:cNvSpPr>
                  <a:spLocks noChangeArrowheads="1"/>
                </p:cNvSpPr>
                <p:nvPr/>
              </p:nvSpPr>
              <p:spPr bwMode="auto">
                <a:xfrm>
                  <a:off x="3403" y="956"/>
                  <a:ext cx="1130" cy="324"/>
                </a:xfrm>
                <a:prstGeom prst="rect">
                  <a:avLst/>
                </a:prstGeom>
                <a:solidFill>
                  <a:srgbClr val="000000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19171" name="Rectangle 14"/>
                <p:cNvSpPr>
                  <a:spLocks noChangeArrowheads="1"/>
                </p:cNvSpPr>
                <p:nvPr/>
              </p:nvSpPr>
              <p:spPr bwMode="auto">
                <a:xfrm>
                  <a:off x="3460" y="956"/>
                  <a:ext cx="1014" cy="324"/>
                </a:xfrm>
                <a:prstGeom prst="rect">
                  <a:avLst/>
                </a:prstGeom>
                <a:solidFill>
                  <a:srgbClr val="000000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>
                      <a:solidFill>
                        <a:srgbClr val="FFFFFF"/>
                      </a:solidFill>
                      <a:latin typeface="Arial Narrow" charset="0"/>
                      <a:ea typeface="SimSun" charset="0"/>
                      <a:cs typeface="SimSun" charset="0"/>
                    </a:rPr>
                    <a:t>大卫</a:t>
                  </a:r>
                </a:p>
              </p:txBody>
            </p:sp>
          </p:grpSp>
          <p:grpSp>
            <p:nvGrpSpPr>
              <p:cNvPr id="219167" name="Group 15"/>
              <p:cNvGrpSpPr>
                <a:grpSpLocks/>
              </p:cNvGrpSpPr>
              <p:nvPr/>
            </p:nvGrpSpPr>
            <p:grpSpPr bwMode="auto">
              <a:xfrm>
                <a:off x="4532" y="956"/>
                <a:ext cx="1226" cy="323"/>
                <a:chOff x="4532" y="956"/>
                <a:chExt cx="1226" cy="323"/>
              </a:xfrm>
            </p:grpSpPr>
            <p:sp>
              <p:nvSpPr>
                <p:cNvPr id="219168" name="Rectangle 16"/>
                <p:cNvSpPr>
                  <a:spLocks noChangeArrowheads="1"/>
                </p:cNvSpPr>
                <p:nvPr/>
              </p:nvSpPr>
              <p:spPr bwMode="auto">
                <a:xfrm>
                  <a:off x="4532" y="956"/>
                  <a:ext cx="1227" cy="324"/>
                </a:xfrm>
                <a:prstGeom prst="rect">
                  <a:avLst/>
                </a:prstGeom>
                <a:solidFill>
                  <a:srgbClr val="000000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19169" name="Rectangle 17"/>
                <p:cNvSpPr>
                  <a:spLocks noChangeArrowheads="1"/>
                </p:cNvSpPr>
                <p:nvPr/>
              </p:nvSpPr>
              <p:spPr bwMode="auto">
                <a:xfrm>
                  <a:off x="4590" y="956"/>
                  <a:ext cx="1112" cy="324"/>
                </a:xfrm>
                <a:prstGeom prst="rect">
                  <a:avLst/>
                </a:prstGeom>
                <a:solidFill>
                  <a:srgbClr val="000000"/>
                </a:soli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46800" anchor="ctr" anchorCtr="1"/>
                <a:lstStyle/>
                <a:p>
                  <a:pPr algn="ctr" defTabSz="457200"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>
                      <a:solidFill>
                        <a:srgbClr val="FFFFFF"/>
                      </a:solidFill>
                      <a:latin typeface="Arial Narrow" charset="0"/>
                      <a:ea typeface="SimSun" charset="0"/>
                      <a:cs typeface="SimSun" charset="0"/>
                    </a:rPr>
                    <a:t>新</a:t>
                  </a:r>
                </a:p>
              </p:txBody>
            </p:sp>
          </p:grpSp>
        </p:grpSp>
        <p:grpSp>
          <p:nvGrpSpPr>
            <p:cNvPr id="219142" name="Group 18"/>
            <p:cNvGrpSpPr>
              <a:grpSpLocks/>
            </p:cNvGrpSpPr>
            <p:nvPr/>
          </p:nvGrpSpPr>
          <p:grpSpPr bwMode="auto">
            <a:xfrm>
              <a:off x="0" y="1280"/>
              <a:ext cx="5757" cy="3035"/>
              <a:chOff x="0" y="1280"/>
              <a:chExt cx="5757" cy="3035"/>
            </a:xfrm>
          </p:grpSpPr>
          <p:sp>
            <p:nvSpPr>
              <p:cNvPr id="219143" name="Rectangle 19"/>
              <p:cNvSpPr>
                <a:spLocks noChangeArrowheads="1"/>
              </p:cNvSpPr>
              <p:nvPr/>
            </p:nvSpPr>
            <p:spPr bwMode="auto">
              <a:xfrm>
                <a:off x="0" y="1280"/>
                <a:ext cx="997" cy="1051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Times New Roman" charset="0"/>
                  </a:rPr>
                  <a:t> </a:t>
                </a:r>
                <a:r>
                  <a:rPr lang="en-US" sz="2000" b="1" i="1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国加</a:t>
                </a:r>
              </a:p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的祝福</a:t>
                </a:r>
              </a:p>
            </p:txBody>
          </p:sp>
          <p:sp>
            <p:nvSpPr>
              <p:cNvPr id="219144" name="Rectangle 20"/>
              <p:cNvSpPr>
                <a:spLocks noChangeArrowheads="1"/>
              </p:cNvSpPr>
              <p:nvPr/>
            </p:nvSpPr>
            <p:spPr bwMode="auto">
              <a:xfrm>
                <a:off x="997" y="1280"/>
                <a:ext cx="1162" cy="1051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 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一个强国必</a:t>
                </a:r>
              </a:p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从</a:t>
                </a:r>
                <a:r>
                  <a:rPr lang="en-US" sz="2000" b="1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亚</a:t>
                </a:r>
                <a:r>
                  <a:rPr lang="en-US" sz="2000" b="1">
                    <a:solidFill>
                      <a:srgbClr val="000000"/>
                    </a:solidFill>
                    <a:latin typeface="SimHei" charset="0"/>
                    <a:ea typeface="SimSun" charset="0"/>
                    <a:cs typeface="SimSun" charset="0"/>
                  </a:rPr>
                  <a:t>伯拉罕出来</a:t>
                </a:r>
              </a:p>
            </p:txBody>
          </p:sp>
          <p:sp>
            <p:nvSpPr>
              <p:cNvPr id="219145" name="Rectangle 21"/>
              <p:cNvSpPr>
                <a:spLocks noChangeArrowheads="1"/>
              </p:cNvSpPr>
              <p:nvPr/>
            </p:nvSpPr>
            <p:spPr bwMode="auto">
              <a:xfrm>
                <a:off x="2159" y="1280"/>
                <a:ext cx="1236" cy="1051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 谴责(被掳)‏</a:t>
                </a:r>
              </a:p>
              <a:p>
                <a:pPr algn="ctr" defTabSz="457200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归回, </a:t>
                </a:r>
              </a:p>
              <a:p>
                <a:pPr algn="ctr" defTabSz="457200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恢复和一 </a:t>
                </a:r>
              </a:p>
              <a:p>
                <a:pPr algn="ctr" defTabSz="457200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(赛11:11-16)‏</a:t>
                </a:r>
              </a:p>
              <a:p>
                <a:pPr algn="ctr" defTabSz="457200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悔改,再有地,</a:t>
                </a:r>
              </a:p>
              <a:p>
                <a:pPr algn="ctr" defTabSz="457200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 富有</a:t>
                </a:r>
              </a:p>
            </p:txBody>
          </p:sp>
          <p:sp>
            <p:nvSpPr>
              <p:cNvPr id="219146" name="Rectangle 22"/>
              <p:cNvSpPr>
                <a:spLocks noChangeArrowheads="1"/>
              </p:cNvSpPr>
              <p:nvPr/>
            </p:nvSpPr>
            <p:spPr bwMode="auto">
              <a:xfrm>
                <a:off x="3395" y="1280"/>
                <a:ext cx="1128" cy="1051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殿</a:t>
                </a:r>
                <a:r>
                  <a:rPr lang="en-US" altLang="ja-JP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 (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因子</a:t>
                </a:r>
                <a:r>
                  <a:rPr lang="en-US" altLang="ja-JP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)‏</a:t>
                </a:r>
              </a:p>
              <a:p>
                <a:pPr algn="ctr" defTabSz="457200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公义的王掌权</a:t>
                </a:r>
                <a:r>
                  <a:rPr lang="en-US" altLang="ja-JP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 (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大卫的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子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孙</a:t>
                </a:r>
                <a:r>
                  <a:rPr lang="en-US" altLang="ja-JP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) 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在一个以色列出色的地点</a:t>
                </a:r>
                <a:endParaRPr lang="en-US" altLang="ja-JP" sz="2000">
                  <a:solidFill>
                    <a:srgbClr val="000000"/>
                  </a:solidFill>
                  <a:latin typeface="SimHei" charset="0"/>
                  <a:ea typeface="ＭＳ Ｐゴシック" charset="0"/>
                  <a:cs typeface="SimHei" charset="0"/>
                </a:endParaRPr>
              </a:p>
              <a:p>
                <a:pPr algn="ctr" defTabSz="457200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 (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赛</a:t>
                </a:r>
                <a:r>
                  <a:rPr lang="en-US" altLang="ja-JP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 11:1-5)‏</a:t>
                </a:r>
                <a:endParaRPr lang="en-US" sz="2000">
                  <a:solidFill>
                    <a:srgbClr val="000000"/>
                  </a:solidFill>
                  <a:latin typeface="SimHei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219147" name="Rectangle 23"/>
              <p:cNvSpPr>
                <a:spLocks noChangeArrowheads="1"/>
              </p:cNvSpPr>
              <p:nvPr/>
            </p:nvSpPr>
            <p:spPr bwMode="auto">
              <a:xfrm>
                <a:off x="4523" y="1280"/>
                <a:ext cx="1235" cy="1051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以色列和犹大</a:t>
                </a:r>
              </a:p>
              <a:p>
                <a:pPr algn="ctr" defTabSz="457200" eaLnBrk="1" hangingPunct="1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的联合 ,饶恕</a:t>
                </a:r>
              </a:p>
              <a:p>
                <a:pPr algn="ctr" defTabSz="457200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圣灵同在</a:t>
                </a:r>
              </a:p>
              <a:p>
                <a:pPr algn="ctr" defTabSz="457200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新的心 </a:t>
                </a:r>
              </a:p>
              <a:p>
                <a:pPr algn="ctr" defTabSz="457200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100% 基督徒</a:t>
                </a:r>
              </a:p>
              <a:p>
                <a:pPr algn="ctr" defTabSz="457200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Times New Roman" charset="0"/>
                  </a:rPr>
                  <a:t>(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结 </a:t>
                </a: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Times New Roman" charset="0"/>
                  </a:rPr>
                  <a:t>36:25-38)‏</a:t>
                </a:r>
              </a:p>
            </p:txBody>
          </p:sp>
          <p:sp>
            <p:nvSpPr>
              <p:cNvPr id="219148" name="Rectangle 24"/>
              <p:cNvSpPr>
                <a:spLocks noChangeArrowheads="1"/>
              </p:cNvSpPr>
              <p:nvPr/>
            </p:nvSpPr>
            <p:spPr bwMode="auto">
              <a:xfrm>
                <a:off x="0" y="2331"/>
                <a:ext cx="997" cy="583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 全世界</a:t>
                </a:r>
              </a:p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的祝福</a:t>
                </a:r>
              </a:p>
            </p:txBody>
          </p:sp>
          <p:sp>
            <p:nvSpPr>
              <p:cNvPr id="219149" name="Rectangle 25"/>
              <p:cNvSpPr>
                <a:spLocks noChangeArrowheads="1"/>
              </p:cNvSpPr>
              <p:nvPr/>
            </p:nvSpPr>
            <p:spPr bwMode="auto">
              <a:xfrm>
                <a:off x="997" y="2331"/>
                <a:ext cx="1162" cy="583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 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万国因基督被祝福</a:t>
                </a:r>
              </a:p>
            </p:txBody>
          </p:sp>
          <p:sp>
            <p:nvSpPr>
              <p:cNvPr id="219150" name="Rectangle 26"/>
              <p:cNvSpPr>
                <a:spLocks noChangeArrowheads="1"/>
              </p:cNvSpPr>
              <p:nvPr/>
            </p:nvSpPr>
            <p:spPr bwMode="auto">
              <a:xfrm>
                <a:off x="2159" y="2331"/>
                <a:ext cx="1236" cy="583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万国因来到</a:t>
                </a: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SimSun" charset="0"/>
                    <a:cs typeface="SimSun" charset="0"/>
                  </a:rPr>
                  <a:t>耶路撒冷而被祝福</a:t>
                </a:r>
                <a:r>
                  <a:rPr lang="en-US" altLang="ja-JP" sz="20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Times New Roman" charset="0"/>
                  </a:rPr>
                  <a:t> (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亚</a:t>
                </a:r>
                <a:r>
                  <a:rPr lang="en-US" altLang="ja-JP" sz="20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Times New Roman" charset="0"/>
                  </a:rPr>
                  <a:t>14:16-19)‏</a:t>
                </a:r>
                <a:endParaRPr lang="en-US" sz="2000">
                  <a:solidFill>
                    <a:srgbClr val="000000"/>
                  </a:solidFill>
                  <a:latin typeface="Arial Narrow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219151" name="Rectangle 27"/>
              <p:cNvSpPr>
                <a:spLocks noChangeArrowheads="1"/>
              </p:cNvSpPr>
              <p:nvPr/>
            </p:nvSpPr>
            <p:spPr bwMode="auto">
              <a:xfrm>
                <a:off x="3395" y="2331"/>
                <a:ext cx="1128" cy="583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国度</a:t>
                </a:r>
                <a:r>
                  <a:rPr lang="en-US" altLang="ja-JP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(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政治的统治全世界</a:t>
                </a:r>
                <a:r>
                  <a:rPr lang="en-US" altLang="ja-JP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)‏</a:t>
                </a:r>
                <a:endParaRPr lang="en-US" sz="2000">
                  <a:solidFill>
                    <a:srgbClr val="000000"/>
                  </a:solidFill>
                  <a:latin typeface="SimHei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219152" name="Rectangle 28"/>
              <p:cNvSpPr>
                <a:spLocks noChangeArrowheads="1"/>
              </p:cNvSpPr>
              <p:nvPr/>
            </p:nvSpPr>
            <p:spPr bwMode="auto">
              <a:xfrm>
                <a:off x="4523" y="2331"/>
                <a:ext cx="1235" cy="583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 </a:t>
                </a:r>
              </a:p>
              <a:p>
                <a:pPr algn="ctr"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福音传遍世界</a:t>
                </a:r>
              </a:p>
              <a:p>
                <a:pPr algn="ctr"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2000">
                  <a:solidFill>
                    <a:srgbClr val="000000"/>
                  </a:solidFill>
                  <a:latin typeface="SimHei" charset="0"/>
                  <a:ea typeface="ＭＳ Ｐゴシック" charset="0"/>
                  <a:cs typeface="SimHei" charset="0"/>
                </a:endParaRPr>
              </a:p>
            </p:txBody>
          </p:sp>
          <p:sp>
            <p:nvSpPr>
              <p:cNvPr id="219153" name="Rectangle 29"/>
              <p:cNvSpPr>
                <a:spLocks noChangeArrowheads="1"/>
              </p:cNvSpPr>
              <p:nvPr/>
            </p:nvSpPr>
            <p:spPr bwMode="auto">
              <a:xfrm>
                <a:off x="0" y="2915"/>
                <a:ext cx="997" cy="73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现在</a:t>
                </a:r>
              </a:p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(部分) </a:t>
                </a:r>
              </a:p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应验</a:t>
                </a:r>
              </a:p>
            </p:txBody>
          </p:sp>
          <p:sp>
            <p:nvSpPr>
              <p:cNvPr id="219154" name="Rectangle 30"/>
              <p:cNvSpPr>
                <a:spLocks noChangeArrowheads="1"/>
              </p:cNvSpPr>
              <p:nvPr/>
            </p:nvSpPr>
            <p:spPr bwMode="auto">
              <a:xfrm>
                <a:off x="997" y="2915"/>
                <a:ext cx="1162" cy="73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 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教会是</a:t>
                </a:r>
                <a:r>
                  <a:rPr lang="en-US" sz="2000" b="1">
                    <a:solidFill>
                      <a:srgbClr val="000000"/>
                    </a:solidFill>
                    <a:latin typeface="SimHei" charset="0"/>
                    <a:ea typeface="SimSun" charset="0"/>
                    <a:cs typeface="SimSun" charset="0"/>
                  </a:rPr>
                  <a:t>亚伯拉罕的属灵后裔</a:t>
                </a:r>
                <a:r>
                  <a:rPr lang="en-US" altLang="ja-JP" sz="2000" b="1">
                    <a:solidFill>
                      <a:srgbClr val="000000"/>
                    </a:solidFill>
                    <a:latin typeface="SimHei" charset="0"/>
                    <a:ea typeface="SimSun" charset="0"/>
                    <a:cs typeface="SimSun" charset="0"/>
                  </a:rPr>
                  <a:t>(</a:t>
                </a:r>
                <a:r>
                  <a:rPr lang="en-US" sz="2000" b="1">
                    <a:solidFill>
                      <a:srgbClr val="000000"/>
                    </a:solidFill>
                    <a:latin typeface="SimHei" charset="0"/>
                    <a:ea typeface="SimSun" charset="0"/>
                    <a:cs typeface="SimSun" charset="0"/>
                  </a:rPr>
                  <a:t>加</a:t>
                </a:r>
                <a:r>
                  <a:rPr lang="en-US" altLang="ja-JP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 3:5)‏</a:t>
                </a:r>
                <a:endParaRPr lang="en-US" sz="2000">
                  <a:solidFill>
                    <a:srgbClr val="000000"/>
                  </a:solidFill>
                  <a:latin typeface="SimHei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219155" name="Rectangle 31"/>
              <p:cNvSpPr>
                <a:spLocks noChangeArrowheads="1"/>
              </p:cNvSpPr>
              <p:nvPr/>
            </p:nvSpPr>
            <p:spPr bwMode="auto">
              <a:xfrm>
                <a:off x="2159" y="2915"/>
                <a:ext cx="1236" cy="73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现代以色列的</a:t>
                </a:r>
              </a:p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归回与复国</a:t>
                </a:r>
                <a:r>
                  <a:rPr lang="en-US" altLang="ja-JP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 </a:t>
                </a:r>
              </a:p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(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结</a:t>
                </a:r>
                <a:r>
                  <a:rPr lang="en-US" altLang="ja-JP" sz="20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Times New Roman" charset="0"/>
                  </a:rPr>
                  <a:t> 37:7-8)‏</a:t>
                </a:r>
                <a:endParaRPr lang="en-US" sz="2000">
                  <a:solidFill>
                    <a:srgbClr val="000000"/>
                  </a:solidFill>
                  <a:latin typeface="Arial Narrow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219156" name="Rectangle 32"/>
              <p:cNvSpPr>
                <a:spLocks noChangeArrowheads="1"/>
              </p:cNvSpPr>
              <p:nvPr/>
            </p:nvSpPr>
            <p:spPr bwMode="auto">
              <a:xfrm>
                <a:off x="3395" y="2915"/>
                <a:ext cx="1128" cy="73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教会是属灵的殿和基督等待</a:t>
                </a:r>
              </a:p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统治</a:t>
                </a:r>
              </a:p>
            </p:txBody>
          </p:sp>
          <p:sp>
            <p:nvSpPr>
              <p:cNvPr id="219157" name="Rectangle 33"/>
              <p:cNvSpPr>
                <a:spLocks noChangeArrowheads="1"/>
              </p:cNvSpPr>
              <p:nvPr/>
            </p:nvSpPr>
            <p:spPr bwMode="auto">
              <a:xfrm>
                <a:off x="4523" y="2915"/>
                <a:ext cx="1235" cy="739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Times New Roman" charset="0"/>
                  </a:rPr>
                  <a:t> 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法律被废除</a:t>
                </a:r>
                <a:r>
                  <a:rPr lang="en-US" altLang="ja-JP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, 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饶恕</a:t>
                </a:r>
                <a:r>
                  <a:rPr lang="en-US" altLang="ja-JP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,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新生命</a:t>
                </a:r>
                <a:r>
                  <a:rPr lang="en-US" altLang="ja-JP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,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圣灵同在</a:t>
                </a:r>
              </a:p>
            </p:txBody>
          </p:sp>
          <p:sp>
            <p:nvSpPr>
              <p:cNvPr id="219158" name="Rectangle 34"/>
              <p:cNvSpPr>
                <a:spLocks noChangeArrowheads="1"/>
              </p:cNvSpPr>
              <p:nvPr/>
            </p:nvSpPr>
            <p:spPr bwMode="auto">
              <a:xfrm>
                <a:off x="0" y="3654"/>
                <a:ext cx="997" cy="662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将来 </a:t>
                </a:r>
              </a:p>
              <a:p>
                <a:pPr algn="ctr"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(完全)‏</a:t>
                </a:r>
              </a:p>
              <a:p>
                <a:pPr algn="ctr"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 b="1" i="1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应验</a:t>
                </a:r>
              </a:p>
            </p:txBody>
          </p:sp>
          <p:sp>
            <p:nvSpPr>
              <p:cNvPr id="219159" name="Rectangle 35"/>
              <p:cNvSpPr>
                <a:spLocks noChangeArrowheads="1"/>
              </p:cNvSpPr>
              <p:nvPr/>
            </p:nvSpPr>
            <p:spPr bwMode="auto">
              <a:xfrm>
                <a:off x="997" y="3654"/>
                <a:ext cx="1162" cy="662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 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所有四个约都在千禧年里应验</a:t>
                </a:r>
              </a:p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2000">
                  <a:solidFill>
                    <a:srgbClr val="000000"/>
                  </a:solidFill>
                  <a:latin typeface="SimHei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219160" name="Rectangle 36"/>
              <p:cNvSpPr>
                <a:spLocks noChangeArrowheads="1"/>
              </p:cNvSpPr>
              <p:nvPr/>
            </p:nvSpPr>
            <p:spPr bwMode="auto">
              <a:xfrm>
                <a:off x="2159" y="3654"/>
                <a:ext cx="1236" cy="662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以色列有自己</a:t>
                </a:r>
              </a:p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的边</a:t>
                </a: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Times New Roman" charset="0"/>
                  </a:rPr>
                  <a:t>疆</a:t>
                </a:r>
                <a:r>
                  <a:rPr lang="en-US" altLang="ja-JP" sz="20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Times New Roman" charset="0"/>
                  </a:rPr>
                  <a:t> </a:t>
                </a:r>
              </a:p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Times New Roman" charset="0"/>
                  </a:rPr>
                  <a:t>(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结</a:t>
                </a:r>
                <a:r>
                  <a:rPr lang="en-US" altLang="ja-JP" sz="20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Times New Roman" charset="0"/>
                  </a:rPr>
                  <a:t>37:8-28; 47–48)‏</a:t>
                </a:r>
                <a:endParaRPr lang="en-US" sz="2000">
                  <a:solidFill>
                    <a:srgbClr val="000000"/>
                  </a:solidFill>
                  <a:latin typeface="Arial Narrow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219161" name="Rectangle 37"/>
              <p:cNvSpPr>
                <a:spLocks noChangeArrowheads="1"/>
              </p:cNvSpPr>
              <p:nvPr/>
            </p:nvSpPr>
            <p:spPr bwMode="auto">
              <a:xfrm>
                <a:off x="3395" y="3654"/>
                <a:ext cx="1128" cy="662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基督统治世界</a:t>
                </a:r>
                <a:r>
                  <a:rPr lang="en-US" altLang="ja-JP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 (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赛</a:t>
                </a:r>
                <a:r>
                  <a:rPr lang="en-US" altLang="ja-JP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 2,11)</a:t>
                </a: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与</a:t>
                </a:r>
                <a:endParaRPr lang="en-US" altLang="ja-JP" sz="2000">
                  <a:solidFill>
                    <a:srgbClr val="000000"/>
                  </a:solidFill>
                  <a:latin typeface="SimHei" charset="0"/>
                  <a:ea typeface="ＭＳ Ｐゴシック" charset="0"/>
                  <a:cs typeface="Times New Roman" charset="0"/>
                </a:endParaRPr>
              </a:p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Times New Roman" charset="0"/>
                  </a:rPr>
                  <a:t>信徒(启5:10)‏</a:t>
                </a:r>
              </a:p>
            </p:txBody>
          </p:sp>
          <p:sp>
            <p:nvSpPr>
              <p:cNvPr id="219162" name="Rectangle 38"/>
              <p:cNvSpPr>
                <a:spLocks noChangeArrowheads="1"/>
              </p:cNvSpPr>
              <p:nvPr/>
            </p:nvSpPr>
            <p:spPr bwMode="auto">
              <a:xfrm>
                <a:off x="4523" y="3654"/>
                <a:ext cx="1235" cy="662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46800" anchor="ctr" anchorCtr="1"/>
              <a:lstStyle/>
              <a:p>
                <a:pPr algn="ctr" defTabSz="457200"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世界 100% </a:t>
                </a:r>
              </a:p>
              <a:p>
                <a:pPr algn="ctr" defTabSz="457200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SimHei" charset="0"/>
                    <a:ea typeface="ＭＳ Ｐゴシック" charset="0"/>
                    <a:cs typeface="SimHei" charset="0"/>
                  </a:rPr>
                  <a:t>基督徒 以色列和犹大的联合 </a:t>
                </a:r>
              </a:p>
            </p:txBody>
          </p:sp>
        </p:grpSp>
      </p:grpSp>
      <p:sp>
        <p:nvSpPr>
          <p:cNvPr id="219139" name="Rectangle 39"/>
          <p:cNvSpPr>
            <a:spLocks noChangeArrowheads="1"/>
          </p:cNvSpPr>
          <p:nvPr/>
        </p:nvSpPr>
        <p:spPr bwMode="auto">
          <a:xfrm>
            <a:off x="871538" y="533400"/>
            <a:ext cx="8162925" cy="10906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/>
          <a:p>
            <a:pPr algn="ctr" defTabSz="457200"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b="1">
                <a:solidFill>
                  <a:srgbClr val="FFFFFF"/>
                </a:solidFill>
                <a:latin typeface="Impact" charset="0"/>
                <a:ea typeface="SimSun" charset="0"/>
                <a:cs typeface="SimSun" charset="0"/>
              </a:rPr>
              <a:t>约的对比</a:t>
            </a:r>
          </a:p>
        </p:txBody>
      </p:sp>
      <p:sp>
        <p:nvSpPr>
          <p:cNvPr id="219140" name="Text Box 40"/>
          <p:cNvSpPr txBox="1">
            <a:spLocks noChangeArrowheads="1"/>
          </p:cNvSpPr>
          <p:nvPr/>
        </p:nvSpPr>
        <p:spPr bwMode="auto">
          <a:xfrm>
            <a:off x="8153400" y="152400"/>
            <a:ext cx="838200" cy="4603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rgbClr val="FFFFFF"/>
                </a:solidFill>
                <a:latin typeface="Times New Roman" charset="0"/>
                <a:cs typeface="MS Gothic" charset="0"/>
              </a:rPr>
              <a:t>157b</a:t>
            </a:r>
          </a:p>
        </p:txBody>
      </p:sp>
    </p:spTree>
    <p:extLst>
      <p:ext uri="{BB962C8B-B14F-4D97-AF65-F5344CB8AC3E}">
        <p14:creationId xmlns:p14="http://schemas.microsoft.com/office/powerpoint/2010/main" val="865861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8331200" y="7620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166e</a:t>
            </a:r>
          </a:p>
        </p:txBody>
      </p:sp>
      <p:graphicFrame>
        <p:nvGraphicFramePr>
          <p:cNvPr id="71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280620"/>
              </p:ext>
            </p:extLst>
          </p:nvPr>
        </p:nvGraphicFramePr>
        <p:xfrm>
          <a:off x="152400" y="641350"/>
          <a:ext cx="8839200" cy="628135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圣约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定义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应许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成就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象徵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挪亚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没条件地应许以后都不再用洪水淹盖地球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创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9:12-17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没有海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启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21:1)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彩虹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创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9:12-17)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亚伯拉罕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应许供应以色列土地，统治及属灵祝福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创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12:1-3; 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15:13-18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持续到今日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加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3:17)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但以色列还有未来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看 罗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11:25-27)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割礼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创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17:11)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摩西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有条件约束祝福以色列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出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19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31;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申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基督之死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罗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7:4-6)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安息日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出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31:13)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土地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应许从埃及小河直到伯拉河的土地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申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30:1-10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土地被祝福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摩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9:13-15)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没有象徵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我所知道的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大卫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应许了大卫的后裔永远统治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撒下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7:12-17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统治更新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摩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9:11-12)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基督坐在父的右边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徒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2:34-36)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3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新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应许圣灵的同在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(“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律法写在心上”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),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饶恕及向全以色列传福音。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耶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31:31-34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保罗和使徒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林后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3–4)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全以色列得救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罗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11:26-27))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圣餐的杯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路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22:20; 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林前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11:25)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3349" name="Title 5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696200" cy="609600"/>
          </a:xfrm>
        </p:spPr>
        <p:txBody>
          <a:bodyPr/>
          <a:lstStyle/>
          <a:p>
            <a:r>
              <a:rPr lang="zh-CN" altLang="en-US" sz="2800" b="1" dirty="0">
                <a:latin typeface="Arial" charset="0"/>
                <a:ea typeface="ＭＳ Ｐゴシック" charset="0"/>
              </a:rPr>
              <a:t>圣约的象徵</a:t>
            </a:r>
          </a:p>
        </p:txBody>
      </p:sp>
    </p:spTree>
    <p:extLst>
      <p:ext uri="{BB962C8B-B14F-4D97-AF65-F5344CB8AC3E}">
        <p14:creationId xmlns:p14="http://schemas.microsoft.com/office/powerpoint/2010/main" val="17337210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371835"/>
              </p:ext>
            </p:extLst>
          </p:nvPr>
        </p:nvGraphicFramePr>
        <p:xfrm>
          <a:off x="76200" y="2362200"/>
          <a:ext cx="87630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Document" r:id="rId5" imgW="8945260" imgH="3162963" progId="Word.Document.8">
                  <p:embed/>
                </p:oleObj>
              </mc:Choice>
              <mc:Fallback>
                <p:oleObj name="Document" r:id="rId5" imgW="8945260" imgH="316296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362200"/>
                        <a:ext cx="8763000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2" name="Text Box 3"/>
          <p:cNvSpPr txBox="1">
            <a:spLocks noChangeArrowheads="1"/>
          </p:cNvSpPr>
          <p:nvPr/>
        </p:nvSpPr>
        <p:spPr bwMode="auto">
          <a:xfrm>
            <a:off x="8501063" y="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Times New Roman" charset="0"/>
              </a:rPr>
              <a:t>39</a:t>
            </a:r>
          </a:p>
        </p:txBody>
      </p:sp>
      <p:sp>
        <p:nvSpPr>
          <p:cNvPr id="22016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5715000" cy="1603375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zh-CN" altLang="en-US" dirty="0">
                <a:latin typeface="Arial Black" charset="0"/>
                <a:ea typeface="ＭＳ Ｐゴシック" charset="0"/>
                <a:cs typeface="ＭＳ Ｐゴシック" charset="0"/>
              </a:rPr>
              <a:t>申命记</a:t>
            </a:r>
            <a:br>
              <a:rPr lang="zh-CN" altLang="en-US" dirty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altLang="zh-CN" dirty="0">
                <a:latin typeface="Arial Black" charset="0"/>
                <a:ea typeface="ＭＳ Ｐゴシック" charset="0"/>
                <a:cs typeface="ＭＳ Ｐゴシック" charset="0"/>
              </a:rPr>
              <a:t>(</a:t>
            </a:r>
            <a:r>
              <a:rPr lang="zh-CN" altLang="en-US" dirty="0">
                <a:latin typeface="Arial Black" charset="0"/>
                <a:ea typeface="ＭＳ Ｐゴシック" charset="0"/>
                <a:cs typeface="ＭＳ Ｐゴシック" charset="0"/>
              </a:rPr>
              <a:t>以前的大纲</a:t>
            </a:r>
            <a:r>
              <a:rPr lang="en-US" altLang="zh-CN" dirty="0">
                <a:latin typeface="Arial Black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9137"/>
      </p:ext>
    </p:extLst>
  </p:cSld>
  <p:clrMapOvr>
    <a:masterClrMapping/>
  </p:clrMapOvr>
  <p:transition>
    <p:wedge/>
    <p:sndAc>
      <p:stSnd>
        <p:snd r:embed="rId4" name="explode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0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620202"/>
              </p:ext>
            </p:extLst>
          </p:nvPr>
        </p:nvGraphicFramePr>
        <p:xfrm>
          <a:off x="227013" y="1143000"/>
          <a:ext cx="8763000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Document" r:id="rId5" imgW="8945260" imgH="5170062" progId="Word.Document.8">
                  <p:embed/>
                </p:oleObj>
              </mc:Choice>
              <mc:Fallback>
                <p:oleObj name="Document" r:id="rId5" imgW="8945260" imgH="51700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143000"/>
                        <a:ext cx="8763000" cy="504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0" name="Text Box 3"/>
          <p:cNvSpPr txBox="1">
            <a:spLocks noChangeArrowheads="1"/>
          </p:cNvSpPr>
          <p:nvPr/>
        </p:nvSpPr>
        <p:spPr bwMode="auto">
          <a:xfrm>
            <a:off x="8501063" y="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Times New Roman" charset="0"/>
              </a:rPr>
              <a:t>39</a:t>
            </a:r>
          </a:p>
        </p:txBody>
      </p:sp>
      <p:sp>
        <p:nvSpPr>
          <p:cNvPr id="2222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5715000" cy="1603375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zh-CN" altLang="en-US" dirty="0">
                <a:latin typeface="Arial Black" charset="0"/>
                <a:ea typeface="ＭＳ Ｐゴシック" charset="0"/>
                <a:cs typeface="ＭＳ Ｐゴシック" charset="0"/>
              </a:rPr>
              <a:t>换领导人</a:t>
            </a:r>
            <a:br>
              <a:rPr lang="zh-CN" altLang="en-US" dirty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altLang="zh-CN" dirty="0">
                <a:latin typeface="Arial Black" charset="0"/>
                <a:ea typeface="ＭＳ Ｐゴシック" charset="0"/>
                <a:cs typeface="ＭＳ Ｐゴシック" charset="0"/>
              </a:rPr>
              <a:t>(31-34)</a:t>
            </a:r>
          </a:p>
        </p:txBody>
      </p:sp>
    </p:spTree>
    <p:extLst>
      <p:ext uri="{BB962C8B-B14F-4D97-AF65-F5344CB8AC3E}">
        <p14:creationId xmlns:p14="http://schemas.microsoft.com/office/powerpoint/2010/main" val="3472130929"/>
      </p:ext>
    </p:extLst>
  </p:cSld>
  <p:clrMapOvr>
    <a:masterClrMapping/>
  </p:clrMapOvr>
  <p:transition>
    <p:wedge/>
    <p:sndAc>
      <p:stSnd>
        <p:snd r:embed="rId4" name="explode.wav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5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150239"/>
              </p:ext>
            </p:extLst>
          </p:nvPr>
        </p:nvGraphicFramePr>
        <p:xfrm>
          <a:off x="76200" y="1123950"/>
          <a:ext cx="87630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Document" r:id="rId5" imgW="8945260" imgH="5684620" progId="Word.Document.8">
                  <p:embed/>
                </p:oleObj>
              </mc:Choice>
              <mc:Fallback>
                <p:oleObj name="Document" r:id="rId5" imgW="8945260" imgH="56846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23950"/>
                        <a:ext cx="87630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58" name="Text Box 3"/>
          <p:cNvSpPr txBox="1">
            <a:spLocks noChangeArrowheads="1"/>
          </p:cNvSpPr>
          <p:nvPr/>
        </p:nvSpPr>
        <p:spPr bwMode="auto">
          <a:xfrm>
            <a:off x="8501063" y="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Times New Roman" charset="0"/>
              </a:rPr>
              <a:t>39</a:t>
            </a:r>
          </a:p>
        </p:txBody>
      </p:sp>
      <p:sp>
        <p:nvSpPr>
          <p:cNvPr id="22425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5715000" cy="1603375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zh-CN" altLang="en-US" dirty="0">
                <a:latin typeface="Arial Black" charset="0"/>
                <a:ea typeface="ＭＳ Ｐゴシック" charset="0"/>
                <a:cs typeface="ＭＳ Ｐゴシック" charset="0"/>
              </a:rPr>
              <a:t>申命记</a:t>
            </a:r>
            <a:br>
              <a:rPr lang="zh-CN" altLang="en-US" dirty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altLang="zh-CN" dirty="0">
                <a:latin typeface="Arial Black" charset="0"/>
                <a:ea typeface="ＭＳ Ｐゴシック" charset="0"/>
                <a:cs typeface="ＭＳ Ｐゴシック" charset="0"/>
              </a:rPr>
              <a:t>(</a:t>
            </a:r>
            <a:r>
              <a:rPr lang="zh-CN" altLang="en-US" dirty="0">
                <a:latin typeface="Arial Black" charset="0"/>
                <a:ea typeface="ＭＳ Ｐゴシック" charset="0"/>
                <a:cs typeface="ＭＳ Ｐゴシック" charset="0"/>
              </a:rPr>
              <a:t>以前的大纲</a:t>
            </a:r>
            <a:r>
              <a:rPr lang="en-US" altLang="zh-CN" dirty="0">
                <a:latin typeface="Arial Black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84966"/>
      </p:ext>
    </p:extLst>
  </p:cSld>
  <p:clrMapOvr>
    <a:masterClrMapping/>
  </p:clrMapOvr>
  <p:transition>
    <p:wedge/>
    <p:sndAc>
      <p:stSnd>
        <p:snd r:embed="rId4" name="explode.wav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旧约全书背景链接地址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19285901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808779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zh-CN" altLang="en-US" b="1">
                <a:ea typeface="SimSun" pitchFamily="2" charset="-122"/>
              </a:rPr>
              <a:t>申命记</a:t>
            </a:r>
            <a:endParaRPr kumimoji="0" lang="en-US" altLang="en-US" b="1">
              <a:ea typeface="SimSun" pitchFamily="2" charset="-122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11400"/>
            <a:ext cx="8991600" cy="4089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6172200"/>
            <a:ext cx="8229600" cy="701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ja-JP" altLang="en-US" sz="4000" b="1"/>
              <a:t>更新摩西的圣约</a:t>
            </a:r>
            <a:endParaRPr lang="en-US" altLang="en-US" sz="4000" b="1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 rot="-565325">
            <a:off x="268288" y="2439988"/>
            <a:ext cx="8458200" cy="18002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2800">
                <a:solidFill>
                  <a:schemeClr val="bg1"/>
                </a:solidFill>
              </a:rPr>
              <a:t>在公元前第十五世纪的时候摩西没有写申命记，因为那时代的人不能写那么复杂的书。所以一定这本书是在约西亚王之下（公元前第八世纪</a:t>
            </a:r>
            <a:r>
              <a:rPr lang="en-US" altLang="ja-JP" sz="2800">
                <a:solidFill>
                  <a:schemeClr val="bg1"/>
                </a:solidFill>
              </a:rPr>
              <a:t>〕</a:t>
            </a:r>
            <a:r>
              <a:rPr lang="ja-JP" altLang="en-US" sz="2800">
                <a:solidFill>
                  <a:schemeClr val="bg1"/>
                </a:solidFill>
              </a:rPr>
              <a:t>写的。</a:t>
            </a:r>
            <a:endParaRPr lang="en-US" altLang="ja-JP" sz="2800">
              <a:solidFill>
                <a:schemeClr val="bg1"/>
              </a:solidFill>
            </a:endParaRPr>
          </a:p>
          <a:p>
            <a:pPr algn="r"/>
            <a:r>
              <a:rPr lang="en-US" altLang="en-US" sz="2800">
                <a:solidFill>
                  <a:schemeClr val="bg1"/>
                </a:solidFill>
              </a:rPr>
              <a:t>-- </a:t>
            </a:r>
            <a:r>
              <a:rPr lang="ja-JP" altLang="en-US" sz="2800">
                <a:solidFill>
                  <a:schemeClr val="bg1"/>
                </a:solidFill>
              </a:rPr>
              <a:t>按照第十九世纪公元批评性的学者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8540750" y="0"/>
            <a:ext cx="6096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  <a:latin typeface="Times New Roman" pitchFamily="18" charset="0"/>
              </a:rPr>
              <a:t>39</a:t>
            </a:r>
            <a:endParaRPr lang="en-US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8458200" y="152400"/>
            <a:ext cx="533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Times New Roman" pitchFamily="18" charset="0"/>
              </a:rPr>
              <a:t>40</a:t>
            </a:r>
            <a:endParaRPr lang="en-US" altLang="en-US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9525" y="919163"/>
            <a:ext cx="9124950" cy="5938837"/>
            <a:chOff x="6" y="579"/>
            <a:chExt cx="5748" cy="2125"/>
          </a:xfrm>
        </p:grpSpPr>
        <p:grpSp>
          <p:nvGrpSpPr>
            <p:cNvPr id="26629" name="Group 4"/>
            <p:cNvGrpSpPr>
              <a:grpSpLocks/>
            </p:cNvGrpSpPr>
            <p:nvPr/>
          </p:nvGrpSpPr>
          <p:grpSpPr bwMode="auto">
            <a:xfrm>
              <a:off x="6" y="579"/>
              <a:ext cx="1916" cy="512"/>
              <a:chOff x="0" y="0"/>
              <a:chExt cx="1290" cy="730"/>
            </a:xfrm>
          </p:grpSpPr>
          <p:sp>
            <p:nvSpPr>
              <p:cNvPr id="50181" name="Rectangle 5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1204" cy="730"/>
              </a:xfrm>
              <a:prstGeom prst="rect">
                <a:avLst/>
              </a:prstGeom>
              <a:gradFill rotWithShape="1">
                <a:gsLst>
                  <a:gs pos="0">
                    <a:srgbClr val="336600"/>
                  </a:gs>
                  <a:gs pos="50000">
                    <a:srgbClr val="9900FF"/>
                  </a:gs>
                  <a:gs pos="100000">
                    <a:srgbClr val="3366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ja-JP" altLang="en-US" sz="4000" b="1">
                    <a:solidFill>
                      <a:schemeClr val="tx2"/>
                    </a:solidFill>
                  </a:rPr>
                  <a:t>要素</a:t>
                </a:r>
                <a:endParaRPr lang="en-US" altLang="en-US" sz="4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018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90" cy="73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6630" name="Group 7"/>
            <p:cNvGrpSpPr>
              <a:grpSpLocks/>
            </p:cNvGrpSpPr>
            <p:nvPr/>
          </p:nvGrpSpPr>
          <p:grpSpPr bwMode="auto">
            <a:xfrm>
              <a:off x="1922" y="579"/>
              <a:ext cx="1916" cy="512"/>
              <a:chOff x="1290" y="0"/>
              <a:chExt cx="1290" cy="730"/>
            </a:xfrm>
          </p:grpSpPr>
          <p:sp>
            <p:nvSpPr>
              <p:cNvPr id="50184" name="Rectangle 8"/>
              <p:cNvSpPr>
                <a:spLocks noChangeArrowheads="1"/>
              </p:cNvSpPr>
              <p:nvPr/>
            </p:nvSpPr>
            <p:spPr bwMode="auto">
              <a:xfrm>
                <a:off x="1333" y="0"/>
                <a:ext cx="1204" cy="730"/>
              </a:xfrm>
              <a:prstGeom prst="rect">
                <a:avLst/>
              </a:prstGeom>
              <a:gradFill rotWithShape="1">
                <a:gsLst>
                  <a:gs pos="0">
                    <a:srgbClr val="336600"/>
                  </a:gs>
                  <a:gs pos="50000">
                    <a:srgbClr val="9900FF"/>
                  </a:gs>
                  <a:gs pos="100000">
                    <a:srgbClr val="3366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ja-JP" altLang="en-US" sz="4000" b="1">
                    <a:solidFill>
                      <a:schemeClr val="tx2"/>
                    </a:solidFill>
                  </a:rPr>
                  <a:t>描述</a:t>
                </a:r>
                <a:endParaRPr lang="en-US" altLang="en-US" sz="4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0185" name="Rectangle 9"/>
              <p:cNvSpPr>
                <a:spLocks noChangeArrowheads="1"/>
              </p:cNvSpPr>
              <p:nvPr/>
            </p:nvSpPr>
            <p:spPr bwMode="auto">
              <a:xfrm>
                <a:off x="1290" y="0"/>
                <a:ext cx="1290" cy="73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6631" name="Group 10"/>
            <p:cNvGrpSpPr>
              <a:grpSpLocks/>
            </p:cNvGrpSpPr>
            <p:nvPr/>
          </p:nvGrpSpPr>
          <p:grpSpPr bwMode="auto">
            <a:xfrm>
              <a:off x="3838" y="579"/>
              <a:ext cx="1916" cy="512"/>
              <a:chOff x="2580" y="0"/>
              <a:chExt cx="1290" cy="730"/>
            </a:xfrm>
          </p:grpSpPr>
          <p:sp>
            <p:nvSpPr>
              <p:cNvPr id="50187" name="Rectangle 11"/>
              <p:cNvSpPr>
                <a:spLocks noChangeArrowheads="1"/>
              </p:cNvSpPr>
              <p:nvPr/>
            </p:nvSpPr>
            <p:spPr bwMode="auto">
              <a:xfrm>
                <a:off x="2623" y="0"/>
                <a:ext cx="1204" cy="730"/>
              </a:xfrm>
              <a:prstGeom prst="rect">
                <a:avLst/>
              </a:prstGeom>
              <a:gradFill rotWithShape="1">
                <a:gsLst>
                  <a:gs pos="0">
                    <a:srgbClr val="336600"/>
                  </a:gs>
                  <a:gs pos="50000">
                    <a:srgbClr val="9900FF"/>
                  </a:gs>
                  <a:gs pos="100000">
                    <a:srgbClr val="3366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ja-JP" altLang="en-US" sz="4000" b="1">
                    <a:solidFill>
                      <a:schemeClr val="bg1"/>
                    </a:solidFill>
                    <a:latin typeface="Arial Narrow" pitchFamily="34" charset="0"/>
                    <a:cs typeface="Times New Roman" pitchFamily="18" charset="0"/>
                  </a:rPr>
                  <a:t>在申命记里</a:t>
                </a:r>
                <a:endParaRPr lang="en-US" altLang="en-US" sz="4000" b="1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0188" name="Rectangle 12"/>
              <p:cNvSpPr>
                <a:spLocks noChangeArrowheads="1"/>
              </p:cNvSpPr>
              <p:nvPr/>
            </p:nvSpPr>
            <p:spPr bwMode="auto">
              <a:xfrm>
                <a:off x="2580" y="0"/>
                <a:ext cx="1290" cy="73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6632" name="Group 13"/>
            <p:cNvGrpSpPr>
              <a:grpSpLocks/>
            </p:cNvGrpSpPr>
            <p:nvPr/>
          </p:nvGrpSpPr>
          <p:grpSpPr bwMode="auto">
            <a:xfrm>
              <a:off x="6" y="1091"/>
              <a:ext cx="1916" cy="443"/>
              <a:chOff x="0" y="730"/>
              <a:chExt cx="1290" cy="633"/>
            </a:xfrm>
          </p:grpSpPr>
          <p:sp>
            <p:nvSpPr>
              <p:cNvPr id="50190" name="Rectangle 14"/>
              <p:cNvSpPr>
                <a:spLocks noChangeArrowheads="1"/>
              </p:cNvSpPr>
              <p:nvPr/>
            </p:nvSpPr>
            <p:spPr bwMode="auto">
              <a:xfrm>
                <a:off x="43" y="730"/>
                <a:ext cx="1204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Arial Narrow" pitchFamily="34" charset="0"/>
                    <a:cs typeface="Times New Roman" pitchFamily="18" charset="0"/>
                  </a:rPr>
                  <a:t>1. </a:t>
                </a:r>
                <a:r>
                  <a:rPr lang="ja-JP" altLang="en-US" b="1">
                    <a:latin typeface="Arial Narrow" pitchFamily="34" charset="0"/>
                    <a:cs typeface="Times New Roman" pitchFamily="18" charset="0"/>
                  </a:rPr>
                  <a:t>导言</a:t>
                </a:r>
                <a:endParaRPr lang="en-US" altLang="en-US" b="1">
                  <a:latin typeface="Arial Narrow" pitchFamily="34" charset="0"/>
                </a:endParaRPr>
              </a:p>
            </p:txBody>
          </p:sp>
          <p:sp>
            <p:nvSpPr>
              <p:cNvPr id="50191" name="Rectangle 15"/>
              <p:cNvSpPr>
                <a:spLocks noChangeArrowheads="1"/>
              </p:cNvSpPr>
              <p:nvPr/>
            </p:nvSpPr>
            <p:spPr bwMode="auto">
              <a:xfrm>
                <a:off x="0" y="730"/>
                <a:ext cx="1290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6633" name="Group 16"/>
            <p:cNvGrpSpPr>
              <a:grpSpLocks/>
            </p:cNvGrpSpPr>
            <p:nvPr/>
          </p:nvGrpSpPr>
          <p:grpSpPr bwMode="auto">
            <a:xfrm>
              <a:off x="1922" y="1091"/>
              <a:ext cx="1916" cy="443"/>
              <a:chOff x="1290" y="730"/>
              <a:chExt cx="1290" cy="633"/>
            </a:xfrm>
          </p:grpSpPr>
          <p:sp>
            <p:nvSpPr>
              <p:cNvPr id="50193" name="Rectangle 17"/>
              <p:cNvSpPr>
                <a:spLocks noChangeArrowheads="1"/>
              </p:cNvSpPr>
              <p:nvPr/>
            </p:nvSpPr>
            <p:spPr bwMode="auto">
              <a:xfrm>
                <a:off x="1333" y="730"/>
                <a:ext cx="1204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ja-JP" altLang="en-US" b="1">
                    <a:latin typeface="Arial Narrow" pitchFamily="34" charset="0"/>
                    <a:cs typeface="Times New Roman" pitchFamily="18" charset="0"/>
                  </a:rPr>
                  <a:t>条约的介绍</a:t>
                </a:r>
                <a:endParaRPr lang="en-US" altLang="en-US" b="1">
                  <a:latin typeface="Arial Narrow" pitchFamily="34" charset="0"/>
                </a:endParaRPr>
              </a:p>
            </p:txBody>
          </p:sp>
          <p:sp>
            <p:nvSpPr>
              <p:cNvPr id="50194" name="Rectangle 18"/>
              <p:cNvSpPr>
                <a:spLocks noChangeArrowheads="1"/>
              </p:cNvSpPr>
              <p:nvPr/>
            </p:nvSpPr>
            <p:spPr bwMode="auto">
              <a:xfrm>
                <a:off x="1290" y="730"/>
                <a:ext cx="1290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6634" name="Group 19"/>
            <p:cNvGrpSpPr>
              <a:grpSpLocks/>
            </p:cNvGrpSpPr>
            <p:nvPr/>
          </p:nvGrpSpPr>
          <p:grpSpPr bwMode="auto">
            <a:xfrm>
              <a:off x="3838" y="1091"/>
              <a:ext cx="1916" cy="443"/>
              <a:chOff x="2580" y="730"/>
              <a:chExt cx="1290" cy="633"/>
            </a:xfrm>
          </p:grpSpPr>
          <p:sp>
            <p:nvSpPr>
              <p:cNvPr id="50196" name="Rectangle 20"/>
              <p:cNvSpPr>
                <a:spLocks noChangeArrowheads="1"/>
              </p:cNvSpPr>
              <p:nvPr/>
            </p:nvSpPr>
            <p:spPr bwMode="auto">
              <a:xfrm>
                <a:off x="2623" y="730"/>
                <a:ext cx="1204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ja-JP" altLang="en-US" b="1">
                    <a:latin typeface="Arial Narrow" pitchFamily="34" charset="0"/>
                    <a:cs typeface="Times New Roman" pitchFamily="18" charset="0"/>
                  </a:rPr>
                  <a:t>导言</a:t>
                </a:r>
                <a:r>
                  <a:rPr lang="en-US" altLang="ja-JP" b="1">
                    <a:latin typeface="Arial Narrow" pitchFamily="34" charset="0"/>
                    <a:cs typeface="Times New Roman" pitchFamily="18" charset="0"/>
                  </a:rPr>
                  <a:t>: </a:t>
                </a:r>
                <a:r>
                  <a:rPr lang="ja-JP" altLang="en-US" b="1">
                    <a:latin typeface="Arial Narrow" pitchFamily="34" charset="0"/>
                    <a:cs typeface="Times New Roman" pitchFamily="18" charset="0"/>
                  </a:rPr>
                  <a:t>历史上的环境</a:t>
                </a:r>
                <a:r>
                  <a:rPr lang="en-US" altLang="ja-JP" b="1">
                    <a:latin typeface="Arial Narrow" pitchFamily="34" charset="0"/>
                    <a:cs typeface="Times New Roman" pitchFamily="18" charset="0"/>
                  </a:rPr>
                  <a:t>/ </a:t>
                </a:r>
                <a:r>
                  <a:rPr lang="ja-JP" altLang="en-US" b="1">
                    <a:latin typeface="Arial Narrow" pitchFamily="34" charset="0"/>
                    <a:cs typeface="Times New Roman" pitchFamily="18" charset="0"/>
                  </a:rPr>
                  <a:t>摩西是圣约的</a:t>
                </a:r>
                <a:r>
                  <a:rPr lang="ja-JP" altLang="en-US" b="1"/>
                  <a:t>调停者</a:t>
                </a:r>
                <a:r>
                  <a:rPr lang="en-US" altLang="ja-JP" sz="2200" b="1">
                    <a:latin typeface="Arial Narrow" pitchFamily="34" charset="0"/>
                    <a:cs typeface="Times New Roman" pitchFamily="18" charset="0"/>
                  </a:rPr>
                  <a:t> (1:1-4)</a:t>
                </a:r>
                <a:endParaRPr lang="en-US" altLang="en-US" sz="2200" b="1">
                  <a:latin typeface="Arial Narrow" pitchFamily="34" charset="0"/>
                  <a:cs typeface="Times New Roman" pitchFamily="18" charset="0"/>
                </a:endParaRPr>
              </a:p>
            </p:txBody>
          </p:sp>
          <p:sp>
            <p:nvSpPr>
              <p:cNvPr id="50197" name="Rectangle 21"/>
              <p:cNvSpPr>
                <a:spLocks noChangeArrowheads="1"/>
              </p:cNvSpPr>
              <p:nvPr/>
            </p:nvSpPr>
            <p:spPr bwMode="auto">
              <a:xfrm>
                <a:off x="2580" y="730"/>
                <a:ext cx="1290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6635" name="Group 22"/>
            <p:cNvGrpSpPr>
              <a:grpSpLocks/>
            </p:cNvGrpSpPr>
            <p:nvPr/>
          </p:nvGrpSpPr>
          <p:grpSpPr bwMode="auto">
            <a:xfrm>
              <a:off x="6" y="1534"/>
              <a:ext cx="1916" cy="444"/>
              <a:chOff x="0" y="1363"/>
              <a:chExt cx="1290" cy="633"/>
            </a:xfrm>
          </p:grpSpPr>
          <p:sp>
            <p:nvSpPr>
              <p:cNvPr id="50199" name="Rectangle 23"/>
              <p:cNvSpPr>
                <a:spLocks noChangeArrowheads="1"/>
              </p:cNvSpPr>
              <p:nvPr/>
            </p:nvSpPr>
            <p:spPr bwMode="auto">
              <a:xfrm>
                <a:off x="43" y="1363"/>
                <a:ext cx="1204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Arial Narrow" pitchFamily="34" charset="0"/>
                    <a:cs typeface="Times New Roman" pitchFamily="18" charset="0"/>
                  </a:rPr>
                  <a:t>2. </a:t>
                </a:r>
                <a:r>
                  <a:rPr lang="ja-JP" altLang="en-US" b="1">
                    <a:latin typeface="Arial Narrow" pitchFamily="34" charset="0"/>
                    <a:cs typeface="Times New Roman" pitchFamily="18" charset="0"/>
                  </a:rPr>
                  <a:t>历史上的</a:t>
                </a:r>
                <a:r>
                  <a:rPr lang="ja-JP" altLang="en-US" b="1"/>
                  <a:t>序言</a:t>
                </a:r>
                <a:endParaRPr lang="en-US" altLang="en-US" b="1"/>
              </a:p>
            </p:txBody>
          </p:sp>
          <p:sp>
            <p:nvSpPr>
              <p:cNvPr id="50200" name="Rectangle 24"/>
              <p:cNvSpPr>
                <a:spLocks noChangeArrowheads="1"/>
              </p:cNvSpPr>
              <p:nvPr/>
            </p:nvSpPr>
            <p:spPr bwMode="auto">
              <a:xfrm>
                <a:off x="0" y="1363"/>
                <a:ext cx="1290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6636" name="Group 25"/>
            <p:cNvGrpSpPr>
              <a:grpSpLocks/>
            </p:cNvGrpSpPr>
            <p:nvPr/>
          </p:nvGrpSpPr>
          <p:grpSpPr bwMode="auto">
            <a:xfrm>
              <a:off x="1922" y="1534"/>
              <a:ext cx="1916" cy="444"/>
              <a:chOff x="1290" y="1363"/>
              <a:chExt cx="1290" cy="633"/>
            </a:xfrm>
          </p:grpSpPr>
          <p:sp>
            <p:nvSpPr>
              <p:cNvPr id="50202" name="Rectangle 26"/>
              <p:cNvSpPr>
                <a:spLocks noChangeArrowheads="1"/>
              </p:cNvSpPr>
              <p:nvPr/>
            </p:nvSpPr>
            <p:spPr bwMode="auto">
              <a:xfrm>
                <a:off x="1333" y="1363"/>
                <a:ext cx="1204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ja-JP" altLang="en-US" b="1">
                    <a:latin typeface="Arial Narrow" pitchFamily="34" charset="0"/>
                    <a:cs typeface="Times New Roman" pitchFamily="18" charset="0"/>
                  </a:rPr>
                  <a:t>王跟封臣的交易历史</a:t>
                </a:r>
                <a:endParaRPr lang="en-US" altLang="en-US" b="1">
                  <a:latin typeface="Arial Narrow" pitchFamily="34" charset="0"/>
                </a:endParaRPr>
              </a:p>
            </p:txBody>
          </p:sp>
          <p:sp>
            <p:nvSpPr>
              <p:cNvPr id="50203" name="Rectangle 27"/>
              <p:cNvSpPr>
                <a:spLocks noChangeArrowheads="1"/>
              </p:cNvSpPr>
              <p:nvPr/>
            </p:nvSpPr>
            <p:spPr bwMode="auto">
              <a:xfrm>
                <a:off x="1290" y="1363"/>
                <a:ext cx="1290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6637" name="Group 28"/>
            <p:cNvGrpSpPr>
              <a:grpSpLocks/>
            </p:cNvGrpSpPr>
            <p:nvPr/>
          </p:nvGrpSpPr>
          <p:grpSpPr bwMode="auto">
            <a:xfrm>
              <a:off x="3838" y="1534"/>
              <a:ext cx="1916" cy="444"/>
              <a:chOff x="2580" y="1363"/>
              <a:chExt cx="1290" cy="633"/>
            </a:xfrm>
          </p:grpSpPr>
          <p:sp>
            <p:nvSpPr>
              <p:cNvPr id="50205" name="Rectangle 29"/>
              <p:cNvSpPr>
                <a:spLocks noChangeArrowheads="1"/>
              </p:cNvSpPr>
              <p:nvPr/>
            </p:nvSpPr>
            <p:spPr bwMode="auto">
              <a:xfrm>
                <a:off x="2623" y="1363"/>
                <a:ext cx="1204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ja-JP" altLang="en-US" b="1">
                    <a:latin typeface="Arial Narrow" pitchFamily="34" charset="0"/>
                    <a:cs typeface="Times New Roman" pitchFamily="18" charset="0"/>
                  </a:rPr>
                  <a:t>第一个布道</a:t>
                </a:r>
                <a:r>
                  <a:rPr lang="en-US" altLang="ja-JP" b="1">
                    <a:latin typeface="Arial Narrow" pitchFamily="34" charset="0"/>
                    <a:cs typeface="Times New Roman" pitchFamily="18" charset="0"/>
                  </a:rPr>
                  <a:t>: </a:t>
                </a:r>
                <a:r>
                  <a:rPr lang="ja-JP" altLang="en-US" b="1"/>
                  <a:t>历史上的序言</a:t>
                </a:r>
                <a:endParaRPr lang="en-US" altLang="ja-JP" b="1">
                  <a:latin typeface="Arial Narrow" pitchFamily="34" charset="0"/>
                  <a:cs typeface="Times New Roman" pitchFamily="18" charset="0"/>
                </a:endParaRPr>
              </a:p>
              <a:p>
                <a:pPr algn="ctr"/>
                <a:r>
                  <a:rPr lang="en-US" altLang="en-US" b="1">
                    <a:latin typeface="Arial Narrow" pitchFamily="34" charset="0"/>
                    <a:cs typeface="Times New Roman" pitchFamily="18" charset="0"/>
                  </a:rPr>
                  <a:t>(1:5—4:43)</a:t>
                </a:r>
              </a:p>
            </p:txBody>
          </p:sp>
          <p:sp>
            <p:nvSpPr>
              <p:cNvPr id="50206" name="Rectangle 30"/>
              <p:cNvSpPr>
                <a:spLocks noChangeArrowheads="1"/>
              </p:cNvSpPr>
              <p:nvPr/>
            </p:nvSpPr>
            <p:spPr bwMode="auto">
              <a:xfrm>
                <a:off x="2580" y="1363"/>
                <a:ext cx="1290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6638" name="Group 31"/>
            <p:cNvGrpSpPr>
              <a:grpSpLocks/>
            </p:cNvGrpSpPr>
            <p:nvPr/>
          </p:nvGrpSpPr>
          <p:grpSpPr bwMode="auto">
            <a:xfrm>
              <a:off x="6" y="1978"/>
              <a:ext cx="1916" cy="363"/>
              <a:chOff x="0" y="1996"/>
              <a:chExt cx="1290" cy="518"/>
            </a:xfrm>
          </p:grpSpPr>
          <p:sp>
            <p:nvSpPr>
              <p:cNvPr id="50208" name="Rectangle 32"/>
              <p:cNvSpPr>
                <a:spLocks noChangeArrowheads="1"/>
              </p:cNvSpPr>
              <p:nvPr/>
            </p:nvSpPr>
            <p:spPr bwMode="auto">
              <a:xfrm>
                <a:off x="43" y="1996"/>
                <a:ext cx="120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Arial Narrow" pitchFamily="34" charset="0"/>
                    <a:cs typeface="Times New Roman" pitchFamily="18" charset="0"/>
                  </a:rPr>
                  <a:t>3. </a:t>
                </a:r>
                <a:r>
                  <a:rPr lang="ja-JP" altLang="en-US" b="1">
                    <a:latin typeface="Arial Narrow" pitchFamily="34" charset="0"/>
                    <a:cs typeface="Times New Roman" pitchFamily="18" charset="0"/>
                  </a:rPr>
                  <a:t>一般的约定</a:t>
                </a:r>
                <a:endParaRPr lang="en-US" altLang="en-US" b="1">
                  <a:latin typeface="Arial Narrow" pitchFamily="34" charset="0"/>
                </a:endParaRPr>
              </a:p>
            </p:txBody>
          </p:sp>
          <p:sp>
            <p:nvSpPr>
              <p:cNvPr id="50209" name="Rectangle 33"/>
              <p:cNvSpPr>
                <a:spLocks noChangeArrowheads="1"/>
              </p:cNvSpPr>
              <p:nvPr/>
            </p:nvSpPr>
            <p:spPr bwMode="auto">
              <a:xfrm>
                <a:off x="0" y="1996"/>
                <a:ext cx="1290" cy="51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6639" name="Group 34"/>
            <p:cNvGrpSpPr>
              <a:grpSpLocks/>
            </p:cNvGrpSpPr>
            <p:nvPr/>
          </p:nvGrpSpPr>
          <p:grpSpPr bwMode="auto">
            <a:xfrm>
              <a:off x="1922" y="1978"/>
              <a:ext cx="1916" cy="363"/>
              <a:chOff x="1290" y="1996"/>
              <a:chExt cx="1290" cy="518"/>
            </a:xfrm>
          </p:grpSpPr>
          <p:sp>
            <p:nvSpPr>
              <p:cNvPr id="50211" name="Rectangle 35"/>
              <p:cNvSpPr>
                <a:spLocks noChangeArrowheads="1"/>
              </p:cNvSpPr>
              <p:nvPr/>
            </p:nvSpPr>
            <p:spPr bwMode="auto">
              <a:xfrm>
                <a:off x="1333" y="1996"/>
                <a:ext cx="120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ja-JP" altLang="en-US" b="1">
                    <a:latin typeface="Arial Narrow" pitchFamily="34" charset="0"/>
                    <a:cs typeface="Times New Roman" pitchFamily="18" charset="0"/>
                  </a:rPr>
                  <a:t>封臣要给王全心的</a:t>
                </a:r>
                <a:r>
                  <a:rPr lang="ja-JP" altLang="en-US" b="1"/>
                  <a:t>忠贞</a:t>
                </a:r>
                <a:endParaRPr lang="en-US" altLang="en-US" b="1"/>
              </a:p>
            </p:txBody>
          </p:sp>
          <p:sp>
            <p:nvSpPr>
              <p:cNvPr id="50212" name="Rectangle 36"/>
              <p:cNvSpPr>
                <a:spLocks noChangeArrowheads="1"/>
              </p:cNvSpPr>
              <p:nvPr/>
            </p:nvSpPr>
            <p:spPr bwMode="auto">
              <a:xfrm>
                <a:off x="1290" y="1996"/>
                <a:ext cx="1290" cy="51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6640" name="Group 37"/>
            <p:cNvGrpSpPr>
              <a:grpSpLocks/>
            </p:cNvGrpSpPr>
            <p:nvPr/>
          </p:nvGrpSpPr>
          <p:grpSpPr bwMode="auto">
            <a:xfrm>
              <a:off x="3838" y="1978"/>
              <a:ext cx="1916" cy="363"/>
              <a:chOff x="2580" y="1996"/>
              <a:chExt cx="1290" cy="518"/>
            </a:xfrm>
          </p:grpSpPr>
          <p:sp>
            <p:nvSpPr>
              <p:cNvPr id="50214" name="Rectangle 38"/>
              <p:cNvSpPr>
                <a:spLocks noChangeArrowheads="1"/>
              </p:cNvSpPr>
              <p:nvPr/>
            </p:nvSpPr>
            <p:spPr bwMode="auto">
              <a:xfrm>
                <a:off x="2623" y="1996"/>
                <a:ext cx="120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ja-JP" altLang="en-US" b="1">
                    <a:latin typeface="Arial Narrow" pitchFamily="34" charset="0"/>
                    <a:cs typeface="Times New Roman" pitchFamily="18" charset="0"/>
                  </a:rPr>
                  <a:t>第二个布道</a:t>
                </a:r>
                <a:r>
                  <a:rPr lang="en-US" altLang="ja-JP" b="1">
                    <a:latin typeface="Arial Narrow" pitchFamily="34" charset="0"/>
                    <a:cs typeface="Times New Roman" pitchFamily="18" charset="0"/>
                  </a:rPr>
                  <a:t>: </a:t>
                </a:r>
                <a:r>
                  <a:rPr lang="ja-JP" altLang="en-US" b="1">
                    <a:latin typeface="Arial Narrow" pitchFamily="34" charset="0"/>
                    <a:cs typeface="Times New Roman" pitchFamily="18" charset="0"/>
                  </a:rPr>
                  <a:t>圣约的</a:t>
                </a:r>
                <a:r>
                  <a:rPr lang="en-US" altLang="ja-JP"/>
                  <a:t> </a:t>
                </a:r>
                <a:r>
                  <a:rPr lang="ja-JP" altLang="en-US" b="1"/>
                  <a:t>职责</a:t>
                </a:r>
                <a:r>
                  <a:rPr lang="en-US" altLang="ja-JP"/>
                  <a:t> </a:t>
                </a:r>
                <a:r>
                  <a:rPr lang="en-US" altLang="ja-JP" b="1">
                    <a:latin typeface="Arial Narrow" pitchFamily="34" charset="0"/>
                    <a:cs typeface="Times New Roman" pitchFamily="18" charset="0"/>
                  </a:rPr>
                  <a:t>(4:44—11:32)</a:t>
                </a:r>
                <a:endParaRPr lang="en-US" altLang="en-US" b="1">
                  <a:latin typeface="Arial Narrow" pitchFamily="34" charset="0"/>
                  <a:cs typeface="Times New Roman" pitchFamily="18" charset="0"/>
                </a:endParaRPr>
              </a:p>
            </p:txBody>
          </p:sp>
          <p:sp>
            <p:nvSpPr>
              <p:cNvPr id="50215" name="Rectangle 39"/>
              <p:cNvSpPr>
                <a:spLocks noChangeArrowheads="1"/>
              </p:cNvSpPr>
              <p:nvPr/>
            </p:nvSpPr>
            <p:spPr bwMode="auto">
              <a:xfrm>
                <a:off x="2580" y="1996"/>
                <a:ext cx="1290" cy="51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6641" name="Group 40"/>
            <p:cNvGrpSpPr>
              <a:grpSpLocks/>
            </p:cNvGrpSpPr>
            <p:nvPr/>
          </p:nvGrpSpPr>
          <p:grpSpPr bwMode="auto">
            <a:xfrm>
              <a:off x="6" y="2341"/>
              <a:ext cx="1916" cy="363"/>
              <a:chOff x="0" y="2514"/>
              <a:chExt cx="1290" cy="518"/>
            </a:xfrm>
          </p:grpSpPr>
          <p:sp>
            <p:nvSpPr>
              <p:cNvPr id="50217" name="Rectangle 41"/>
              <p:cNvSpPr>
                <a:spLocks noChangeArrowheads="1"/>
              </p:cNvSpPr>
              <p:nvPr/>
            </p:nvSpPr>
            <p:spPr bwMode="auto">
              <a:xfrm>
                <a:off x="43" y="2514"/>
                <a:ext cx="120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Arial Narrow" pitchFamily="34" charset="0"/>
                    <a:cs typeface="Times New Roman" pitchFamily="18" charset="0"/>
                  </a:rPr>
                  <a:t>4. </a:t>
                </a:r>
                <a:r>
                  <a:rPr lang="ja-JP" altLang="en-US" b="1">
                    <a:latin typeface="Arial Narrow" pitchFamily="34" charset="0"/>
                    <a:cs typeface="Times New Roman" pitchFamily="18" charset="0"/>
                  </a:rPr>
                  <a:t>特殊的约定</a:t>
                </a:r>
                <a:endParaRPr lang="en-US" altLang="en-US" b="1">
                  <a:latin typeface="Arial Narrow" pitchFamily="34" charset="0"/>
                </a:endParaRPr>
              </a:p>
            </p:txBody>
          </p:sp>
          <p:sp>
            <p:nvSpPr>
              <p:cNvPr id="50218" name="Rectangle 42"/>
              <p:cNvSpPr>
                <a:spLocks noChangeArrowheads="1"/>
              </p:cNvSpPr>
              <p:nvPr/>
            </p:nvSpPr>
            <p:spPr bwMode="auto">
              <a:xfrm>
                <a:off x="0" y="2514"/>
                <a:ext cx="1290" cy="51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6642" name="Group 43"/>
            <p:cNvGrpSpPr>
              <a:grpSpLocks/>
            </p:cNvGrpSpPr>
            <p:nvPr/>
          </p:nvGrpSpPr>
          <p:grpSpPr bwMode="auto">
            <a:xfrm>
              <a:off x="1922" y="2341"/>
              <a:ext cx="1916" cy="363"/>
              <a:chOff x="1290" y="2514"/>
              <a:chExt cx="1290" cy="518"/>
            </a:xfrm>
          </p:grpSpPr>
          <p:sp>
            <p:nvSpPr>
              <p:cNvPr id="50220" name="Rectangle 44"/>
              <p:cNvSpPr>
                <a:spLocks noChangeArrowheads="1"/>
              </p:cNvSpPr>
              <p:nvPr/>
            </p:nvSpPr>
            <p:spPr bwMode="auto">
              <a:xfrm>
                <a:off x="1333" y="2514"/>
                <a:ext cx="120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ja-JP" altLang="en-US" b="1"/>
                  <a:t>封臣要给王全心忠贞的详细的法律</a:t>
                </a:r>
                <a:endParaRPr lang="en-US" altLang="en-US" b="1"/>
              </a:p>
            </p:txBody>
          </p:sp>
          <p:sp>
            <p:nvSpPr>
              <p:cNvPr id="50221" name="Rectangle 45"/>
              <p:cNvSpPr>
                <a:spLocks noChangeArrowheads="1"/>
              </p:cNvSpPr>
              <p:nvPr/>
            </p:nvSpPr>
            <p:spPr bwMode="auto">
              <a:xfrm>
                <a:off x="1290" y="2514"/>
                <a:ext cx="1290" cy="51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6643" name="Group 46"/>
            <p:cNvGrpSpPr>
              <a:grpSpLocks/>
            </p:cNvGrpSpPr>
            <p:nvPr/>
          </p:nvGrpSpPr>
          <p:grpSpPr bwMode="auto">
            <a:xfrm>
              <a:off x="3838" y="2341"/>
              <a:ext cx="1916" cy="363"/>
              <a:chOff x="2580" y="2514"/>
              <a:chExt cx="1290" cy="518"/>
            </a:xfrm>
          </p:grpSpPr>
          <p:sp>
            <p:nvSpPr>
              <p:cNvPr id="50223" name="Rectangle 47"/>
              <p:cNvSpPr>
                <a:spLocks noChangeArrowheads="1"/>
              </p:cNvSpPr>
              <p:nvPr/>
            </p:nvSpPr>
            <p:spPr bwMode="auto">
              <a:xfrm>
                <a:off x="2623" y="2514"/>
                <a:ext cx="120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ja-JP" altLang="en-US" b="1">
                    <a:latin typeface="Arial Narrow" pitchFamily="34" charset="0"/>
                    <a:cs typeface="Times New Roman" pitchFamily="18" charset="0"/>
                  </a:rPr>
                  <a:t>第二布道</a:t>
                </a:r>
                <a:r>
                  <a:rPr lang="en-US" altLang="ja-JP" b="1">
                    <a:latin typeface="Arial Narrow" pitchFamily="34" charset="0"/>
                    <a:cs typeface="Times New Roman" pitchFamily="18" charset="0"/>
                  </a:rPr>
                  <a:t>: </a:t>
                </a:r>
                <a:r>
                  <a:rPr lang="ja-JP" altLang="en-US" b="1">
                    <a:latin typeface="Arial Narrow" pitchFamily="34" charset="0"/>
                    <a:cs typeface="Times New Roman" pitchFamily="18" charset="0"/>
                  </a:rPr>
                  <a:t>特殊的法律</a:t>
                </a:r>
                <a:r>
                  <a:rPr lang="en-US" altLang="ja-JP" b="1">
                    <a:latin typeface="Arial Narrow" pitchFamily="34" charset="0"/>
                    <a:cs typeface="Times New Roman" pitchFamily="18" charset="0"/>
                  </a:rPr>
                  <a:t>(</a:t>
                </a:r>
                <a:r>
                  <a:rPr lang="ja-JP" altLang="en-US" b="1">
                    <a:latin typeface="Arial Narrow" pitchFamily="34" charset="0"/>
                    <a:cs typeface="Times New Roman" pitchFamily="18" charset="0"/>
                  </a:rPr>
                  <a:t>章</a:t>
                </a:r>
                <a:r>
                  <a:rPr lang="en-US" altLang="ja-JP" b="1">
                    <a:latin typeface="Arial Narrow" pitchFamily="34" charset="0"/>
                    <a:cs typeface="Times New Roman" pitchFamily="18" charset="0"/>
                  </a:rPr>
                  <a:t> 12—26)</a:t>
                </a:r>
                <a:endParaRPr lang="en-US" altLang="en-US" b="1">
                  <a:latin typeface="Arial Narrow" pitchFamily="34" charset="0"/>
                </a:endParaRPr>
              </a:p>
            </p:txBody>
          </p:sp>
          <p:sp>
            <p:nvSpPr>
              <p:cNvPr id="50224" name="Rectangle 48"/>
              <p:cNvSpPr>
                <a:spLocks noChangeArrowheads="1"/>
              </p:cNvSpPr>
              <p:nvPr/>
            </p:nvSpPr>
            <p:spPr bwMode="auto">
              <a:xfrm>
                <a:off x="2580" y="2514"/>
                <a:ext cx="1290" cy="51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50225" name="Rectangle 49"/>
          <p:cNvSpPr>
            <a:spLocks noGrp="1" noChangeArrowheads="1"/>
          </p:cNvSpPr>
          <p:nvPr>
            <p:ph type="title"/>
          </p:nvPr>
        </p:nvSpPr>
        <p:spPr>
          <a:xfrm>
            <a:off x="-152400" y="152400"/>
            <a:ext cx="7772400" cy="1143000"/>
          </a:xfrm>
          <a:effectLst>
            <a:outerShdw blurRad="63500" dist="81320" dir="2319588" algn="ctr" rotWithShape="0">
              <a:srgbClr val="EBF01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kumimoji="0" lang="ja-JP" altLang="en-US" b="1">
                <a:solidFill>
                  <a:schemeClr val="accent2"/>
                </a:solidFill>
              </a:rPr>
              <a:t>领主－封臣</a:t>
            </a:r>
            <a:r>
              <a:rPr kumimoji="0" lang="zh-CN" altLang="en-US" b="1">
                <a:solidFill>
                  <a:schemeClr val="accent2"/>
                </a:solidFill>
                <a:ea typeface="SimSun" pitchFamily="2" charset="-122"/>
              </a:rPr>
              <a:t>形式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9525" y="919163"/>
            <a:ext cx="9124950" cy="5938837"/>
            <a:chOff x="6" y="579"/>
            <a:chExt cx="5748" cy="3741"/>
          </a:xfrm>
        </p:grpSpPr>
        <p:grpSp>
          <p:nvGrpSpPr>
            <p:cNvPr id="28677" name="Group 4"/>
            <p:cNvGrpSpPr>
              <a:grpSpLocks/>
            </p:cNvGrpSpPr>
            <p:nvPr/>
          </p:nvGrpSpPr>
          <p:grpSpPr bwMode="auto">
            <a:xfrm>
              <a:off x="6" y="579"/>
              <a:ext cx="5748" cy="621"/>
              <a:chOff x="6" y="579"/>
              <a:chExt cx="5748" cy="903"/>
            </a:xfrm>
          </p:grpSpPr>
          <p:grpSp>
            <p:nvGrpSpPr>
              <p:cNvPr id="28697" name="Group 5"/>
              <p:cNvGrpSpPr>
                <a:grpSpLocks/>
              </p:cNvGrpSpPr>
              <p:nvPr/>
            </p:nvGrpSpPr>
            <p:grpSpPr bwMode="auto">
              <a:xfrm>
                <a:off x="6" y="579"/>
                <a:ext cx="1916" cy="903"/>
                <a:chOff x="0" y="0"/>
                <a:chExt cx="1290" cy="730"/>
              </a:xfrm>
            </p:grpSpPr>
            <p:sp>
              <p:nvSpPr>
                <p:cNvPr id="51206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204" cy="73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6600"/>
                    </a:gs>
                    <a:gs pos="50000">
                      <a:srgbClr val="9900FF"/>
                    </a:gs>
                    <a:gs pos="100000">
                      <a:srgbClr val="3366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ja-JP" altLang="en-US" sz="4000" b="1">
                      <a:solidFill>
                        <a:schemeClr val="tx2"/>
                      </a:solidFill>
                    </a:rPr>
                    <a:t>要素</a:t>
                  </a:r>
                  <a:endParaRPr lang="en-US" altLang="en-US" sz="4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1207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90" cy="730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28698" name="Group 8"/>
              <p:cNvGrpSpPr>
                <a:grpSpLocks/>
              </p:cNvGrpSpPr>
              <p:nvPr/>
            </p:nvGrpSpPr>
            <p:grpSpPr bwMode="auto">
              <a:xfrm>
                <a:off x="1922" y="579"/>
                <a:ext cx="1916" cy="903"/>
                <a:chOff x="1290" y="0"/>
                <a:chExt cx="1290" cy="730"/>
              </a:xfrm>
            </p:grpSpPr>
            <p:sp>
              <p:nvSpPr>
                <p:cNvPr id="51209" name="Rectangle 9"/>
                <p:cNvSpPr>
                  <a:spLocks noChangeArrowheads="1"/>
                </p:cNvSpPr>
                <p:nvPr/>
              </p:nvSpPr>
              <p:spPr bwMode="auto">
                <a:xfrm>
                  <a:off x="1333" y="0"/>
                  <a:ext cx="1204" cy="73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6600"/>
                    </a:gs>
                    <a:gs pos="50000">
                      <a:srgbClr val="9900FF"/>
                    </a:gs>
                    <a:gs pos="100000">
                      <a:srgbClr val="3366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ja-JP" altLang="en-US" sz="3200" b="1">
                      <a:solidFill>
                        <a:schemeClr val="bg1"/>
                      </a:solidFill>
                      <a:latin typeface="Arial Narrow" pitchFamily="34" charset="0"/>
                      <a:cs typeface="Times New Roman" pitchFamily="18" charset="0"/>
                    </a:rPr>
                    <a:t>描述</a:t>
                  </a:r>
                  <a:endParaRPr lang="en-US" altLang="en-US" sz="3200" b="1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1210" name="Rectangle 10"/>
                <p:cNvSpPr>
                  <a:spLocks noChangeArrowheads="1"/>
                </p:cNvSpPr>
                <p:nvPr/>
              </p:nvSpPr>
              <p:spPr bwMode="auto">
                <a:xfrm>
                  <a:off x="1290" y="0"/>
                  <a:ext cx="1290" cy="730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28699" name="Group 11"/>
              <p:cNvGrpSpPr>
                <a:grpSpLocks/>
              </p:cNvGrpSpPr>
              <p:nvPr/>
            </p:nvGrpSpPr>
            <p:grpSpPr bwMode="auto">
              <a:xfrm>
                <a:off x="3838" y="579"/>
                <a:ext cx="1916" cy="903"/>
                <a:chOff x="2580" y="0"/>
                <a:chExt cx="1290" cy="730"/>
              </a:xfrm>
            </p:grpSpPr>
            <p:sp>
              <p:nvSpPr>
                <p:cNvPr id="51212" name="Rectangle 12"/>
                <p:cNvSpPr>
                  <a:spLocks noChangeArrowheads="1"/>
                </p:cNvSpPr>
                <p:nvPr/>
              </p:nvSpPr>
              <p:spPr bwMode="auto">
                <a:xfrm>
                  <a:off x="2623" y="0"/>
                  <a:ext cx="1204" cy="73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6600"/>
                    </a:gs>
                    <a:gs pos="50000">
                      <a:srgbClr val="9900FF"/>
                    </a:gs>
                    <a:gs pos="100000">
                      <a:srgbClr val="3366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ja-JP" altLang="en-US" sz="3200" b="1">
                      <a:solidFill>
                        <a:schemeClr val="bg1"/>
                      </a:solidFill>
                      <a:latin typeface="Arial Narrow" pitchFamily="34" charset="0"/>
                      <a:cs typeface="Times New Roman" pitchFamily="18" charset="0"/>
                    </a:rPr>
                    <a:t>在申命记里</a:t>
                  </a:r>
                  <a:endParaRPr lang="en-US" altLang="en-US" sz="3200" b="1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1213" name="Rectangle 13"/>
                <p:cNvSpPr>
                  <a:spLocks noChangeArrowheads="1"/>
                </p:cNvSpPr>
                <p:nvPr/>
              </p:nvSpPr>
              <p:spPr bwMode="auto">
                <a:xfrm>
                  <a:off x="2580" y="0"/>
                  <a:ext cx="1290" cy="730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28678" name="Group 14"/>
            <p:cNvGrpSpPr>
              <a:grpSpLocks/>
            </p:cNvGrpSpPr>
            <p:nvPr/>
          </p:nvGrpSpPr>
          <p:grpSpPr bwMode="auto">
            <a:xfrm>
              <a:off x="6" y="1200"/>
              <a:ext cx="5748" cy="3120"/>
              <a:chOff x="6" y="2704"/>
              <a:chExt cx="5748" cy="1613"/>
            </a:xfrm>
          </p:grpSpPr>
          <p:grpSp>
            <p:nvGrpSpPr>
              <p:cNvPr id="28679" name="Group 15"/>
              <p:cNvGrpSpPr>
                <a:grpSpLocks/>
              </p:cNvGrpSpPr>
              <p:nvPr/>
            </p:nvGrpSpPr>
            <p:grpSpPr bwMode="auto">
              <a:xfrm>
                <a:off x="6" y="2704"/>
                <a:ext cx="1916" cy="444"/>
                <a:chOff x="0" y="3032"/>
                <a:chExt cx="1290" cy="633"/>
              </a:xfrm>
            </p:grpSpPr>
            <p:sp>
              <p:nvSpPr>
                <p:cNvPr id="51216" name="Rectangle 16"/>
                <p:cNvSpPr>
                  <a:spLocks noChangeArrowheads="1"/>
                </p:cNvSpPr>
                <p:nvPr/>
              </p:nvSpPr>
              <p:spPr bwMode="auto">
                <a:xfrm>
                  <a:off x="43" y="3032"/>
                  <a:ext cx="120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>
                      <a:latin typeface="Arial Narrow" pitchFamily="34" charset="0"/>
                      <a:cs typeface="Times New Roman" pitchFamily="18" charset="0"/>
                    </a:rPr>
                    <a:t>5. </a:t>
                  </a:r>
                  <a:r>
                    <a:rPr lang="ja-JP" altLang="en-US" b="1">
                      <a:latin typeface="Arial Narrow" pitchFamily="34" charset="0"/>
                      <a:cs typeface="Times New Roman" pitchFamily="18" charset="0"/>
                    </a:rPr>
                    <a:t>神的</a:t>
                  </a:r>
                  <a:r>
                    <a:rPr lang="ja-JP" altLang="en-US" b="1"/>
                    <a:t>证人</a:t>
                  </a:r>
                  <a:endParaRPr lang="en-US" altLang="en-US" b="1"/>
                </a:p>
              </p:txBody>
            </p:sp>
            <p:sp>
              <p:nvSpPr>
                <p:cNvPr id="51217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3032"/>
                  <a:ext cx="1290" cy="63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28680" name="Group 18"/>
              <p:cNvGrpSpPr>
                <a:grpSpLocks/>
              </p:cNvGrpSpPr>
              <p:nvPr/>
            </p:nvGrpSpPr>
            <p:grpSpPr bwMode="auto">
              <a:xfrm>
                <a:off x="1922" y="2704"/>
                <a:ext cx="1916" cy="444"/>
                <a:chOff x="1290" y="3032"/>
                <a:chExt cx="1290" cy="633"/>
              </a:xfrm>
            </p:grpSpPr>
            <p:sp>
              <p:nvSpPr>
                <p:cNvPr id="51219" name="Rectangle 19"/>
                <p:cNvSpPr>
                  <a:spLocks noChangeArrowheads="1"/>
                </p:cNvSpPr>
                <p:nvPr/>
              </p:nvSpPr>
              <p:spPr bwMode="auto">
                <a:xfrm>
                  <a:off x="1333" y="3032"/>
                  <a:ext cx="120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ja-JP" altLang="en-US" b="1">
                      <a:latin typeface="Arial Narrow" pitchFamily="34" charset="0"/>
                      <a:cs typeface="Times New Roman" pitchFamily="18" charset="0"/>
                    </a:rPr>
                    <a:t>要求几个神证明这个条约</a:t>
                  </a:r>
                  <a:endParaRPr lang="en-US" altLang="en-US" b="1">
                    <a:latin typeface="Arial Narrow" pitchFamily="34" charset="0"/>
                  </a:endParaRPr>
                </a:p>
              </p:txBody>
            </p:sp>
            <p:sp>
              <p:nvSpPr>
                <p:cNvPr id="51220" name="Rectangle 20"/>
                <p:cNvSpPr>
                  <a:spLocks noChangeArrowheads="1"/>
                </p:cNvSpPr>
                <p:nvPr/>
              </p:nvSpPr>
              <p:spPr bwMode="auto">
                <a:xfrm>
                  <a:off x="1290" y="3032"/>
                  <a:ext cx="1290" cy="63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28681" name="Group 21"/>
              <p:cNvGrpSpPr>
                <a:grpSpLocks/>
              </p:cNvGrpSpPr>
              <p:nvPr/>
            </p:nvGrpSpPr>
            <p:grpSpPr bwMode="auto">
              <a:xfrm>
                <a:off x="3838" y="2704"/>
                <a:ext cx="1916" cy="444"/>
                <a:chOff x="2580" y="3032"/>
                <a:chExt cx="1290" cy="633"/>
              </a:xfrm>
            </p:grpSpPr>
            <p:sp>
              <p:nvSpPr>
                <p:cNvPr id="51222" name="Rectangle 22"/>
                <p:cNvSpPr>
                  <a:spLocks noChangeArrowheads="1"/>
                </p:cNvSpPr>
                <p:nvPr/>
              </p:nvSpPr>
              <p:spPr bwMode="auto">
                <a:xfrm>
                  <a:off x="2623" y="3032"/>
                  <a:ext cx="120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ja-JP" altLang="en-US" sz="2200" b="1">
                      <a:latin typeface="Arial Narrow" pitchFamily="34" charset="0"/>
                      <a:cs typeface="Times New Roman" pitchFamily="18" charset="0"/>
                    </a:rPr>
                    <a:t>要求天上和地下来证明</a:t>
                  </a:r>
                  <a:r>
                    <a:rPr lang="en-US" altLang="ja-JP" sz="2200" b="1">
                      <a:latin typeface="Arial Narrow" pitchFamily="34" charset="0"/>
                      <a:cs typeface="Times New Roman" pitchFamily="18" charset="0"/>
                    </a:rPr>
                    <a:t> (4:26; 30:19; 31:28; 32:1)</a:t>
                  </a:r>
                  <a:endParaRPr lang="en-US" altLang="en-US" sz="2200" b="1">
                    <a:latin typeface="Arial Narrow" pitchFamily="34" charset="0"/>
                  </a:endParaRPr>
                </a:p>
              </p:txBody>
            </p:sp>
            <p:sp>
              <p:nvSpPr>
                <p:cNvPr id="51223" name="Rectangle 23"/>
                <p:cNvSpPr>
                  <a:spLocks noChangeArrowheads="1"/>
                </p:cNvSpPr>
                <p:nvPr/>
              </p:nvSpPr>
              <p:spPr bwMode="auto">
                <a:xfrm>
                  <a:off x="2580" y="3032"/>
                  <a:ext cx="1290" cy="63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28682" name="Group 24"/>
              <p:cNvGrpSpPr>
                <a:grpSpLocks/>
              </p:cNvGrpSpPr>
              <p:nvPr/>
            </p:nvGrpSpPr>
            <p:grpSpPr bwMode="auto">
              <a:xfrm>
                <a:off x="6" y="3148"/>
                <a:ext cx="1916" cy="1169"/>
                <a:chOff x="0" y="3665"/>
                <a:chExt cx="1290" cy="1668"/>
              </a:xfrm>
            </p:grpSpPr>
            <p:sp>
              <p:nvSpPr>
                <p:cNvPr id="51225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3665"/>
                  <a:ext cx="1204" cy="16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>
                      <a:latin typeface="Arial Narrow" pitchFamily="34" charset="0"/>
                      <a:cs typeface="Times New Roman" pitchFamily="18" charset="0"/>
                    </a:rPr>
                    <a:t>6. </a:t>
                  </a:r>
                  <a:r>
                    <a:rPr lang="ja-JP" altLang="en-US" b="1">
                      <a:latin typeface="Arial Narrow" pitchFamily="34" charset="0"/>
                      <a:cs typeface="Times New Roman" pitchFamily="18" charset="0"/>
                    </a:rPr>
                    <a:t>祝福和</a:t>
                  </a:r>
                  <a:r>
                    <a:rPr lang="ja-JP" altLang="en-US" b="1"/>
                    <a:t>诅咒</a:t>
                  </a:r>
                  <a:endParaRPr lang="en-US" altLang="en-US" b="1"/>
                </a:p>
              </p:txBody>
            </p:sp>
            <p:sp>
              <p:nvSpPr>
                <p:cNvPr id="51226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3665"/>
                  <a:ext cx="1290" cy="166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28683" name="Group 27"/>
              <p:cNvGrpSpPr>
                <a:grpSpLocks/>
              </p:cNvGrpSpPr>
              <p:nvPr/>
            </p:nvGrpSpPr>
            <p:grpSpPr bwMode="auto">
              <a:xfrm>
                <a:off x="1922" y="3148"/>
                <a:ext cx="1916" cy="1169"/>
                <a:chOff x="1290" y="3665"/>
                <a:chExt cx="1290" cy="1668"/>
              </a:xfrm>
            </p:grpSpPr>
            <p:sp>
              <p:nvSpPr>
                <p:cNvPr id="51228" name="Rectangle 28"/>
                <p:cNvSpPr>
                  <a:spLocks noChangeArrowheads="1"/>
                </p:cNvSpPr>
                <p:nvPr/>
              </p:nvSpPr>
              <p:spPr bwMode="auto">
                <a:xfrm>
                  <a:off x="1333" y="3665"/>
                  <a:ext cx="1204" cy="16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ja-JP" altLang="en-US" b="1">
                      <a:latin typeface="Arial Narrow" pitchFamily="34" charset="0"/>
                      <a:cs typeface="Times New Roman" pitchFamily="18" charset="0"/>
                    </a:rPr>
                    <a:t>遵从和违背条约的结果</a:t>
                  </a:r>
                  <a:endParaRPr lang="en-US" altLang="ja-JP" b="1">
                    <a:latin typeface="Arial Narrow" pitchFamily="34" charset="0"/>
                    <a:cs typeface="Times New Roman" pitchFamily="18" charset="0"/>
                  </a:endParaRPr>
                </a:p>
                <a:p>
                  <a:pPr algn="ctr"/>
                  <a:endParaRPr lang="en-US" altLang="en-US" b="1">
                    <a:latin typeface="Arial Narrow" pitchFamily="34" charset="0"/>
                  </a:endParaRPr>
                </a:p>
              </p:txBody>
            </p:sp>
            <p:sp>
              <p:nvSpPr>
                <p:cNvPr id="51229" name="Rectangle 29"/>
                <p:cNvSpPr>
                  <a:spLocks noChangeArrowheads="1"/>
                </p:cNvSpPr>
                <p:nvPr/>
              </p:nvSpPr>
              <p:spPr bwMode="auto">
                <a:xfrm>
                  <a:off x="1290" y="3665"/>
                  <a:ext cx="1290" cy="166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28684" name="Group 30"/>
              <p:cNvGrpSpPr>
                <a:grpSpLocks/>
              </p:cNvGrpSpPr>
              <p:nvPr/>
            </p:nvGrpSpPr>
            <p:grpSpPr bwMode="auto">
              <a:xfrm>
                <a:off x="3838" y="3148"/>
                <a:ext cx="1916" cy="1169"/>
                <a:chOff x="2580" y="3665"/>
                <a:chExt cx="1290" cy="1668"/>
              </a:xfrm>
            </p:grpSpPr>
            <p:sp>
              <p:nvSpPr>
                <p:cNvPr id="51231" name="Rectangle 31"/>
                <p:cNvSpPr>
                  <a:spLocks noChangeArrowheads="1"/>
                </p:cNvSpPr>
                <p:nvPr/>
              </p:nvSpPr>
              <p:spPr bwMode="auto">
                <a:xfrm>
                  <a:off x="2623" y="3665"/>
                  <a:ext cx="1204" cy="16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</a:pPr>
                  <a:r>
                    <a:rPr lang="ja-JP" altLang="en-US" b="1">
                      <a:latin typeface="Arial Narrow" pitchFamily="34" charset="0"/>
                      <a:cs typeface="Times New Roman" pitchFamily="18" charset="0"/>
                    </a:rPr>
                    <a:t>第三个布道</a:t>
                  </a:r>
                  <a:r>
                    <a:rPr lang="en-US" altLang="ja-JP" b="1">
                      <a:latin typeface="Arial Narrow" pitchFamily="34" charset="0"/>
                      <a:cs typeface="Times New Roman" pitchFamily="18" charset="0"/>
                    </a:rPr>
                    <a:t>: </a:t>
                  </a:r>
                  <a:r>
                    <a:rPr lang="ja-JP" altLang="en-US" b="1"/>
                    <a:t>祝福和诅咒</a:t>
                  </a:r>
                  <a:endParaRPr lang="en-US" altLang="ja-JP" b="1">
                    <a:latin typeface="Arial Narrow" pitchFamily="34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altLang="en-US" sz="2200" b="1">
                      <a:latin typeface="Arial Narrow" pitchFamily="34" charset="0"/>
                      <a:cs typeface="Times New Roman" pitchFamily="18" charset="0"/>
                    </a:rPr>
                    <a:t>(</a:t>
                  </a:r>
                  <a:r>
                    <a:rPr lang="ja-JP" altLang="en-US" sz="2200" b="1">
                      <a:latin typeface="Arial Narrow" pitchFamily="34" charset="0"/>
                      <a:cs typeface="Times New Roman" pitchFamily="18" charset="0"/>
                    </a:rPr>
                    <a:t>章</a:t>
                  </a:r>
                  <a:r>
                    <a:rPr lang="en-US" altLang="ja-JP" sz="2200" b="1">
                      <a:latin typeface="Arial Narrow" pitchFamily="34" charset="0"/>
                      <a:cs typeface="Times New Roman" pitchFamily="18" charset="0"/>
                    </a:rPr>
                    <a:t> 27—28)</a:t>
                  </a:r>
                </a:p>
                <a:p>
                  <a:pPr algn="ctr">
                    <a:lnSpc>
                      <a:spcPct val="80000"/>
                    </a:lnSpc>
                  </a:pPr>
                  <a:endParaRPr lang="en-US" altLang="en-US" sz="2200" b="1">
                    <a:latin typeface="Arial Narrow" pitchFamily="34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ja-JP" altLang="en-US" sz="2200" b="1">
                      <a:latin typeface="Arial Narrow" pitchFamily="34" charset="0"/>
                      <a:cs typeface="Times New Roman" pitchFamily="18" charset="0"/>
                    </a:rPr>
                    <a:t>第四个布道</a:t>
                  </a:r>
                  <a:r>
                    <a:rPr lang="en-US" altLang="ja-JP" sz="2200" b="1">
                      <a:latin typeface="Arial Narrow" pitchFamily="34" charset="0"/>
                      <a:cs typeface="Times New Roman" pitchFamily="18" charset="0"/>
                    </a:rPr>
                    <a:t>: </a:t>
                  </a:r>
                  <a:r>
                    <a:rPr lang="ja-JP" altLang="en-US" sz="2200" b="1">
                      <a:latin typeface="Arial Narrow" pitchFamily="34" charset="0"/>
                      <a:cs typeface="Times New Roman" pitchFamily="18" charset="0"/>
                    </a:rPr>
                    <a:t>总结圣约</a:t>
                  </a:r>
                  <a:endParaRPr lang="en-US" altLang="ja-JP" sz="2200" b="1">
                    <a:latin typeface="Arial Narrow" pitchFamily="34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altLang="en-US" sz="2200" b="1">
                      <a:latin typeface="Arial Narrow" pitchFamily="34" charset="0"/>
                      <a:cs typeface="Times New Roman" pitchFamily="18" charset="0"/>
                    </a:rPr>
                    <a:t>(</a:t>
                  </a:r>
                  <a:r>
                    <a:rPr lang="ja-JP" altLang="en-US" sz="2200" b="1">
                      <a:latin typeface="Arial Narrow" pitchFamily="34" charset="0"/>
                      <a:cs typeface="Times New Roman" pitchFamily="18" charset="0"/>
                    </a:rPr>
                    <a:t>章</a:t>
                  </a:r>
                  <a:r>
                    <a:rPr lang="en-US" altLang="ja-JP" sz="2200" b="1">
                      <a:latin typeface="Arial Narrow" pitchFamily="34" charset="0"/>
                      <a:cs typeface="Times New Roman" pitchFamily="18" charset="0"/>
                    </a:rPr>
                    <a:t> 29—30)</a:t>
                  </a:r>
                </a:p>
                <a:p>
                  <a:pPr algn="ctr">
                    <a:lnSpc>
                      <a:spcPct val="80000"/>
                    </a:lnSpc>
                  </a:pPr>
                  <a:endParaRPr lang="en-US" altLang="en-US" sz="2200" b="1">
                    <a:latin typeface="Arial Narrow" pitchFamily="34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ja-JP" altLang="en-US" b="1"/>
                    <a:t>叙述</a:t>
                  </a:r>
                  <a:r>
                    <a:rPr lang="en-US" altLang="ja-JP" b="1">
                      <a:latin typeface="Arial Narrow" pitchFamily="34" charset="0"/>
                      <a:cs typeface="Times New Roman" pitchFamily="18" charset="0"/>
                    </a:rPr>
                    <a:t> / </a:t>
                  </a:r>
                  <a:r>
                    <a:rPr lang="ja-JP" altLang="en-US" b="1">
                      <a:latin typeface="Arial Narrow" pitchFamily="34" charset="0"/>
                      <a:cs typeface="Times New Roman" pitchFamily="18" charset="0"/>
                    </a:rPr>
                    <a:t>布道</a:t>
                  </a:r>
                  <a:r>
                    <a:rPr lang="en-US" altLang="ja-JP" b="1">
                      <a:latin typeface="Arial Narrow" pitchFamily="34" charset="0"/>
                      <a:cs typeface="Times New Roman" pitchFamily="18" charset="0"/>
                    </a:rPr>
                    <a:t>: </a:t>
                  </a:r>
                  <a:r>
                    <a:rPr lang="ja-JP" altLang="en-US" b="1">
                      <a:latin typeface="Arial Narrow" pitchFamily="34" charset="0"/>
                      <a:cs typeface="Times New Roman" pitchFamily="18" charset="0"/>
                    </a:rPr>
                    <a:t>换圣约的</a:t>
                  </a:r>
                  <a:r>
                    <a:rPr lang="ja-JP" altLang="en-US" b="1"/>
                    <a:t>调停者从摩西到约书亚</a:t>
                  </a:r>
                  <a:r>
                    <a:rPr lang="en-US" altLang="ja-JP" sz="2200" b="1"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br>
                    <a:rPr lang="en-US" altLang="ja-JP" sz="2200" b="1">
                      <a:latin typeface="Arial Narrow" pitchFamily="34" charset="0"/>
                      <a:cs typeface="Times New Roman" pitchFamily="18" charset="0"/>
                    </a:rPr>
                  </a:br>
                  <a:r>
                    <a:rPr lang="en-US" altLang="ja-JP" sz="2200" b="1">
                      <a:latin typeface="Arial Narrow" pitchFamily="34" charset="0"/>
                      <a:cs typeface="Times New Roman" pitchFamily="18" charset="0"/>
                    </a:rPr>
                    <a:t>(</a:t>
                  </a:r>
                  <a:r>
                    <a:rPr lang="ja-JP" altLang="en-US" sz="2200" b="1">
                      <a:latin typeface="Arial Narrow" pitchFamily="34" charset="0"/>
                      <a:cs typeface="Times New Roman" pitchFamily="18" charset="0"/>
                    </a:rPr>
                    <a:t>章</a:t>
                  </a:r>
                  <a:r>
                    <a:rPr lang="en-US" altLang="ja-JP" sz="2200" b="1">
                      <a:latin typeface="Arial Narrow" pitchFamily="34" charset="0"/>
                      <a:cs typeface="Times New Roman" pitchFamily="18" charset="0"/>
                    </a:rPr>
                    <a:t> 31—34)</a:t>
                  </a:r>
                  <a:endParaRPr lang="en-US" altLang="en-US" sz="2200" b="1">
                    <a:latin typeface="Arial Narrow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1232" name="Rectangle 32"/>
                <p:cNvSpPr>
                  <a:spLocks noChangeArrowheads="1"/>
                </p:cNvSpPr>
                <p:nvPr/>
              </p:nvSpPr>
              <p:spPr bwMode="auto">
                <a:xfrm>
                  <a:off x="2580" y="3665"/>
                  <a:ext cx="1290" cy="166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</p:grpSp>
      <p:sp>
        <p:nvSpPr>
          <p:cNvPr id="51233" name="Rectangle 33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7772400" cy="1143000"/>
          </a:xfrm>
          <a:effectLst>
            <a:outerShdw blurRad="63500" dist="81320" dir="2319588" algn="ctr" rotWithShape="0">
              <a:srgbClr val="EBF01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kumimoji="0" lang="ja-JP" altLang="en-US" b="1">
                <a:solidFill>
                  <a:schemeClr val="accent2"/>
                </a:solidFill>
              </a:rPr>
              <a:t>领主－封臣</a:t>
            </a:r>
            <a:r>
              <a:rPr kumimoji="0" lang="zh-CN" altLang="en-US" b="1">
                <a:solidFill>
                  <a:schemeClr val="accent2"/>
                </a:solidFill>
                <a:ea typeface="SimSun" pitchFamily="2" charset="-122"/>
              </a:rPr>
              <a:t>形式</a:t>
            </a:r>
            <a:endParaRPr kumimoji="0" lang="en-US" altLang="en-US" b="1">
              <a:solidFill>
                <a:schemeClr val="accent2"/>
              </a:solidFill>
              <a:ea typeface="SimSun" pitchFamily="2" charset="-122"/>
            </a:endParaRP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8458200" y="152400"/>
            <a:ext cx="533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Times New Roman" pitchFamily="18" charset="0"/>
              </a:rPr>
              <a:t>40</a:t>
            </a:r>
            <a:endParaRPr lang="en-US" altLang="en-US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3"/>
          <p:cNvGrpSpPr>
            <a:grpSpLocks noChangeAspect="1"/>
          </p:cNvGrpSpPr>
          <p:nvPr/>
        </p:nvGrpSpPr>
        <p:grpSpPr bwMode="auto">
          <a:xfrm>
            <a:off x="228600" y="1219200"/>
            <a:ext cx="8763000" cy="2057400"/>
            <a:chOff x="164" y="1143"/>
            <a:chExt cx="1874" cy="1647"/>
          </a:xfrm>
        </p:grpSpPr>
        <p:sp>
          <p:nvSpPr>
            <p:cNvPr id="3072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64" y="1143"/>
              <a:ext cx="1874" cy="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30730" name="_s14341"/>
            <p:cNvCxnSpPr>
              <a:cxnSpLocks noChangeShapeType="1"/>
              <a:stCxn id="30734" idx="0"/>
              <a:endCxn id="30732" idx="2"/>
            </p:cNvCxnSpPr>
            <p:nvPr/>
          </p:nvCxnSpPr>
          <p:spPr bwMode="auto">
            <a:xfrm rot="5400000" flipH="1">
              <a:off x="1298" y="1794"/>
              <a:ext cx="109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1" name="_s14342"/>
            <p:cNvCxnSpPr>
              <a:cxnSpLocks noChangeShapeType="1"/>
              <a:stCxn id="30733" idx="0"/>
              <a:endCxn id="30732" idx="2"/>
            </p:cNvCxnSpPr>
            <p:nvPr/>
          </p:nvCxnSpPr>
          <p:spPr bwMode="auto">
            <a:xfrm rot="-5400000">
              <a:off x="794" y="1794"/>
              <a:ext cx="109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2" name="_s14343"/>
            <p:cNvSpPr>
              <a:spLocks noChangeArrowheads="1"/>
            </p:cNvSpPr>
            <p:nvPr/>
          </p:nvSpPr>
          <p:spPr bwMode="auto">
            <a:xfrm>
              <a:off x="631" y="1417"/>
              <a:ext cx="940" cy="574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4000" b="1"/>
                <a:t>契约</a:t>
              </a:r>
              <a:endParaRPr lang="en-US" altLang="en-US" sz="4000" b="1"/>
            </a:p>
          </p:txBody>
        </p:sp>
        <p:sp>
          <p:nvSpPr>
            <p:cNvPr id="30733" name="_s14344"/>
            <p:cNvSpPr>
              <a:spLocks noChangeArrowheads="1"/>
            </p:cNvSpPr>
            <p:nvPr/>
          </p:nvSpPr>
          <p:spPr bwMode="auto">
            <a:xfrm>
              <a:off x="164" y="2100"/>
              <a:ext cx="865" cy="57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4000" b="1">
                  <a:latin typeface="Arial" pitchFamily="34" charset="0"/>
                </a:rPr>
                <a:t>有条件的</a:t>
              </a:r>
              <a:endParaRPr lang="en-US" altLang="en-US" sz="4000" b="1">
                <a:latin typeface="Arial" pitchFamily="34" charset="0"/>
              </a:endParaRPr>
            </a:p>
          </p:txBody>
        </p:sp>
        <p:sp>
          <p:nvSpPr>
            <p:cNvPr id="30734" name="_s14345"/>
            <p:cNvSpPr>
              <a:spLocks noChangeArrowheads="1"/>
            </p:cNvSpPr>
            <p:nvPr/>
          </p:nvSpPr>
          <p:spPr bwMode="auto">
            <a:xfrm>
              <a:off x="1173" y="2100"/>
              <a:ext cx="865" cy="575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4000" b="1">
                  <a:latin typeface="Arial" pitchFamily="34" charset="0"/>
                </a:rPr>
                <a:t>无条件的</a:t>
              </a:r>
              <a:endParaRPr lang="en-US" altLang="en-US" sz="4000" b="1">
                <a:latin typeface="Arial" pitchFamily="34" charset="0"/>
              </a:endParaRPr>
            </a:p>
          </p:txBody>
        </p:sp>
      </p:grpSp>
      <p:graphicFrame>
        <p:nvGraphicFramePr>
          <p:cNvPr id="14368" name="Group 32"/>
          <p:cNvGraphicFramePr>
            <a:graphicFrameLocks noGrp="1"/>
          </p:cNvGraphicFramePr>
          <p:nvPr/>
        </p:nvGraphicFramePr>
        <p:xfrm>
          <a:off x="762000" y="3429000"/>
          <a:ext cx="7848600" cy="2667000"/>
        </p:xfrm>
        <a:graphic>
          <a:graphicData uri="http://schemas.openxmlformats.org/drawingml/2006/table">
            <a:tbl>
              <a:tblPr/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</a:rPr>
                        <a:t>领主－封臣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</a:rPr>
                        <a:t>王室的赠与地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8496300" y="33338"/>
            <a:ext cx="5730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Tahoma" charset="0"/>
                <a:ea typeface="ＭＳ Ｐゴシック" charset="0"/>
              </a:rPr>
              <a:t>39</a:t>
            </a:r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7200" b="1"/>
              <a:t>契约的种类</a:t>
            </a:r>
            <a:endParaRPr lang="en-US" altLang="en-US" sz="7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blstripc.ppt - Blue Stripes">
  <a:themeElements>
    <a:clrScheme name="">
      <a:dk1>
        <a:srgbClr val="0000FF"/>
      </a:dk1>
      <a:lt1>
        <a:srgbClr val="FFFFFF"/>
      </a:lt1>
      <a:dk2>
        <a:srgbClr val="000080"/>
      </a:dk2>
      <a:lt2>
        <a:srgbClr val="FFFF00"/>
      </a:lt2>
      <a:accent1>
        <a:srgbClr val="FF8000"/>
      </a:accent1>
      <a:accent2>
        <a:srgbClr val="FFA040"/>
      </a:accent2>
      <a:accent3>
        <a:srgbClr val="AAAAC0"/>
      </a:accent3>
      <a:accent4>
        <a:srgbClr val="DADADA"/>
      </a:accent4>
      <a:accent5>
        <a:srgbClr val="FFC0AA"/>
      </a:accent5>
      <a:accent6>
        <a:srgbClr val="E79139"/>
      </a:accent6>
      <a:hlink>
        <a:srgbClr val="E000E0"/>
      </a:hlink>
      <a:folHlink>
        <a:srgbClr val="8080FF"/>
      </a:folHlink>
    </a:clrScheme>
    <a:fontScheme name="blstripc.ppt - Blue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stripc.ppt - Blue Strip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Whirlpool">
  <a:themeElements>
    <a:clrScheme name="Whirlpoo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MS PGothic"/>
        <a:cs typeface="MS PGothic"/>
      </a:majorFont>
      <a:minorFont>
        <a:latin typeface="Calibri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MS Gothic"/>
        <a:cs typeface="MS Gothic"/>
      </a:majorFont>
      <a:minorFont>
        <a:latin typeface="Arial Black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12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12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12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12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12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12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1_untitled 3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ZESTY">
  <a:themeElements>
    <a:clrScheme name="ZESTY 5">
      <a:dk1>
        <a:srgbClr val="000000"/>
      </a:dk1>
      <a:lt1>
        <a:srgbClr val="FFFFCC"/>
      </a:lt1>
      <a:dk2>
        <a:srgbClr val="FFFFFF"/>
      </a:dk2>
      <a:lt2>
        <a:srgbClr val="C58051"/>
      </a:lt2>
      <a:accent1>
        <a:srgbClr val="99CC00"/>
      </a:accent1>
      <a:accent2>
        <a:srgbClr val="800000"/>
      </a:accent2>
      <a:accent3>
        <a:srgbClr val="FFFFE2"/>
      </a:accent3>
      <a:accent4>
        <a:srgbClr val="000000"/>
      </a:accent4>
      <a:accent5>
        <a:srgbClr val="CAE2AA"/>
      </a:accent5>
      <a:accent6>
        <a:srgbClr val="730000"/>
      </a:accent6>
      <a:hlink>
        <a:srgbClr val="FF0000"/>
      </a:hlink>
      <a:folHlink>
        <a:srgbClr val="CC9900"/>
      </a:folHlink>
    </a:clrScheme>
    <a:fontScheme name="ZESTY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2004:Templates:Presentations:Designs:Blank Presentation</Template>
  <TotalTime>3846</TotalTime>
  <Words>4590</Words>
  <Application>Microsoft Macintosh PowerPoint</Application>
  <PresentationFormat>On-screen Show (4:3)</PresentationFormat>
  <Paragraphs>901</Paragraphs>
  <Slides>57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27</vt:i4>
      </vt:variant>
      <vt:variant>
        <vt:lpstr>Theme</vt:lpstr>
      </vt:variant>
      <vt:variant>
        <vt:i4>21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107" baseType="lpstr">
      <vt:lpstr>Arial </vt:lpstr>
      <vt:lpstr>B VAG Rounded Bold</vt:lpstr>
      <vt:lpstr>Balthazar</vt:lpstr>
      <vt:lpstr>Chicago</vt:lpstr>
      <vt:lpstr>Kosher-Normal</vt:lpstr>
      <vt:lpstr>Nadianne</vt:lpstr>
      <vt:lpstr>Noto Sans Symbol</vt:lpstr>
      <vt:lpstr>Scholar</vt:lpstr>
      <vt:lpstr>SimHei</vt:lpstr>
      <vt:lpstr>SimSun</vt:lpstr>
      <vt:lpstr>Arial</vt:lpstr>
      <vt:lpstr>Arial</vt:lpstr>
      <vt:lpstr>Arial Black</vt:lpstr>
      <vt:lpstr>Arial Narrow</vt:lpstr>
      <vt:lpstr>Book Antiqua</vt:lpstr>
      <vt:lpstr>Braggadocio</vt:lpstr>
      <vt:lpstr>Calibri</vt:lpstr>
      <vt:lpstr>Comic Sans MS</vt:lpstr>
      <vt:lpstr>Garamond</vt:lpstr>
      <vt:lpstr>Georgia</vt:lpstr>
      <vt:lpstr>Helvetica</vt:lpstr>
      <vt:lpstr>Impact</vt:lpstr>
      <vt:lpstr>Monotype Sorts</vt:lpstr>
      <vt:lpstr>Tahoma</vt:lpstr>
      <vt:lpstr>Times</vt:lpstr>
      <vt:lpstr>Times New Roman</vt:lpstr>
      <vt:lpstr>Wingdings</vt:lpstr>
      <vt:lpstr>Balance</vt:lpstr>
      <vt:lpstr>untitled 3</vt:lpstr>
      <vt:lpstr>1_untitled 3</vt:lpstr>
      <vt:lpstr>ZESTY</vt:lpstr>
      <vt:lpstr>Stream</vt:lpstr>
      <vt:lpstr>1_Balance</vt:lpstr>
      <vt:lpstr>1_Fireworks</vt:lpstr>
      <vt:lpstr>2_Balance</vt:lpstr>
      <vt:lpstr>Fireworks</vt:lpstr>
      <vt:lpstr>21_Default Design</vt:lpstr>
      <vt:lpstr>5_Orbit</vt:lpstr>
      <vt:lpstr>8_Default Design</vt:lpstr>
      <vt:lpstr>2_blstripc.ppt - Blue Stripes</vt:lpstr>
      <vt:lpstr>1_Notebook</vt:lpstr>
      <vt:lpstr>2_Civic</vt:lpstr>
      <vt:lpstr>1_Whirlpool</vt:lpstr>
      <vt:lpstr>5_Civic</vt:lpstr>
      <vt:lpstr>Office Theme</vt:lpstr>
      <vt:lpstr>31_Office Theme</vt:lpstr>
      <vt:lpstr>37_Office Theme</vt:lpstr>
      <vt:lpstr>30_Office Theme</vt:lpstr>
      <vt:lpstr>Microsoft ClipArt Gallery</vt:lpstr>
      <vt:lpstr>Document</vt:lpstr>
      <vt:lpstr>契约</vt:lpstr>
      <vt:lpstr>契约的种类</vt:lpstr>
      <vt:lpstr>契约的种类</vt:lpstr>
      <vt:lpstr>有条件的种类</vt:lpstr>
      <vt:lpstr>古老的契约</vt:lpstr>
      <vt:lpstr>申命记</vt:lpstr>
      <vt:lpstr>领主－封臣形式</vt:lpstr>
      <vt:lpstr>领主－封臣形式</vt:lpstr>
      <vt:lpstr>契约的种类</vt:lpstr>
      <vt:lpstr>创世记12:1-3</vt:lpstr>
      <vt:lpstr>三个应许</vt:lpstr>
      <vt:lpstr>无条件的本性</vt:lpstr>
      <vt:lpstr>亚伯拉罕的圣约</vt:lpstr>
      <vt:lpstr>PowerPoint Presentation</vt:lpstr>
      <vt:lpstr>上帝应许亚伯拉罕地区的边境</vt:lpstr>
      <vt:lpstr>亚伯拉罕圣约的应许</vt:lpstr>
      <vt:lpstr>无条件的种类</vt:lpstr>
      <vt:lpstr>照字面上的 * 永远的 * 无条件的</vt:lpstr>
      <vt:lpstr>申命记 30</vt:lpstr>
      <vt:lpstr>PowerPoint Presentation</vt:lpstr>
      <vt:lpstr>Palestinian Covenant</vt:lpstr>
      <vt:lpstr>Yeshua:  在希伯来文中耶稣的文字</vt:lpstr>
      <vt:lpstr>被承诺的后裔</vt:lpstr>
      <vt:lpstr>大卫的血统</vt:lpstr>
      <vt:lpstr>大卫之约的应许</vt:lpstr>
      <vt:lpstr>大卫的圣殿</vt:lpstr>
      <vt:lpstr>但谁会建造圣殿？</vt:lpstr>
      <vt:lpstr>大卫之约</vt:lpstr>
      <vt:lpstr>大卫之约是。。。</vt:lpstr>
      <vt:lpstr>大卫之约与耶稣 有什么关系？</vt:lpstr>
      <vt:lpstr>耶稣是大卫的应许之子</vt:lpstr>
      <vt:lpstr>国度与契约时间表 </vt:lpstr>
      <vt:lpstr>应许与大卫所立的约</vt:lpstr>
      <vt:lpstr>新约</vt:lpstr>
      <vt:lpstr>新约</vt:lpstr>
      <vt:lpstr>无条件的性质</vt:lpstr>
      <vt:lpstr>规  定</vt:lpstr>
      <vt:lpstr>如何协调?</vt:lpstr>
      <vt:lpstr>对几时成就的不同见解</vt:lpstr>
      <vt:lpstr>新约成就的看法</vt:lpstr>
      <vt:lpstr>新约成就的看法</vt:lpstr>
      <vt:lpstr>新约成就的看法  = 这是我的看法 </vt:lpstr>
      <vt:lpstr>国度与契约时间表 </vt:lpstr>
      <vt:lpstr>旧约和新约的差异(哥林多后书 3–4 )</vt:lpstr>
      <vt:lpstr>两种约的对照</vt:lpstr>
      <vt:lpstr>两种约的对照</vt:lpstr>
      <vt:lpstr>两种约的对照</vt:lpstr>
      <vt:lpstr>两种约的对照</vt:lpstr>
      <vt:lpstr>约的对比</vt:lpstr>
      <vt:lpstr>约的对比</vt:lpstr>
      <vt:lpstr>PowerPoint Presentation</vt:lpstr>
      <vt:lpstr>圣约的象徵</vt:lpstr>
      <vt:lpstr>申命记 (以前的大纲)</vt:lpstr>
      <vt:lpstr>换领导人 (31-34)</vt:lpstr>
      <vt:lpstr>申命记 (以前的大纲)</vt:lpstr>
      <vt:lpstr>旧约全书背景链接地址 BibleStudyDownloads.org</vt:lpstr>
      <vt:lpstr>Black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Covenants</dc:title>
  <dc:creator>Rick Griffith</dc:creator>
  <cp:lastModifiedBy>Rick Griffith</cp:lastModifiedBy>
  <cp:revision>237</cp:revision>
  <dcterms:created xsi:type="dcterms:W3CDTF">2002-08-13T07:43:09Z</dcterms:created>
  <dcterms:modified xsi:type="dcterms:W3CDTF">2019-11-15T12:20:14Z</dcterms:modified>
</cp:coreProperties>
</file>