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3.xml" ContentType="application/vnd.openxmlformats-officedocument.theme+xml"/>
  <Override PartName="/ppt/slideLayouts/slideLayout126.xml" ContentType="application/vnd.openxmlformats-officedocument.presentationml.slideLayout+xml"/>
  <Override PartName="/ppt/theme/theme14.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5.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7.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9.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1.xml" ContentType="application/vnd.openxmlformats-officedocument.themeOverride+xml"/>
  <Override PartName="/ppt/notesSlides/notesSlide9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3660" r:id="rId2"/>
    <p:sldMasterId id="2147483659" r:id="rId3"/>
    <p:sldMasterId id="2147483657" r:id="rId4"/>
    <p:sldMasterId id="2147483649" r:id="rId5"/>
    <p:sldMasterId id="2147483650" r:id="rId6"/>
    <p:sldMasterId id="2147483665" r:id="rId7"/>
    <p:sldMasterId id="2147483750" r:id="rId8"/>
    <p:sldMasterId id="2147483762" r:id="rId9"/>
    <p:sldMasterId id="2147483799" r:id="rId10"/>
    <p:sldMasterId id="2147483811" r:id="rId11"/>
    <p:sldMasterId id="2147483850" r:id="rId12"/>
    <p:sldMasterId id="2147483852" r:id="rId13"/>
    <p:sldMasterId id="2147483855" r:id="rId14"/>
    <p:sldMasterId id="2147483869" r:id="rId15"/>
    <p:sldMasterId id="2147483883" r:id="rId16"/>
    <p:sldMasterId id="2147483896" r:id="rId17"/>
    <p:sldMasterId id="2147483908" r:id="rId18"/>
    <p:sldMasterId id="2147483920" r:id="rId19"/>
    <p:sldMasterId id="2147483932" r:id="rId20"/>
  </p:sldMasterIdLst>
  <p:notesMasterIdLst>
    <p:notesMasterId r:id="rId129"/>
  </p:notesMasterIdLst>
  <p:sldIdLst>
    <p:sldId id="271" r:id="rId21"/>
    <p:sldId id="417" r:id="rId22"/>
    <p:sldId id="273" r:id="rId23"/>
    <p:sldId id="274" r:id="rId24"/>
    <p:sldId id="275" r:id="rId25"/>
    <p:sldId id="277" r:id="rId26"/>
    <p:sldId id="278" r:id="rId27"/>
    <p:sldId id="279" r:id="rId28"/>
    <p:sldId id="257" r:id="rId29"/>
    <p:sldId id="379" r:id="rId30"/>
    <p:sldId id="322" r:id="rId31"/>
    <p:sldId id="315" r:id="rId32"/>
    <p:sldId id="370" r:id="rId33"/>
    <p:sldId id="371" r:id="rId34"/>
    <p:sldId id="372" r:id="rId35"/>
    <p:sldId id="373" r:id="rId36"/>
    <p:sldId id="374" r:id="rId37"/>
    <p:sldId id="375" r:id="rId38"/>
    <p:sldId id="331" r:id="rId39"/>
    <p:sldId id="316" r:id="rId40"/>
    <p:sldId id="317" r:id="rId41"/>
    <p:sldId id="411" r:id="rId42"/>
    <p:sldId id="412" r:id="rId43"/>
    <p:sldId id="413" r:id="rId44"/>
    <p:sldId id="414" r:id="rId45"/>
    <p:sldId id="418" r:id="rId46"/>
    <p:sldId id="415" r:id="rId47"/>
    <p:sldId id="416" r:id="rId48"/>
    <p:sldId id="323" r:id="rId49"/>
    <p:sldId id="350" r:id="rId50"/>
    <p:sldId id="351" r:id="rId51"/>
    <p:sldId id="409" r:id="rId52"/>
    <p:sldId id="410" r:id="rId53"/>
    <p:sldId id="380" r:id="rId54"/>
    <p:sldId id="378" r:id="rId55"/>
    <p:sldId id="318" r:id="rId56"/>
    <p:sldId id="354" r:id="rId57"/>
    <p:sldId id="319" r:id="rId58"/>
    <p:sldId id="320" r:id="rId59"/>
    <p:sldId id="332" r:id="rId60"/>
    <p:sldId id="352" r:id="rId61"/>
    <p:sldId id="321" r:id="rId62"/>
    <p:sldId id="353" r:id="rId63"/>
    <p:sldId id="261" r:id="rId64"/>
    <p:sldId id="262" r:id="rId65"/>
    <p:sldId id="263" r:id="rId66"/>
    <p:sldId id="394" r:id="rId67"/>
    <p:sldId id="395" r:id="rId68"/>
    <p:sldId id="396" r:id="rId69"/>
    <p:sldId id="397" r:id="rId70"/>
    <p:sldId id="398" r:id="rId71"/>
    <p:sldId id="358" r:id="rId72"/>
    <p:sldId id="265" r:id="rId73"/>
    <p:sldId id="266" r:id="rId74"/>
    <p:sldId id="267" r:id="rId75"/>
    <p:sldId id="384" r:id="rId76"/>
    <p:sldId id="288" r:id="rId77"/>
    <p:sldId id="347" r:id="rId78"/>
    <p:sldId id="289" r:id="rId79"/>
    <p:sldId id="405" r:id="rId80"/>
    <p:sldId id="406" r:id="rId81"/>
    <p:sldId id="290" r:id="rId82"/>
    <p:sldId id="341" r:id="rId83"/>
    <p:sldId id="291" r:id="rId84"/>
    <p:sldId id="292" r:id="rId85"/>
    <p:sldId id="293" r:id="rId86"/>
    <p:sldId id="294" r:id="rId87"/>
    <p:sldId id="269" r:id="rId88"/>
    <p:sldId id="270" r:id="rId89"/>
    <p:sldId id="296" r:id="rId90"/>
    <p:sldId id="297" r:id="rId91"/>
    <p:sldId id="355" r:id="rId92"/>
    <p:sldId id="298" r:id="rId93"/>
    <p:sldId id="376" r:id="rId94"/>
    <p:sldId id="364" r:id="rId95"/>
    <p:sldId id="299" r:id="rId96"/>
    <p:sldId id="345" r:id="rId97"/>
    <p:sldId id="300" r:id="rId98"/>
    <p:sldId id="363" r:id="rId99"/>
    <p:sldId id="365" r:id="rId100"/>
    <p:sldId id="366" r:id="rId101"/>
    <p:sldId id="301" r:id="rId102"/>
    <p:sldId id="346" r:id="rId103"/>
    <p:sldId id="357" r:id="rId104"/>
    <p:sldId id="302" r:id="rId105"/>
    <p:sldId id="367" r:id="rId106"/>
    <p:sldId id="361" r:id="rId107"/>
    <p:sldId id="303" r:id="rId108"/>
    <p:sldId id="304" r:id="rId109"/>
    <p:sldId id="385" r:id="rId110"/>
    <p:sldId id="386" r:id="rId111"/>
    <p:sldId id="408" r:id="rId112"/>
    <p:sldId id="403" r:id="rId113"/>
    <p:sldId id="404" r:id="rId114"/>
    <p:sldId id="305" r:id="rId115"/>
    <p:sldId id="306" r:id="rId116"/>
    <p:sldId id="344" r:id="rId117"/>
    <p:sldId id="360" r:id="rId118"/>
    <p:sldId id="307" r:id="rId119"/>
    <p:sldId id="308" r:id="rId120"/>
    <p:sldId id="309" r:id="rId121"/>
    <p:sldId id="310" r:id="rId122"/>
    <p:sldId id="311" r:id="rId123"/>
    <p:sldId id="312" r:id="rId124"/>
    <p:sldId id="313" r:id="rId125"/>
    <p:sldId id="329" r:id="rId126"/>
    <p:sldId id="387" r:id="rId127"/>
    <p:sldId id="388" r:id="rId128"/>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99FFCC"/>
    <a:srgbClr val="66FFFF"/>
    <a:srgbClr val="DF002E"/>
    <a:srgbClr val="006B03"/>
    <a:srgbClr val="800080"/>
    <a:srgbClr val="000000"/>
    <a:srgbClr val="FFFF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172" autoAdjust="0"/>
    <p:restoredTop sz="79893" autoAdjust="0"/>
  </p:normalViewPr>
  <p:slideViewPr>
    <p:cSldViewPr>
      <p:cViewPr varScale="1">
        <p:scale>
          <a:sx n="103" d="100"/>
          <a:sy n="103" d="100"/>
        </p:scale>
        <p:origin x="1808" y="18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1668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28" Type="http://schemas.openxmlformats.org/officeDocument/2006/relationships/slide" Target="slides/slide108.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slide" Target="slides/slide98.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124" Type="http://schemas.openxmlformats.org/officeDocument/2006/relationships/slide" Target="slides/slide104.xml"/><Relationship Id="rId129" Type="http://schemas.openxmlformats.org/officeDocument/2006/relationships/notesMaster" Target="notesMasters/notesMaster1.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slide" Target="slides/slide99.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130"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slide" Target="slides/slide100.xml"/><Relationship Id="rId125" Type="http://schemas.openxmlformats.org/officeDocument/2006/relationships/slide" Target="slides/slide105.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131" Type="http://schemas.openxmlformats.org/officeDocument/2006/relationships/viewProps" Target="viewProps.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6.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尼散月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以珥月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西湾月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搭模斯月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埃波月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以禄月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提斯利月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马西班月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基斯流月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提别月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细罢特月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亚达月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61D2B404-8725-4C2A-BFA1-BF7B3EFB1C87}" type="presOf" srcId="{D805A741-31F4-6D45-A082-4AD4C7B066F1}" destId="{7D368AA8-A897-6A44-B2ED-5420DBBF55CD}" srcOrd="0" destOrd="0" presId="urn:microsoft.com/office/officeart/2005/8/layout/cycle1"/>
    <dgm:cxn modelId="{E908B211-A814-498C-88CA-C0495AEB8A02}" type="presOf" srcId="{63159F5F-19C4-974F-B4D9-6A8388E3A179}" destId="{DC85BF06-3190-2C49-B38C-CC01414F9567}" srcOrd="0" destOrd="0" presId="urn:microsoft.com/office/officeart/2005/8/layout/cycle1"/>
    <dgm:cxn modelId="{84F43316-44D6-4A24-B6B6-6C5859112B30}" type="presOf" srcId="{12600BCB-5734-3F4B-9543-0CB09A3EC940}" destId="{92DA8A36-05F4-4B4C-B207-6FB4CBC9688F}" srcOrd="0" destOrd="0" presId="urn:microsoft.com/office/officeart/2005/8/layout/cycle1"/>
    <dgm:cxn modelId="{9796F71C-550D-4B1C-96FA-CF5FA3C5A915}" type="presOf" srcId="{F73B3211-1799-3F44-92B6-7CEE57ECB2D3}" destId="{BF6C208F-01F8-574D-980A-D40F886CF760}"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38585E25-E79F-4A83-8293-641383DAA0CF}" type="presOf" srcId="{610909C5-6334-264F-93E0-189A71FB6993}" destId="{54CDBF4B-9D09-3242-A1D5-0506BD1712C5}"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559FB943-31F6-4771-83E7-69B6778F6CED}" type="presOf" srcId="{931AD6AD-68AD-1F4D-802F-C6CD780A0CDB}" destId="{19DCBC3D-EF34-4444-B52C-E59D1C44CC9D}"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22CD7364-DDE8-40D7-ACC6-A24257951277}" type="presOf" srcId="{6533DBF9-2933-D44A-B9F0-8FC24EC06F20}" destId="{C4FE94AE-AFAE-8743-9525-171FDA850E0F}" srcOrd="0" destOrd="0" presId="urn:microsoft.com/office/officeart/2005/8/layout/cycle1"/>
    <dgm:cxn modelId="{C4D74165-6C6E-445F-BDF0-EF311CF63619}" type="presOf" srcId="{8E1255C9-F847-A440-83FF-7AA254CCB896}" destId="{974F300E-4386-5845-9047-D2E50BE5B9DF}" srcOrd="0" destOrd="0" presId="urn:microsoft.com/office/officeart/2005/8/layout/cycle1"/>
    <dgm:cxn modelId="{8F9E7374-CCE8-4985-9F65-707A02879127}" type="presOf" srcId="{55B5CCF6-1B65-AC49-B1EC-CD09807E71EF}" destId="{76EDA6DC-5A32-7640-86D9-A3D1F65AC2D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47E5E29D-1568-44AF-9FE6-8B38CF26D7BD}" type="presOf" srcId="{55E743FA-081E-B447-B4F2-DEEACC6857BC}" destId="{36444405-91CC-BC45-909E-8AE477F1EC7C}" srcOrd="0" destOrd="0" presId="urn:microsoft.com/office/officeart/2005/8/layout/cycle1"/>
    <dgm:cxn modelId="{3C8728A6-A5BC-4E77-81B8-5D235E8C301A}" type="presOf" srcId="{591E9484-33B2-714C-AA5D-D47E80DA12F9}" destId="{CDA9BE8C-41E5-BF45-BAB4-5B91BDDEFF8D}"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460B4B5-9CB6-49F1-B4E9-A0353B86623D}" type="presOf" srcId="{D548EBB6-B1A8-4E4A-94F3-38AFF917AA13}" destId="{A85B6194-0CD3-0046-9C07-12EA626BEFA3}" srcOrd="0" destOrd="0" presId="urn:microsoft.com/office/officeart/2005/8/layout/cycle1"/>
    <dgm:cxn modelId="{682060B6-F220-452A-93AC-3FA77C8B2B38}" type="presOf" srcId="{19401D75-4FA1-2642-9C39-67D34D8AB9EC}" destId="{37E24780-EDFC-1D4D-B756-C90BE821441B}" srcOrd="0" destOrd="0" presId="urn:microsoft.com/office/officeart/2005/8/layout/cycle1"/>
    <dgm:cxn modelId="{37D424B8-42E7-4BD5-837D-89DA7EB13014}"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FD4232B9-39C9-4B25-8498-84FE0C3B0E4B}" type="presOf" srcId="{CCCC52AB-CFB4-904A-B94C-E1998826B4F9}" destId="{7C0589C6-43EC-854D-966B-B0C5FE9A8192}" srcOrd="0" destOrd="0" presId="urn:microsoft.com/office/officeart/2005/8/layout/cycle1"/>
    <dgm:cxn modelId="{74F314BA-396A-4426-BDDA-3AAEBB34A053}" type="presOf" srcId="{B6065800-F57E-6842-B73C-614AFBC2DE05}" destId="{2990F259-A510-7044-A15A-189FB55AE5CB}" srcOrd="0" destOrd="0" presId="urn:microsoft.com/office/officeart/2005/8/layout/cycle1"/>
    <dgm:cxn modelId="{F21AC2BC-3806-4108-ABDA-32D5CC725BD4}" type="presOf" srcId="{580AAA11-E1E4-FC4E-A546-63E521F462A7}" destId="{DAE7F6D9-575B-6C47-9F2C-6177EB4BA541}"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662EBAD5-A527-45F0-906E-67BE461B24FF}" type="presOf" srcId="{527799A3-6798-F14C-9108-A99B044124B3}" destId="{CE064FAD-9527-C04A-986D-ADE7F29D4AAF}" srcOrd="0" destOrd="0" presId="urn:microsoft.com/office/officeart/2005/8/layout/cycle1"/>
    <dgm:cxn modelId="{0A9097D9-2E33-4CF4-B924-BB400370DE45}" type="presOf" srcId="{325DB5A0-FE7A-8245-9663-7B515E4DF4C8}" destId="{EAEA7D1D-8D8A-4A4B-812D-D24179AFED27}" srcOrd="0" destOrd="0" presId="urn:microsoft.com/office/officeart/2005/8/layout/cycle1"/>
    <dgm:cxn modelId="{0168CDD9-9C0A-4277-AE22-5064077A272B}" type="presOf" srcId="{B7792F1E-795A-8A40-9AF9-CBB036406804}" destId="{0EBEA1BD-8C57-A847-A4A1-BD492A397D4A}"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2A1F68DF-4A6C-44A3-8F08-57E8CB5AB490}" type="presOf" srcId="{54471214-3ABC-B64E-8935-4F53AC7091F5}" destId="{2257407E-2335-6E46-9533-50F1A4869162}" srcOrd="0" destOrd="0" presId="urn:microsoft.com/office/officeart/2005/8/layout/cycle1"/>
    <dgm:cxn modelId="{CFE517E6-D9F0-4A61-97F2-19B72A5DC970}" type="presOf" srcId="{0858D728-97B0-1A41-82DA-1572CE14754F}" destId="{9BE0E30D-6CC1-3143-BC4A-4FF2C5039316}" srcOrd="0" destOrd="0" presId="urn:microsoft.com/office/officeart/2005/8/layout/cycle1"/>
    <dgm:cxn modelId="{B5B36DF2-77EC-4C3E-8DF3-7C8B82971C6B}" type="presOf" srcId="{A9914442-2057-0542-A0EA-F935FCA28993}" destId="{B4CE740F-E5F8-1040-9068-3C0CA6A81D60}" srcOrd="0" destOrd="0" presId="urn:microsoft.com/office/officeart/2005/8/layout/cycle1"/>
    <dgm:cxn modelId="{6CCC41F8-E1DD-4ED6-BDC6-B9FCE3C31366}" type="presOf" srcId="{C62D126D-D94F-0A45-AAB3-A4A2804A9AA5}" destId="{49452468-AA65-834B-B75D-72A0A7810E13}" srcOrd="0" destOrd="0" presId="urn:microsoft.com/office/officeart/2005/8/layout/cycle1"/>
    <dgm:cxn modelId="{8FF59AFD-46D8-4B6C-9BF4-9365B637D87F}" type="presOf" srcId="{D7E87DE1-03EB-D748-89C5-D76845DF9F58}" destId="{12C576B8-5B2D-B04B-98C4-29D5E499FD83}" srcOrd="0" destOrd="0" presId="urn:microsoft.com/office/officeart/2005/8/layout/cycle1"/>
    <dgm:cxn modelId="{75EAB33F-065C-4257-9541-E6DE837B1C9B}" type="presParOf" srcId="{974F300E-4386-5845-9047-D2E50BE5B9DF}" destId="{BF1A72C0-4F23-214E-B2C0-EC3432C35438}" srcOrd="0" destOrd="0" presId="urn:microsoft.com/office/officeart/2005/8/layout/cycle1"/>
    <dgm:cxn modelId="{618751B1-79EA-4133-B40A-DF2422DF8CCF}" type="presParOf" srcId="{974F300E-4386-5845-9047-D2E50BE5B9DF}" destId="{92DA8A36-05F4-4B4C-B207-6FB4CBC9688F}" srcOrd="1" destOrd="0" presId="urn:microsoft.com/office/officeart/2005/8/layout/cycle1"/>
    <dgm:cxn modelId="{57E662DD-0177-4D5F-92D2-2B4449518F00}" type="presParOf" srcId="{974F300E-4386-5845-9047-D2E50BE5B9DF}" destId="{2990F259-A510-7044-A15A-189FB55AE5CB}" srcOrd="2" destOrd="0" presId="urn:microsoft.com/office/officeart/2005/8/layout/cycle1"/>
    <dgm:cxn modelId="{A33F6B77-315B-4E61-8AA8-EA551C1118D8}" type="presParOf" srcId="{974F300E-4386-5845-9047-D2E50BE5B9DF}" destId="{A7A1548F-03D0-7F43-8C4C-631804CE4126}" srcOrd="3" destOrd="0" presId="urn:microsoft.com/office/officeart/2005/8/layout/cycle1"/>
    <dgm:cxn modelId="{E08A0D0F-24AB-42A1-A505-10A373BA991C}" type="presParOf" srcId="{974F300E-4386-5845-9047-D2E50BE5B9DF}" destId="{EAEA7D1D-8D8A-4A4B-812D-D24179AFED27}" srcOrd="4" destOrd="0" presId="urn:microsoft.com/office/officeart/2005/8/layout/cycle1"/>
    <dgm:cxn modelId="{4E7EAA09-4732-4C6B-99E0-427BA98ADD85}" type="presParOf" srcId="{974F300E-4386-5845-9047-D2E50BE5B9DF}" destId="{2257407E-2335-6E46-9533-50F1A4869162}" srcOrd="5" destOrd="0" presId="urn:microsoft.com/office/officeart/2005/8/layout/cycle1"/>
    <dgm:cxn modelId="{C23D5694-DA1B-43BA-BCEA-79EC662107F8}" type="presParOf" srcId="{974F300E-4386-5845-9047-D2E50BE5B9DF}" destId="{3467B5D4-61EB-4C46-BB87-881C0920F2D1}" srcOrd="6" destOrd="0" presId="urn:microsoft.com/office/officeart/2005/8/layout/cycle1"/>
    <dgm:cxn modelId="{7FCDEB00-229D-49D9-A393-4CF48429835E}" type="presParOf" srcId="{974F300E-4386-5845-9047-D2E50BE5B9DF}" destId="{2467F156-8EB3-F044-8664-8B186FD19D40}" srcOrd="7" destOrd="0" presId="urn:microsoft.com/office/officeart/2005/8/layout/cycle1"/>
    <dgm:cxn modelId="{31B6E20B-2AD9-4C53-B2C2-46D4660D0C43}" type="presParOf" srcId="{974F300E-4386-5845-9047-D2E50BE5B9DF}" destId="{DC85BF06-3190-2C49-B38C-CC01414F9567}" srcOrd="8" destOrd="0" presId="urn:microsoft.com/office/officeart/2005/8/layout/cycle1"/>
    <dgm:cxn modelId="{DCD216ED-2BCE-41F3-A766-172ED1135BF0}" type="presParOf" srcId="{974F300E-4386-5845-9047-D2E50BE5B9DF}" destId="{818521AB-CB19-3245-AC47-32330EC1D05A}" srcOrd="9" destOrd="0" presId="urn:microsoft.com/office/officeart/2005/8/layout/cycle1"/>
    <dgm:cxn modelId="{30879374-7A68-417D-B655-96D281D2902C}" type="presParOf" srcId="{974F300E-4386-5845-9047-D2E50BE5B9DF}" destId="{A85B6194-0CD3-0046-9C07-12EA626BEFA3}" srcOrd="10" destOrd="0" presId="urn:microsoft.com/office/officeart/2005/8/layout/cycle1"/>
    <dgm:cxn modelId="{B027D8E8-81C6-4382-AA19-4B625E0723AA}" type="presParOf" srcId="{974F300E-4386-5845-9047-D2E50BE5B9DF}" destId="{76EDA6DC-5A32-7640-86D9-A3D1F65AC2D3}" srcOrd="11" destOrd="0" presId="urn:microsoft.com/office/officeart/2005/8/layout/cycle1"/>
    <dgm:cxn modelId="{9FF3DCA8-135A-4990-9CA0-C3F23A184346}" type="presParOf" srcId="{974F300E-4386-5845-9047-D2E50BE5B9DF}" destId="{5FEB966B-5E78-494C-B5A1-6F18B3A362B7}" srcOrd="12" destOrd="0" presId="urn:microsoft.com/office/officeart/2005/8/layout/cycle1"/>
    <dgm:cxn modelId="{9F8CE5FD-C5FB-4995-856F-8778DDE0D307}" type="presParOf" srcId="{974F300E-4386-5845-9047-D2E50BE5B9DF}" destId="{9BE0E30D-6CC1-3143-BC4A-4FF2C5039316}" srcOrd="13" destOrd="0" presId="urn:microsoft.com/office/officeart/2005/8/layout/cycle1"/>
    <dgm:cxn modelId="{33797EEB-5D45-44DB-A280-008EF39499D9}" type="presParOf" srcId="{974F300E-4386-5845-9047-D2E50BE5B9DF}" destId="{37E24780-EDFC-1D4D-B756-C90BE821441B}" srcOrd="14" destOrd="0" presId="urn:microsoft.com/office/officeart/2005/8/layout/cycle1"/>
    <dgm:cxn modelId="{0A8E62D6-020E-4E77-9BEA-495997A871BE}" type="presParOf" srcId="{974F300E-4386-5845-9047-D2E50BE5B9DF}" destId="{788B510C-5C6F-7E4F-BD2A-4B0F37349509}" srcOrd="15" destOrd="0" presId="urn:microsoft.com/office/officeart/2005/8/layout/cycle1"/>
    <dgm:cxn modelId="{1E65AFBF-036F-46ED-BA89-CE6DCD597C34}" type="presParOf" srcId="{974F300E-4386-5845-9047-D2E50BE5B9DF}" destId="{BF6C208F-01F8-574D-980A-D40F886CF760}" srcOrd="16" destOrd="0" presId="urn:microsoft.com/office/officeart/2005/8/layout/cycle1"/>
    <dgm:cxn modelId="{88B74C7D-3425-41AF-BD0C-B39C9EC0E211}" type="presParOf" srcId="{974F300E-4386-5845-9047-D2E50BE5B9DF}" destId="{DAE7F6D9-575B-6C47-9F2C-6177EB4BA541}" srcOrd="17" destOrd="0" presId="urn:microsoft.com/office/officeart/2005/8/layout/cycle1"/>
    <dgm:cxn modelId="{A19204A1-D3D7-4410-9A47-506B9E8BC33F}" type="presParOf" srcId="{974F300E-4386-5845-9047-D2E50BE5B9DF}" destId="{3AD74439-13B4-6B4C-A74C-96BE28333D49}" srcOrd="18" destOrd="0" presId="urn:microsoft.com/office/officeart/2005/8/layout/cycle1"/>
    <dgm:cxn modelId="{AB78E32E-EE8C-453C-92D4-CDCBA2F35008}" type="presParOf" srcId="{974F300E-4386-5845-9047-D2E50BE5B9DF}" destId="{B4CE740F-E5F8-1040-9068-3C0CA6A81D60}" srcOrd="19" destOrd="0" presId="urn:microsoft.com/office/officeart/2005/8/layout/cycle1"/>
    <dgm:cxn modelId="{C6756112-8B7D-4F11-B217-BC720910912F}" type="presParOf" srcId="{974F300E-4386-5845-9047-D2E50BE5B9DF}" destId="{7D368AA8-A897-6A44-B2ED-5420DBBF55CD}" srcOrd="20" destOrd="0" presId="urn:microsoft.com/office/officeart/2005/8/layout/cycle1"/>
    <dgm:cxn modelId="{FC701B94-8B62-4296-A0F2-191CB563C81A}" type="presParOf" srcId="{974F300E-4386-5845-9047-D2E50BE5B9DF}" destId="{256A8A82-B1CB-EF43-AB66-A3D1C8A54B59}" srcOrd="21" destOrd="0" presId="urn:microsoft.com/office/officeart/2005/8/layout/cycle1"/>
    <dgm:cxn modelId="{D1D76234-ABB5-4123-B709-06E44B21CCC5}" type="presParOf" srcId="{974F300E-4386-5845-9047-D2E50BE5B9DF}" destId="{36444405-91CC-BC45-909E-8AE477F1EC7C}" srcOrd="22" destOrd="0" presId="urn:microsoft.com/office/officeart/2005/8/layout/cycle1"/>
    <dgm:cxn modelId="{A0BE1639-307A-4584-AFCC-3FA5EBA11516}" type="presParOf" srcId="{974F300E-4386-5845-9047-D2E50BE5B9DF}" destId="{0EBEA1BD-8C57-A847-A4A1-BD492A397D4A}" srcOrd="23" destOrd="0" presId="urn:microsoft.com/office/officeart/2005/8/layout/cycle1"/>
    <dgm:cxn modelId="{743D48A1-80C1-4E6D-8D9A-E74751079798}" type="presParOf" srcId="{974F300E-4386-5845-9047-D2E50BE5B9DF}" destId="{A1257670-91AA-B74E-AFCB-48382C466D43}" srcOrd="24" destOrd="0" presId="urn:microsoft.com/office/officeart/2005/8/layout/cycle1"/>
    <dgm:cxn modelId="{C51D0360-DE9C-4AFD-9CB0-FA689BD855C7}" type="presParOf" srcId="{974F300E-4386-5845-9047-D2E50BE5B9DF}" destId="{19DCBC3D-EF34-4444-B52C-E59D1C44CC9D}" srcOrd="25" destOrd="0" presId="urn:microsoft.com/office/officeart/2005/8/layout/cycle1"/>
    <dgm:cxn modelId="{8F95FFC9-126D-4C67-8E73-D959FF0B1290}" type="presParOf" srcId="{974F300E-4386-5845-9047-D2E50BE5B9DF}" destId="{CDA9BE8C-41E5-BF45-BAB4-5B91BDDEFF8D}" srcOrd="26" destOrd="0" presId="urn:microsoft.com/office/officeart/2005/8/layout/cycle1"/>
    <dgm:cxn modelId="{C9F5319C-93FA-4CC0-BE7C-CBBFB835DD28}" type="presParOf" srcId="{974F300E-4386-5845-9047-D2E50BE5B9DF}" destId="{731680F6-F070-374C-97C4-FB0156E03231}" srcOrd="27" destOrd="0" presId="urn:microsoft.com/office/officeart/2005/8/layout/cycle1"/>
    <dgm:cxn modelId="{403FC630-9DDD-4964-8AC0-D68DC2C74D4F}" type="presParOf" srcId="{974F300E-4386-5845-9047-D2E50BE5B9DF}" destId="{12C576B8-5B2D-B04B-98C4-29D5E499FD83}" srcOrd="28" destOrd="0" presId="urn:microsoft.com/office/officeart/2005/8/layout/cycle1"/>
    <dgm:cxn modelId="{93064A22-17EB-4472-A2E7-144C93B8B7A7}" type="presParOf" srcId="{974F300E-4386-5845-9047-D2E50BE5B9DF}" destId="{C4FE94AE-AFAE-8743-9525-171FDA850E0F}" srcOrd="29" destOrd="0" presId="urn:microsoft.com/office/officeart/2005/8/layout/cycle1"/>
    <dgm:cxn modelId="{7D3E4D1F-D59C-4587-BB91-84ADF08135A2}" type="presParOf" srcId="{974F300E-4386-5845-9047-D2E50BE5B9DF}" destId="{FBD4D212-3E98-9843-8795-297F9EDDD657}" srcOrd="30" destOrd="0" presId="urn:microsoft.com/office/officeart/2005/8/layout/cycle1"/>
    <dgm:cxn modelId="{D666D843-5426-4EB1-8005-38B20A91035A}" type="presParOf" srcId="{974F300E-4386-5845-9047-D2E50BE5B9DF}" destId="{54CDBF4B-9D09-3242-A1D5-0506BD1712C5}" srcOrd="31" destOrd="0" presId="urn:microsoft.com/office/officeart/2005/8/layout/cycle1"/>
    <dgm:cxn modelId="{1D9BC7B0-76EE-4D4D-92A8-8E017E59993D}" type="presParOf" srcId="{974F300E-4386-5845-9047-D2E50BE5B9DF}" destId="{49452468-AA65-834B-B75D-72A0A7810E13}" srcOrd="32" destOrd="0" presId="urn:microsoft.com/office/officeart/2005/8/layout/cycle1"/>
    <dgm:cxn modelId="{C6B27D69-BF50-4593-AB94-126A6E395193}" type="presParOf" srcId="{974F300E-4386-5845-9047-D2E50BE5B9DF}" destId="{B0C742D0-6463-FF41-BE88-36D0AF1ED5D5}" srcOrd="33" destOrd="0" presId="urn:microsoft.com/office/officeart/2005/8/layout/cycle1"/>
    <dgm:cxn modelId="{525741E0-FB95-4D3B-BDFD-EC8DF84B6953}" type="presParOf" srcId="{974F300E-4386-5845-9047-D2E50BE5B9DF}" destId="{CE064FAD-9527-C04A-986D-ADE7F29D4AAF}" srcOrd="34" destOrd="0" presId="urn:microsoft.com/office/officeart/2005/8/layout/cycle1"/>
    <dgm:cxn modelId="{A55D7254-48BD-47D0-A2F3-E00B4688EB24}"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尼散月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以珥月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西湾月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搭模斯月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埃波月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以禄月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提斯利月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马西班月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基斯流月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提别月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细罢特月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zh-CN" altLang="en-US" sz="1600" dirty="0">
              <a:solidFill>
                <a:srgbClr val="FFFFFF">
                  <a:hueOff val="0"/>
                  <a:satOff val="0"/>
                  <a:lumOff val="0"/>
                  <a:alphaOff val="0"/>
                </a:srgbClr>
              </a:solidFill>
              <a:latin typeface="微軟正黑體" pitchFamily="34" charset="-120"/>
              <a:ea typeface="微軟正黑體" pitchFamily="34" charset="-120"/>
              <a:cs typeface="+mn-cs"/>
            </a:rPr>
            <a:t>亚达月</a:t>
          </a:r>
          <a:endParaRPr lang="en-US" sz="1600" dirty="0">
            <a:solidFill>
              <a:srgbClr val="FFFFFF">
                <a:hueOff val="0"/>
                <a:satOff val="0"/>
                <a:lumOff val="0"/>
                <a:alphaOff val="0"/>
              </a:srgbClr>
            </a:solidFill>
            <a:latin typeface="微軟正黑體" pitchFamily="34" charset="-120"/>
            <a:ea typeface="微軟正黑體" pitchFamily="34" charset="-120"/>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0B242B02-2A90-426A-A06E-77B7BD3445A0}" type="presOf" srcId="{325DB5A0-FE7A-8245-9663-7B515E4DF4C8}" destId="{EAEA7D1D-8D8A-4A4B-812D-D24179AFED27}" srcOrd="0" destOrd="0" presId="urn:microsoft.com/office/officeart/2005/8/layout/cycle1"/>
    <dgm:cxn modelId="{C2E71F0A-9014-453E-B0D9-DF7181C482B5}" type="presOf" srcId="{591E9484-33B2-714C-AA5D-D47E80DA12F9}" destId="{CDA9BE8C-41E5-BF45-BAB4-5B91BDDEFF8D}" srcOrd="0" destOrd="0" presId="urn:microsoft.com/office/officeart/2005/8/layout/cycle1"/>
    <dgm:cxn modelId="{A91C900D-A5C0-4520-8940-B4B171983919}" type="presOf" srcId="{54471214-3ABC-B64E-8935-4F53AC7091F5}" destId="{2257407E-2335-6E46-9533-50F1A4869162}" srcOrd="0" destOrd="0" presId="urn:microsoft.com/office/officeart/2005/8/layout/cycle1"/>
    <dgm:cxn modelId="{98F9AE0F-CB1E-41D7-8870-64B0D7451209}" type="presOf" srcId="{12600BCB-5734-3F4B-9543-0CB09A3EC940}" destId="{92DA8A36-05F4-4B4C-B207-6FB4CBC9688F}" srcOrd="0" destOrd="0" presId="urn:microsoft.com/office/officeart/2005/8/layout/cycle1"/>
    <dgm:cxn modelId="{2D0A4F16-BF31-4637-A59B-20C3DD935F66}" type="presOf" srcId="{B7792F1E-795A-8A40-9AF9-CBB036406804}" destId="{0EBEA1BD-8C57-A847-A4A1-BD492A397D4A}"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01F19928-4D2C-49AB-90A1-A48EC042FC53}" type="presOf" srcId="{D548EBB6-B1A8-4E4A-94F3-38AFF917AA13}" destId="{A85B6194-0CD3-0046-9C07-12EA626BEFA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CC008845-8822-47F5-ADA6-F2959D2F12A8}" type="presOf" srcId="{81D20D5D-F15B-B844-BCE7-07FE2E88C5B6}" destId="{2467F156-8EB3-F044-8664-8B186FD19D40}" srcOrd="0" destOrd="0" presId="urn:microsoft.com/office/officeart/2005/8/layout/cycle1"/>
    <dgm:cxn modelId="{55F89246-6BEB-4B37-8E40-529EDAF99556}" type="presOf" srcId="{CCCC52AB-CFB4-904A-B94C-E1998826B4F9}" destId="{7C0589C6-43EC-854D-966B-B0C5FE9A8192}"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99621149-D2C6-4AB8-90C5-F3DE88C35F08}" type="presOf" srcId="{55E743FA-081E-B447-B4F2-DEEACC6857BC}" destId="{36444405-91CC-BC45-909E-8AE477F1EC7C}" srcOrd="0" destOrd="0" presId="urn:microsoft.com/office/officeart/2005/8/layout/cycle1"/>
    <dgm:cxn modelId="{35377E4C-FB72-4CAD-AE7D-E506FF16C94D}" type="presOf" srcId="{A9914442-2057-0542-A0EA-F935FCA28993}" destId="{B4CE740F-E5F8-1040-9068-3C0CA6A81D60}" srcOrd="0" destOrd="0" presId="urn:microsoft.com/office/officeart/2005/8/layout/cycle1"/>
    <dgm:cxn modelId="{2F286B5E-F0A4-41F8-B1A4-443413DA0571}" type="presOf" srcId="{D805A741-31F4-6D45-A082-4AD4C7B066F1}" destId="{7D368AA8-A897-6A44-B2ED-5420DBBF55CD}" srcOrd="0" destOrd="0" presId="urn:microsoft.com/office/officeart/2005/8/layout/cycle1"/>
    <dgm:cxn modelId="{2BE1CF62-52D7-414F-9822-4F6EF29BD2B8}" type="presOf" srcId="{931AD6AD-68AD-1F4D-802F-C6CD780A0CDB}" destId="{19DCBC3D-EF34-4444-B52C-E59D1C44CC9D}" srcOrd="0" destOrd="0" presId="urn:microsoft.com/office/officeart/2005/8/layout/cycle1"/>
    <dgm:cxn modelId="{12F79087-69B0-4B29-BFB1-CD6A4B341643}" type="presOf" srcId="{63159F5F-19C4-974F-B4D9-6A8388E3A179}" destId="{DC85BF06-3190-2C49-B38C-CC01414F9567}" srcOrd="0" destOrd="0" presId="urn:microsoft.com/office/officeart/2005/8/layout/cycle1"/>
    <dgm:cxn modelId="{CEF16B8D-C1B7-4902-BE31-6C38D492C79D}" type="presOf" srcId="{55B5CCF6-1B65-AC49-B1EC-CD09807E71EF}" destId="{76EDA6DC-5A32-7640-86D9-A3D1F65AC2D3}" srcOrd="0" destOrd="0" presId="urn:microsoft.com/office/officeart/2005/8/layout/cycle1"/>
    <dgm:cxn modelId="{E78F4C8F-39AE-4078-8254-A43EBDA9DAB7}" type="presOf" srcId="{B6065800-F57E-6842-B73C-614AFBC2DE05}" destId="{2990F259-A510-7044-A15A-189FB55AE5CB}"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0012289D-EDCB-4217-9A07-1AB7642893D6}" type="presOf" srcId="{8E1255C9-F847-A440-83FF-7AA254CCB896}" destId="{974F300E-4386-5845-9047-D2E50BE5B9D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CF253AC5-2CB5-4F26-A738-2802A917123C}" type="presOf" srcId="{D7E87DE1-03EB-D748-89C5-D76845DF9F58}" destId="{12C576B8-5B2D-B04B-98C4-29D5E499FD83}" srcOrd="0" destOrd="0" presId="urn:microsoft.com/office/officeart/2005/8/layout/cycle1"/>
    <dgm:cxn modelId="{340BC1C6-09C3-49AB-8F37-0A81AC6FB1AD}" type="presOf" srcId="{6533DBF9-2933-D44A-B9F0-8FC24EC06F20}" destId="{C4FE94AE-AFAE-8743-9525-171FDA850E0F}"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36A3E8CF-65E0-4B62-8AB2-A51D1570C2AA}" type="presOf" srcId="{0858D728-97B0-1A41-82DA-1572CE14754F}" destId="{9BE0E30D-6CC1-3143-BC4A-4FF2C5039316}"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C389A0D3-2490-4BF7-978E-91AD95006A0A}" type="presOf" srcId="{580AAA11-E1E4-FC4E-A546-63E521F462A7}" destId="{DAE7F6D9-575B-6C47-9F2C-6177EB4BA541}" srcOrd="0" destOrd="0" presId="urn:microsoft.com/office/officeart/2005/8/layout/cycle1"/>
    <dgm:cxn modelId="{8D42B1D4-02FE-4E41-AE0C-14AA9E9F5C0B}" type="presOf" srcId="{19401D75-4FA1-2642-9C39-67D34D8AB9EC}" destId="{37E24780-EDFC-1D4D-B756-C90BE821441B}"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34FD53E9-5E74-49BB-8A3A-FD3E4120EB1F}" type="presOf" srcId="{527799A3-6798-F14C-9108-A99B044124B3}" destId="{CE064FAD-9527-C04A-986D-ADE7F29D4AAF}" srcOrd="0" destOrd="0" presId="urn:microsoft.com/office/officeart/2005/8/layout/cycle1"/>
    <dgm:cxn modelId="{1E1AA5EC-DF81-4E60-8F51-2D0F7C76A36D}" type="presOf" srcId="{F73B3211-1799-3F44-92B6-7CEE57ECB2D3}" destId="{BF6C208F-01F8-574D-980A-D40F886CF760}" srcOrd="0" destOrd="0" presId="urn:microsoft.com/office/officeart/2005/8/layout/cycle1"/>
    <dgm:cxn modelId="{700A03F0-B210-4587-9775-9E5DC6A5F085}" type="presOf" srcId="{610909C5-6334-264F-93E0-189A71FB6993}" destId="{54CDBF4B-9D09-3242-A1D5-0506BD1712C5}" srcOrd="0" destOrd="0" presId="urn:microsoft.com/office/officeart/2005/8/layout/cycle1"/>
    <dgm:cxn modelId="{B8B8A4F6-9F16-4F63-870B-B61BDC990A7D}" type="presOf" srcId="{C62D126D-D94F-0A45-AAB3-A4A2804A9AA5}" destId="{49452468-AA65-834B-B75D-72A0A7810E13}" srcOrd="0" destOrd="0" presId="urn:microsoft.com/office/officeart/2005/8/layout/cycle1"/>
    <dgm:cxn modelId="{A205DA34-324D-405C-9D78-736119091598}" type="presParOf" srcId="{974F300E-4386-5845-9047-D2E50BE5B9DF}" destId="{BF1A72C0-4F23-214E-B2C0-EC3432C35438}" srcOrd="0" destOrd="0" presId="urn:microsoft.com/office/officeart/2005/8/layout/cycle1"/>
    <dgm:cxn modelId="{968F2113-3586-47F8-BE3C-E381CFFF2D45}" type="presParOf" srcId="{974F300E-4386-5845-9047-D2E50BE5B9DF}" destId="{92DA8A36-05F4-4B4C-B207-6FB4CBC9688F}" srcOrd="1" destOrd="0" presId="urn:microsoft.com/office/officeart/2005/8/layout/cycle1"/>
    <dgm:cxn modelId="{54DC7A7C-F4C4-4242-9181-2855B33C9F8E}" type="presParOf" srcId="{974F300E-4386-5845-9047-D2E50BE5B9DF}" destId="{2990F259-A510-7044-A15A-189FB55AE5CB}" srcOrd="2" destOrd="0" presId="urn:microsoft.com/office/officeart/2005/8/layout/cycle1"/>
    <dgm:cxn modelId="{D5F86F74-93AB-4FB2-8521-36E4C8D2E1C2}" type="presParOf" srcId="{974F300E-4386-5845-9047-D2E50BE5B9DF}" destId="{A7A1548F-03D0-7F43-8C4C-631804CE4126}" srcOrd="3" destOrd="0" presId="urn:microsoft.com/office/officeart/2005/8/layout/cycle1"/>
    <dgm:cxn modelId="{C60EBE4A-71D5-41B6-98B8-FE877994BCF1}" type="presParOf" srcId="{974F300E-4386-5845-9047-D2E50BE5B9DF}" destId="{EAEA7D1D-8D8A-4A4B-812D-D24179AFED27}" srcOrd="4" destOrd="0" presId="urn:microsoft.com/office/officeart/2005/8/layout/cycle1"/>
    <dgm:cxn modelId="{C4E7B6A5-8826-40A2-9D34-25569EBB23AC}" type="presParOf" srcId="{974F300E-4386-5845-9047-D2E50BE5B9DF}" destId="{2257407E-2335-6E46-9533-50F1A4869162}" srcOrd="5" destOrd="0" presId="urn:microsoft.com/office/officeart/2005/8/layout/cycle1"/>
    <dgm:cxn modelId="{DAAAEAEE-8F79-42AB-A9DA-7F131DE964FB}" type="presParOf" srcId="{974F300E-4386-5845-9047-D2E50BE5B9DF}" destId="{3467B5D4-61EB-4C46-BB87-881C0920F2D1}" srcOrd="6" destOrd="0" presId="urn:microsoft.com/office/officeart/2005/8/layout/cycle1"/>
    <dgm:cxn modelId="{1B03EEDD-A4CC-4233-B5BD-DC9953CBAA19}" type="presParOf" srcId="{974F300E-4386-5845-9047-D2E50BE5B9DF}" destId="{2467F156-8EB3-F044-8664-8B186FD19D40}" srcOrd="7" destOrd="0" presId="urn:microsoft.com/office/officeart/2005/8/layout/cycle1"/>
    <dgm:cxn modelId="{60705227-3797-48AB-A08C-FA4709439B8B}" type="presParOf" srcId="{974F300E-4386-5845-9047-D2E50BE5B9DF}" destId="{DC85BF06-3190-2C49-B38C-CC01414F9567}" srcOrd="8" destOrd="0" presId="urn:microsoft.com/office/officeart/2005/8/layout/cycle1"/>
    <dgm:cxn modelId="{35DF143B-EECD-4EAF-8576-51CE699F81F6}" type="presParOf" srcId="{974F300E-4386-5845-9047-D2E50BE5B9DF}" destId="{818521AB-CB19-3245-AC47-32330EC1D05A}" srcOrd="9" destOrd="0" presId="urn:microsoft.com/office/officeart/2005/8/layout/cycle1"/>
    <dgm:cxn modelId="{A0C034B5-E5E6-42BF-BBDB-F348077721AE}" type="presParOf" srcId="{974F300E-4386-5845-9047-D2E50BE5B9DF}" destId="{A85B6194-0CD3-0046-9C07-12EA626BEFA3}" srcOrd="10" destOrd="0" presId="urn:microsoft.com/office/officeart/2005/8/layout/cycle1"/>
    <dgm:cxn modelId="{649753E2-4397-4AD8-BA3B-65C343A231CF}" type="presParOf" srcId="{974F300E-4386-5845-9047-D2E50BE5B9DF}" destId="{76EDA6DC-5A32-7640-86D9-A3D1F65AC2D3}" srcOrd="11" destOrd="0" presId="urn:microsoft.com/office/officeart/2005/8/layout/cycle1"/>
    <dgm:cxn modelId="{2A8AF4F7-EABA-4A2C-9A23-492B750EDF19}" type="presParOf" srcId="{974F300E-4386-5845-9047-D2E50BE5B9DF}" destId="{5FEB966B-5E78-494C-B5A1-6F18B3A362B7}" srcOrd="12" destOrd="0" presId="urn:microsoft.com/office/officeart/2005/8/layout/cycle1"/>
    <dgm:cxn modelId="{6246338A-0505-4E25-A16C-4CCDF6F9F8B6}" type="presParOf" srcId="{974F300E-4386-5845-9047-D2E50BE5B9DF}" destId="{9BE0E30D-6CC1-3143-BC4A-4FF2C5039316}" srcOrd="13" destOrd="0" presId="urn:microsoft.com/office/officeart/2005/8/layout/cycle1"/>
    <dgm:cxn modelId="{DDAB99BE-1625-49DF-9937-B3F8DB7C2859}" type="presParOf" srcId="{974F300E-4386-5845-9047-D2E50BE5B9DF}" destId="{37E24780-EDFC-1D4D-B756-C90BE821441B}" srcOrd="14" destOrd="0" presId="urn:microsoft.com/office/officeart/2005/8/layout/cycle1"/>
    <dgm:cxn modelId="{F6FC677D-B41D-4396-A0AD-7142F54D827C}" type="presParOf" srcId="{974F300E-4386-5845-9047-D2E50BE5B9DF}" destId="{788B510C-5C6F-7E4F-BD2A-4B0F37349509}" srcOrd="15" destOrd="0" presId="urn:microsoft.com/office/officeart/2005/8/layout/cycle1"/>
    <dgm:cxn modelId="{D152A420-08C4-4061-A529-E63D2E324D05}" type="presParOf" srcId="{974F300E-4386-5845-9047-D2E50BE5B9DF}" destId="{BF6C208F-01F8-574D-980A-D40F886CF760}" srcOrd="16" destOrd="0" presId="urn:microsoft.com/office/officeart/2005/8/layout/cycle1"/>
    <dgm:cxn modelId="{ED3235F8-3CA5-4993-AC99-C5C93B16F784}" type="presParOf" srcId="{974F300E-4386-5845-9047-D2E50BE5B9DF}" destId="{DAE7F6D9-575B-6C47-9F2C-6177EB4BA541}" srcOrd="17" destOrd="0" presId="urn:microsoft.com/office/officeart/2005/8/layout/cycle1"/>
    <dgm:cxn modelId="{FD463F5A-ED62-4461-91BB-479190015DA0}" type="presParOf" srcId="{974F300E-4386-5845-9047-D2E50BE5B9DF}" destId="{3AD74439-13B4-6B4C-A74C-96BE28333D49}" srcOrd="18" destOrd="0" presId="urn:microsoft.com/office/officeart/2005/8/layout/cycle1"/>
    <dgm:cxn modelId="{9CD9C508-4336-4DDD-965A-7A1A2BD5C989}" type="presParOf" srcId="{974F300E-4386-5845-9047-D2E50BE5B9DF}" destId="{B4CE740F-E5F8-1040-9068-3C0CA6A81D60}" srcOrd="19" destOrd="0" presId="urn:microsoft.com/office/officeart/2005/8/layout/cycle1"/>
    <dgm:cxn modelId="{E36E83C0-2356-4B66-8D78-B93637F297C9}" type="presParOf" srcId="{974F300E-4386-5845-9047-D2E50BE5B9DF}" destId="{7D368AA8-A897-6A44-B2ED-5420DBBF55CD}" srcOrd="20" destOrd="0" presId="urn:microsoft.com/office/officeart/2005/8/layout/cycle1"/>
    <dgm:cxn modelId="{C9511528-D7B0-41A9-92BB-5ADBFFFD6AF9}" type="presParOf" srcId="{974F300E-4386-5845-9047-D2E50BE5B9DF}" destId="{256A8A82-B1CB-EF43-AB66-A3D1C8A54B59}" srcOrd="21" destOrd="0" presId="urn:microsoft.com/office/officeart/2005/8/layout/cycle1"/>
    <dgm:cxn modelId="{000089EA-EF18-4564-965A-4D124A5BB092}" type="presParOf" srcId="{974F300E-4386-5845-9047-D2E50BE5B9DF}" destId="{36444405-91CC-BC45-909E-8AE477F1EC7C}" srcOrd="22" destOrd="0" presId="urn:microsoft.com/office/officeart/2005/8/layout/cycle1"/>
    <dgm:cxn modelId="{AB5BD72A-6722-48A1-97FA-C6251AA28DF8}" type="presParOf" srcId="{974F300E-4386-5845-9047-D2E50BE5B9DF}" destId="{0EBEA1BD-8C57-A847-A4A1-BD492A397D4A}" srcOrd="23" destOrd="0" presId="urn:microsoft.com/office/officeart/2005/8/layout/cycle1"/>
    <dgm:cxn modelId="{6F954CCD-0C0F-4622-84DB-A98BC88A6E0C}" type="presParOf" srcId="{974F300E-4386-5845-9047-D2E50BE5B9DF}" destId="{A1257670-91AA-B74E-AFCB-48382C466D43}" srcOrd="24" destOrd="0" presId="urn:microsoft.com/office/officeart/2005/8/layout/cycle1"/>
    <dgm:cxn modelId="{0485161B-7539-4AE1-A8BD-D87428106D12}" type="presParOf" srcId="{974F300E-4386-5845-9047-D2E50BE5B9DF}" destId="{19DCBC3D-EF34-4444-B52C-E59D1C44CC9D}" srcOrd="25" destOrd="0" presId="urn:microsoft.com/office/officeart/2005/8/layout/cycle1"/>
    <dgm:cxn modelId="{C523575E-0278-462D-A006-D9715687F169}" type="presParOf" srcId="{974F300E-4386-5845-9047-D2E50BE5B9DF}" destId="{CDA9BE8C-41E5-BF45-BAB4-5B91BDDEFF8D}" srcOrd="26" destOrd="0" presId="urn:microsoft.com/office/officeart/2005/8/layout/cycle1"/>
    <dgm:cxn modelId="{0B733639-5CD9-4D5F-ADDA-E57DD8512F2A}" type="presParOf" srcId="{974F300E-4386-5845-9047-D2E50BE5B9DF}" destId="{731680F6-F070-374C-97C4-FB0156E03231}" srcOrd="27" destOrd="0" presId="urn:microsoft.com/office/officeart/2005/8/layout/cycle1"/>
    <dgm:cxn modelId="{189C1502-4867-44FA-B46A-57F3257CD321}" type="presParOf" srcId="{974F300E-4386-5845-9047-D2E50BE5B9DF}" destId="{12C576B8-5B2D-B04B-98C4-29D5E499FD83}" srcOrd="28" destOrd="0" presId="urn:microsoft.com/office/officeart/2005/8/layout/cycle1"/>
    <dgm:cxn modelId="{00781078-DD1A-4E37-B468-8CE5A7C2AC34}" type="presParOf" srcId="{974F300E-4386-5845-9047-D2E50BE5B9DF}" destId="{C4FE94AE-AFAE-8743-9525-171FDA850E0F}" srcOrd="29" destOrd="0" presId="urn:microsoft.com/office/officeart/2005/8/layout/cycle1"/>
    <dgm:cxn modelId="{8B100BE4-116E-4029-8607-F0034D7AA0A0}" type="presParOf" srcId="{974F300E-4386-5845-9047-D2E50BE5B9DF}" destId="{FBD4D212-3E98-9843-8795-297F9EDDD657}" srcOrd="30" destOrd="0" presId="urn:microsoft.com/office/officeart/2005/8/layout/cycle1"/>
    <dgm:cxn modelId="{040A8804-32DE-4902-B884-C121CC27495C}" type="presParOf" srcId="{974F300E-4386-5845-9047-D2E50BE5B9DF}" destId="{54CDBF4B-9D09-3242-A1D5-0506BD1712C5}" srcOrd="31" destOrd="0" presId="urn:microsoft.com/office/officeart/2005/8/layout/cycle1"/>
    <dgm:cxn modelId="{C481C566-5821-4E4E-9ED5-02A6CB115467}" type="presParOf" srcId="{974F300E-4386-5845-9047-D2E50BE5B9DF}" destId="{49452468-AA65-834B-B75D-72A0A7810E13}" srcOrd="32" destOrd="0" presId="urn:microsoft.com/office/officeart/2005/8/layout/cycle1"/>
    <dgm:cxn modelId="{8FAA4623-6C3A-49D7-AC96-11839223667C}" type="presParOf" srcId="{974F300E-4386-5845-9047-D2E50BE5B9DF}" destId="{B0C742D0-6463-FF41-BE88-36D0AF1ED5D5}" srcOrd="33" destOrd="0" presId="urn:microsoft.com/office/officeart/2005/8/layout/cycle1"/>
    <dgm:cxn modelId="{B2AA79B0-AB06-472E-B40A-D7C230A43FDB}" type="presParOf" srcId="{974F300E-4386-5845-9047-D2E50BE5B9DF}" destId="{CE064FAD-9527-C04A-986D-ADE7F29D4AAF}" srcOrd="34" destOrd="0" presId="urn:microsoft.com/office/officeart/2005/8/layout/cycle1"/>
    <dgm:cxn modelId="{4E707B98-74E7-4EC5-B4D9-C15082B84606}"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尼散月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以珥月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西湾月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搭模斯月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埃波月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以禄月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提斯利月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马西班月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基斯流月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提别月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细罢特月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亚达月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尼散月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以珥月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西湾月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搭模斯月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埃波月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以禄月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提斯利月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马西班月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基斯流月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提别月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细罢特月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zh-CN" altLang="en-US" sz="1600" kern="1200" dirty="0">
              <a:solidFill>
                <a:srgbClr val="FFFFFF">
                  <a:hueOff val="0"/>
                  <a:satOff val="0"/>
                  <a:lumOff val="0"/>
                  <a:alphaOff val="0"/>
                </a:srgbClr>
              </a:solidFill>
              <a:latin typeface="微軟正黑體" pitchFamily="34" charset="-120"/>
              <a:ea typeface="微軟正黑體" pitchFamily="34" charset="-120"/>
              <a:cs typeface="+mn-cs"/>
            </a:rPr>
            <a:t>亚达月</a:t>
          </a:r>
          <a:endParaRPr lang="en-US" sz="1600" kern="1200" dirty="0">
            <a:solidFill>
              <a:srgbClr val="FFFFFF">
                <a:hueOff val="0"/>
                <a:satOff val="0"/>
                <a:lumOff val="0"/>
                <a:alphaOff val="0"/>
              </a:srgbClr>
            </a:solidFill>
            <a:latin typeface="微軟正黑體" pitchFamily="34" charset="-120"/>
            <a:ea typeface="微軟正黑體" pitchFamily="34" charset="-120"/>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en-US" altLang="en-US"/>
          </a:p>
        </p:txBody>
      </p:sp>
      <p:sp>
        <p:nvSpPr>
          <p:cNvPr id="12185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en-US" altLang="en-US"/>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186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186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en-US" altLang="en-US"/>
          </a:p>
        </p:txBody>
      </p:sp>
      <p:sp>
        <p:nvSpPr>
          <p:cNvPr id="12186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585D0EC6-87F5-497D-A302-D99015277F0E}" type="slidenum">
              <a:rPr lang="en-US" altLang="en-US"/>
              <a:pPr/>
              <a:t>‹#›</a:t>
            </a:fld>
            <a:endParaRPr lang="en-US" altLang="en-US"/>
          </a:p>
        </p:txBody>
      </p:sp>
    </p:spTree>
    <p:extLst>
      <p:ext uri="{BB962C8B-B14F-4D97-AF65-F5344CB8AC3E}">
        <p14:creationId xmlns:p14="http://schemas.microsoft.com/office/powerpoint/2010/main" val="33467166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en.wikipedia.org/w/wiki.phtml?title=E.J._Bickerman&amp;action=edit" TargetMode="External"/><Relationship Id="rId7" Type="http://schemas.openxmlformats.org/officeDocument/2006/relationships/hyperlink" Target="http://en.wikipedia.org/wiki/Egyptology"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en.wikipedia.org/wiki/Ramses_II" TargetMode="External"/><Relationship Id="rId5" Type="http://schemas.openxmlformats.org/officeDocument/2006/relationships/hyperlink" Target="http://en.wikipedia.org/wiki/Hittite" TargetMode="External"/><Relationship Id="rId4" Type="http://schemas.openxmlformats.org/officeDocument/2006/relationships/hyperlink" Target="http://en.wikipedia.org/wiki/Pharaoh"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06A95B-95ED-4E6A-8B20-6B404B0D81CA}" type="slidenum">
              <a:rPr lang="en-US" altLang="en-US"/>
              <a:pPr/>
              <a:t>1</a:t>
            </a:fld>
            <a:endParaRPr lang="en-US" altLang="en-US"/>
          </a:p>
        </p:txBody>
      </p:sp>
      <p:sp>
        <p:nvSpPr>
          <p:cNvPr id="459778" name="Rectangle 2"/>
          <p:cNvSpPr>
            <a:spLocks noGrp="1" noRot="1" noChangeAspect="1" noChangeArrowheads="1" noTextEdit="1"/>
          </p:cNvSpPr>
          <p:nvPr>
            <p:ph type="sldImg"/>
          </p:nvPr>
        </p:nvSpPr>
        <p:spPr>
          <a:ln/>
        </p:spPr>
      </p:sp>
      <p:sp>
        <p:nvSpPr>
          <p:cNvPr id="4597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AFED90-E9DD-4401-875D-B7E7D23381F8}" type="slidenum">
              <a:rPr lang="en-US" altLang="en-US"/>
              <a:pPr/>
              <a:t>10</a:t>
            </a:fld>
            <a:endParaRPr lang="en-US" altLang="en-US"/>
          </a:p>
        </p:txBody>
      </p:sp>
      <p:sp>
        <p:nvSpPr>
          <p:cNvPr id="450562" name="Rectangle 2"/>
          <p:cNvSpPr>
            <a:spLocks noGrp="1" noRot="1" noChangeAspect="1" noChangeArrowheads="1" noTextEdit="1"/>
          </p:cNvSpPr>
          <p:nvPr>
            <p:ph type="sldImg"/>
          </p:nvPr>
        </p:nvSpPr>
        <p:spPr bwMode="auto">
          <a:xfrm>
            <a:off x="1130300" y="674688"/>
            <a:ext cx="4597400" cy="3448050"/>
          </a:xfrm>
          <a:prstGeom prst="rect">
            <a:avLst/>
          </a:prstGeom>
          <a:solidFill>
            <a:srgbClr val="FFFFFF"/>
          </a:solidFill>
          <a:ln>
            <a:solidFill>
              <a:srgbClr val="000000"/>
            </a:solidFill>
            <a:miter lim="800000"/>
            <a:headEnd/>
            <a:tailEnd/>
          </a:ln>
        </p:spPr>
      </p:sp>
      <p:sp>
        <p:nvSpPr>
          <p:cNvPr id="450563" name="Rectangle 3"/>
          <p:cNvSpPr>
            <a:spLocks noGrp="1" noChangeArrowheads="1"/>
          </p:cNvSpPr>
          <p:nvPr>
            <p:ph type="body" idx="1"/>
          </p:nvPr>
        </p:nvSpPr>
        <p:spPr bwMode="auto">
          <a:xfrm>
            <a:off x="914400" y="4346575"/>
            <a:ext cx="5029200" cy="4122738"/>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BA5049-92DB-41ED-A519-B808279E5583}" type="slidenum">
              <a:rPr lang="en-US" altLang="en-US"/>
              <a:pPr/>
              <a:t>102</a:t>
            </a:fld>
            <a:endParaRPr lang="en-US" altLang="en-US"/>
          </a:p>
        </p:txBody>
      </p:sp>
      <p:sp>
        <p:nvSpPr>
          <p:cNvPr id="535554" name="Rectangle 2"/>
          <p:cNvSpPr>
            <a:spLocks noGrp="1" noRot="1" noChangeAspect="1" noChangeArrowheads="1" noTextEdit="1"/>
          </p:cNvSpPr>
          <p:nvPr>
            <p:ph type="sldImg"/>
          </p:nvPr>
        </p:nvSpPr>
        <p:spPr>
          <a:ln/>
        </p:spPr>
      </p:sp>
      <p:sp>
        <p:nvSpPr>
          <p:cNvPr id="5355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B17979-267E-428B-9CE5-777DBBA8A512}" type="slidenum">
              <a:rPr lang="en-US" altLang="en-US"/>
              <a:pPr/>
              <a:t>103</a:t>
            </a:fld>
            <a:endParaRPr lang="en-US" altLang="en-US"/>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408132-4592-4FF6-9513-9D58A4967DCA}" type="slidenum">
              <a:rPr lang="en-US" altLang="en-US"/>
              <a:pPr/>
              <a:t>104</a:t>
            </a:fld>
            <a:endParaRPr lang="en-US" altLang="en-US"/>
          </a:p>
        </p:txBody>
      </p:sp>
      <p:sp>
        <p:nvSpPr>
          <p:cNvPr id="537602" name="Rectangle 2"/>
          <p:cNvSpPr>
            <a:spLocks noGrp="1" noRot="1" noChangeAspect="1" noChangeArrowheads="1" noTextEdit="1"/>
          </p:cNvSpPr>
          <p:nvPr>
            <p:ph type="sldImg"/>
          </p:nvPr>
        </p:nvSpPr>
        <p:spPr>
          <a:ln/>
        </p:spPr>
      </p:sp>
      <p:sp>
        <p:nvSpPr>
          <p:cNvPr id="5376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537DC7-D001-4B64-B02B-0DAE11901BC2}" type="slidenum">
              <a:rPr lang="en-US" altLang="en-US"/>
              <a:pPr/>
              <a:t>105</a:t>
            </a:fld>
            <a:endParaRPr lang="en-US" altLang="en-US"/>
          </a:p>
        </p:txBody>
      </p:sp>
      <p:sp>
        <p:nvSpPr>
          <p:cNvPr id="538626"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9C0BAD-E6C0-4837-B174-D37001F68693}" type="slidenum">
              <a:rPr lang="en-US" altLang="en-US"/>
              <a:pPr/>
              <a:t>106</a:t>
            </a:fld>
            <a:endParaRPr lang="en-US" altLang="en-US"/>
          </a:p>
        </p:txBody>
      </p:sp>
      <p:sp>
        <p:nvSpPr>
          <p:cNvPr id="539650" name="Rectangle 2"/>
          <p:cNvSpPr>
            <a:spLocks noGrp="1" noRot="1" noChangeAspect="1" noChangeArrowheads="1" noTextEdit="1"/>
          </p:cNvSpPr>
          <p:nvPr>
            <p:ph type="sldImg"/>
          </p:nvPr>
        </p:nvSpPr>
        <p:spPr>
          <a:ln/>
        </p:spPr>
      </p:sp>
      <p:sp>
        <p:nvSpPr>
          <p:cNvPr id="5396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107</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Backgrounds </a:t>
            </a:r>
            <a:r>
              <a:rPr lang="en-US" dirty="0">
                <a:latin typeface="Arial" charset="0"/>
              </a:rPr>
              <a:t>link address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5CB6E7-67E5-476B-9BB7-765A91391673}" type="slidenum">
              <a:rPr lang="en-US" altLang="en-US"/>
              <a:pPr/>
              <a:t>11</a:t>
            </a:fld>
            <a:endParaRPr lang="en-US" altLang="en-US"/>
          </a:p>
        </p:txBody>
      </p:sp>
      <p:sp>
        <p:nvSpPr>
          <p:cNvPr id="487426" name="Rectangle 2"/>
          <p:cNvSpPr>
            <a:spLocks noGrp="1" noRot="1" noChangeAspect="1" noChangeArrowheads="1" noTextEdit="1"/>
          </p:cNvSpPr>
          <p:nvPr>
            <p:ph type="sldImg"/>
          </p:nvPr>
        </p:nvSpPr>
        <p:spPr>
          <a:ln/>
        </p:spPr>
      </p:sp>
      <p:sp>
        <p:nvSpPr>
          <p:cNvPr id="4874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FCF68A-D0D8-4B67-BD2F-9BB20B92A483}" type="slidenum">
              <a:rPr lang="en-US" altLang="en-US"/>
              <a:pPr/>
              <a:t>12</a:t>
            </a:fld>
            <a:endParaRPr lang="en-US" altLang="en-US"/>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FF637A-7DAE-4236-BEBC-F69274C09EA9}" type="slidenum">
              <a:rPr lang="en-US" altLang="en-US"/>
              <a:pPr/>
              <a:t>13</a:t>
            </a:fld>
            <a:endParaRPr lang="en-US" altLang="en-US"/>
          </a:p>
        </p:txBody>
      </p:sp>
      <p:sp>
        <p:nvSpPr>
          <p:cNvPr id="3973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7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B7E41-6E2C-4E50-B21A-A05C0222C784}" type="slidenum">
              <a:rPr lang="en-US" altLang="en-US"/>
              <a:pPr/>
              <a:t>14</a:t>
            </a:fld>
            <a:endParaRPr lang="en-US" altLang="en-US"/>
          </a:p>
        </p:txBody>
      </p:sp>
      <p:sp>
        <p:nvSpPr>
          <p:cNvPr id="3993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93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64ADCB-7C2E-4565-A6A3-D08A7649522E}" type="slidenum">
              <a:rPr lang="en-US" altLang="en-US"/>
              <a:pPr/>
              <a:t>15</a:t>
            </a:fld>
            <a:endParaRPr lang="en-US" altLang="en-US"/>
          </a:p>
        </p:txBody>
      </p:sp>
      <p:sp>
        <p:nvSpPr>
          <p:cNvPr id="4014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14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C339E4-F221-495F-8D4C-8121EF89505D}" type="slidenum">
              <a:rPr lang="en-US" altLang="en-US"/>
              <a:pPr/>
              <a:t>16</a:t>
            </a:fld>
            <a:endParaRPr lang="en-US" altLang="en-US"/>
          </a:p>
        </p:txBody>
      </p:sp>
      <p:sp>
        <p:nvSpPr>
          <p:cNvPr id="4034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3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BF5AE9-B26B-4FAD-9F64-799409078B42}" type="slidenum">
              <a:rPr lang="en-US" altLang="en-US"/>
              <a:pPr/>
              <a:t>17</a:t>
            </a:fld>
            <a:endParaRPr lang="en-US" altLang="en-US"/>
          </a:p>
        </p:txBody>
      </p:sp>
      <p:sp>
        <p:nvSpPr>
          <p:cNvPr id="40550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55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935B10-7256-4664-AAE2-ED4C2C36C51C}" type="slidenum">
              <a:rPr lang="en-US" altLang="en-US"/>
              <a:pPr/>
              <a:t>18</a:t>
            </a:fld>
            <a:endParaRPr lang="en-US" altLang="en-US"/>
          </a:p>
        </p:txBody>
      </p:sp>
      <p:sp>
        <p:nvSpPr>
          <p:cNvPr id="4075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7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6D052E-3297-45EF-B5B5-1EE9B98E7ED2}" type="slidenum">
              <a:rPr lang="en-US" altLang="en-US"/>
              <a:pPr/>
              <a:t>19</a:t>
            </a:fld>
            <a:endParaRPr lang="en-US" altLang="en-US"/>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62508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38E3BB-C21A-4789-93F5-40A028370E54}" type="slidenum">
              <a:rPr lang="en-US" altLang="en-US"/>
              <a:pPr/>
              <a:t>20</a:t>
            </a:fld>
            <a:endParaRPr lang="en-US" altLang="en-US"/>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00AB18-4498-40C0-B7D1-5A678A6F5E2A}" type="slidenum">
              <a:rPr lang="en-US" altLang="en-US"/>
              <a:pPr/>
              <a:t>21</a:t>
            </a:fld>
            <a:endParaRPr lang="en-US" altLang="en-US"/>
          </a:p>
        </p:txBody>
      </p:sp>
      <p:sp>
        <p:nvSpPr>
          <p:cNvPr id="490498" name="Rectangle 2"/>
          <p:cNvSpPr>
            <a:spLocks noGrp="1" noRot="1" noChangeAspect="1" noChangeArrowheads="1" noTextEdit="1"/>
          </p:cNvSpPr>
          <p:nvPr>
            <p:ph type="sldImg"/>
          </p:nvPr>
        </p:nvSpPr>
        <p:spPr>
          <a:ln/>
        </p:spPr>
      </p:sp>
      <p:sp>
        <p:nvSpPr>
          <p:cNvPr id="4904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94162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83651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721700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74D810-EECB-794A-B81B-870F3F78E758}"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07335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97E60A-C284-694C-A041-06DA03F17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83178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D486D9-71E7-2549-A535-55CF7CB86B5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15651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08636A-C0E3-2D46-8601-C558B181E4A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65986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945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ja-JP" altLang="en-US" dirty="0">
                <a:cs typeface="+mn-cs"/>
              </a:rPr>
              <a:t>从 </a:t>
            </a:r>
            <a:r>
              <a:rPr lang="en-US" dirty="0">
                <a:cs typeface="+mn-cs"/>
              </a:rPr>
              <a:t>John Morris,</a:t>
            </a:r>
            <a:r>
              <a:rPr lang="ja-JP" altLang="en-US" sz="1200" b="1" spc="-100" dirty="0">
                <a:solidFill>
                  <a:srgbClr val="000000"/>
                </a:solidFill>
                <a:latin typeface="Arial Rounded MT Bold"/>
                <a:cs typeface="Arial Rounded MT Bold"/>
              </a:rPr>
              <a:t>挪 </a:t>
            </a:r>
            <a:r>
              <a:rPr lang="zh-CN" altLang="en-US" dirty="0">
                <a:cs typeface="+mn-cs"/>
              </a:rPr>
              <a:t>亚方舟和亚拉腊探险 </a:t>
            </a:r>
            <a:r>
              <a:rPr lang="en-US" altLang="zh-CN" dirty="0">
                <a:cs typeface="+mn-cs"/>
              </a:rPr>
              <a:t>(Noah's Ark and the Ararat Adventure)</a:t>
            </a:r>
            <a:r>
              <a:rPr lang="en-US" dirty="0">
                <a:cs typeface="+mn-cs"/>
              </a:rPr>
              <a:t>, p. 10.</a:t>
            </a:r>
          </a:p>
        </p:txBody>
      </p:sp>
    </p:spTree>
    <p:extLst>
      <p:ext uri="{BB962C8B-B14F-4D97-AF65-F5344CB8AC3E}">
        <p14:creationId xmlns:p14="http://schemas.microsoft.com/office/powerpoint/2010/main" val="3097675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45868D-3F65-4559-89BD-B6FFFA8ED60A}" type="slidenum">
              <a:rPr lang="en-US" altLang="en-US"/>
              <a:pPr/>
              <a:t>3</a:t>
            </a:fld>
            <a:endParaRPr lang="en-US" altLang="en-US"/>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BA0D0D-B328-4D89-9930-F0CB93658F63}" type="slidenum">
              <a:rPr lang="en-US" altLang="en-US"/>
              <a:pPr/>
              <a:t>30</a:t>
            </a:fld>
            <a:endParaRPr lang="en-US" alt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r>
              <a:rPr lang="en-US" altLang="en-US"/>
              <a:t>See Clifford Wilson, “</a:t>
            </a:r>
            <a:r>
              <a:rPr lang="en-US" altLang="en-US" i="1"/>
              <a:t>The Stones Sill Shout p. 25 and Arnold/Beyer, “Readings from the ANE,” 150</a:t>
            </a:r>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15A3C5-EA1F-4E33-B3B3-724B1D37F5F7}" type="slidenum">
              <a:rPr lang="en-US" altLang="en-US"/>
              <a:pPr/>
              <a:t>31</a:t>
            </a:fld>
            <a:endParaRPr lang="en-US" altLang="en-US"/>
          </a:p>
        </p:txBody>
      </p:sp>
      <p:sp>
        <p:nvSpPr>
          <p:cNvPr id="21504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150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ltLang="en-US"/>
              <a:t>See Clifford Wilson, “</a:t>
            </a:r>
            <a:r>
              <a:rPr lang="en-US" altLang="en-US" i="1"/>
              <a:t>The Stones Sill Shout p. 25 and Arnold/Beyer, “Readings from the ANE,” 150</a:t>
            </a:r>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1F7D6B5-0136-0044-B58B-DFDEA070A61D}"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4562" name="Rectangle 2"/>
          <p:cNvSpPr>
            <a:spLocks noGrp="1" noRot="1" noChangeAspect="1" noChangeArrowheads="1"/>
          </p:cNvSpPr>
          <p:nvPr>
            <p:ph type="sldImg"/>
          </p:nvPr>
        </p:nvSpPr>
        <p:spPr>
          <a:xfrm>
            <a:off x="1130300" y="674688"/>
            <a:ext cx="4597400" cy="3448050"/>
          </a:xfrm>
          <a:solidFill>
            <a:srgbClr val="FFFFFF"/>
          </a:solidFill>
          <a:ln/>
        </p:spPr>
      </p:sp>
      <p:sp>
        <p:nvSpPr>
          <p:cNvPr id="1945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49788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FE69FF8-F85A-E247-9FDF-A06F393352C3}"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6610" name="Rectangle 2"/>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0487" tIns="44450" rIns="90487" bIns="44450"/>
          <a:lstStyle/>
          <a:p>
            <a:pPr eaLnBrk="1" hangingPunct="1"/>
            <a:endParaRPr lang="zh-CN" altLang="en-US">
              <a:latin typeface="Times New Roman" charset="0"/>
              <a:ea typeface="ＭＳ Ｐゴシック" charset="0"/>
              <a:cs typeface="ＭＳ Ｐゴシック" charset="0"/>
            </a:endParaRPr>
          </a:p>
        </p:txBody>
      </p:sp>
      <p:sp>
        <p:nvSpPr>
          <p:cNvPr id="196611" name="Rectangle 3"/>
          <p:cNvSpPr>
            <a:spLocks noGrp="1" noRot="1" noChangeAspect="1" noChangeArrowheads="1"/>
          </p:cNvSpPr>
          <p:nvPr>
            <p:ph type="sldImg"/>
          </p:nvPr>
        </p:nvSpPr>
        <p:spPr>
          <a:xfrm>
            <a:off x="1152525" y="692150"/>
            <a:ext cx="4554538" cy="3416300"/>
          </a:xfrm>
          <a:ln w="12700" cap="flat">
            <a:solidFill>
              <a:schemeClr val="tx1"/>
            </a:solidFill>
          </a:ln>
        </p:spPr>
      </p:sp>
    </p:spTree>
    <p:extLst>
      <p:ext uri="{BB962C8B-B14F-4D97-AF65-F5344CB8AC3E}">
        <p14:creationId xmlns:p14="http://schemas.microsoft.com/office/powerpoint/2010/main" val="3741060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4D5327-EF11-466D-B462-A1B5342A04D0}" type="slidenum">
              <a:rPr lang="en-US" altLang="en-US"/>
              <a:pPr/>
              <a:t>34</a:t>
            </a:fld>
            <a:endParaRPr lang="en-US" altLang="en-US"/>
          </a:p>
        </p:txBody>
      </p:sp>
      <p:sp>
        <p:nvSpPr>
          <p:cNvPr id="5754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754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77E44B-B256-4617-834E-6865658324C6}" type="slidenum">
              <a:rPr lang="en-US" altLang="en-US"/>
              <a:pPr/>
              <a:t>35</a:t>
            </a:fld>
            <a:endParaRPr lang="en-US" altLang="en-US"/>
          </a:p>
        </p:txBody>
      </p:sp>
      <p:sp>
        <p:nvSpPr>
          <p:cNvPr id="541699" name="Rectangle 3"/>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41698" name="Rectangle 2"/>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2DC45F-2A83-4687-B761-468F39077961}" type="slidenum">
              <a:rPr lang="en-US" altLang="en-US"/>
              <a:pPr/>
              <a:t>36</a:t>
            </a:fld>
            <a:endParaRPr lang="en-US" altLang="en-US"/>
          </a:p>
        </p:txBody>
      </p:sp>
      <p:sp>
        <p:nvSpPr>
          <p:cNvPr id="495618"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4C3053-6E90-4282-9FA8-866C981C9BEA}" type="slidenum">
              <a:rPr lang="en-US" altLang="en-US"/>
              <a:pPr/>
              <a:t>37</a:t>
            </a:fld>
            <a:endParaRPr lang="en-US" altLang="en-US"/>
          </a:p>
        </p:txBody>
      </p:sp>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5D4986-6F3E-4099-9F5D-305E4C9F80BC}" type="slidenum">
              <a:rPr lang="en-US" altLang="en-US"/>
              <a:pPr/>
              <a:t>38</a:t>
            </a:fld>
            <a:endParaRPr lang="en-US" altLang="en-US"/>
          </a:p>
        </p:txBody>
      </p:sp>
      <p:sp>
        <p:nvSpPr>
          <p:cNvPr id="496642" name="Rectangle 2"/>
          <p:cNvSpPr>
            <a:spLocks noGrp="1" noRot="1" noChangeAspect="1" noChangeArrowheads="1" noTextEdit="1"/>
          </p:cNvSpPr>
          <p:nvPr>
            <p:ph type="sldImg"/>
          </p:nvPr>
        </p:nvSpPr>
        <p:spPr>
          <a:ln/>
        </p:spPr>
      </p:sp>
      <p:sp>
        <p:nvSpPr>
          <p:cNvPr id="4966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861D34-4B66-45A5-87E4-7736BB0FE1BB}" type="slidenum">
              <a:rPr lang="en-US" altLang="en-US"/>
              <a:pPr/>
              <a:t>39</a:t>
            </a:fld>
            <a:endParaRPr lang="en-US" altLang="en-US"/>
          </a:p>
        </p:txBody>
      </p:sp>
      <p:sp>
        <p:nvSpPr>
          <p:cNvPr id="497666"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620FB2-609A-4819-A8A3-B6AC283D1C3B}" type="slidenum">
              <a:rPr lang="en-US" altLang="en-US"/>
              <a:pPr/>
              <a:t>4</a:t>
            </a:fld>
            <a:endParaRPr lang="en-US" altLang="en-US"/>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1A8126-94B9-4895-9026-CF40603D4918}" type="slidenum">
              <a:rPr lang="en-US" altLang="en-US"/>
              <a:pPr/>
              <a:t>40</a:t>
            </a:fld>
            <a:endParaRPr lang="en-US" alt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r>
              <a:rPr lang="en-US" altLang="en-US"/>
              <a:t>http://webexhibits.org/calendars/calendar-ancient.html</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890BDD-1AF3-4EE0-98C0-FF9A84C3665C}" type="slidenum">
              <a:rPr lang="en-US" altLang="en-US"/>
              <a:pPr/>
              <a:t>41</a:t>
            </a:fld>
            <a:endParaRPr lang="en-US" altLang="en-US"/>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US" altLang="en-US"/>
              <a:t>Wilson, 47 and notes, 219</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7CC961-682B-43EE-9674-DD29C2B95A10}" type="slidenum">
              <a:rPr lang="en-US" altLang="en-US"/>
              <a:pPr/>
              <a:t>42</a:t>
            </a:fld>
            <a:endParaRPr lang="en-US" altLang="en-US"/>
          </a:p>
        </p:txBody>
      </p:sp>
      <p:sp>
        <p:nvSpPr>
          <p:cNvPr id="498690" name="Rectangle 2"/>
          <p:cNvSpPr>
            <a:spLocks noGrp="1" noRot="1" noChangeAspect="1" noChangeArrowheads="1" noTextEdit="1"/>
          </p:cNvSpPr>
          <p:nvPr>
            <p:ph type="sldImg"/>
          </p:nvPr>
        </p:nvSpPr>
        <p:spPr>
          <a:ln/>
        </p:spPr>
      </p:sp>
      <p:sp>
        <p:nvSpPr>
          <p:cNvPr id="4986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F2E8EA-CEA9-4587-BE3F-294EA95B060F}" type="slidenum">
              <a:rPr lang="en-US" altLang="en-US"/>
              <a:pPr/>
              <a:t>43</a:t>
            </a:fld>
            <a:endParaRPr lang="en-US" altLang="en-US"/>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704449-6272-4511-B479-F44792FAB2AD}" type="slidenum">
              <a:rPr lang="en-US" altLang="en-US"/>
              <a:pPr/>
              <a:t>44</a:t>
            </a:fld>
            <a:endParaRPr lang="en-US" altLang="en-US"/>
          </a:p>
        </p:txBody>
      </p:sp>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841ADC-56EB-44E6-915A-583A3806CD14}" type="slidenum">
              <a:rPr lang="en-US" altLang="en-US"/>
              <a:pPr/>
              <a:t>45</a:t>
            </a:fld>
            <a:endParaRPr lang="en-US" altLang="en-US"/>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270B62-EEA3-401A-AA9C-2BE5E7764346}" type="slidenum">
              <a:rPr lang="en-US" altLang="en-US"/>
              <a:pPr/>
              <a:t>46</a:t>
            </a:fld>
            <a:endParaRPr lang="en-US" altLang="en-US"/>
          </a:p>
        </p:txBody>
      </p:sp>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450D358-713E-214D-BD66-A5A7BE250CD3}" type="slidenum">
              <a:rPr lang="zh-CN" altLang="en-US" sz="1200">
                <a:solidFill>
                  <a:srgbClr val="000000"/>
                </a:solidFill>
                <a:latin typeface="Arial" charset="0"/>
              </a:rPr>
              <a:pPr/>
              <a:t>47</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zh-CN" sz="1600" b="1">
                <a:latin typeface="Arial" charset="0"/>
              </a:rPr>
              <a:t>https://portal.tiu.edu/uportal/teds/otdept/jhoffmeier</a:t>
            </a:r>
            <a:endParaRPr lang="en-US" altLang="zh-CN" b="1">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9AFBAC8-A69C-7143-B1A7-5536ABBBE554}" type="slidenum">
              <a:rPr lang="zh-CN" altLang="en-US" sz="1200">
                <a:solidFill>
                  <a:prstClr val="black"/>
                </a:solidFill>
              </a:rPr>
              <a:pPr/>
              <a:t>48</a:t>
            </a:fld>
            <a:endParaRPr lang="en-US" altLang="zh-CN" sz="1200">
              <a:solidFill>
                <a:prstClr val="black"/>
              </a:solidFill>
            </a:endParaRPr>
          </a:p>
        </p:txBody>
      </p:sp>
      <p:sp>
        <p:nvSpPr>
          <p:cNvPr id="382978" name="Rectangle 2"/>
          <p:cNvSpPr>
            <a:spLocks noGrp="1" noRot="1" noChangeAspect="1" noChangeArrowheads="1"/>
          </p:cNvSpPr>
          <p:nvPr>
            <p:ph type="sldImg"/>
          </p:nvPr>
        </p:nvSpPr>
        <p:spPr>
          <a:solidFill>
            <a:srgbClr val="FFFFFF"/>
          </a:solidFill>
          <a:ln/>
        </p:spPr>
      </p:sp>
      <p:sp>
        <p:nvSpPr>
          <p:cNvPr id="382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0643CE6-D4C3-5A45-AD8C-73DD5BBA43A9}" type="slidenum">
              <a:rPr lang="zh-CN" altLang="en-US" sz="1200">
                <a:solidFill>
                  <a:prstClr val="black"/>
                </a:solidFill>
              </a:rPr>
              <a:pPr/>
              <a:t>49</a:t>
            </a:fld>
            <a:endParaRPr lang="en-US" altLang="zh-CN" sz="1200">
              <a:solidFill>
                <a:prstClr val="black"/>
              </a:solidFill>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5576A8-4952-446C-BE49-C5874B26604B}" type="slidenum">
              <a:rPr lang="en-US" altLang="en-US"/>
              <a:pPr/>
              <a:t>5</a:t>
            </a:fld>
            <a:endParaRPr lang="en-US" altLang="en-US"/>
          </a:p>
        </p:txBody>
      </p:sp>
      <p:sp>
        <p:nvSpPr>
          <p:cNvPr id="482306" name="Rectangle 2"/>
          <p:cNvSpPr>
            <a:spLocks noGrp="1" noRot="1" noChangeAspect="1" noChangeArrowheads="1" noTextEdit="1"/>
          </p:cNvSpPr>
          <p:nvPr>
            <p:ph type="sldImg"/>
          </p:nvPr>
        </p:nvSpPr>
        <p:spPr>
          <a:ln/>
        </p:spPr>
      </p:sp>
      <p:sp>
        <p:nvSpPr>
          <p:cNvPr id="4823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FC8F927-6CC2-5D4B-A108-7D792D79E08F}" type="slidenum">
              <a:rPr lang="zh-CN" altLang="en-US" sz="1200">
                <a:solidFill>
                  <a:prstClr val="black"/>
                </a:solidFill>
              </a:rPr>
              <a:pPr/>
              <a:t>50</a:t>
            </a:fld>
            <a:endParaRPr lang="en-US" altLang="zh-CN" sz="1200">
              <a:solidFill>
                <a:prstClr val="black"/>
              </a:solidFill>
            </a:endParaRPr>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ja-JP" altLang="en-US" sz="2400" dirty="0">
                <a:solidFill>
                  <a:schemeClr val="bg1"/>
                </a:solidFill>
                <a:latin typeface="Helvetica" charset="0"/>
              </a:rPr>
              <a:t>“</a:t>
            </a:r>
            <a:r>
              <a:rPr lang="en-US" altLang="ja-JP" sz="2400" dirty="0">
                <a:solidFill>
                  <a:schemeClr val="bg1"/>
                </a:solidFill>
                <a:latin typeface="Helvetica" charset="0"/>
              </a:rPr>
              <a:t>Egyptian chronology is in a constant state of transition, with much of the terminology and dating in dispute. </a:t>
            </a:r>
            <a:r>
              <a:rPr lang="en-US" altLang="ja-JP" sz="2400" dirty="0">
                <a:latin typeface="Helvetica" charset="0"/>
              </a:rPr>
              <a:t>Professor </a:t>
            </a:r>
            <a:r>
              <a:rPr lang="en-US" altLang="ja-JP" sz="2400" dirty="0">
                <a:latin typeface="Helvetica" charset="0"/>
                <a:hlinkClick r:id="rId3"/>
              </a:rPr>
              <a:t>E.J. Bickerman</a:t>
            </a:r>
            <a:r>
              <a:rPr lang="en-US" altLang="ja-JP" sz="2400" dirty="0">
                <a:latin typeface="Helvetica" charset="0"/>
              </a:rPr>
              <a:t>, </a:t>
            </a:r>
            <a:r>
              <a:rPr lang="en-US" altLang="ja-JP" sz="2400" i="1" dirty="0">
                <a:latin typeface="Arial" charset="0"/>
              </a:rPr>
              <a:t>Chronology of the ancient world</a:t>
            </a:r>
            <a:r>
              <a:rPr lang="en-US" altLang="ja-JP" sz="2400" dirty="0">
                <a:latin typeface="Helvetica" charset="0"/>
              </a:rPr>
              <a:t> (1980: 83-84 and 106), has properly called it "the rather fluid chronology of the </a:t>
            </a:r>
            <a:r>
              <a:rPr lang="en-US" altLang="ja-JP" sz="2400" dirty="0">
                <a:latin typeface="Helvetica" charset="0"/>
                <a:hlinkClick r:id="rId4"/>
              </a:rPr>
              <a:t>Pharaohs</a:t>
            </a:r>
            <a:r>
              <a:rPr lang="en-US" altLang="ja-JP" sz="2400" dirty="0">
                <a:latin typeface="Helvetica" charset="0"/>
              </a:rPr>
              <a:t> and the </a:t>
            </a:r>
            <a:r>
              <a:rPr lang="en-US" altLang="ja-JP" sz="2400" dirty="0">
                <a:latin typeface="Helvetica" charset="0"/>
                <a:hlinkClick r:id="rId5"/>
              </a:rPr>
              <a:t>Hittites</a:t>
            </a:r>
            <a:r>
              <a:rPr lang="en-US" altLang="ja-JP" sz="2400" dirty="0">
                <a:latin typeface="Helvetica" charset="0"/>
              </a:rPr>
              <a:t>," adding that </a:t>
            </a:r>
            <a:r>
              <a:rPr lang="en-US" altLang="ja-JP" sz="2400" dirty="0">
                <a:latin typeface="Helvetica" charset="0"/>
                <a:hlinkClick r:id="rId6"/>
              </a:rPr>
              <a:t>Ramses II</a:t>
            </a:r>
            <a:r>
              <a:rPr lang="fr-FR" altLang="ja-JP" sz="2400" dirty="0">
                <a:latin typeface="Helvetica" charset="0"/>
              </a:rPr>
              <a:t>'</a:t>
            </a:r>
            <a:r>
              <a:rPr lang="en-US" altLang="ja-JP" sz="2400" dirty="0">
                <a:latin typeface="Helvetica" charset="0"/>
              </a:rPr>
              <a:t>s accession</a:t>
            </a:r>
            <a:r>
              <a:rPr lang="en-US" altLang="ja-JP" sz="2400" dirty="0">
                <a:solidFill>
                  <a:schemeClr val="bg1"/>
                </a:solidFill>
                <a:latin typeface="Helvetica" charset="0"/>
              </a:rPr>
              <a:t> is dated by various </a:t>
            </a:r>
            <a:r>
              <a:rPr lang="en-US" altLang="ja-JP" sz="2400" dirty="0">
                <a:solidFill>
                  <a:schemeClr val="bg1"/>
                </a:solidFill>
                <a:latin typeface="Helvetica" charset="0"/>
                <a:hlinkClick r:id="rId7"/>
              </a:rPr>
              <a:t>Egyptologists</a:t>
            </a:r>
            <a:r>
              <a:rPr lang="en-US" altLang="ja-JP" sz="2400" dirty="0">
                <a:solidFill>
                  <a:schemeClr val="bg1"/>
                </a:solidFill>
                <a:latin typeface="Helvetica" charset="0"/>
              </a:rPr>
              <a:t> to 1304, 1290-92, or 1279 BCE. Reliable absolute dates, astronomical or other, are lacking, as Professor Heinrich </a:t>
            </a:r>
            <a:r>
              <a:rPr lang="en-US" altLang="ja-JP" sz="2400" dirty="0" err="1">
                <a:solidFill>
                  <a:schemeClr val="bg1"/>
                </a:solidFill>
                <a:latin typeface="Helvetica" charset="0"/>
              </a:rPr>
              <a:t>Otten</a:t>
            </a:r>
            <a:r>
              <a:rPr lang="en-US" altLang="ja-JP" sz="2400" dirty="0">
                <a:solidFill>
                  <a:schemeClr val="bg1"/>
                </a:solidFill>
                <a:latin typeface="Helvetica" charset="0"/>
              </a:rPr>
              <a:t> had noted. It is a "rubber chronology" that you can stretch or shrink anywhere, by arbitrarily established lengths of co-regencies between rulers and even overlapping dynasties. The possibility of a calendar reform called </a:t>
            </a:r>
            <a:r>
              <a:rPr lang="en-US" altLang="ja-JP" sz="2400" i="1" dirty="0" err="1">
                <a:solidFill>
                  <a:schemeClr val="bg1"/>
                </a:solidFill>
                <a:latin typeface="Arial" charset="0"/>
              </a:rPr>
              <a:t>Menophres</a:t>
            </a:r>
            <a:r>
              <a:rPr lang="en-US" altLang="ja-JP" sz="2400" i="1" dirty="0">
                <a:solidFill>
                  <a:schemeClr val="bg1"/>
                </a:solidFill>
                <a:latin typeface="Arial" charset="0"/>
              </a:rPr>
              <a:t> Era</a:t>
            </a:r>
            <a:r>
              <a:rPr lang="en-US" altLang="ja-JP" sz="2400" dirty="0">
                <a:solidFill>
                  <a:schemeClr val="bg1"/>
                </a:solidFill>
                <a:latin typeface="Helvetica" charset="0"/>
              </a:rPr>
              <a:t> may radically modify the prevailing modern Egyptian chronology, so the previous "firm" dates cannot be supported astronomically.</a:t>
            </a:r>
            <a:r>
              <a:rPr lang="ja-JP" altLang="en-US" sz="2400" dirty="0">
                <a:solidFill>
                  <a:schemeClr val="bg1"/>
                </a:solidFill>
                <a:latin typeface="Helvetica" charset="0"/>
              </a:rPr>
              <a:t>”</a:t>
            </a:r>
            <a:endParaRPr lang="en-US" altLang="ja-JP" sz="2400" dirty="0">
              <a:solidFill>
                <a:schemeClr val="bg1"/>
              </a:solidFill>
              <a:latin typeface="Helvetica" charset="0"/>
            </a:endParaRPr>
          </a:p>
          <a:p>
            <a:pPr eaLnBrk="1" hangingPunct="1"/>
            <a:r>
              <a:rPr lang="en-US" altLang="zh-CN" dirty="0">
                <a:latin typeface="Times New Roman" charset="0"/>
              </a:rPr>
              <a:t>http://</a:t>
            </a:r>
            <a:r>
              <a:rPr lang="en-US" altLang="zh-CN" dirty="0" err="1">
                <a:latin typeface="Times New Roman" charset="0"/>
              </a:rPr>
              <a:t>en.wikipedia.org</a:t>
            </a:r>
            <a:r>
              <a:rPr lang="en-US" altLang="zh-CN" dirty="0">
                <a:latin typeface="Times New Roman" charset="0"/>
              </a:rPr>
              <a:t>/wiki/</a:t>
            </a:r>
            <a:r>
              <a:rPr lang="en-US" altLang="zh-CN" dirty="0" err="1">
                <a:latin typeface="Times New Roman" charset="0"/>
              </a:rPr>
              <a:t>Egyptian_chronology</a:t>
            </a:r>
            <a:endParaRPr lang="en-US" altLang="zh-CN" dirty="0">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6450D358-713E-214D-BD66-A5A7BE250CD3}" type="slidenum">
              <a:rPr lang="zh-CN" altLang="en-US" sz="1200">
                <a:solidFill>
                  <a:srgbClr val="000000"/>
                </a:solidFill>
                <a:latin typeface="Arial" charset="0"/>
              </a:rPr>
              <a:pPr/>
              <a:t>51</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zh-CN" b="1" dirty="0">
                <a:latin typeface="Arial" charset="0"/>
              </a:rPr>
              <a:t>https://</a:t>
            </a:r>
            <a:r>
              <a:rPr lang="en-US" altLang="zh-CN" b="1" dirty="0" err="1">
                <a:latin typeface="Arial" charset="0"/>
              </a:rPr>
              <a:t>answersingenesis.org</a:t>
            </a:r>
            <a:r>
              <a:rPr lang="en-US" altLang="zh-CN" b="1" dirty="0">
                <a:latin typeface="Arial" charset="0"/>
              </a:rPr>
              <a:t>/archaeology/ancient-</a:t>
            </a:r>
            <a:r>
              <a:rPr lang="en-US" altLang="zh-CN" b="1" dirty="0" err="1">
                <a:latin typeface="Arial" charset="0"/>
              </a:rPr>
              <a:t>egypt</a:t>
            </a:r>
            <a:r>
              <a:rPr lang="en-US" altLang="zh-CN" b="1" dirty="0">
                <a:latin typeface="Arial" charset="0"/>
              </a:rPr>
              <a:t>/</a:t>
            </a:r>
            <a:r>
              <a:rPr lang="en-US" altLang="zh-CN" b="1" dirty="0" err="1">
                <a:latin typeface="Arial" charset="0"/>
              </a:rPr>
              <a:t>doesnt</a:t>
            </a:r>
            <a:r>
              <a:rPr lang="en-US" altLang="zh-CN" b="1" dirty="0">
                <a:latin typeface="Arial" charset="0"/>
              </a:rPr>
              <a:t>-</a:t>
            </a:r>
            <a:r>
              <a:rPr lang="en-US" altLang="zh-CN" b="1" dirty="0" err="1">
                <a:latin typeface="Arial" charset="0"/>
              </a:rPr>
              <a:t>egyptian</a:t>
            </a:r>
            <a:r>
              <a:rPr lang="en-US" altLang="zh-CN" b="1" dirty="0">
                <a:latin typeface="Arial" charset="0"/>
              </a:rPr>
              <a:t>-chronology-prove-bible-unreliable/ for second column in </a:t>
            </a:r>
            <a:r>
              <a:rPr lang="en-US" altLang="zh-CN" b="1" i="1" dirty="0">
                <a:latin typeface="Arial" charset="0"/>
              </a:rPr>
              <a:t>The New Answers Book 2</a:t>
            </a:r>
            <a:r>
              <a:rPr lang="en-US" altLang="zh-CN" b="1" dirty="0">
                <a:latin typeface="Arial" charset="0"/>
              </a:rPr>
              <a:t>, </a:t>
            </a:r>
            <a:r>
              <a:rPr lang="en-US" b="1" dirty="0"/>
              <a:t>Chapter 24</a:t>
            </a:r>
          </a:p>
          <a:p>
            <a:r>
              <a:rPr lang="en-US" b="1" dirty="0"/>
              <a:t>“Doesn’t Egyptian Chronology Prove That the Bible Is Unreliable?” </a:t>
            </a:r>
            <a:r>
              <a:rPr lang="en-US" dirty="0"/>
              <a:t>by Dr. Elizabeth Mitchell on July 22, 2010</a:t>
            </a:r>
            <a:endParaRPr lang="en-US" altLang="zh-CN" b="1" dirty="0">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50D358-713E-214D-BD66-A5A7BE250CD3}" type="slidenum">
              <a:rPr lang="zh-CN" altLang="en-US" sz="1200">
                <a:solidFill>
                  <a:srgbClr val="000000"/>
                </a:solidFill>
                <a:latin typeface="Arial" charset="0"/>
              </a:rPr>
              <a:pPr eaLnBrk="1" hangingPunct="1"/>
              <a:t>52</a:t>
            </a:fld>
            <a:endParaRPr lang="en-US" altLang="zh-CN" sz="1200">
              <a:solidFill>
                <a:srgbClr val="000000"/>
              </a:solidFill>
              <a:latin typeface="Arial" charset="0"/>
            </a:endParaRPr>
          </a:p>
        </p:txBody>
      </p:sp>
      <p:sp>
        <p:nvSpPr>
          <p:cNvPr id="380930" name="Rectangle 1026"/>
          <p:cNvSpPr>
            <a:spLocks noGrp="1" noRot="1" noChangeAspect="1" noChangeArrowheads="1" noTextEdit="1"/>
          </p:cNvSpPr>
          <p:nvPr>
            <p:ph type="sldImg"/>
          </p:nvPr>
        </p:nvSpPr>
        <p:spPr>
          <a:ln/>
        </p:spPr>
      </p:sp>
      <p:sp>
        <p:nvSpPr>
          <p:cNvPr id="3809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ltLang="zh-CN" sz="1600" b="1" dirty="0">
                <a:latin typeface="Arial" charset="0"/>
              </a:rPr>
              <a:t>https://</a:t>
            </a:r>
            <a:r>
              <a:rPr lang="en-US" altLang="zh-CN" sz="1600" b="1" dirty="0" err="1">
                <a:latin typeface="Arial" charset="0"/>
              </a:rPr>
              <a:t>portal.tiu.edu</a:t>
            </a:r>
            <a:r>
              <a:rPr lang="en-US" altLang="zh-CN" sz="1600" b="1" dirty="0">
                <a:latin typeface="Arial" charset="0"/>
              </a:rPr>
              <a:t>/</a:t>
            </a:r>
            <a:r>
              <a:rPr lang="en-US" altLang="zh-CN" sz="1600" b="1" dirty="0" err="1">
                <a:latin typeface="Arial" charset="0"/>
              </a:rPr>
              <a:t>uportal</a:t>
            </a:r>
            <a:r>
              <a:rPr lang="en-US" altLang="zh-CN" sz="1600" b="1" dirty="0">
                <a:latin typeface="Arial" charset="0"/>
              </a:rPr>
              <a:t>/teds/</a:t>
            </a:r>
            <a:r>
              <a:rPr lang="en-US" altLang="zh-CN" sz="1600" b="1" dirty="0" err="1">
                <a:latin typeface="Arial" charset="0"/>
              </a:rPr>
              <a:t>otdept</a:t>
            </a:r>
            <a:r>
              <a:rPr lang="en-US" altLang="zh-CN" sz="1600" b="1" dirty="0">
                <a:latin typeface="Arial" charset="0"/>
              </a:rPr>
              <a:t>/</a:t>
            </a:r>
            <a:r>
              <a:rPr lang="en-US" altLang="zh-CN" sz="1600" b="1" dirty="0" err="1">
                <a:latin typeface="Arial" charset="0"/>
              </a:rPr>
              <a:t>jhoffmeier</a:t>
            </a:r>
            <a:r>
              <a:rPr lang="en-US" altLang="zh-CN" sz="1600" b="1" dirty="0">
                <a:latin typeface="Arial" charset="0"/>
              </a:rPr>
              <a:t> for first column</a:t>
            </a:r>
          </a:p>
          <a:p>
            <a:r>
              <a:rPr lang="en-US" altLang="zh-CN" b="1" dirty="0">
                <a:latin typeface="Arial" charset="0"/>
              </a:rPr>
              <a:t>https://</a:t>
            </a:r>
            <a:r>
              <a:rPr lang="en-US" altLang="zh-CN" b="1" dirty="0" err="1">
                <a:latin typeface="Arial" charset="0"/>
              </a:rPr>
              <a:t>answersingenesis.org</a:t>
            </a:r>
            <a:r>
              <a:rPr lang="en-US" altLang="zh-CN" b="1" dirty="0">
                <a:latin typeface="Arial" charset="0"/>
              </a:rPr>
              <a:t>/archaeology/ancient-</a:t>
            </a:r>
            <a:r>
              <a:rPr lang="en-US" altLang="zh-CN" b="1" dirty="0" err="1">
                <a:latin typeface="Arial" charset="0"/>
              </a:rPr>
              <a:t>egypt</a:t>
            </a:r>
            <a:r>
              <a:rPr lang="en-US" altLang="zh-CN" b="1" dirty="0">
                <a:latin typeface="Arial" charset="0"/>
              </a:rPr>
              <a:t>/</a:t>
            </a:r>
            <a:r>
              <a:rPr lang="en-US" altLang="zh-CN" b="1" dirty="0" err="1">
                <a:latin typeface="Arial" charset="0"/>
              </a:rPr>
              <a:t>doesnt</a:t>
            </a:r>
            <a:r>
              <a:rPr lang="en-US" altLang="zh-CN" b="1" dirty="0">
                <a:latin typeface="Arial" charset="0"/>
              </a:rPr>
              <a:t>-</a:t>
            </a:r>
            <a:r>
              <a:rPr lang="en-US" altLang="zh-CN" b="1" dirty="0" err="1">
                <a:latin typeface="Arial" charset="0"/>
              </a:rPr>
              <a:t>egyptian</a:t>
            </a:r>
            <a:r>
              <a:rPr lang="en-US" altLang="zh-CN" b="1" dirty="0">
                <a:latin typeface="Arial" charset="0"/>
              </a:rPr>
              <a:t>-chronology-prove-bible-unreliable/ for second column in </a:t>
            </a:r>
            <a:r>
              <a:rPr lang="en-US" altLang="zh-CN" b="1" i="1" dirty="0">
                <a:latin typeface="Arial" charset="0"/>
              </a:rPr>
              <a:t>The New Answers Book 2</a:t>
            </a:r>
            <a:r>
              <a:rPr lang="en-US" altLang="zh-CN" b="1" dirty="0">
                <a:latin typeface="Arial" charset="0"/>
              </a:rPr>
              <a:t>, </a:t>
            </a:r>
            <a:r>
              <a:rPr lang="en-US" b="1" dirty="0"/>
              <a:t>Chapter 24</a:t>
            </a:r>
          </a:p>
          <a:p>
            <a:r>
              <a:rPr lang="en-US" b="1" dirty="0"/>
              <a:t>“Doesn’t Egyptian Chronology Prove That the Bible Is Unreliable?” </a:t>
            </a:r>
            <a:r>
              <a:rPr lang="en-US" dirty="0"/>
              <a:t>by Dr. Elizabeth Mitchell on July 22, 2010</a:t>
            </a:r>
            <a:endParaRPr lang="en-US" altLang="zh-CN" b="1" dirty="0">
              <a:latin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AB31FC-9F20-47DD-B4FD-82B5B371ABE1}" type="slidenum">
              <a:rPr lang="en-US" altLang="en-US"/>
              <a:pPr/>
              <a:t>53</a:t>
            </a:fld>
            <a:endParaRPr lang="en-US" altLang="en-US"/>
          </a:p>
        </p:txBody>
      </p:sp>
      <p:sp>
        <p:nvSpPr>
          <p:cNvPr id="466946" name="Rectangle 2"/>
          <p:cNvSpPr>
            <a:spLocks noGrp="1" noRot="1" noChangeAspect="1" noChangeArrowheads="1" noTextEdit="1"/>
          </p:cNvSpPr>
          <p:nvPr>
            <p:ph type="sldImg"/>
          </p:nvPr>
        </p:nvSpPr>
        <p:spPr>
          <a:ln/>
        </p:spPr>
      </p:sp>
      <p:sp>
        <p:nvSpPr>
          <p:cNvPr id="4669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036728-8F22-4E38-9A46-166CE402FD87}" type="slidenum">
              <a:rPr lang="en-US" altLang="en-US"/>
              <a:pPr/>
              <a:t>54</a:t>
            </a:fld>
            <a:endParaRPr lang="en-US" altLang="en-US"/>
          </a:p>
        </p:txBody>
      </p:sp>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770C8C-6C07-49FE-92A9-3DE8BD2ED4D9}" type="slidenum">
              <a:rPr lang="en-US" altLang="en-US"/>
              <a:pPr/>
              <a:t>55</a:t>
            </a:fld>
            <a:endParaRPr lang="en-US" altLang="en-US"/>
          </a:p>
        </p:txBody>
      </p:sp>
      <p:sp>
        <p:nvSpPr>
          <p:cNvPr id="499714" name="Rectangle 2"/>
          <p:cNvSpPr>
            <a:spLocks noGrp="1" noRot="1" noChangeAspect="1" noChangeArrowheads="1" noTextEdit="1"/>
          </p:cNvSpPr>
          <p:nvPr>
            <p:ph type="sldImg"/>
          </p:nvPr>
        </p:nvSpPr>
        <p:spPr>
          <a:ln/>
        </p:spPr>
      </p:sp>
      <p:sp>
        <p:nvSpPr>
          <p:cNvPr id="49971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2685A8-295F-4FF1-8FC8-5CDCC9D84055}" type="slidenum">
              <a:rPr lang="en-US" altLang="en-US"/>
              <a:pPr/>
              <a:t>56</a:t>
            </a:fld>
            <a:endParaRPr lang="en-US" altLang="en-US"/>
          </a:p>
        </p:txBody>
      </p:sp>
      <p:sp>
        <p:nvSpPr>
          <p:cNvPr id="601090" name="Rectangle 2"/>
          <p:cNvSpPr>
            <a:spLocks noGrp="1" noRot="1" noChangeAspect="1" noChangeArrowheads="1" noTextEdit="1"/>
          </p:cNvSpPr>
          <p:nvPr>
            <p:ph type="sldImg"/>
          </p:nvPr>
        </p:nvSpPr>
        <p:spPr>
          <a:ln/>
        </p:spPr>
      </p:sp>
      <p:sp>
        <p:nvSpPr>
          <p:cNvPr id="6010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DCC6FA-51C0-481B-A7C3-141717ED9567}" type="slidenum">
              <a:rPr lang="en-US" altLang="en-US"/>
              <a:pPr/>
              <a:t>57</a:t>
            </a:fld>
            <a:endParaRPr lang="en-US" altLang="en-US"/>
          </a:p>
        </p:txBody>
      </p:sp>
      <p:sp>
        <p:nvSpPr>
          <p:cNvPr id="501762" name="Rectangle 2"/>
          <p:cNvSpPr>
            <a:spLocks noGrp="1" noRot="1" noChangeAspect="1" noChangeArrowheads="1" noTextEdit="1"/>
          </p:cNvSpPr>
          <p:nvPr>
            <p:ph type="sldImg"/>
          </p:nvPr>
        </p:nvSpPr>
        <p:spPr>
          <a:ln/>
        </p:spPr>
      </p:sp>
      <p:sp>
        <p:nvSpPr>
          <p:cNvPr id="5017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FE5F47-C1C8-4BAE-9EF7-9D11196DAFA3}" type="slidenum">
              <a:rPr lang="en-US" altLang="en-US"/>
              <a:pPr/>
              <a:t>58</a:t>
            </a:fld>
            <a:endParaRPr lang="en-US" altLang="en-US"/>
          </a:p>
        </p:txBody>
      </p:sp>
      <p:sp>
        <p:nvSpPr>
          <p:cNvPr id="502786" name="Rectangle 2"/>
          <p:cNvSpPr>
            <a:spLocks noGrp="1" noRot="1" noChangeAspect="1" noChangeArrowheads="1" noTextEdit="1"/>
          </p:cNvSpPr>
          <p:nvPr>
            <p:ph type="sldImg"/>
          </p:nvPr>
        </p:nvSpPr>
        <p:spPr>
          <a:ln/>
        </p:spPr>
      </p:sp>
      <p:sp>
        <p:nvSpPr>
          <p:cNvPr id="5027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91A41C-0BD7-44B2-88D2-D005FA503529}" type="slidenum">
              <a:rPr lang="en-US" altLang="en-US"/>
              <a:pPr/>
              <a:t>59</a:t>
            </a:fld>
            <a:endParaRPr lang="en-US" altLang="en-US"/>
          </a:p>
        </p:txBody>
      </p:sp>
      <p:sp>
        <p:nvSpPr>
          <p:cNvPr id="503810" name="Rectangle 2"/>
          <p:cNvSpPr>
            <a:spLocks noGrp="1" noRot="1" noChangeAspect="1" noChangeArrowheads="1" noTextEdit="1"/>
          </p:cNvSpPr>
          <p:nvPr>
            <p:ph type="sldImg"/>
          </p:nvPr>
        </p:nvSpPr>
        <p:spPr>
          <a:ln/>
        </p:spPr>
      </p:sp>
      <p:sp>
        <p:nvSpPr>
          <p:cNvPr id="5038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69A125-8C3A-4E1C-908F-5C1C3C40D0DA}" type="slidenum">
              <a:rPr lang="en-US" altLang="en-US"/>
              <a:pPr/>
              <a:t>6</a:t>
            </a:fld>
            <a:endParaRPr lang="en-US" altLang="en-US"/>
          </a:p>
        </p:txBody>
      </p:sp>
      <p:sp>
        <p:nvSpPr>
          <p:cNvPr id="483330"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cf</a:t>
            </a:r>
            <a:r>
              <a:rPr lang="en-US" dirty="0"/>
              <a:t>: Judges</a:t>
            </a:r>
            <a:r>
              <a:rPr lang="en-US" baseline="0" dirty="0"/>
              <a:t> 11/</a:t>
            </a:r>
            <a:r>
              <a:rPr lang="zh-CN" altLang="en-US" baseline="0" dirty="0"/>
              <a:t>士师记</a:t>
            </a:r>
            <a:r>
              <a:rPr lang="en-US" altLang="zh-CN" baseline="0" dirty="0"/>
              <a:t>11</a:t>
            </a:r>
            <a:endParaRPr lang="en-GB" dirty="0"/>
          </a:p>
        </p:txBody>
      </p:sp>
      <p:sp>
        <p:nvSpPr>
          <p:cNvPr id="4" name="Slide Number Placeholder 3"/>
          <p:cNvSpPr>
            <a:spLocks noGrp="1"/>
          </p:cNvSpPr>
          <p:nvPr>
            <p:ph type="sldNum" sz="quarter" idx="10"/>
          </p:nvPr>
        </p:nvSpPr>
        <p:spPr/>
        <p:txBody>
          <a:bodyPr/>
          <a:lstStyle/>
          <a:p>
            <a:pPr>
              <a:defRPr/>
            </a:pPr>
            <a:fld id="{D38F0705-7066-9743-A0C6-42C8835383C6}" type="slidenum">
              <a:rPr lang="zh-CN" altLang="en-US" smtClean="0">
                <a:solidFill>
                  <a:prstClr val="black"/>
                </a:solidFill>
              </a:rPr>
              <a:pPr>
                <a:defRPr/>
              </a:pPr>
              <a:t>60</a:t>
            </a:fld>
            <a:endParaRPr lang="en-US" altLang="zh-CN">
              <a:solidFill>
                <a:prstClr val="black"/>
              </a:solidFill>
            </a:endParaRPr>
          </a:p>
        </p:txBody>
      </p:sp>
    </p:spTree>
    <p:extLst>
      <p:ext uri="{BB962C8B-B14F-4D97-AF65-F5344CB8AC3E}">
        <p14:creationId xmlns:p14="http://schemas.microsoft.com/office/powerpoint/2010/main" val="349756413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895D635-149A-744F-94F6-B691C018F6DF}" type="slidenum">
              <a:rPr lang="en-US" sz="1200">
                <a:solidFill>
                  <a:srgbClr val="000000"/>
                </a:solidFill>
              </a:rPr>
              <a:pPr eaLnBrk="1" hangingPunct="1"/>
              <a:t>61</a:t>
            </a:fld>
            <a:endParaRPr lang="en-US" sz="1200">
              <a:solidFill>
                <a:srgbClr val="000000"/>
              </a:solidFill>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8C4F1F-48E5-4BEE-95EA-D816EAFA6091}" type="slidenum">
              <a:rPr lang="en-US" altLang="en-US"/>
              <a:pPr/>
              <a:t>62</a:t>
            </a:fld>
            <a:endParaRPr lang="en-US" altLang="en-US"/>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668EE8-BAE7-4ABB-A35F-B5038395DCCB}" type="slidenum">
              <a:rPr lang="en-US" altLang="en-US"/>
              <a:pPr/>
              <a:t>63</a:t>
            </a:fld>
            <a:endParaRPr lang="en-US" altLang="en-US"/>
          </a:p>
        </p:txBody>
      </p:sp>
      <p:sp>
        <p:nvSpPr>
          <p:cNvPr id="505858" name="Rectangle 2"/>
          <p:cNvSpPr>
            <a:spLocks noGrp="1" noRot="1" noChangeAspect="1" noChangeArrowheads="1" noTextEdit="1"/>
          </p:cNvSpPr>
          <p:nvPr>
            <p:ph type="sldImg"/>
          </p:nvPr>
        </p:nvSpPr>
        <p:spPr>
          <a:ln/>
        </p:spPr>
      </p:sp>
      <p:sp>
        <p:nvSpPr>
          <p:cNvPr id="5058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2780D8-0B40-4537-BD1B-EB46C12C875F}" type="slidenum">
              <a:rPr lang="en-US" altLang="en-US"/>
              <a:pPr/>
              <a:t>64</a:t>
            </a:fld>
            <a:endParaRPr lang="en-US" altLang="en-US"/>
          </a:p>
        </p:txBody>
      </p:sp>
      <p:sp>
        <p:nvSpPr>
          <p:cNvPr id="506882" name="Rectangle 2"/>
          <p:cNvSpPr>
            <a:spLocks noGrp="1" noRot="1" noChangeAspect="1" noChangeArrowheads="1" noTextEdit="1"/>
          </p:cNvSpPr>
          <p:nvPr>
            <p:ph type="sldImg"/>
          </p:nvPr>
        </p:nvSpPr>
        <p:spPr>
          <a:ln/>
        </p:spPr>
      </p:sp>
      <p:sp>
        <p:nvSpPr>
          <p:cNvPr id="5068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DEB693-A175-4C96-A253-55F53CD9C95B}" type="slidenum">
              <a:rPr lang="en-US" altLang="en-US"/>
              <a:pPr/>
              <a:t>65</a:t>
            </a:fld>
            <a:endParaRPr lang="en-US" altLang="en-US"/>
          </a:p>
        </p:txBody>
      </p:sp>
      <p:sp>
        <p:nvSpPr>
          <p:cNvPr id="507906"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24E164-2322-4389-97D5-306982375CA3}" type="slidenum">
              <a:rPr lang="en-US" altLang="en-US"/>
              <a:pPr/>
              <a:t>66</a:t>
            </a:fld>
            <a:endParaRPr lang="en-US" altLang="en-US"/>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2FC348-43C5-4AA6-AC0D-E55D96F1BFA3}" type="slidenum">
              <a:rPr lang="en-US" altLang="en-US"/>
              <a:pPr/>
              <a:t>67</a:t>
            </a:fld>
            <a:endParaRPr lang="en-US" altLang="en-US"/>
          </a:p>
        </p:txBody>
      </p:sp>
      <p:sp>
        <p:nvSpPr>
          <p:cNvPr id="509954" name="Rectangle 2"/>
          <p:cNvSpPr>
            <a:spLocks noGrp="1" noRot="1" noChangeAspect="1" noChangeArrowheads="1" noTextEdit="1"/>
          </p:cNvSpPr>
          <p:nvPr>
            <p:ph type="sldImg"/>
          </p:nvPr>
        </p:nvSpPr>
        <p:spPr>
          <a:ln/>
        </p:spPr>
      </p:sp>
      <p:sp>
        <p:nvSpPr>
          <p:cNvPr id="5099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32AB34-BFCA-4220-8A9D-8673A57D7181}" type="slidenum">
              <a:rPr lang="en-US" altLang="en-US"/>
              <a:pPr/>
              <a:t>68</a:t>
            </a:fld>
            <a:endParaRPr lang="en-US" altLang="en-US"/>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3C607E-4013-4472-BD1F-19C9BB44032D}" type="slidenum">
              <a:rPr lang="en-US" altLang="en-US"/>
              <a:pPr/>
              <a:t>69</a:t>
            </a:fld>
            <a:endParaRPr lang="en-US" altLang="en-US"/>
          </a:p>
        </p:txBody>
      </p:sp>
      <p:sp>
        <p:nvSpPr>
          <p:cNvPr id="512002" name="Rectangle 2"/>
          <p:cNvSpPr>
            <a:spLocks noGrp="1" noRot="1" noChangeAspect="1" noChangeArrowheads="1" noTextEdit="1"/>
          </p:cNvSpPr>
          <p:nvPr>
            <p:ph type="sldImg"/>
          </p:nvPr>
        </p:nvSpPr>
        <p:spPr>
          <a:ln/>
        </p:spPr>
      </p:sp>
      <p:sp>
        <p:nvSpPr>
          <p:cNvPr id="5120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D8A049-CAA9-41D0-ABE9-247551C4FE2F}" type="slidenum">
              <a:rPr lang="en-US" altLang="en-US"/>
              <a:pPr/>
              <a:t>7</a:t>
            </a:fld>
            <a:endParaRPr lang="en-US" alt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C2C23A-5DAD-43C6-9EAA-14EB334B8264}" type="slidenum">
              <a:rPr lang="en-US" altLang="en-US"/>
              <a:pPr/>
              <a:t>70</a:t>
            </a:fld>
            <a:endParaRPr lang="en-US" altLang="en-US"/>
          </a:p>
        </p:txBody>
      </p:sp>
      <p:sp>
        <p:nvSpPr>
          <p:cNvPr id="513026"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0DAA61-1408-41B9-9071-8AE234C6349B}" type="slidenum">
              <a:rPr lang="en-US" altLang="en-US"/>
              <a:pPr/>
              <a:t>71</a:t>
            </a:fld>
            <a:endParaRPr lang="en-US" altLang="en-US"/>
          </a:p>
        </p:txBody>
      </p:sp>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FF7BC5-0827-45A5-B3D6-7699C456F052}" type="slidenum">
              <a:rPr lang="en-US" altLang="en-US"/>
              <a:pPr/>
              <a:t>72</a:t>
            </a:fld>
            <a:endParaRPr lang="en-US" altLang="en-US"/>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7DCE30-5CCD-4715-B390-88F90FADA1EA}" type="slidenum">
              <a:rPr lang="en-US" altLang="en-US"/>
              <a:pPr/>
              <a:t>73</a:t>
            </a:fld>
            <a:endParaRPr lang="en-US" altLang="en-US"/>
          </a:p>
        </p:txBody>
      </p:sp>
      <p:sp>
        <p:nvSpPr>
          <p:cNvPr id="515074" name="Rectangle 2"/>
          <p:cNvSpPr>
            <a:spLocks noGrp="1" noRot="1" noChangeAspect="1" noChangeArrowheads="1" noTextEdit="1"/>
          </p:cNvSpPr>
          <p:nvPr>
            <p:ph type="sldImg"/>
          </p:nvPr>
        </p:nvSpPr>
        <p:spPr>
          <a:ln/>
        </p:spPr>
      </p:sp>
      <p:sp>
        <p:nvSpPr>
          <p:cNvPr id="51507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B5E5DD-4C2E-4BE2-832F-54D7EECA6E13}" type="slidenum">
              <a:rPr lang="en-US" altLang="en-US"/>
              <a:pPr/>
              <a:t>74</a:t>
            </a:fld>
            <a:endParaRPr lang="en-US" altLang="en-US"/>
          </a:p>
        </p:txBody>
      </p:sp>
      <p:sp>
        <p:nvSpPr>
          <p:cNvPr id="42701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270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876C2B-10EC-4127-BAD8-2EBAA483246D}" type="slidenum">
              <a:rPr lang="en-US" altLang="en-US"/>
              <a:pPr/>
              <a:t>75</a:t>
            </a:fld>
            <a:endParaRPr lang="en-US" altLang="en-US"/>
          </a:p>
        </p:txBody>
      </p:sp>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7EE73B-EA07-433A-A8F0-DC3A3B5CE9C8}" type="slidenum">
              <a:rPr lang="en-US" altLang="en-US"/>
              <a:pPr/>
              <a:t>76</a:t>
            </a:fld>
            <a:endParaRPr lang="en-US" altLang="en-US"/>
          </a:p>
        </p:txBody>
      </p:sp>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AF188B-C210-4E71-A261-B3840E687D09}" type="slidenum">
              <a:rPr lang="en-US" altLang="en-US"/>
              <a:pPr/>
              <a:t>77</a:t>
            </a:fld>
            <a:endParaRPr lang="en-US" altLang="en-US"/>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57316F-6D80-4810-B044-7F42C1D65B74}" type="slidenum">
              <a:rPr lang="en-US" altLang="en-US"/>
              <a:pPr/>
              <a:t>78</a:t>
            </a:fld>
            <a:endParaRPr lang="en-US" altLang="en-US"/>
          </a:p>
        </p:txBody>
      </p:sp>
      <p:sp>
        <p:nvSpPr>
          <p:cNvPr id="518146"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DA9637-8168-4881-9B89-49880A1D866A}" type="slidenum">
              <a:rPr lang="en-US" altLang="en-US"/>
              <a:pPr/>
              <a:t>79</a:t>
            </a:fld>
            <a:endParaRPr lang="en-US" altLang="en-US"/>
          </a:p>
        </p:txBody>
      </p:sp>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2A7F35F-BDBD-491B-94A0-A6AA335F84E1}" type="slidenum">
              <a:rPr lang="en-US" altLang="en-US"/>
              <a:pPr/>
              <a:t>8</a:t>
            </a:fld>
            <a:endParaRPr lang="en-US" altLang="en-US"/>
          </a:p>
        </p:txBody>
      </p:sp>
      <p:sp>
        <p:nvSpPr>
          <p:cNvPr id="485378" name="Rectangle 2"/>
          <p:cNvSpPr>
            <a:spLocks noGrp="1" noRot="1" noChangeAspect="1" noChangeArrowheads="1" noTextEdit="1"/>
          </p:cNvSpPr>
          <p:nvPr>
            <p:ph type="sldImg"/>
          </p:nvPr>
        </p:nvSpPr>
        <p:spPr>
          <a:ln/>
        </p:spPr>
      </p:sp>
      <p:sp>
        <p:nvSpPr>
          <p:cNvPr id="48537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1DBE56-C589-4327-9104-BAB70581D0F9}" type="slidenum">
              <a:rPr lang="en-US" altLang="en-US"/>
              <a:pPr/>
              <a:t>80</a:t>
            </a:fld>
            <a:endParaRPr lang="en-US" altLang="en-US"/>
          </a:p>
        </p:txBody>
      </p:sp>
      <p:sp>
        <p:nvSpPr>
          <p:cNvPr id="520194"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5DC721-7DC0-4FFE-86EF-FF59A5693B70}" type="slidenum">
              <a:rPr lang="en-US" altLang="en-US"/>
              <a:pPr/>
              <a:t>81</a:t>
            </a:fld>
            <a:endParaRPr lang="en-US" altLang="en-US"/>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1264EB-F7C2-4624-98A8-151D160A76D9}" type="slidenum">
              <a:rPr lang="en-US" altLang="en-US"/>
              <a:pPr/>
              <a:t>82</a:t>
            </a:fld>
            <a:endParaRPr lang="en-US" altLang="en-US"/>
          </a:p>
        </p:txBody>
      </p:sp>
      <p:sp>
        <p:nvSpPr>
          <p:cNvPr id="522242"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B68321-1799-430D-B575-FBFAE01793B8}" type="slidenum">
              <a:rPr lang="en-US" altLang="en-US"/>
              <a:pPr/>
              <a:t>83</a:t>
            </a:fld>
            <a:endParaRPr lang="en-US" altLang="en-US"/>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7630DC-5A7F-4897-BB13-4356FACA0E46}" type="slidenum">
              <a:rPr lang="en-US" altLang="en-US"/>
              <a:pPr/>
              <a:t>84</a:t>
            </a:fld>
            <a:endParaRPr lang="en-US" altLang="en-US"/>
          </a:p>
        </p:txBody>
      </p:sp>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840181-6B3D-403A-8EFB-8A59731BDB52}" type="slidenum">
              <a:rPr lang="en-US" altLang="en-US"/>
              <a:pPr/>
              <a:t>85</a:t>
            </a:fld>
            <a:endParaRPr lang="en-US" altLang="en-US"/>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C17BEA-1B57-42BD-86FD-4C428C391969}" type="slidenum">
              <a:rPr lang="en-US" altLang="en-US"/>
              <a:pPr/>
              <a:t>86</a:t>
            </a:fld>
            <a:endParaRPr lang="en-US" altLang="en-US"/>
          </a:p>
        </p:txBody>
      </p:sp>
      <p:sp>
        <p:nvSpPr>
          <p:cNvPr id="524290" name="Rectangle 2"/>
          <p:cNvSpPr>
            <a:spLocks noGrp="1" noRot="1" noChangeAspect="1" noChangeArrowheads="1" noTextEdit="1"/>
          </p:cNvSpPr>
          <p:nvPr>
            <p:ph type="sldImg"/>
          </p:nvPr>
        </p:nvSpPr>
        <p:spPr>
          <a:ln/>
        </p:spPr>
      </p:sp>
      <p:sp>
        <p:nvSpPr>
          <p:cNvPr id="5242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41D863-6E02-4365-9AF0-009A929FA646}" type="slidenum">
              <a:rPr lang="en-US" altLang="en-US"/>
              <a:pPr/>
              <a:t>87</a:t>
            </a:fld>
            <a:endParaRPr lang="en-US" altLang="en-US"/>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B26CC3-F9D4-400B-9073-023C29784794}" type="slidenum">
              <a:rPr lang="en-US" altLang="en-US"/>
              <a:pPr/>
              <a:t>88</a:t>
            </a:fld>
            <a:endParaRPr lang="en-US" altLang="en-US"/>
          </a:p>
        </p:txBody>
      </p:sp>
      <p:sp>
        <p:nvSpPr>
          <p:cNvPr id="526338"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23F8D6-8A69-4BA4-BA5B-25B937C2582D}" type="slidenum">
              <a:rPr lang="en-US" altLang="en-US"/>
              <a:pPr/>
              <a:t>89</a:t>
            </a:fld>
            <a:endParaRPr lang="en-US" altLang="en-US"/>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8C8CA2-084B-4AFA-A441-6DA8C3A23B85}" type="slidenum">
              <a:rPr lang="en-US" altLang="en-US"/>
              <a:pPr/>
              <a:t>9</a:t>
            </a:fld>
            <a:endParaRPr lang="en-US" altLang="en-US"/>
          </a:p>
        </p:txBody>
      </p:sp>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F0CA5B-B8FB-44DF-892E-777929B9DC48}" type="slidenum">
              <a:rPr lang="en-US" altLang="en-US"/>
              <a:pPr/>
              <a:t>90</a:t>
            </a:fld>
            <a:endParaRPr lang="en-US" altLang="en-US"/>
          </a:p>
        </p:txBody>
      </p:sp>
      <p:sp>
        <p:nvSpPr>
          <p:cNvPr id="614402" name="Rectangle 2"/>
          <p:cNvSpPr>
            <a:spLocks noGrp="1" noRot="1" noChangeAspect="1" noChangeArrowheads="1" noTextEdit="1"/>
          </p:cNvSpPr>
          <p:nvPr>
            <p:ph type="sldImg"/>
          </p:nvPr>
        </p:nvSpPr>
        <p:spPr>
          <a:ln/>
        </p:spPr>
      </p:sp>
      <p:sp>
        <p:nvSpPr>
          <p:cNvPr id="614403" name="Rectangle 3"/>
          <p:cNvSpPr>
            <a:spLocks noGrp="1" noChangeArrowheads="1"/>
          </p:cNvSpPr>
          <p:nvPr>
            <p:ph type="body" idx="1"/>
          </p:nvPr>
        </p:nvSpPr>
        <p:spPr/>
        <p:txBody>
          <a:bodyPr/>
          <a:lstStyle/>
          <a:p>
            <a:r>
              <a:rPr lang="en-US" altLang="en-US"/>
              <a:t>This limestone tablet found by archaeologists in 1908 has seven lines of archaic script.  It was revealed to be in Old Phoenician script used in 1000 BC (time of Solomon).  It contains the annual farming cycle with the plural (“months”) designating two months.  The fact that it has erasures shows that it is a schoolboy’s exercise tablet where he wrote this poem which may have been a popular memory device similar to “Thirty days has September…”  This may be the oldest Hebrew inscription we have today.</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171743-377B-4AB7-943E-483650FCC4CF}" type="slidenum">
              <a:rPr lang="en-US" altLang="en-US"/>
              <a:pPr/>
              <a:t>91</a:t>
            </a:fld>
            <a:endParaRPr lang="en-US" altLang="en-US"/>
          </a:p>
        </p:txBody>
      </p:sp>
      <p:sp>
        <p:nvSpPr>
          <p:cNvPr id="616450" name="Rectangle 2"/>
          <p:cNvSpPr>
            <a:spLocks noGrp="1" noRot="1" noChangeAspect="1" noChangeArrowheads="1" noTextEdit="1"/>
          </p:cNvSpPr>
          <p:nvPr>
            <p:ph type="sldImg"/>
          </p:nvPr>
        </p:nvSpPr>
        <p:spPr>
          <a:ln/>
        </p:spPr>
      </p:sp>
      <p:sp>
        <p:nvSpPr>
          <p:cNvPr id="616451" name="Rectangle 3"/>
          <p:cNvSpPr>
            <a:spLocks noGrp="1" noChangeArrowheads="1"/>
          </p:cNvSpPr>
          <p:nvPr>
            <p:ph type="body" idx="1"/>
          </p:nvPr>
        </p:nvSpPr>
        <p:spPr/>
        <p:txBody>
          <a:bodyPr/>
          <a:lstStyle/>
          <a:p>
            <a:r>
              <a:rPr lang="en-US" altLang="en-US"/>
              <a:t>This limestone tablet found by archaeologists in 1908 has seven lines of archaic script.  It was revealed to be in Old Phoenician script used in 1000 BC (time of Solomon).  It contains the annual farming cycle with the plural (“months”) designating two months.  The fact that it has erasures shows that it is a schoolboy’s exercise tablet where he wrote this poem which may have been a popular memory device similar to “Thirty days has September…”  This may be the oldest Hebrew inscription we have today.  Image: Wilson, The Stones Still Shout, 89; Text: Arnold, 171</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84D6F42A-0F5E-4171-985F-47D0250D2A85}" type="slidenum">
              <a:rPr lang="en-US" altLang="en-US" sz="1200">
                <a:solidFill>
                  <a:prstClr val="black"/>
                </a:solidFill>
                <a:latin typeface="Arial" pitchFamily="34" charset="0"/>
              </a:rPr>
              <a:pPr/>
              <a:t>92</a:t>
            </a:fld>
            <a:endParaRPr lang="en-US" altLang="en-US" sz="1200">
              <a:solidFill>
                <a:prstClr val="black"/>
              </a:solidFill>
              <a:latin typeface="Arial" pitchFamily="34" charset="0"/>
            </a:endParaRPr>
          </a:p>
        </p:txBody>
      </p:sp>
      <p:sp>
        <p:nvSpPr>
          <p:cNvPr id="310274"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FC7A5D-B8D8-4562-9C02-DB890D0CB686}" type="slidenum">
              <a:rPr lang="en-US" altLang="en-US"/>
              <a:pPr/>
              <a:t>95</a:t>
            </a:fld>
            <a:endParaRPr lang="en-US" altLang="en-US"/>
          </a:p>
        </p:txBody>
      </p:sp>
      <p:sp>
        <p:nvSpPr>
          <p:cNvPr id="528386" name="Rectangle 2"/>
          <p:cNvSpPr>
            <a:spLocks noGrp="1" noRot="1" noChangeAspect="1" noChangeArrowheads="1" noTextEdit="1"/>
          </p:cNvSpPr>
          <p:nvPr>
            <p:ph type="sldImg"/>
          </p:nvPr>
        </p:nvSpPr>
        <p:spPr>
          <a:ln/>
        </p:spPr>
      </p:sp>
      <p:sp>
        <p:nvSpPr>
          <p:cNvPr id="52838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86390A-1EA0-4366-B28E-8DE49001E2AC}" type="slidenum">
              <a:rPr lang="en-US" altLang="en-US"/>
              <a:pPr/>
              <a:t>96</a:t>
            </a:fld>
            <a:endParaRPr lang="en-US" altLang="en-US"/>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C51373-5C6D-491A-A1C3-1F21D3D4E4FE}" type="slidenum">
              <a:rPr lang="en-US" altLang="en-US"/>
              <a:pPr/>
              <a:t>97</a:t>
            </a:fld>
            <a:endParaRPr lang="en-US" altLang="en-US"/>
          </a:p>
        </p:txBody>
      </p:sp>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C7EA57-079B-4427-BC75-0D345D0049FF}" type="slidenum">
              <a:rPr lang="en-US" altLang="en-US"/>
              <a:pPr/>
              <a:t>98</a:t>
            </a:fld>
            <a:endParaRPr lang="en-US" altLang="en-US"/>
          </a:p>
        </p:txBody>
      </p:sp>
      <p:sp>
        <p:nvSpPr>
          <p:cNvPr id="531458" name="Rectangle 2"/>
          <p:cNvSpPr>
            <a:spLocks noGrp="1" noRot="1" noChangeAspect="1" noChangeArrowheads="1" noTextEdit="1"/>
          </p:cNvSpPr>
          <p:nvPr>
            <p:ph type="sldImg"/>
          </p:nvPr>
        </p:nvSpPr>
        <p:spPr>
          <a:ln/>
        </p:spPr>
      </p:sp>
      <p:sp>
        <p:nvSpPr>
          <p:cNvPr id="5314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084A0E-D5C9-46C4-B543-1CC67E4B50A2}" type="slidenum">
              <a:rPr lang="en-US" altLang="en-US"/>
              <a:pPr/>
              <a:t>99</a:t>
            </a:fld>
            <a:endParaRPr lang="en-US" altLang="en-US"/>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AC6CFB-B7B6-4544-AAF3-522F06B30414}" type="slidenum">
              <a:rPr lang="en-US" altLang="en-US"/>
              <a:pPr/>
              <a:t>100</a:t>
            </a:fld>
            <a:endParaRPr lang="en-US" altLang="en-US"/>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FC58AC-86BC-4B1B-9EB3-DB324EA841EC}" type="slidenum">
              <a:rPr lang="en-US" altLang="en-US"/>
              <a:pPr/>
              <a:t>101</a:t>
            </a:fld>
            <a:endParaRPr lang="en-US" altLang="en-US"/>
          </a:p>
        </p:txBody>
      </p:sp>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0962" name="Group 2"/>
          <p:cNvGrpSpPr>
            <a:grpSpLocks/>
          </p:cNvGrpSpPr>
          <p:nvPr/>
        </p:nvGrpSpPr>
        <p:grpSpPr bwMode="auto">
          <a:xfrm>
            <a:off x="0" y="0"/>
            <a:ext cx="1828800" cy="6856413"/>
            <a:chOff x="0" y="0"/>
            <a:chExt cx="1152" cy="4319"/>
          </a:xfrm>
        </p:grpSpPr>
        <p:sp>
          <p:nvSpPr>
            <p:cNvPr id="40963"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2075" tIns="46037" rIns="92075" bIns="46037" anchor="ctr"/>
            <a:lstStyle/>
            <a:p>
              <a:pPr eaLnBrk="0" hangingPunct="0">
                <a:spcBef>
                  <a:spcPct val="50000"/>
                </a:spcBef>
              </a:pPr>
              <a:endParaRPr lang="en-US" altLang="en-US" sz="2400" b="0">
                <a:latin typeface="Times New Roman" pitchFamily="18" charset="0"/>
              </a:endParaRPr>
            </a:p>
          </p:txBody>
        </p:sp>
        <p:sp>
          <p:nvSpPr>
            <p:cNvPr id="40964"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2075" tIns="46037" rIns="92075" bIns="46037" anchor="ctr"/>
            <a:lstStyle/>
            <a:p>
              <a:pPr eaLnBrk="0" hangingPunct="0">
                <a:spcBef>
                  <a:spcPct val="50000"/>
                </a:spcBef>
              </a:pPr>
              <a:endParaRPr lang="en-US" altLang="en-US" sz="2400" b="0">
                <a:latin typeface="Times New Roman" pitchFamily="18" charset="0"/>
              </a:endParaRPr>
            </a:p>
          </p:txBody>
        </p:sp>
        <p:pic>
          <p:nvPicPr>
            <p:cNvPr id="40965"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pPr lvl="0"/>
            <a:r>
              <a:rPr lang="en-US" altLang="en-US" noProof="0"/>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8" charset="2"/>
              <a:buNone/>
              <a:defRPr/>
            </a:lvl1pPr>
          </a:lstStyle>
          <a:p>
            <a:pPr lvl="0"/>
            <a:r>
              <a:rPr lang="en-US" altLang="en-US" noProof="0"/>
              <a:t>Click to edit Master subtitle style</a:t>
            </a:r>
          </a:p>
        </p:txBody>
      </p:sp>
      <p:sp>
        <p:nvSpPr>
          <p:cNvPr id="40968" name="Rectangle 8"/>
          <p:cNvSpPr>
            <a:spLocks noGrp="1" noChangeArrowheads="1"/>
          </p:cNvSpPr>
          <p:nvPr>
            <p:ph type="dt" sz="quarter" idx="2"/>
          </p:nvPr>
        </p:nvSpPr>
        <p:spPr>
          <a:xfrm>
            <a:off x="1828800" y="6400800"/>
            <a:ext cx="1905000" cy="457200"/>
          </a:xfrm>
        </p:spPr>
        <p:txBody>
          <a:bodyPr/>
          <a:lstStyle>
            <a:lvl1pPr>
              <a:defRPr/>
            </a:lvl1pPr>
          </a:lstStyle>
          <a:p>
            <a:endParaRPr lang="en-US" altLang="en-US"/>
          </a:p>
        </p:txBody>
      </p:sp>
      <p:sp>
        <p:nvSpPr>
          <p:cNvPr id="40969" name="Rectangle 9"/>
          <p:cNvSpPr>
            <a:spLocks noGrp="1" noChangeArrowheads="1"/>
          </p:cNvSpPr>
          <p:nvPr>
            <p:ph type="ftr" sz="quarter" idx="3"/>
          </p:nvPr>
        </p:nvSpPr>
        <p:spPr>
          <a:xfrm>
            <a:off x="3962400" y="6400800"/>
            <a:ext cx="2895600" cy="457200"/>
          </a:xfrm>
        </p:spPr>
        <p:txBody>
          <a:bodyPr/>
          <a:lstStyle>
            <a:lvl1pPr>
              <a:defRPr/>
            </a:lvl1pPr>
          </a:lstStyle>
          <a:p>
            <a:endParaRPr lang="en-US" altLang="en-US"/>
          </a:p>
        </p:txBody>
      </p:sp>
      <p:sp>
        <p:nvSpPr>
          <p:cNvPr id="40970" name="Rectangle 10"/>
          <p:cNvSpPr>
            <a:spLocks noGrp="1" noChangeArrowheads="1"/>
          </p:cNvSpPr>
          <p:nvPr>
            <p:ph type="sldNum" sz="quarter" idx="4"/>
          </p:nvPr>
        </p:nvSpPr>
        <p:spPr/>
        <p:txBody>
          <a:bodyPr/>
          <a:lstStyle>
            <a:lvl1pPr>
              <a:defRPr/>
            </a:lvl1pPr>
          </a:lstStyle>
          <a:p>
            <a:fld id="{D53BC996-5DE8-42FA-BA61-476EEC9B1AB1}"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9AF495D-F098-43C6-BC01-83F3C9C2AC45}" type="slidenum">
              <a:rPr lang="en-US" altLang="en-US"/>
              <a:pPr/>
              <a:t>‹#›</a:t>
            </a:fld>
            <a:endParaRPr lang="en-US" altLang="en-US"/>
          </a:p>
        </p:txBody>
      </p:sp>
    </p:spTree>
    <p:extLst>
      <p:ext uri="{BB962C8B-B14F-4D97-AF65-F5344CB8AC3E}">
        <p14:creationId xmlns:p14="http://schemas.microsoft.com/office/powerpoint/2010/main" val="35605668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8000"/>
            <a:chOff x="0" y="0"/>
            <a:chExt cx="5760" cy="4320"/>
          </a:xfrm>
        </p:grpSpPr>
        <p:sp>
          <p:nvSpPr>
            <p:cNvPr id="5" name="Rectangle 1027"/>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b="0">
                <a:solidFill>
                  <a:srgbClr val="003300"/>
                </a:solidFill>
                <a:latin typeface="Arial" charset="0"/>
                <a:ea typeface="ＭＳ Ｐゴシック" charset="0"/>
                <a:cs typeface="ＭＳ Ｐゴシック" charset="0"/>
              </a:endParaRPr>
            </a:p>
          </p:txBody>
        </p:sp>
        <p:sp>
          <p:nvSpPr>
            <p:cNvPr id="6" name="Rectangle 1028"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b="0">
                <a:solidFill>
                  <a:srgbClr val="003300"/>
                </a:solidFill>
                <a:latin typeface="Arial" charset="0"/>
                <a:ea typeface="ＭＳ Ｐゴシック" charset="0"/>
                <a:cs typeface="ＭＳ Ｐゴシック" charset="0"/>
              </a:endParaRPr>
            </a:p>
          </p:txBody>
        </p:sp>
        <p:sp>
          <p:nvSpPr>
            <p:cNvPr id="7" name="Line 1029"/>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sz="2400" b="0">
                <a:solidFill>
                  <a:srgbClr val="003300"/>
                </a:solidFill>
                <a:latin typeface="Times New Roman" charset="0"/>
                <a:ea typeface="ＭＳ Ｐゴシック" charset="0"/>
                <a:cs typeface="ＭＳ Ｐゴシック" charset="0"/>
              </a:endParaRPr>
            </a:p>
          </p:txBody>
        </p:sp>
        <p:sp>
          <p:nvSpPr>
            <p:cNvPr id="8" name="Rectangle 1030"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b="0">
                <a:solidFill>
                  <a:srgbClr val="003300"/>
                </a:solidFill>
                <a:latin typeface="Arial" charset="0"/>
                <a:ea typeface="ＭＳ Ｐゴシック" charset="0"/>
                <a:cs typeface="ＭＳ Ｐゴシック" charset="0"/>
              </a:endParaRPr>
            </a:p>
          </p:txBody>
        </p:sp>
        <p:sp>
          <p:nvSpPr>
            <p:cNvPr id="9" name="Line 1031"/>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sz="2400" b="0">
                <a:solidFill>
                  <a:srgbClr val="003300"/>
                </a:solidFill>
                <a:latin typeface="Times New Roman" charset="0"/>
                <a:ea typeface="ＭＳ Ｐゴシック" charset="0"/>
                <a:cs typeface="ＭＳ Ｐゴシック" charset="0"/>
              </a:endParaRPr>
            </a:p>
          </p:txBody>
        </p:sp>
        <p:sp>
          <p:nvSpPr>
            <p:cNvPr id="10" name="Rectangle 1032"/>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b="0">
                <a:solidFill>
                  <a:srgbClr val="003300"/>
                </a:solidFill>
                <a:latin typeface="Arial" charset="0"/>
                <a:ea typeface="ＭＳ Ｐゴシック" charset="0"/>
                <a:cs typeface="ＭＳ Ｐゴシック" charset="0"/>
              </a:endParaRPr>
            </a:p>
          </p:txBody>
        </p:sp>
      </p:grpSp>
      <p:sp>
        <p:nvSpPr>
          <p:cNvPr id="190473" name="Rectangle 103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90474" name="Rectangle 1034"/>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035"/>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036"/>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037"/>
          <p:cNvSpPr>
            <a:spLocks noGrp="1" noChangeArrowheads="1"/>
          </p:cNvSpPr>
          <p:nvPr>
            <p:ph type="sldNum" sz="quarter" idx="12"/>
          </p:nvPr>
        </p:nvSpPr>
        <p:spPr>
          <a:xfrm>
            <a:off x="6553200" y="6248400"/>
            <a:ext cx="1905000" cy="457200"/>
          </a:xfrm>
        </p:spPr>
        <p:txBody>
          <a:bodyPr/>
          <a:lstStyle>
            <a:lvl1pPr>
              <a:defRPr/>
            </a:lvl1pPr>
          </a:lstStyle>
          <a:p>
            <a:pPr>
              <a:defRPr/>
            </a:pPr>
            <a:fld id="{E7C9225D-831D-9B41-8B7A-E4ABB7F49018}" type="slidenum">
              <a:rPr lang="zh-CN" altLang="en-US"/>
              <a:pPr>
                <a:defRPr/>
              </a:pPr>
              <a:t>‹#›</a:t>
            </a:fld>
            <a:endParaRPr lang="en-US" altLang="zh-CN"/>
          </a:p>
        </p:txBody>
      </p:sp>
    </p:spTree>
    <p:extLst>
      <p:ext uri="{BB962C8B-B14F-4D97-AF65-F5344CB8AC3E}">
        <p14:creationId xmlns:p14="http://schemas.microsoft.com/office/powerpoint/2010/main" val="3233730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323AE79-7844-7144-9DDB-D267F812FDFD}" type="slidenum">
              <a:rPr lang="zh-CN" altLang="en-US"/>
              <a:pPr>
                <a:defRPr/>
              </a:pPr>
              <a:t>‹#›</a:t>
            </a:fld>
            <a:endParaRPr lang="en-US" altLang="zh-CN"/>
          </a:p>
        </p:txBody>
      </p:sp>
    </p:spTree>
    <p:extLst>
      <p:ext uri="{BB962C8B-B14F-4D97-AF65-F5344CB8AC3E}">
        <p14:creationId xmlns:p14="http://schemas.microsoft.com/office/powerpoint/2010/main" val="7129523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7B506F7-B781-1E4A-8AD8-8A017902AE4E}" type="slidenum">
              <a:rPr lang="zh-CN" altLang="en-US"/>
              <a:pPr>
                <a:defRPr/>
              </a:pPr>
              <a:t>‹#›</a:t>
            </a:fld>
            <a:endParaRPr lang="en-US" altLang="zh-CN"/>
          </a:p>
        </p:txBody>
      </p:sp>
    </p:spTree>
    <p:extLst>
      <p:ext uri="{BB962C8B-B14F-4D97-AF65-F5344CB8AC3E}">
        <p14:creationId xmlns:p14="http://schemas.microsoft.com/office/powerpoint/2010/main" val="5455308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25D723-73CF-5341-83CB-878D46AE7A73}" type="slidenum">
              <a:rPr lang="zh-CN" altLang="en-US"/>
              <a:pPr>
                <a:defRPr/>
              </a:pPr>
              <a:t>‹#›</a:t>
            </a:fld>
            <a:endParaRPr lang="en-US" altLang="zh-CN"/>
          </a:p>
        </p:txBody>
      </p:sp>
    </p:spTree>
    <p:extLst>
      <p:ext uri="{BB962C8B-B14F-4D97-AF65-F5344CB8AC3E}">
        <p14:creationId xmlns:p14="http://schemas.microsoft.com/office/powerpoint/2010/main" val="4163006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348831BB-3A77-6D43-828A-03BA8613C4D6}" type="slidenum">
              <a:rPr lang="zh-CN" altLang="en-US"/>
              <a:pPr>
                <a:defRPr/>
              </a:pPr>
              <a:t>‹#›</a:t>
            </a:fld>
            <a:endParaRPr lang="en-US" altLang="zh-CN"/>
          </a:p>
        </p:txBody>
      </p:sp>
    </p:spTree>
    <p:extLst>
      <p:ext uri="{BB962C8B-B14F-4D97-AF65-F5344CB8AC3E}">
        <p14:creationId xmlns:p14="http://schemas.microsoft.com/office/powerpoint/2010/main" val="39277903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9B562D6A-5D79-004F-A2FB-FD1B78746CC0}" type="slidenum">
              <a:rPr lang="zh-CN" altLang="en-US"/>
              <a:pPr>
                <a:defRPr/>
              </a:pPr>
              <a:t>‹#›</a:t>
            </a:fld>
            <a:endParaRPr lang="en-US" altLang="zh-CN"/>
          </a:p>
        </p:txBody>
      </p:sp>
    </p:spTree>
    <p:extLst>
      <p:ext uri="{BB962C8B-B14F-4D97-AF65-F5344CB8AC3E}">
        <p14:creationId xmlns:p14="http://schemas.microsoft.com/office/powerpoint/2010/main" val="18479971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C040A028-C03B-4B41-8C19-F253CAEC5101}" type="slidenum">
              <a:rPr lang="zh-CN" altLang="en-US"/>
              <a:pPr>
                <a:defRPr/>
              </a:pPr>
              <a:t>‹#›</a:t>
            </a:fld>
            <a:endParaRPr lang="en-US" altLang="zh-CN"/>
          </a:p>
        </p:txBody>
      </p:sp>
    </p:spTree>
    <p:extLst>
      <p:ext uri="{BB962C8B-B14F-4D97-AF65-F5344CB8AC3E}">
        <p14:creationId xmlns:p14="http://schemas.microsoft.com/office/powerpoint/2010/main" val="2155009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B792E5-F7B2-1148-BDE4-0D22E8A082E3}" type="slidenum">
              <a:rPr lang="zh-CN" altLang="en-US"/>
              <a:pPr>
                <a:defRPr/>
              </a:pPr>
              <a:t>‹#›</a:t>
            </a:fld>
            <a:endParaRPr lang="en-US" altLang="zh-CN"/>
          </a:p>
        </p:txBody>
      </p:sp>
    </p:spTree>
    <p:extLst>
      <p:ext uri="{BB962C8B-B14F-4D97-AF65-F5344CB8AC3E}">
        <p14:creationId xmlns:p14="http://schemas.microsoft.com/office/powerpoint/2010/main" val="37954586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0A94710-447C-DA46-A3C2-76689657B21D}" type="slidenum">
              <a:rPr lang="zh-CN" altLang="en-US"/>
              <a:pPr>
                <a:defRPr/>
              </a:pPr>
              <a:t>‹#›</a:t>
            </a:fld>
            <a:endParaRPr lang="en-US" altLang="zh-CN"/>
          </a:p>
        </p:txBody>
      </p:sp>
    </p:spTree>
    <p:extLst>
      <p:ext uri="{BB962C8B-B14F-4D97-AF65-F5344CB8AC3E}">
        <p14:creationId xmlns:p14="http://schemas.microsoft.com/office/powerpoint/2010/main" val="24566046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05F9453-04DF-F948-9FF8-BEEF59DFE2D9}" type="slidenum">
              <a:rPr lang="zh-CN" altLang="en-US"/>
              <a:pPr>
                <a:defRPr/>
              </a:pPr>
              <a:t>‹#›</a:t>
            </a:fld>
            <a:endParaRPr lang="en-US" altLang="zh-CN"/>
          </a:p>
        </p:txBody>
      </p:sp>
    </p:spTree>
    <p:extLst>
      <p:ext uri="{BB962C8B-B14F-4D97-AF65-F5344CB8AC3E}">
        <p14:creationId xmlns:p14="http://schemas.microsoft.com/office/powerpoint/2010/main" val="570989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186B45F-009D-4EE3-8BD9-FC93FA3AB91F}" type="slidenum">
              <a:rPr lang="en-US" altLang="en-US"/>
              <a:pPr/>
              <a:t>‹#›</a:t>
            </a:fld>
            <a:endParaRPr lang="en-US" altLang="en-US"/>
          </a:p>
        </p:txBody>
      </p:sp>
    </p:spTree>
    <p:extLst>
      <p:ext uri="{BB962C8B-B14F-4D97-AF65-F5344CB8AC3E}">
        <p14:creationId xmlns:p14="http://schemas.microsoft.com/office/powerpoint/2010/main" val="75425994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8DB0C67-0FA9-3749-ACEB-01724525FB80}" type="slidenum">
              <a:rPr lang="zh-CN" altLang="en-US"/>
              <a:pPr>
                <a:defRPr/>
              </a:pPr>
              <a:t>‹#›</a:t>
            </a:fld>
            <a:endParaRPr lang="en-US" altLang="zh-CN"/>
          </a:p>
        </p:txBody>
      </p:sp>
    </p:spTree>
    <p:extLst>
      <p:ext uri="{BB962C8B-B14F-4D97-AF65-F5344CB8AC3E}">
        <p14:creationId xmlns:p14="http://schemas.microsoft.com/office/powerpoint/2010/main" val="30602630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76247-79CA-5041-9C9E-9421B21244C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93987104"/>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483F56-AA6F-F94E-99C9-C5BA7C2544AD}"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37889807"/>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FB9E8-3E7B-FC46-BB33-5F38A81ECB8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19130853"/>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F2D88-0358-564A-A6CD-92C4818A1B1F}"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67389627"/>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F20DA2-7EC5-604F-88F0-985897E8613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44206491"/>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C1CFB4-ED2C-D04D-9DA8-396A57ECBE0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636246314"/>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ADC5ED-C53E-164A-9ACC-65224F71780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356929667"/>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56EA0-8522-CE4F-AACE-F92606BD9B17}"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20042452"/>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5EBF5E-A005-F64D-A2D0-27E5B7E0EFB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530909911"/>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a:p>
        </p:txBody>
      </p:sp>
      <p:sp>
        <p:nvSpPr>
          <p:cNvPr id="176131"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a:p>
        </p:txBody>
      </p:sp>
      <p:sp>
        <p:nvSpPr>
          <p:cNvPr id="176132" name="Rectangle 4"/>
          <p:cNvSpPr>
            <a:spLocks noGrp="1" noChangeArrowheads="1"/>
          </p:cNvSpPr>
          <p:nvPr>
            <p:ph type="ctrTitle" sz="quarter"/>
          </p:nvPr>
        </p:nvSpPr>
        <p:spPr>
          <a:xfrm>
            <a:off x="685800" y="2286000"/>
            <a:ext cx="7772400" cy="1143000"/>
          </a:xfrm>
        </p:spPr>
        <p:txBody>
          <a:bodyPr/>
          <a:lstStyle>
            <a:lvl1pPr>
              <a:defRPr/>
            </a:lvl1pPr>
          </a:lstStyle>
          <a:p>
            <a:pPr lvl="0"/>
            <a:r>
              <a:rPr lang="en-US" altLang="en-US" noProof="0"/>
              <a:t>Click to edit Master title style</a:t>
            </a:r>
          </a:p>
        </p:txBody>
      </p:sp>
      <p:sp>
        <p:nvSpPr>
          <p:cNvPr id="176133"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2" charset="2"/>
              <a:buNone/>
              <a:defRPr b="0">
                <a:latin typeface="Times New Roman" pitchFamily="18" charset="0"/>
              </a:defRPr>
            </a:lvl1pPr>
          </a:lstStyle>
          <a:p>
            <a:pPr lvl="0"/>
            <a:r>
              <a:rPr lang="en-US" altLang="en-US" noProof="0"/>
              <a:t>Click to edit Master subtitle style</a:t>
            </a:r>
          </a:p>
        </p:txBody>
      </p:sp>
      <p:sp>
        <p:nvSpPr>
          <p:cNvPr id="176134" name="Rectangle 6"/>
          <p:cNvSpPr>
            <a:spLocks noGrp="1" noChangeArrowheads="1"/>
          </p:cNvSpPr>
          <p:nvPr>
            <p:ph type="dt" sz="quarter" idx="2"/>
          </p:nvPr>
        </p:nvSpPr>
        <p:spPr/>
        <p:txBody>
          <a:bodyPr/>
          <a:lstStyle>
            <a:lvl1pPr>
              <a:defRPr/>
            </a:lvl1pPr>
          </a:lstStyle>
          <a:p>
            <a:endParaRPr lang="en-US" altLang="en-US"/>
          </a:p>
        </p:txBody>
      </p:sp>
      <p:sp>
        <p:nvSpPr>
          <p:cNvPr id="176135" name="Rectangle 7"/>
          <p:cNvSpPr>
            <a:spLocks noGrp="1" noChangeArrowheads="1"/>
          </p:cNvSpPr>
          <p:nvPr>
            <p:ph type="ftr" sz="quarter" idx="3"/>
          </p:nvPr>
        </p:nvSpPr>
        <p:spPr/>
        <p:txBody>
          <a:bodyPr/>
          <a:lstStyle>
            <a:lvl1pPr>
              <a:defRPr/>
            </a:lvl1pPr>
          </a:lstStyle>
          <a:p>
            <a:endParaRPr lang="en-US" altLang="en-US"/>
          </a:p>
        </p:txBody>
      </p:sp>
      <p:sp>
        <p:nvSpPr>
          <p:cNvPr id="176136" name="Rectangle 8"/>
          <p:cNvSpPr>
            <a:spLocks noGrp="1" noChangeArrowheads="1"/>
          </p:cNvSpPr>
          <p:nvPr>
            <p:ph type="sldNum" sz="quarter" idx="4"/>
          </p:nvPr>
        </p:nvSpPr>
        <p:spPr/>
        <p:txBody>
          <a:bodyPr/>
          <a:lstStyle>
            <a:lvl1pPr>
              <a:defRPr/>
            </a:lvl1pPr>
          </a:lstStyle>
          <a:p>
            <a:endParaRPr lang="en-US" altLang="en-US"/>
          </a:p>
        </p:txBody>
      </p:sp>
      <p:sp>
        <p:nvSpPr>
          <p:cNvPr id="176137" name="Rectangle 9"/>
          <p:cNvSpPr>
            <a:spLocks noChangeArrowheads="1"/>
          </p:cNvSpPr>
          <p:nvPr/>
        </p:nvSpPr>
        <p:spPr bwMode="auto">
          <a:xfrm>
            <a:off x="0" y="3505200"/>
            <a:ext cx="4724400" cy="152400"/>
          </a:xfrm>
          <a:prstGeom prst="rect">
            <a:avLst/>
          </a:prstGeom>
          <a:solidFill>
            <a:schemeClr val="accent1">
              <a:alpha val="5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a:p>
        </p:txBody>
      </p:sp>
    </p:spTree>
  </p:cSld>
  <p:clrMapOvr>
    <a:masterClrMapping/>
  </p:clrMapOvr>
  <p:transition spd="med">
    <p:zoom dir="in"/>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BAE59B-BAB5-2049-BC18-EC4F0067015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36574885"/>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CAC1F7-B0C1-AB45-99E6-4EA2FA61B429}"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08597147"/>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BD4F13-7942-444B-B4B4-922B45760382}"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96525096"/>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D0A6723C-E7CE-914A-8F2E-30CBEDAB2B71}" type="slidenum">
              <a:rPr lang="en-US"/>
              <a:pPr>
                <a:defRPr/>
              </a:pPr>
              <a:t>‹#›</a:t>
            </a:fld>
            <a:endParaRPr lang="en-US"/>
          </a:p>
        </p:txBody>
      </p:sp>
    </p:spTree>
    <p:extLst>
      <p:ext uri="{BB962C8B-B14F-4D97-AF65-F5344CB8AC3E}">
        <p14:creationId xmlns:p14="http://schemas.microsoft.com/office/powerpoint/2010/main" val="3433834798"/>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6C60707-9C0E-0A4E-B751-6785633D3363}" type="slidenum">
              <a:rPr lang="en-US"/>
              <a:pPr>
                <a:defRPr/>
              </a:pPr>
              <a:t>‹#›</a:t>
            </a:fld>
            <a:endParaRPr lang="en-US"/>
          </a:p>
        </p:txBody>
      </p:sp>
    </p:spTree>
    <p:extLst>
      <p:ext uri="{BB962C8B-B14F-4D97-AF65-F5344CB8AC3E}">
        <p14:creationId xmlns:p14="http://schemas.microsoft.com/office/powerpoint/2010/main" val="20519267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185CD87C-6EC7-714E-B5EC-D7ECE7694161}" type="slidenum">
              <a:rPr lang="en-US"/>
              <a:pPr>
                <a:defRPr/>
              </a:pPr>
              <a:t>‹#›</a:t>
            </a:fld>
            <a:endParaRPr lang="en-US"/>
          </a:p>
        </p:txBody>
      </p:sp>
    </p:spTree>
    <p:extLst>
      <p:ext uri="{BB962C8B-B14F-4D97-AF65-F5344CB8AC3E}">
        <p14:creationId xmlns:p14="http://schemas.microsoft.com/office/powerpoint/2010/main" val="34328649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fld id="{DAF65571-D231-C449-B776-814A15012DCE}" type="slidenum">
              <a:rPr lang="en-US"/>
              <a:pPr/>
              <a:t>‹#›</a:t>
            </a:fld>
            <a:endParaRPr lang="en-US"/>
          </a:p>
        </p:txBody>
      </p:sp>
    </p:spTree>
    <p:extLst>
      <p:ext uri="{BB962C8B-B14F-4D97-AF65-F5344CB8AC3E}">
        <p14:creationId xmlns:p14="http://schemas.microsoft.com/office/powerpoint/2010/main" val="2407634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F7F51B6F-7218-47D7-9ED5-10FBD201FA5F}" type="slidenum">
              <a:rPr lang="en-US" altLang="en-US"/>
              <a:pPr/>
              <a:t>‹#›</a:t>
            </a:fld>
            <a:endParaRPr lang="en-US" altLang="en-US"/>
          </a:p>
        </p:txBody>
      </p:sp>
    </p:spTree>
    <p:extLst>
      <p:ext uri="{BB962C8B-B14F-4D97-AF65-F5344CB8AC3E}">
        <p14:creationId xmlns:p14="http://schemas.microsoft.com/office/powerpoint/2010/main" val="37930972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D766DBF9-174C-429F-8D76-FA9A389D52D5}" type="slidenum">
              <a:rPr lang="en-US" altLang="en-US"/>
              <a:pPr/>
              <a:t>‹#›</a:t>
            </a:fld>
            <a:endParaRPr lang="en-US" altLang="en-US"/>
          </a:p>
        </p:txBody>
      </p:sp>
    </p:spTree>
    <p:extLst>
      <p:ext uri="{BB962C8B-B14F-4D97-AF65-F5344CB8AC3E}">
        <p14:creationId xmlns:p14="http://schemas.microsoft.com/office/powerpoint/2010/main" val="9016759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1E294B64-34ED-4706-9800-9EAA8A7F99BD}" type="slidenum">
              <a:rPr lang="en-US" altLang="en-US"/>
              <a:pPr/>
              <a:t>‹#›</a:t>
            </a:fld>
            <a:endParaRPr lang="en-US" altLang="en-US"/>
          </a:p>
        </p:txBody>
      </p:sp>
    </p:spTree>
    <p:extLst>
      <p:ext uri="{BB962C8B-B14F-4D97-AF65-F5344CB8AC3E}">
        <p14:creationId xmlns:p14="http://schemas.microsoft.com/office/powerpoint/2010/main" val="3459236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690466418"/>
      </p:ext>
    </p:extLst>
  </p:cSld>
  <p:clrMapOvr>
    <a:masterClrMapping/>
  </p:clrMapOvr>
  <p:transition spd="med">
    <p:zoom dir="in"/>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B1EDE57-4318-4EFB-9ABA-C8634CFFAD01}" type="slidenum">
              <a:rPr lang="en-US" altLang="en-US"/>
              <a:pPr/>
              <a:t>‹#›</a:t>
            </a:fld>
            <a:endParaRPr lang="en-US" altLang="en-US"/>
          </a:p>
        </p:txBody>
      </p:sp>
    </p:spTree>
    <p:extLst>
      <p:ext uri="{BB962C8B-B14F-4D97-AF65-F5344CB8AC3E}">
        <p14:creationId xmlns:p14="http://schemas.microsoft.com/office/powerpoint/2010/main" val="40819286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9167B18A-4D63-4307-AB78-28096B680611}" type="slidenum">
              <a:rPr lang="en-US" altLang="en-US"/>
              <a:pPr/>
              <a:t>‹#›</a:t>
            </a:fld>
            <a:endParaRPr lang="en-US" altLang="en-US"/>
          </a:p>
        </p:txBody>
      </p:sp>
    </p:spTree>
    <p:extLst>
      <p:ext uri="{BB962C8B-B14F-4D97-AF65-F5344CB8AC3E}">
        <p14:creationId xmlns:p14="http://schemas.microsoft.com/office/powerpoint/2010/main" val="39151758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2E61D82D-991A-4E72-8EAB-4F4C2395939A}" type="slidenum">
              <a:rPr lang="en-US" altLang="en-US"/>
              <a:pPr/>
              <a:t>‹#›</a:t>
            </a:fld>
            <a:endParaRPr lang="en-US" altLang="en-US"/>
          </a:p>
        </p:txBody>
      </p:sp>
    </p:spTree>
    <p:extLst>
      <p:ext uri="{BB962C8B-B14F-4D97-AF65-F5344CB8AC3E}">
        <p14:creationId xmlns:p14="http://schemas.microsoft.com/office/powerpoint/2010/main" val="14545195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B147C25A-FDE2-4548-A2C0-586C37252FBF}" type="slidenum">
              <a:rPr lang="en-US" altLang="en-US"/>
              <a:pPr/>
              <a:t>‹#›</a:t>
            </a:fld>
            <a:endParaRPr lang="en-US" altLang="en-US"/>
          </a:p>
        </p:txBody>
      </p:sp>
    </p:spTree>
    <p:extLst>
      <p:ext uri="{BB962C8B-B14F-4D97-AF65-F5344CB8AC3E}">
        <p14:creationId xmlns:p14="http://schemas.microsoft.com/office/powerpoint/2010/main" val="9094721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5978BB3-87E7-4E7E-8DBB-DB733E9A5B9B}" type="slidenum">
              <a:rPr lang="en-US" altLang="en-US"/>
              <a:pPr/>
              <a:t>‹#›</a:t>
            </a:fld>
            <a:endParaRPr lang="en-US" altLang="en-US"/>
          </a:p>
        </p:txBody>
      </p:sp>
    </p:spTree>
    <p:extLst>
      <p:ext uri="{BB962C8B-B14F-4D97-AF65-F5344CB8AC3E}">
        <p14:creationId xmlns:p14="http://schemas.microsoft.com/office/powerpoint/2010/main" val="3187889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B15966BF-157F-4AB1-8E65-BC32D0AE2EAC}" type="slidenum">
              <a:rPr lang="en-US" altLang="en-US"/>
              <a:pPr/>
              <a:t>‹#›</a:t>
            </a:fld>
            <a:endParaRPr lang="en-US" altLang="en-US"/>
          </a:p>
        </p:txBody>
      </p:sp>
    </p:spTree>
    <p:extLst>
      <p:ext uri="{BB962C8B-B14F-4D97-AF65-F5344CB8AC3E}">
        <p14:creationId xmlns:p14="http://schemas.microsoft.com/office/powerpoint/2010/main" val="23864897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B35E91A6-0E90-4C28-ADDC-99147ECCEE16}" type="slidenum">
              <a:rPr lang="en-US" altLang="en-US"/>
              <a:pPr/>
              <a:t>‹#›</a:t>
            </a:fld>
            <a:endParaRPr lang="en-US" altLang="en-US"/>
          </a:p>
        </p:txBody>
      </p:sp>
    </p:spTree>
    <p:extLst>
      <p:ext uri="{BB962C8B-B14F-4D97-AF65-F5344CB8AC3E}">
        <p14:creationId xmlns:p14="http://schemas.microsoft.com/office/powerpoint/2010/main" val="10320800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BDBB0F25-D0D9-4AC5-BF0D-004CC0D9AA78}" type="slidenum">
              <a:rPr lang="en-US" altLang="en-US"/>
              <a:pPr/>
              <a:t>‹#›</a:t>
            </a:fld>
            <a:endParaRPr lang="en-US" altLang="en-US"/>
          </a:p>
        </p:txBody>
      </p:sp>
    </p:spTree>
    <p:extLst>
      <p:ext uri="{BB962C8B-B14F-4D97-AF65-F5344CB8AC3E}">
        <p14:creationId xmlns:p14="http://schemas.microsoft.com/office/powerpoint/2010/main" val="25120517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F1031DB5-ABB3-4E16-9C98-BC7F58D987DB}" type="slidenum">
              <a:rPr lang="en-US" altLang="en-US"/>
              <a:pPr/>
              <a:t>‹#›</a:t>
            </a:fld>
            <a:endParaRPr lang="en-US" altLang="en-US"/>
          </a:p>
        </p:txBody>
      </p:sp>
    </p:spTree>
    <p:extLst>
      <p:ext uri="{BB962C8B-B14F-4D97-AF65-F5344CB8AC3E}">
        <p14:creationId xmlns:p14="http://schemas.microsoft.com/office/powerpoint/2010/main" val="5684954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45BC5DD2-072B-4D11-9D4E-99DECF8CC1B6}" type="slidenum">
              <a:rPr lang="en-US" altLang="en-US"/>
              <a:pPr/>
              <a:t>‹#›</a:t>
            </a:fld>
            <a:endParaRPr lang="en-US" altLang="en-US"/>
          </a:p>
        </p:txBody>
      </p:sp>
    </p:spTree>
    <p:extLst>
      <p:ext uri="{BB962C8B-B14F-4D97-AF65-F5344CB8AC3E}">
        <p14:creationId xmlns:p14="http://schemas.microsoft.com/office/powerpoint/2010/main" val="634234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817842110"/>
      </p:ext>
    </p:extLst>
  </p:cSld>
  <p:clrMapOvr>
    <a:masterClrMapping/>
  </p:clrMapOvr>
  <p:transition spd="med">
    <p:zoom dir="in"/>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A2113-972D-4B4E-B2C1-832CE9E14946}" type="slidenum">
              <a:rPr lang="en-US"/>
              <a:pPr>
                <a:defRPr/>
              </a:pPr>
              <a:t>‹#›</a:t>
            </a:fld>
            <a:endParaRPr lang="en-US"/>
          </a:p>
        </p:txBody>
      </p:sp>
    </p:spTree>
    <p:extLst>
      <p:ext uri="{BB962C8B-B14F-4D97-AF65-F5344CB8AC3E}">
        <p14:creationId xmlns:p14="http://schemas.microsoft.com/office/powerpoint/2010/main" val="1569142177"/>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7C1EC7-050C-C748-A0D3-6C8A4E190FF6}" type="slidenum">
              <a:rPr lang="en-US"/>
              <a:pPr>
                <a:defRPr/>
              </a:pPr>
              <a:t>‹#›</a:t>
            </a:fld>
            <a:endParaRPr lang="en-US"/>
          </a:p>
        </p:txBody>
      </p:sp>
    </p:spTree>
    <p:extLst>
      <p:ext uri="{BB962C8B-B14F-4D97-AF65-F5344CB8AC3E}">
        <p14:creationId xmlns:p14="http://schemas.microsoft.com/office/powerpoint/2010/main" val="3592596171"/>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79FC13-D5A0-0344-AA0C-A1601C467983}" type="slidenum">
              <a:rPr lang="en-US"/>
              <a:pPr>
                <a:defRPr/>
              </a:pPr>
              <a:t>‹#›</a:t>
            </a:fld>
            <a:endParaRPr lang="en-US"/>
          </a:p>
        </p:txBody>
      </p:sp>
    </p:spTree>
    <p:extLst>
      <p:ext uri="{BB962C8B-B14F-4D97-AF65-F5344CB8AC3E}">
        <p14:creationId xmlns:p14="http://schemas.microsoft.com/office/powerpoint/2010/main" val="2123332146"/>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05E639-E5EC-B740-8D83-CE8D0A57BFE0}" type="slidenum">
              <a:rPr lang="en-US"/>
              <a:pPr>
                <a:defRPr/>
              </a:pPr>
              <a:t>‹#›</a:t>
            </a:fld>
            <a:endParaRPr lang="en-US"/>
          </a:p>
        </p:txBody>
      </p:sp>
    </p:spTree>
    <p:extLst>
      <p:ext uri="{BB962C8B-B14F-4D97-AF65-F5344CB8AC3E}">
        <p14:creationId xmlns:p14="http://schemas.microsoft.com/office/powerpoint/2010/main" val="1522965562"/>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0B1507F-EDA1-934E-A489-51615A28B3FF}" type="slidenum">
              <a:rPr lang="en-US"/>
              <a:pPr>
                <a:defRPr/>
              </a:pPr>
              <a:t>‹#›</a:t>
            </a:fld>
            <a:endParaRPr lang="en-US"/>
          </a:p>
        </p:txBody>
      </p:sp>
    </p:spTree>
    <p:extLst>
      <p:ext uri="{BB962C8B-B14F-4D97-AF65-F5344CB8AC3E}">
        <p14:creationId xmlns:p14="http://schemas.microsoft.com/office/powerpoint/2010/main" val="1814834985"/>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7016A2-68EC-4E40-A304-42C08D8FF4B8}" type="slidenum">
              <a:rPr lang="en-US"/>
              <a:pPr>
                <a:defRPr/>
              </a:pPr>
              <a:t>‹#›</a:t>
            </a:fld>
            <a:endParaRPr lang="en-US"/>
          </a:p>
        </p:txBody>
      </p:sp>
    </p:spTree>
    <p:extLst>
      <p:ext uri="{BB962C8B-B14F-4D97-AF65-F5344CB8AC3E}">
        <p14:creationId xmlns:p14="http://schemas.microsoft.com/office/powerpoint/2010/main" val="3844965525"/>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30DB74A-19B9-D147-81AD-7CEC30DA23CC}" type="slidenum">
              <a:rPr lang="en-US"/>
              <a:pPr>
                <a:defRPr/>
              </a:pPr>
              <a:t>‹#›</a:t>
            </a:fld>
            <a:endParaRPr lang="en-US"/>
          </a:p>
        </p:txBody>
      </p:sp>
    </p:spTree>
    <p:extLst>
      <p:ext uri="{BB962C8B-B14F-4D97-AF65-F5344CB8AC3E}">
        <p14:creationId xmlns:p14="http://schemas.microsoft.com/office/powerpoint/2010/main" val="3399731577"/>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864C6F-F9AA-3546-91D8-8AABAE588D94}" type="slidenum">
              <a:rPr lang="en-US"/>
              <a:pPr>
                <a:defRPr/>
              </a:pPr>
              <a:t>‹#›</a:t>
            </a:fld>
            <a:endParaRPr lang="en-US"/>
          </a:p>
        </p:txBody>
      </p:sp>
    </p:spTree>
    <p:extLst>
      <p:ext uri="{BB962C8B-B14F-4D97-AF65-F5344CB8AC3E}">
        <p14:creationId xmlns:p14="http://schemas.microsoft.com/office/powerpoint/2010/main" val="4130573947"/>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B3F843-F856-1B4A-9109-151CAC8CE460}" type="slidenum">
              <a:rPr lang="en-US"/>
              <a:pPr>
                <a:defRPr/>
              </a:pPr>
              <a:t>‹#›</a:t>
            </a:fld>
            <a:endParaRPr lang="en-US"/>
          </a:p>
        </p:txBody>
      </p:sp>
    </p:spTree>
    <p:extLst>
      <p:ext uri="{BB962C8B-B14F-4D97-AF65-F5344CB8AC3E}">
        <p14:creationId xmlns:p14="http://schemas.microsoft.com/office/powerpoint/2010/main" val="4217946182"/>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380C5A-87BE-F14F-B016-425DC4A79CF7}" type="slidenum">
              <a:rPr lang="en-US"/>
              <a:pPr>
                <a:defRPr/>
              </a:pPr>
              <a:t>‹#›</a:t>
            </a:fld>
            <a:endParaRPr lang="en-US"/>
          </a:p>
        </p:txBody>
      </p:sp>
    </p:spTree>
    <p:extLst>
      <p:ext uri="{BB962C8B-B14F-4D97-AF65-F5344CB8AC3E}">
        <p14:creationId xmlns:p14="http://schemas.microsoft.com/office/powerpoint/2010/main" val="2114866819"/>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87344561"/>
      </p:ext>
    </p:extLst>
  </p:cSld>
  <p:clrMapOvr>
    <a:masterClrMapping/>
  </p:clrMapOvr>
  <p:transition spd="med">
    <p:zoom dir="in"/>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22DCF4-FD33-A943-9208-C14D5EB4D463}" type="slidenum">
              <a:rPr lang="en-US"/>
              <a:pPr>
                <a:defRPr/>
              </a:pPr>
              <a:t>‹#›</a:t>
            </a:fld>
            <a:endParaRPr lang="en-US"/>
          </a:p>
        </p:txBody>
      </p:sp>
    </p:spTree>
    <p:extLst>
      <p:ext uri="{BB962C8B-B14F-4D97-AF65-F5344CB8AC3E}">
        <p14:creationId xmlns:p14="http://schemas.microsoft.com/office/powerpoint/2010/main" val="3749649042"/>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8578B0-9A6B-B64A-93D4-2FCC6F3B36E8}" type="slidenum">
              <a:rPr lang="en-US"/>
              <a:pPr>
                <a:defRPr/>
              </a:pPr>
              <a:t>‹#›</a:t>
            </a:fld>
            <a:endParaRPr lang="en-US"/>
          </a:p>
        </p:txBody>
      </p:sp>
    </p:spTree>
    <p:extLst>
      <p:ext uri="{BB962C8B-B14F-4D97-AF65-F5344CB8AC3E}">
        <p14:creationId xmlns:p14="http://schemas.microsoft.com/office/powerpoint/2010/main" val="3172808975"/>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zh-CN" altLang="en-US" sz="2000" b="1">
                <a:solidFill>
                  <a:srgbClr val="FFD34A"/>
                </a:solidFill>
                <a:latin typeface="Arial" charset="0"/>
                <a:ea typeface="ＭＳ Ｐゴシック" charset="0"/>
                <a:cs typeface="Arial" charset="0"/>
              </a:rPr>
              <a:t> </a:t>
            </a:r>
            <a:r>
              <a:rPr lang="en-US" altLang="zh-CN" sz="2000" b="1">
                <a:solidFill>
                  <a:srgbClr val="FFD34A"/>
                </a:solidFill>
                <a:latin typeface="Arial" charset="0"/>
                <a:ea typeface="ＭＳ Ｐゴシック" charset="0"/>
                <a:cs typeface="Arial" charset="0"/>
              </a:rPr>
              <a:t>DRESSING</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THE                                    </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227598037"/>
      </p:ext>
    </p:extLst>
  </p:cSld>
  <p:clrMapOvr>
    <a:masterClrMapping/>
  </p:clrMapOvr>
  <p:transition spd="med">
    <p:cu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995677"/>
      </p:ext>
    </p:extLst>
  </p:cSld>
  <p:clrMapOvr>
    <a:masterClrMapping/>
  </p:clrMapOvr>
  <p:transition spd="med">
    <p:cu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45256207"/>
      </p:ext>
    </p:extLst>
  </p:cSld>
  <p:clrMapOvr>
    <a:masterClrMapping/>
  </p:clrMapOvr>
  <p:transition spd="med">
    <p:cu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9338480"/>
      </p:ext>
    </p:extLst>
  </p:cSld>
  <p:clrMapOvr>
    <a:masterClrMapping/>
  </p:clrMapOvr>
  <p:transition spd="med">
    <p:cu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1023480"/>
      </p:ext>
    </p:extLst>
  </p:cSld>
  <p:clrMapOvr>
    <a:masterClrMapping/>
  </p:clrMapOvr>
  <p:transition spd="med">
    <p:cu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a:t>Click to edit Master title style</a:t>
            </a:r>
          </a:p>
        </p:txBody>
      </p:sp>
    </p:spTree>
    <p:extLst>
      <p:ext uri="{BB962C8B-B14F-4D97-AF65-F5344CB8AC3E}">
        <p14:creationId xmlns:p14="http://schemas.microsoft.com/office/powerpoint/2010/main" val="2390545269"/>
      </p:ext>
    </p:extLst>
  </p:cSld>
  <p:clrMapOvr>
    <a:masterClrMapping/>
  </p:clrMapOvr>
  <p:transition spd="med">
    <p:cu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3079098"/>
      </p:ext>
    </p:extLst>
  </p:cSld>
  <p:clrMapOvr>
    <a:masterClrMapping/>
  </p:clrMapOvr>
  <p:transition spd="med">
    <p:cu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79298541"/>
      </p:ext>
    </p:extLst>
  </p:cSld>
  <p:clrMapOvr>
    <a:masterClrMapping/>
  </p:clrMapOvr>
  <p:transition spd="med">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857584316"/>
      </p:ext>
    </p:extLst>
  </p:cSld>
  <p:clrMapOvr>
    <a:masterClrMapping/>
  </p:clrMapOvr>
  <p:transition spd="med">
    <p:zoom dir="in"/>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2094928"/>
      </p:ext>
    </p:extLst>
  </p:cSld>
  <p:clrMapOvr>
    <a:masterClrMapping/>
  </p:clrMapOvr>
  <p:transition spd="med">
    <p:cu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8238074"/>
      </p:ext>
    </p:extLst>
  </p:cSld>
  <p:clrMapOvr>
    <a:masterClrMapping/>
  </p:clrMapOvr>
  <p:transition spd="med">
    <p:cu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9517807"/>
      </p:ext>
    </p:extLst>
  </p:cSld>
  <p:clrMapOvr>
    <a:masterClrMapping/>
  </p:clrMapOvr>
  <p:transition spd="med">
    <p:cu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55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2355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2"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B6C7F3E3-09D1-334A-99EA-D55242CBAB14}" type="slidenum">
              <a:rPr lang="en-US"/>
              <a:pPr>
                <a:defRPr/>
              </a:pPr>
              <a:t>‹#›</a:t>
            </a:fld>
            <a:endParaRPr lang="en-US"/>
          </a:p>
        </p:txBody>
      </p:sp>
    </p:spTree>
    <p:extLst>
      <p:ext uri="{BB962C8B-B14F-4D97-AF65-F5344CB8AC3E}">
        <p14:creationId xmlns:p14="http://schemas.microsoft.com/office/powerpoint/2010/main" val="126306967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0B8E9608-8E10-174B-9FD2-2409366E5917}" type="slidenum">
              <a:rPr lang="en-US"/>
              <a:pPr>
                <a:defRPr/>
              </a:pPr>
              <a:t>‹#›</a:t>
            </a:fld>
            <a:endParaRPr lang="en-US"/>
          </a:p>
        </p:txBody>
      </p:sp>
    </p:spTree>
    <p:extLst>
      <p:ext uri="{BB962C8B-B14F-4D97-AF65-F5344CB8AC3E}">
        <p14:creationId xmlns:p14="http://schemas.microsoft.com/office/powerpoint/2010/main" val="13180890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12C6E7B-C8D7-6E4B-A809-A41040647B41}" type="slidenum">
              <a:rPr lang="en-US"/>
              <a:pPr>
                <a:defRPr/>
              </a:pPr>
              <a:t>‹#›</a:t>
            </a:fld>
            <a:endParaRPr lang="en-US"/>
          </a:p>
        </p:txBody>
      </p:sp>
    </p:spTree>
    <p:extLst>
      <p:ext uri="{BB962C8B-B14F-4D97-AF65-F5344CB8AC3E}">
        <p14:creationId xmlns:p14="http://schemas.microsoft.com/office/powerpoint/2010/main" val="13342398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6F70173-F2BB-AE44-8036-5C714A0EE39B}" type="slidenum">
              <a:rPr lang="en-US"/>
              <a:pPr>
                <a:defRPr/>
              </a:pPr>
              <a:t>‹#›</a:t>
            </a:fld>
            <a:endParaRPr lang="en-US"/>
          </a:p>
        </p:txBody>
      </p:sp>
    </p:spTree>
    <p:extLst>
      <p:ext uri="{BB962C8B-B14F-4D97-AF65-F5344CB8AC3E}">
        <p14:creationId xmlns:p14="http://schemas.microsoft.com/office/powerpoint/2010/main" val="139765448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248C7F0-EA01-6045-B4BA-A0A44F6F5552}" type="slidenum">
              <a:rPr lang="en-US"/>
              <a:pPr>
                <a:defRPr/>
              </a:pPr>
              <a:t>‹#›</a:t>
            </a:fld>
            <a:endParaRPr lang="en-US"/>
          </a:p>
        </p:txBody>
      </p:sp>
    </p:spTree>
    <p:extLst>
      <p:ext uri="{BB962C8B-B14F-4D97-AF65-F5344CB8AC3E}">
        <p14:creationId xmlns:p14="http://schemas.microsoft.com/office/powerpoint/2010/main" val="27943699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07F08BC1-88F6-C147-8DBD-36BD5AF9A0F9}" type="slidenum">
              <a:rPr lang="en-US"/>
              <a:pPr>
                <a:defRPr/>
              </a:pPr>
              <a:t>‹#›</a:t>
            </a:fld>
            <a:endParaRPr lang="en-US"/>
          </a:p>
        </p:txBody>
      </p:sp>
    </p:spTree>
    <p:extLst>
      <p:ext uri="{BB962C8B-B14F-4D97-AF65-F5344CB8AC3E}">
        <p14:creationId xmlns:p14="http://schemas.microsoft.com/office/powerpoint/2010/main" val="23544873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CD8C97B5-9676-F140-A982-61B58E11582C}" type="slidenum">
              <a:rPr lang="en-US"/>
              <a:pPr>
                <a:defRPr/>
              </a:pPr>
              <a:t>‹#›</a:t>
            </a:fld>
            <a:endParaRPr lang="en-US"/>
          </a:p>
        </p:txBody>
      </p:sp>
    </p:spTree>
    <p:extLst>
      <p:ext uri="{BB962C8B-B14F-4D97-AF65-F5344CB8AC3E}">
        <p14:creationId xmlns:p14="http://schemas.microsoft.com/office/powerpoint/2010/main" val="1248301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28539651"/>
      </p:ext>
    </p:extLst>
  </p:cSld>
  <p:clrMapOvr>
    <a:masterClrMapping/>
  </p:clrMapOvr>
  <p:transition spd="med">
    <p:zoom dir="in"/>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688611D9-3336-CE4E-ABA7-D9A6ADF2008E}" type="slidenum">
              <a:rPr lang="en-US"/>
              <a:pPr>
                <a:defRPr/>
              </a:pPr>
              <a:t>‹#›</a:t>
            </a:fld>
            <a:endParaRPr lang="en-US"/>
          </a:p>
        </p:txBody>
      </p:sp>
    </p:spTree>
    <p:extLst>
      <p:ext uri="{BB962C8B-B14F-4D97-AF65-F5344CB8AC3E}">
        <p14:creationId xmlns:p14="http://schemas.microsoft.com/office/powerpoint/2010/main" val="12441109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ABAC8EA-38D7-C54F-A82C-837B2B4A1F31}" type="slidenum">
              <a:rPr lang="en-US"/>
              <a:pPr>
                <a:defRPr/>
              </a:pPr>
              <a:t>‹#›</a:t>
            </a:fld>
            <a:endParaRPr lang="en-US"/>
          </a:p>
        </p:txBody>
      </p:sp>
    </p:spTree>
    <p:extLst>
      <p:ext uri="{BB962C8B-B14F-4D97-AF65-F5344CB8AC3E}">
        <p14:creationId xmlns:p14="http://schemas.microsoft.com/office/powerpoint/2010/main" val="62146615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D43183F-75F0-004C-93DF-0A1C439E8AAB}" type="slidenum">
              <a:rPr lang="en-US"/>
              <a:pPr>
                <a:defRPr/>
              </a:pPr>
              <a:t>‹#›</a:t>
            </a:fld>
            <a:endParaRPr lang="en-US"/>
          </a:p>
        </p:txBody>
      </p:sp>
    </p:spTree>
    <p:extLst>
      <p:ext uri="{BB962C8B-B14F-4D97-AF65-F5344CB8AC3E}">
        <p14:creationId xmlns:p14="http://schemas.microsoft.com/office/powerpoint/2010/main" val="38975558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96DA6F3-BE3E-6642-846D-2912E4FBE335}" type="slidenum">
              <a:rPr lang="en-US"/>
              <a:pPr>
                <a:defRPr/>
              </a:pPr>
              <a:t>‹#›</a:t>
            </a:fld>
            <a:endParaRPr lang="en-US"/>
          </a:p>
        </p:txBody>
      </p:sp>
    </p:spTree>
    <p:extLst>
      <p:ext uri="{BB962C8B-B14F-4D97-AF65-F5344CB8AC3E}">
        <p14:creationId xmlns:p14="http://schemas.microsoft.com/office/powerpoint/2010/main" val="101297022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6603881"/>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9476966"/>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1947615"/>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049056"/>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7691190"/>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0851040"/>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506185242"/>
      </p:ext>
    </p:extLst>
  </p:cSld>
  <p:clrMapOvr>
    <a:masterClrMapping/>
  </p:clrMapOvr>
  <p:transition spd="med">
    <p:zoom dir="in"/>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1683562"/>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0612944"/>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8208053"/>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2130141"/>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491566"/>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E2CC7E-8A7F-7848-A534-5C12A37087FD}"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4192390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60EEEF-F748-EF44-AA49-1EAEA68DAD4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7259374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423DA4-F881-B749-9BBE-79D2E3DA71E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4512630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C3EA2C-8AC2-4E4F-AD2B-967768B062F5}"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64682371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6D757B-F256-4545-8AD3-75F89A23450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526614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21106430"/>
      </p:ext>
    </p:extLst>
  </p:cSld>
  <p:clrMapOvr>
    <a:masterClrMapping/>
  </p:clrMapOvr>
  <p:transition spd="med">
    <p:zoom dir="in"/>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EC2E2D-A7DE-BB48-945B-CB3AB00B24E5}"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245654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7DE38D-D746-2C44-872A-912435D1161F}"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0616640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D65A0E-E935-FC4B-8083-9ADAA3F9EF31}"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12935739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90EA2-862C-BB4F-AB2C-E49D43E225A4}"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31591163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5690BF-75E9-6A49-A8F5-F560453C8645}"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25005558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6E4019-5BBA-254D-B981-A12E3FEA0501}"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46398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1609C4F-2E81-46B8-91FA-6E502A510C22}" type="slidenum">
              <a:rPr lang="en-US" altLang="en-US"/>
              <a:pPr/>
              <a:t>‹#›</a:t>
            </a:fld>
            <a:endParaRPr lang="en-US" altLang="en-US"/>
          </a:p>
        </p:txBody>
      </p:sp>
    </p:spTree>
    <p:extLst>
      <p:ext uri="{BB962C8B-B14F-4D97-AF65-F5344CB8AC3E}">
        <p14:creationId xmlns:p14="http://schemas.microsoft.com/office/powerpoint/2010/main" val="12752089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089551955"/>
      </p:ext>
    </p:extLst>
  </p:cSld>
  <p:clrMapOvr>
    <a:masterClrMapping/>
  </p:clrMapOvr>
  <p:transition spd="med">
    <p:zoom dir="in"/>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967963745"/>
      </p:ext>
    </p:extLst>
  </p:cSld>
  <p:clrMapOvr>
    <a:masterClrMapping/>
  </p:clrMapOvr>
  <p:transition spd="med">
    <p:zoom dir="in"/>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670716707"/>
      </p:ext>
    </p:extLst>
  </p:cSld>
  <p:clrMapOvr>
    <a:masterClrMapping/>
  </p:clrMapOvr>
  <p:transition spd="med">
    <p:zoom dir="in"/>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D438F49-8762-47CD-BBF2-9F0936900824}" type="slidenum">
              <a:rPr lang="en-US" altLang="en-US"/>
              <a:pPr/>
              <a:t>‹#›</a:t>
            </a:fld>
            <a:endParaRPr lang="en-US" altLang="en-US"/>
          </a:p>
        </p:txBody>
      </p:sp>
    </p:spTree>
    <p:extLst>
      <p:ext uri="{BB962C8B-B14F-4D97-AF65-F5344CB8AC3E}">
        <p14:creationId xmlns:p14="http://schemas.microsoft.com/office/powerpoint/2010/main" val="1923263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E747F04-0BF3-4EDB-96FA-E4DDE16849C6}" type="slidenum">
              <a:rPr lang="en-US" altLang="en-US"/>
              <a:pPr/>
              <a:t>‹#›</a:t>
            </a:fld>
            <a:endParaRPr lang="en-US" altLang="en-US"/>
          </a:p>
        </p:txBody>
      </p:sp>
    </p:spTree>
    <p:extLst>
      <p:ext uri="{BB962C8B-B14F-4D97-AF65-F5344CB8AC3E}">
        <p14:creationId xmlns:p14="http://schemas.microsoft.com/office/powerpoint/2010/main" val="2721323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E0AECF8-7C20-4B88-88E5-C6E1C4FAA3E8}" type="slidenum">
              <a:rPr lang="en-US" altLang="en-US"/>
              <a:pPr/>
              <a:t>‹#›</a:t>
            </a:fld>
            <a:endParaRPr lang="en-US" altLang="en-US"/>
          </a:p>
        </p:txBody>
      </p:sp>
    </p:spTree>
    <p:extLst>
      <p:ext uri="{BB962C8B-B14F-4D97-AF65-F5344CB8AC3E}">
        <p14:creationId xmlns:p14="http://schemas.microsoft.com/office/powerpoint/2010/main" val="3575252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FB31FAA-A3C4-47D8-92B9-FA545D4EE2F7}" type="slidenum">
              <a:rPr lang="en-US" altLang="en-US"/>
              <a:pPr/>
              <a:t>‹#›</a:t>
            </a:fld>
            <a:endParaRPr lang="en-US" altLang="en-US"/>
          </a:p>
        </p:txBody>
      </p:sp>
    </p:spTree>
    <p:extLst>
      <p:ext uri="{BB962C8B-B14F-4D97-AF65-F5344CB8AC3E}">
        <p14:creationId xmlns:p14="http://schemas.microsoft.com/office/powerpoint/2010/main" val="2610410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9ED1211-1BE6-4291-A177-69D709085D45}" type="slidenum">
              <a:rPr lang="en-US" altLang="en-US"/>
              <a:pPr/>
              <a:t>‹#›</a:t>
            </a:fld>
            <a:endParaRPr lang="en-US" altLang="en-US"/>
          </a:p>
        </p:txBody>
      </p:sp>
    </p:spTree>
    <p:extLst>
      <p:ext uri="{BB962C8B-B14F-4D97-AF65-F5344CB8AC3E}">
        <p14:creationId xmlns:p14="http://schemas.microsoft.com/office/powerpoint/2010/main" val="2415315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FE0B10C8-704F-4934-87C5-1D8D2B276776}" type="slidenum">
              <a:rPr lang="en-US" altLang="en-US"/>
              <a:pPr/>
              <a:t>‹#›</a:t>
            </a:fld>
            <a:endParaRPr lang="en-US" altLang="en-US"/>
          </a:p>
        </p:txBody>
      </p:sp>
    </p:spTree>
    <p:extLst>
      <p:ext uri="{BB962C8B-B14F-4D97-AF65-F5344CB8AC3E}">
        <p14:creationId xmlns:p14="http://schemas.microsoft.com/office/powerpoint/2010/main" val="2658690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C86C303-CCE5-4601-BED3-692180D37B2B}" type="slidenum">
              <a:rPr lang="en-US" altLang="en-US"/>
              <a:pPr/>
              <a:t>‹#›</a:t>
            </a:fld>
            <a:endParaRPr lang="en-US" altLang="en-US"/>
          </a:p>
        </p:txBody>
      </p:sp>
    </p:spTree>
    <p:extLst>
      <p:ext uri="{BB962C8B-B14F-4D97-AF65-F5344CB8AC3E}">
        <p14:creationId xmlns:p14="http://schemas.microsoft.com/office/powerpoint/2010/main" val="3610203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693D489-48D1-49AE-899A-820D6F8E973E}" type="slidenum">
              <a:rPr lang="en-US" altLang="en-US"/>
              <a:pPr/>
              <a:t>‹#›</a:t>
            </a:fld>
            <a:endParaRPr lang="en-US" altLang="en-US"/>
          </a:p>
        </p:txBody>
      </p:sp>
    </p:spTree>
    <p:extLst>
      <p:ext uri="{BB962C8B-B14F-4D97-AF65-F5344CB8AC3E}">
        <p14:creationId xmlns:p14="http://schemas.microsoft.com/office/powerpoint/2010/main" val="37130349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FA839DE-F49D-4217-A9D6-7C791910D9CF}" type="slidenum">
              <a:rPr lang="en-US" altLang="en-US"/>
              <a:pPr/>
              <a:t>‹#›</a:t>
            </a:fld>
            <a:endParaRPr lang="en-US" altLang="en-US"/>
          </a:p>
        </p:txBody>
      </p:sp>
    </p:spTree>
    <p:extLst>
      <p:ext uri="{BB962C8B-B14F-4D97-AF65-F5344CB8AC3E}">
        <p14:creationId xmlns:p14="http://schemas.microsoft.com/office/powerpoint/2010/main" val="117623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EE5D7BC6-1649-4470-8D99-1CC1C7E98796}" type="slidenum">
              <a:rPr lang="en-US" altLang="en-US"/>
              <a:pPr/>
              <a:t>‹#›</a:t>
            </a:fld>
            <a:endParaRPr lang="en-US" altLang="en-US"/>
          </a:p>
        </p:txBody>
      </p:sp>
    </p:spTree>
    <p:extLst>
      <p:ext uri="{BB962C8B-B14F-4D97-AF65-F5344CB8AC3E}">
        <p14:creationId xmlns:p14="http://schemas.microsoft.com/office/powerpoint/2010/main" val="41504828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9E4569B-8B28-4E92-BD92-B9BF2F9AC4F2}" type="slidenum">
              <a:rPr lang="en-US" altLang="en-US"/>
              <a:pPr/>
              <a:t>‹#›</a:t>
            </a:fld>
            <a:endParaRPr lang="en-US" altLang="en-US"/>
          </a:p>
        </p:txBody>
      </p:sp>
    </p:spTree>
    <p:extLst>
      <p:ext uri="{BB962C8B-B14F-4D97-AF65-F5344CB8AC3E}">
        <p14:creationId xmlns:p14="http://schemas.microsoft.com/office/powerpoint/2010/main" val="15245762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3444AEE-A2BA-4CF8-A81B-A3BB14718B13}" type="slidenum">
              <a:rPr lang="en-US" altLang="en-US"/>
              <a:pPr/>
              <a:t>‹#›</a:t>
            </a:fld>
            <a:endParaRPr lang="en-US" altLang="en-US"/>
          </a:p>
        </p:txBody>
      </p:sp>
    </p:spTree>
    <p:extLst>
      <p:ext uri="{BB962C8B-B14F-4D97-AF65-F5344CB8AC3E}">
        <p14:creationId xmlns:p14="http://schemas.microsoft.com/office/powerpoint/2010/main" val="48063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3902075"/>
            <a:ext cx="3400425" cy="2949575"/>
            <a:chOff x="0" y="2458"/>
            <a:chExt cx="2142" cy="1858"/>
          </a:xfrm>
        </p:grpSpPr>
        <p:sp>
          <p:nvSpPr>
            <p:cNvPr id="13619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619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619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619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619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620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620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altLang="en-US" noProof="0"/>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136204" name="Rectangle 12"/>
          <p:cNvSpPr>
            <a:spLocks noGrp="1" noChangeArrowheads="1"/>
          </p:cNvSpPr>
          <p:nvPr>
            <p:ph type="dt" sz="quarter" idx="2"/>
          </p:nvPr>
        </p:nvSpPr>
        <p:spPr/>
        <p:txBody>
          <a:bodyPr/>
          <a:lstStyle>
            <a:lvl1pPr>
              <a:defRPr/>
            </a:lvl1pPr>
          </a:lstStyle>
          <a:p>
            <a:endParaRPr lang="en-US" altLang="en-US"/>
          </a:p>
        </p:txBody>
      </p:sp>
      <p:sp>
        <p:nvSpPr>
          <p:cNvPr id="136205" name="Rectangle 13"/>
          <p:cNvSpPr>
            <a:spLocks noGrp="1" noChangeArrowheads="1"/>
          </p:cNvSpPr>
          <p:nvPr>
            <p:ph type="ftr" sz="quarter" idx="3"/>
          </p:nvPr>
        </p:nvSpPr>
        <p:spPr/>
        <p:txBody>
          <a:bodyPr/>
          <a:lstStyle>
            <a:lvl1pPr>
              <a:defRPr/>
            </a:lvl1pPr>
          </a:lstStyle>
          <a:p>
            <a:endParaRPr lang="en-US" altLang="en-US"/>
          </a:p>
        </p:txBody>
      </p:sp>
      <p:sp>
        <p:nvSpPr>
          <p:cNvPr id="136206" name="Rectangle 14"/>
          <p:cNvSpPr>
            <a:spLocks noGrp="1" noChangeArrowheads="1"/>
          </p:cNvSpPr>
          <p:nvPr>
            <p:ph type="sldNum" sz="quarter" idx="4"/>
          </p:nvPr>
        </p:nvSpPr>
        <p:spPr/>
        <p:txBody>
          <a:bodyPr/>
          <a:lstStyle>
            <a:lvl1pPr>
              <a:defRPr/>
            </a:lvl1pPr>
          </a:lstStyle>
          <a:p>
            <a:fld id="{59A18888-703F-44DF-A993-D5384B35A840}" type="slidenum">
              <a:rPr lang="en-US" altLang="en-US"/>
              <a:pPr/>
              <a:t>‹#›</a:t>
            </a:fld>
            <a:endParaRPr lang="en-US"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C3E12F6-9C1B-433E-AA5C-113E6B97F231}" type="slidenum">
              <a:rPr lang="en-US" altLang="en-US"/>
              <a:pPr/>
              <a:t>‹#›</a:t>
            </a:fld>
            <a:endParaRPr lang="en-US" altLang="en-US"/>
          </a:p>
        </p:txBody>
      </p:sp>
    </p:spTree>
    <p:extLst>
      <p:ext uri="{BB962C8B-B14F-4D97-AF65-F5344CB8AC3E}">
        <p14:creationId xmlns:p14="http://schemas.microsoft.com/office/powerpoint/2010/main" val="1336282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784E96D-7126-4D71-9345-32441FB034A3}" type="slidenum">
              <a:rPr lang="en-US" altLang="en-US"/>
              <a:pPr/>
              <a:t>‹#›</a:t>
            </a:fld>
            <a:endParaRPr lang="en-US" altLang="en-US"/>
          </a:p>
        </p:txBody>
      </p:sp>
    </p:spTree>
    <p:extLst>
      <p:ext uri="{BB962C8B-B14F-4D97-AF65-F5344CB8AC3E}">
        <p14:creationId xmlns:p14="http://schemas.microsoft.com/office/powerpoint/2010/main" val="19999067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C149978-9B41-460B-AD85-CD697EE50135}" type="slidenum">
              <a:rPr lang="en-US" altLang="en-US"/>
              <a:pPr/>
              <a:t>‹#›</a:t>
            </a:fld>
            <a:endParaRPr lang="en-US" altLang="en-US"/>
          </a:p>
        </p:txBody>
      </p:sp>
    </p:spTree>
    <p:extLst>
      <p:ext uri="{BB962C8B-B14F-4D97-AF65-F5344CB8AC3E}">
        <p14:creationId xmlns:p14="http://schemas.microsoft.com/office/powerpoint/2010/main" val="6569641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6AD98EDD-5659-4FEA-89C0-62F1B30FB5F8}" type="slidenum">
              <a:rPr lang="en-US" altLang="en-US"/>
              <a:pPr/>
              <a:t>‹#›</a:t>
            </a:fld>
            <a:endParaRPr lang="en-US" altLang="en-US"/>
          </a:p>
        </p:txBody>
      </p:sp>
    </p:spTree>
    <p:extLst>
      <p:ext uri="{BB962C8B-B14F-4D97-AF65-F5344CB8AC3E}">
        <p14:creationId xmlns:p14="http://schemas.microsoft.com/office/powerpoint/2010/main" val="1424550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2D8B35B7-EE44-4B98-9341-89F5B291E5B9}" type="slidenum">
              <a:rPr lang="en-US" altLang="en-US"/>
              <a:pPr/>
              <a:t>‹#›</a:t>
            </a:fld>
            <a:endParaRPr lang="en-US" altLang="en-US"/>
          </a:p>
        </p:txBody>
      </p:sp>
    </p:spTree>
    <p:extLst>
      <p:ext uri="{BB962C8B-B14F-4D97-AF65-F5344CB8AC3E}">
        <p14:creationId xmlns:p14="http://schemas.microsoft.com/office/powerpoint/2010/main" val="3304612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AA7FFD9-B9E1-4667-AC4A-14D0A511E530}" type="slidenum">
              <a:rPr lang="en-US" altLang="en-US"/>
              <a:pPr/>
              <a:t>‹#›</a:t>
            </a:fld>
            <a:endParaRPr lang="en-US" altLang="en-US"/>
          </a:p>
        </p:txBody>
      </p:sp>
    </p:spTree>
    <p:extLst>
      <p:ext uri="{BB962C8B-B14F-4D97-AF65-F5344CB8AC3E}">
        <p14:creationId xmlns:p14="http://schemas.microsoft.com/office/powerpoint/2010/main" val="4245634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BDB84C84-525E-49E6-8C4A-7F68A9936B8E}" type="slidenum">
              <a:rPr lang="en-US" altLang="en-US"/>
              <a:pPr/>
              <a:t>‹#›</a:t>
            </a:fld>
            <a:endParaRPr lang="en-US" altLang="en-US"/>
          </a:p>
        </p:txBody>
      </p:sp>
    </p:spTree>
    <p:extLst>
      <p:ext uri="{BB962C8B-B14F-4D97-AF65-F5344CB8AC3E}">
        <p14:creationId xmlns:p14="http://schemas.microsoft.com/office/powerpoint/2010/main" val="40079059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606F0CE-D90F-40CA-9C9B-DA3501D9D124}" type="slidenum">
              <a:rPr lang="en-US" altLang="en-US"/>
              <a:pPr/>
              <a:t>‹#›</a:t>
            </a:fld>
            <a:endParaRPr lang="en-US" altLang="en-US"/>
          </a:p>
        </p:txBody>
      </p:sp>
    </p:spTree>
    <p:extLst>
      <p:ext uri="{BB962C8B-B14F-4D97-AF65-F5344CB8AC3E}">
        <p14:creationId xmlns:p14="http://schemas.microsoft.com/office/powerpoint/2010/main" val="12568434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9D652B6-AE26-43DD-9AC0-57781FA33B01}" type="slidenum">
              <a:rPr lang="en-US" altLang="en-US"/>
              <a:pPr/>
              <a:t>‹#›</a:t>
            </a:fld>
            <a:endParaRPr lang="en-US" altLang="en-US"/>
          </a:p>
        </p:txBody>
      </p:sp>
    </p:spTree>
    <p:extLst>
      <p:ext uri="{BB962C8B-B14F-4D97-AF65-F5344CB8AC3E}">
        <p14:creationId xmlns:p14="http://schemas.microsoft.com/office/powerpoint/2010/main" val="22143083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0791DEF-33EF-414D-8C50-45CE05C8E8B0}" type="slidenum">
              <a:rPr lang="en-US" altLang="en-US"/>
              <a:pPr/>
              <a:t>‹#›</a:t>
            </a:fld>
            <a:endParaRPr lang="en-US" altLang="en-US"/>
          </a:p>
        </p:txBody>
      </p:sp>
    </p:spTree>
    <p:extLst>
      <p:ext uri="{BB962C8B-B14F-4D97-AF65-F5344CB8AC3E}">
        <p14:creationId xmlns:p14="http://schemas.microsoft.com/office/powerpoint/2010/main" val="3466321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B32D00D-9970-4448-92E2-497E0022B10B}" type="slidenum">
              <a:rPr lang="en-US" altLang="en-US"/>
              <a:pPr/>
              <a:t>‹#›</a:t>
            </a:fld>
            <a:endParaRPr lang="en-US" altLang="en-US"/>
          </a:p>
        </p:txBody>
      </p:sp>
    </p:spTree>
    <p:extLst>
      <p:ext uri="{BB962C8B-B14F-4D97-AF65-F5344CB8AC3E}">
        <p14:creationId xmlns:p14="http://schemas.microsoft.com/office/powerpoint/2010/main" val="22431829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CB9A581-8A0F-4F85-B69E-526914391F5F}" type="slidenum">
              <a:rPr lang="en-US" altLang="en-US"/>
              <a:pPr/>
              <a:t>‹#›</a:t>
            </a:fld>
            <a:endParaRPr lang="en-US" altLang="en-US"/>
          </a:p>
        </p:txBody>
      </p:sp>
    </p:spTree>
    <p:extLst>
      <p:ext uri="{BB962C8B-B14F-4D97-AF65-F5344CB8AC3E}">
        <p14:creationId xmlns:p14="http://schemas.microsoft.com/office/powerpoint/2010/main" val="187020041"/>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91E0176-A2A6-4739-B807-82DC16F782C5}" type="slidenum">
              <a:rPr lang="en-US" altLang="en-US"/>
              <a:pPr/>
              <a:t>‹#›</a:t>
            </a:fld>
            <a:endParaRPr lang="en-US" altLang="en-US"/>
          </a:p>
        </p:txBody>
      </p:sp>
    </p:spTree>
    <p:extLst>
      <p:ext uri="{BB962C8B-B14F-4D97-AF65-F5344CB8AC3E}">
        <p14:creationId xmlns:p14="http://schemas.microsoft.com/office/powerpoint/2010/main" val="1087071162"/>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481106E-85CD-490C-A7A7-F44D89D673CB}" type="slidenum">
              <a:rPr lang="en-US" altLang="en-US"/>
              <a:pPr/>
              <a:t>‹#›</a:t>
            </a:fld>
            <a:endParaRPr lang="en-US" altLang="en-US"/>
          </a:p>
        </p:txBody>
      </p:sp>
    </p:spTree>
    <p:extLst>
      <p:ext uri="{BB962C8B-B14F-4D97-AF65-F5344CB8AC3E}">
        <p14:creationId xmlns:p14="http://schemas.microsoft.com/office/powerpoint/2010/main" val="16070066"/>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F4E053D-2A19-47DE-9B16-939FEA0943D9}" type="slidenum">
              <a:rPr lang="en-US" altLang="en-US"/>
              <a:pPr/>
              <a:t>‹#›</a:t>
            </a:fld>
            <a:endParaRPr lang="en-US" altLang="en-US"/>
          </a:p>
        </p:txBody>
      </p:sp>
    </p:spTree>
    <p:extLst>
      <p:ext uri="{BB962C8B-B14F-4D97-AF65-F5344CB8AC3E}">
        <p14:creationId xmlns:p14="http://schemas.microsoft.com/office/powerpoint/2010/main" val="355972694"/>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FC2BB8EC-8610-4F1B-9608-1CAF5095A3FC}" type="slidenum">
              <a:rPr lang="en-US" altLang="en-US"/>
              <a:pPr/>
              <a:t>‹#›</a:t>
            </a:fld>
            <a:endParaRPr lang="en-US" altLang="en-US"/>
          </a:p>
        </p:txBody>
      </p:sp>
    </p:spTree>
    <p:extLst>
      <p:ext uri="{BB962C8B-B14F-4D97-AF65-F5344CB8AC3E}">
        <p14:creationId xmlns:p14="http://schemas.microsoft.com/office/powerpoint/2010/main" val="3730395550"/>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2051584D-40FD-4986-9127-46F343011D28}" type="slidenum">
              <a:rPr lang="en-US" altLang="en-US"/>
              <a:pPr/>
              <a:t>‹#›</a:t>
            </a:fld>
            <a:endParaRPr lang="en-US" altLang="en-US"/>
          </a:p>
        </p:txBody>
      </p:sp>
    </p:spTree>
    <p:extLst>
      <p:ext uri="{BB962C8B-B14F-4D97-AF65-F5344CB8AC3E}">
        <p14:creationId xmlns:p14="http://schemas.microsoft.com/office/powerpoint/2010/main" val="34930560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25A6CFEA-CABC-4D8B-8260-90DAB8AF68DB}" type="slidenum">
              <a:rPr lang="en-US" altLang="en-US"/>
              <a:pPr/>
              <a:t>‹#›</a:t>
            </a:fld>
            <a:endParaRPr lang="en-US" altLang="en-US"/>
          </a:p>
        </p:txBody>
      </p:sp>
    </p:spTree>
    <p:extLst>
      <p:ext uri="{BB962C8B-B14F-4D97-AF65-F5344CB8AC3E}">
        <p14:creationId xmlns:p14="http://schemas.microsoft.com/office/powerpoint/2010/main" val="3927067659"/>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71DF610D-3CBF-4B2F-BC42-49BB7297E78F}" type="slidenum">
              <a:rPr lang="en-US" altLang="en-US"/>
              <a:pPr/>
              <a:t>‹#›</a:t>
            </a:fld>
            <a:endParaRPr lang="en-US" altLang="en-US"/>
          </a:p>
        </p:txBody>
      </p:sp>
    </p:spTree>
    <p:extLst>
      <p:ext uri="{BB962C8B-B14F-4D97-AF65-F5344CB8AC3E}">
        <p14:creationId xmlns:p14="http://schemas.microsoft.com/office/powerpoint/2010/main" val="523648111"/>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BDE29D4-2A3F-4437-AE36-612CE3E13470}" type="slidenum">
              <a:rPr lang="en-US" altLang="en-US"/>
              <a:pPr/>
              <a:t>‹#›</a:t>
            </a:fld>
            <a:endParaRPr lang="en-US" altLang="en-US"/>
          </a:p>
        </p:txBody>
      </p:sp>
    </p:spTree>
    <p:extLst>
      <p:ext uri="{BB962C8B-B14F-4D97-AF65-F5344CB8AC3E}">
        <p14:creationId xmlns:p14="http://schemas.microsoft.com/office/powerpoint/2010/main" val="2283563581"/>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B078F73-5D46-4815-8E99-B5518F3D0DA3}" type="slidenum">
              <a:rPr lang="en-US" altLang="en-US"/>
              <a:pPr/>
              <a:t>‹#›</a:t>
            </a:fld>
            <a:endParaRPr lang="en-US" altLang="en-US"/>
          </a:p>
        </p:txBody>
      </p:sp>
    </p:spTree>
    <p:extLst>
      <p:ext uri="{BB962C8B-B14F-4D97-AF65-F5344CB8AC3E}">
        <p14:creationId xmlns:p14="http://schemas.microsoft.com/office/powerpoint/2010/main" val="59689220"/>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AE030BE-CDCC-44AE-BC7C-6CE7F055EA44}" type="slidenum">
              <a:rPr lang="en-US" altLang="en-US"/>
              <a:pPr/>
              <a:t>‹#›</a:t>
            </a:fld>
            <a:endParaRPr lang="en-US" altLang="en-US"/>
          </a:p>
        </p:txBody>
      </p:sp>
    </p:spTree>
    <p:extLst>
      <p:ext uri="{BB962C8B-B14F-4D97-AF65-F5344CB8AC3E}">
        <p14:creationId xmlns:p14="http://schemas.microsoft.com/office/powerpoint/2010/main" val="2000738035"/>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9FC63AD-2686-4BEB-99BE-EF9C1F4925E9}" type="slidenum">
              <a:rPr lang="en-US" altLang="en-US"/>
              <a:pPr/>
              <a:t>‹#›</a:t>
            </a:fld>
            <a:endParaRPr lang="en-US" altLang="en-US"/>
          </a:p>
        </p:txBody>
      </p:sp>
    </p:spTree>
    <p:extLst>
      <p:ext uri="{BB962C8B-B14F-4D97-AF65-F5344CB8AC3E}">
        <p14:creationId xmlns:p14="http://schemas.microsoft.com/office/powerpoint/2010/main" val="3837148361"/>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1506" name="Group 2"/>
          <p:cNvGrpSpPr>
            <a:grpSpLocks/>
          </p:cNvGrpSpPr>
          <p:nvPr/>
        </p:nvGrpSpPr>
        <p:grpSpPr bwMode="auto">
          <a:xfrm>
            <a:off x="0" y="-12700"/>
            <a:ext cx="9156700" cy="6870700"/>
            <a:chOff x="0" y="-8"/>
            <a:chExt cx="5768" cy="4328"/>
          </a:xfrm>
        </p:grpSpPr>
        <p:sp>
          <p:nvSpPr>
            <p:cNvPr id="21507" name="Rectangle 3"/>
            <p:cNvSpPr>
              <a:spLocks noChangeArrowheads="1"/>
            </p:cNvSpPr>
            <p:nvPr/>
          </p:nvSpPr>
          <p:spPr bwMode="auto">
            <a:xfrm>
              <a:off x="0" y="0"/>
              <a:ext cx="5760" cy="13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08"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09"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0"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1"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2"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3"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4"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5"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Lst>
              <a:ahLst/>
              <a:cxnLst>
                <a:cxn ang="0">
                  <a:pos x="T0" y="T1"/>
                </a:cxn>
                <a:cxn ang="0">
                  <a:pos x="T2" y="T3"/>
                </a:cxn>
                <a:cxn ang="0">
                  <a:pos x="T4" y="T5"/>
                </a:cxn>
                <a:cxn ang="0">
                  <a:pos x="T6" y="T7"/>
                </a:cxn>
                <a:cxn ang="0">
                  <a:pos x="T8" y="T9"/>
                </a:cxn>
                <a:cxn ang="0">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6"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7"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8"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Lst>
              <a:ahLst/>
              <a:cxnLst>
                <a:cxn ang="0">
                  <a:pos x="T0" y="T1"/>
                </a:cxn>
                <a:cxn ang="0">
                  <a:pos x="T2" y="T3"/>
                </a:cxn>
                <a:cxn ang="0">
                  <a:pos x="T4" y="T5"/>
                </a:cxn>
                <a:cxn ang="0">
                  <a:pos x="T6" y="T7"/>
                </a:cxn>
                <a:cxn ang="0">
                  <a:pos x="T8" y="T9"/>
                </a:cxn>
                <a:cxn ang="0">
                  <a:pos x="T10" y="T11"/>
                </a:cxn>
                <a:cxn ang="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19"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20"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21"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Lst>
              <a:ahLst/>
              <a:cxnLst>
                <a:cxn ang="0">
                  <a:pos x="T0" y="T1"/>
                </a:cxn>
                <a:cxn ang="0">
                  <a:pos x="T2" y="T3"/>
                </a:cxn>
                <a:cxn ang="0">
                  <a:pos x="T4" y="T5"/>
                </a:cxn>
                <a:cxn ang="0">
                  <a:pos x="T6" y="T7"/>
                </a:cxn>
                <a:cxn ang="0">
                  <a:pos x="T8" y="T9"/>
                </a:cxn>
                <a:cxn ang="0">
                  <a:pos x="T10" y="T11"/>
                </a:cxn>
                <a:cxn ang="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22"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Lst>
              <a:ahLst/>
              <a:cxnLst>
                <a:cxn ang="0">
                  <a:pos x="T0" y="T1"/>
                </a:cxn>
                <a:cxn ang="0">
                  <a:pos x="T2" y="T3"/>
                </a:cxn>
                <a:cxn ang="0">
                  <a:pos x="T4" y="T5"/>
                </a:cxn>
                <a:cxn ang="0">
                  <a:pos x="T6" y="T7"/>
                </a:cxn>
                <a:cxn ang="0">
                  <a:pos x="T8" y="T9"/>
                </a:cxn>
                <a:cxn ang="0">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23"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24"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Lst>
              <a:ahLst/>
              <a:cxnLst>
                <a:cxn ang="0">
                  <a:pos x="T0" y="T1"/>
                </a:cxn>
                <a:cxn ang="0">
                  <a:pos x="T2" y="T3"/>
                </a:cxn>
                <a:cxn ang="0">
                  <a:pos x="T4" y="T5"/>
                </a:cxn>
                <a:cxn ang="0">
                  <a:pos x="T6" y="T7"/>
                </a:cxn>
                <a:cxn ang="0">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25"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1526"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extLst>
              <a:ext uri="{909E8E84-426E-40DD-AFC4-6F175D3DCCD1}">
                <a14:hiddenFill xmlns:a14="http://schemas.microsoft.com/office/drawing/2010/main">
                  <a:solidFill>
                    <a:srgbClr val="FFFFFF"/>
                  </a:solidFill>
                </a14:hiddenFill>
              </a:ext>
            </a:extLst>
          </p:spPr>
        </p:pic>
        <p:sp>
          <p:nvSpPr>
            <p:cNvPr id="21527" name="Rectangle 23"/>
            <p:cNvSpPr>
              <a:spLocks noChangeArrowheads="1"/>
            </p:cNvSpPr>
            <p:nvPr/>
          </p:nvSpPr>
          <p:spPr bwMode="ltGray">
            <a:xfrm>
              <a:off x="240" y="2112"/>
              <a:ext cx="2688" cy="96"/>
            </a:xfrm>
            <a:prstGeom prst="rect">
              <a:avLst/>
            </a:prstGeom>
            <a:solidFill>
              <a:schemeClr val="bg1"/>
            </a:soli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1528"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1529" name="Group 25"/>
          <p:cNvGrpSpPr>
            <a:grpSpLocks/>
          </p:cNvGrpSpPr>
          <p:nvPr/>
        </p:nvGrpSpPr>
        <p:grpSpPr bwMode="auto">
          <a:xfrm>
            <a:off x="762000" y="3352800"/>
            <a:ext cx="457200" cy="457200"/>
            <a:chOff x="480" y="2112"/>
            <a:chExt cx="288" cy="288"/>
          </a:xfrm>
        </p:grpSpPr>
        <p:sp>
          <p:nvSpPr>
            <p:cNvPr id="21530"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531" name="Oval 27"/>
            <p:cNvSpPr>
              <a:spLocks noChangeArrowheads="1"/>
            </p:cNvSpPr>
            <p:nvPr/>
          </p:nvSpPr>
          <p:spPr bwMode="ltGray">
            <a:xfrm>
              <a:off x="480" y="2112"/>
              <a:ext cx="117" cy="117"/>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1532" name="Rectangle 28"/>
          <p:cNvSpPr>
            <a:spLocks noGrp="1" noChangeArrowheads="1"/>
          </p:cNvSpPr>
          <p:nvPr>
            <p:ph type="ctrTitle" sz="quarter"/>
          </p:nvPr>
        </p:nvSpPr>
        <p:spPr>
          <a:xfrm>
            <a:off x="685800" y="2133600"/>
            <a:ext cx="7772400" cy="1143000"/>
          </a:xfrm>
        </p:spPr>
        <p:txBody>
          <a:bodyPr anchor="ctr"/>
          <a:lstStyle>
            <a:lvl1pPr>
              <a:defRPr/>
            </a:lvl1pPr>
          </a:lstStyle>
          <a:p>
            <a:pPr lvl="0"/>
            <a:r>
              <a:rPr lang="en-US" altLang="en-US" noProof="0"/>
              <a:t>Click to edit Master title style</a:t>
            </a:r>
          </a:p>
        </p:txBody>
      </p:sp>
      <p:sp>
        <p:nvSpPr>
          <p:cNvPr id="21533"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21534" name="Rectangle 30"/>
          <p:cNvSpPr>
            <a:spLocks noGrp="1" noChangeArrowheads="1"/>
          </p:cNvSpPr>
          <p:nvPr>
            <p:ph type="dt" sz="quarter" idx="2"/>
          </p:nvPr>
        </p:nvSpPr>
        <p:spPr>
          <a:xfrm>
            <a:off x="685800" y="6342063"/>
            <a:ext cx="1905000" cy="457200"/>
          </a:xfrm>
        </p:spPr>
        <p:txBody>
          <a:bodyPr/>
          <a:lstStyle>
            <a:lvl1pPr>
              <a:defRPr/>
            </a:lvl1pPr>
          </a:lstStyle>
          <a:p>
            <a:endParaRPr lang="en-US" altLang="en-US"/>
          </a:p>
        </p:txBody>
      </p:sp>
      <p:sp>
        <p:nvSpPr>
          <p:cNvPr id="21535" name="Rectangle 31"/>
          <p:cNvSpPr>
            <a:spLocks noGrp="1" noChangeArrowheads="1"/>
          </p:cNvSpPr>
          <p:nvPr>
            <p:ph type="ftr" sz="quarter" idx="3"/>
          </p:nvPr>
        </p:nvSpPr>
        <p:spPr>
          <a:xfrm>
            <a:off x="3124200" y="6342063"/>
            <a:ext cx="2895600" cy="457200"/>
          </a:xfrm>
        </p:spPr>
        <p:txBody>
          <a:bodyPr/>
          <a:lstStyle>
            <a:lvl1pPr>
              <a:defRPr/>
            </a:lvl1pPr>
          </a:lstStyle>
          <a:p>
            <a:endParaRPr lang="en-US" altLang="en-US"/>
          </a:p>
        </p:txBody>
      </p:sp>
      <p:sp>
        <p:nvSpPr>
          <p:cNvPr id="21536" name="Rectangle 32"/>
          <p:cNvSpPr>
            <a:spLocks noGrp="1" noChangeArrowheads="1"/>
          </p:cNvSpPr>
          <p:nvPr>
            <p:ph type="sldNum" sz="quarter" idx="4"/>
          </p:nvPr>
        </p:nvSpPr>
        <p:spPr>
          <a:xfrm>
            <a:off x="7086600" y="6342063"/>
            <a:ext cx="1905000" cy="457200"/>
          </a:xfrm>
        </p:spPr>
        <p:txBody>
          <a:bodyPr/>
          <a:lstStyle>
            <a:lvl1pPr>
              <a:defRPr/>
            </a:lvl1pPr>
          </a:lstStyle>
          <a:p>
            <a:fld id="{87B98371-08E4-4D00-8431-CAB99001844B}" type="slidenum">
              <a:rPr lang="en-US" altLang="en-US"/>
              <a:pPr/>
              <a:t>‹#›</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28"/>
                                        </p:tgtEl>
                                        <p:attrNameLst>
                                          <p:attrName>style.visibility</p:attrName>
                                        </p:attrNameLst>
                                      </p:cBhvr>
                                      <p:to>
                                        <p:strVal val="visible"/>
                                      </p:to>
                                    </p:set>
                                    <p:animEffect transition="in" filter="wipe(left)">
                                      <p:cBhvr>
                                        <p:cTn id="7" dur="500"/>
                                        <p:tgtEl>
                                          <p:spTgt spid="21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28"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CCE3AD7-02D9-4134-8D25-DBA3529CDA64}" type="slidenum">
              <a:rPr lang="en-US" altLang="en-US"/>
              <a:pPr/>
              <a:t>‹#›</a:t>
            </a:fld>
            <a:endParaRPr lang="en-US" altLang="en-US"/>
          </a:p>
        </p:txBody>
      </p:sp>
    </p:spTree>
    <p:extLst>
      <p:ext uri="{BB962C8B-B14F-4D97-AF65-F5344CB8AC3E}">
        <p14:creationId xmlns:p14="http://schemas.microsoft.com/office/powerpoint/2010/main" val="22557934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97809E4-113F-4864-95B9-1AE101D65B5A}" type="slidenum">
              <a:rPr lang="en-US" altLang="en-US"/>
              <a:pPr/>
              <a:t>‹#›</a:t>
            </a:fld>
            <a:endParaRPr lang="en-US" altLang="en-US"/>
          </a:p>
        </p:txBody>
      </p:sp>
    </p:spTree>
    <p:extLst>
      <p:ext uri="{BB962C8B-B14F-4D97-AF65-F5344CB8AC3E}">
        <p14:creationId xmlns:p14="http://schemas.microsoft.com/office/powerpoint/2010/main" val="13067047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53EC0C0-DC61-40B3-A0D7-2D7789047FEF}" type="slidenum">
              <a:rPr lang="en-US" altLang="en-US"/>
              <a:pPr/>
              <a:t>‹#›</a:t>
            </a:fld>
            <a:endParaRPr lang="en-US" altLang="en-US"/>
          </a:p>
        </p:txBody>
      </p:sp>
    </p:spTree>
    <p:extLst>
      <p:ext uri="{BB962C8B-B14F-4D97-AF65-F5344CB8AC3E}">
        <p14:creationId xmlns:p14="http://schemas.microsoft.com/office/powerpoint/2010/main" val="3210133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60C5F3A1-E546-4EBA-8C12-5ACAACBA394B}" type="slidenum">
              <a:rPr lang="en-US" altLang="en-US"/>
              <a:pPr/>
              <a:t>‹#›</a:t>
            </a:fld>
            <a:endParaRPr lang="en-US" altLang="en-US"/>
          </a:p>
        </p:txBody>
      </p:sp>
    </p:spTree>
    <p:extLst>
      <p:ext uri="{BB962C8B-B14F-4D97-AF65-F5344CB8AC3E}">
        <p14:creationId xmlns:p14="http://schemas.microsoft.com/office/powerpoint/2010/main" val="1731204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77D50E7F-A9D6-4E1C-8F2A-A6AF0EEB850E}" type="slidenum">
              <a:rPr lang="en-US" altLang="en-US"/>
              <a:pPr/>
              <a:t>‹#›</a:t>
            </a:fld>
            <a:endParaRPr lang="en-US" altLang="en-US"/>
          </a:p>
        </p:txBody>
      </p:sp>
    </p:spTree>
    <p:extLst>
      <p:ext uri="{BB962C8B-B14F-4D97-AF65-F5344CB8AC3E}">
        <p14:creationId xmlns:p14="http://schemas.microsoft.com/office/powerpoint/2010/main" val="30782162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5081935-1976-435A-9C4D-266BD0320BD5}" type="slidenum">
              <a:rPr lang="en-US" altLang="en-US"/>
              <a:pPr/>
              <a:t>‹#›</a:t>
            </a:fld>
            <a:endParaRPr lang="en-US" altLang="en-US"/>
          </a:p>
        </p:txBody>
      </p:sp>
    </p:spTree>
    <p:extLst>
      <p:ext uri="{BB962C8B-B14F-4D97-AF65-F5344CB8AC3E}">
        <p14:creationId xmlns:p14="http://schemas.microsoft.com/office/powerpoint/2010/main" val="29561850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F0494026-295B-44F9-9D29-39FB32E18E51}" type="slidenum">
              <a:rPr lang="en-US" altLang="en-US"/>
              <a:pPr/>
              <a:t>‹#›</a:t>
            </a:fld>
            <a:endParaRPr lang="en-US" altLang="en-US"/>
          </a:p>
        </p:txBody>
      </p:sp>
    </p:spTree>
    <p:extLst>
      <p:ext uri="{BB962C8B-B14F-4D97-AF65-F5344CB8AC3E}">
        <p14:creationId xmlns:p14="http://schemas.microsoft.com/office/powerpoint/2010/main" val="1941124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7A1DAE4-8809-45F6-874B-9D1559DDE482}" type="slidenum">
              <a:rPr lang="en-US" altLang="en-US"/>
              <a:pPr/>
              <a:t>‹#›</a:t>
            </a:fld>
            <a:endParaRPr lang="en-US" altLang="en-US"/>
          </a:p>
        </p:txBody>
      </p:sp>
    </p:spTree>
    <p:extLst>
      <p:ext uri="{BB962C8B-B14F-4D97-AF65-F5344CB8AC3E}">
        <p14:creationId xmlns:p14="http://schemas.microsoft.com/office/powerpoint/2010/main" val="104056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02A47CF-BF64-4B94-9F71-B801341B4CCD}" type="slidenum">
              <a:rPr lang="en-US" altLang="en-US"/>
              <a:pPr/>
              <a:t>‹#›</a:t>
            </a:fld>
            <a:endParaRPr lang="en-US" altLang="en-US"/>
          </a:p>
        </p:txBody>
      </p:sp>
    </p:spTree>
    <p:extLst>
      <p:ext uri="{BB962C8B-B14F-4D97-AF65-F5344CB8AC3E}">
        <p14:creationId xmlns:p14="http://schemas.microsoft.com/office/powerpoint/2010/main" val="28765660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0A21AEA-CFAB-479E-A795-78A5F730E864}" type="slidenum">
              <a:rPr lang="en-US" altLang="en-US"/>
              <a:pPr/>
              <a:t>‹#›</a:t>
            </a:fld>
            <a:endParaRPr lang="en-US" altLang="en-US"/>
          </a:p>
        </p:txBody>
      </p:sp>
    </p:spTree>
    <p:extLst>
      <p:ext uri="{BB962C8B-B14F-4D97-AF65-F5344CB8AC3E}">
        <p14:creationId xmlns:p14="http://schemas.microsoft.com/office/powerpoint/2010/main" val="7454364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A4288D7-F642-4113-9828-E2D2101CED52}" type="slidenum">
              <a:rPr lang="en-US" altLang="en-US"/>
              <a:pPr/>
              <a:t>‹#›</a:t>
            </a:fld>
            <a:endParaRPr lang="en-US" altLang="en-US"/>
          </a:p>
        </p:txBody>
      </p:sp>
    </p:spTree>
    <p:extLst>
      <p:ext uri="{BB962C8B-B14F-4D97-AF65-F5344CB8AC3E}">
        <p14:creationId xmlns:p14="http://schemas.microsoft.com/office/powerpoint/2010/main" val="11727615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1058" name="Freeform 2"/>
          <p:cNvSpPr>
            <a:spLocks/>
          </p:cNvSpPr>
          <p:nvPr/>
        </p:nvSpPr>
        <p:spPr bwMode="auto">
          <a:xfrm>
            <a:off x="1663700" y="3327400"/>
            <a:ext cx="7480300" cy="3087688"/>
          </a:xfrm>
          <a:custGeom>
            <a:avLst/>
            <a:gdLst>
              <a:gd name="T0" fmla="*/ 104 w 4712"/>
              <a:gd name="T1" fmla="*/ 1944 h 1945"/>
              <a:gd name="T2" fmla="*/ 144 w 4712"/>
              <a:gd name="T3" fmla="*/ 1912 h 1945"/>
              <a:gd name="T4" fmla="*/ 1320 w 4712"/>
              <a:gd name="T5" fmla="*/ 1568 h 1945"/>
              <a:gd name="T6" fmla="*/ 2000 w 4712"/>
              <a:gd name="T7" fmla="*/ 1264 h 1945"/>
              <a:gd name="T8" fmla="*/ 2104 w 4712"/>
              <a:gd name="T9" fmla="*/ 1208 h 1945"/>
              <a:gd name="T10" fmla="*/ 2312 w 4712"/>
              <a:gd name="T11" fmla="*/ 1056 h 1945"/>
              <a:gd name="T12" fmla="*/ 2416 w 4712"/>
              <a:gd name="T13" fmla="*/ 936 h 1945"/>
              <a:gd name="T14" fmla="*/ 2464 w 4712"/>
              <a:gd name="T15" fmla="*/ 824 h 1945"/>
              <a:gd name="T16" fmla="*/ 3376 w 4712"/>
              <a:gd name="T17" fmla="*/ 504 h 1945"/>
              <a:gd name="T18" fmla="*/ 3648 w 4712"/>
              <a:gd name="T19" fmla="*/ 496 h 1945"/>
              <a:gd name="T20" fmla="*/ 4160 w 4712"/>
              <a:gd name="T21" fmla="*/ 400 h 1945"/>
              <a:gd name="T22" fmla="*/ 4416 w 4712"/>
              <a:gd name="T23" fmla="*/ 304 h 1945"/>
              <a:gd name="T24" fmla="*/ 4472 w 4712"/>
              <a:gd name="T25" fmla="*/ 296 h 1945"/>
              <a:gd name="T26" fmla="*/ 4711 w 4712"/>
              <a:gd name="T27" fmla="*/ 224 h 1945"/>
              <a:gd name="T28" fmla="*/ 4711 w 4712"/>
              <a:gd name="T29" fmla="*/ 0 h 1945"/>
              <a:gd name="T30" fmla="*/ 2440 w 4712"/>
              <a:gd name="T31" fmla="*/ 768 h 1945"/>
              <a:gd name="T32" fmla="*/ 2232 w 4712"/>
              <a:gd name="T33" fmla="*/ 760 h 1945"/>
              <a:gd name="T34" fmla="*/ 1784 w 4712"/>
              <a:gd name="T35" fmla="*/ 808 h 1945"/>
              <a:gd name="T36" fmla="*/ 1600 w 4712"/>
              <a:gd name="T37" fmla="*/ 848 h 1945"/>
              <a:gd name="T38" fmla="*/ 760 w 4712"/>
              <a:gd name="T39" fmla="*/ 1056 h 1945"/>
              <a:gd name="T40" fmla="*/ 0 w 4712"/>
              <a:gd name="T41" fmla="*/ 1288 h 1945"/>
              <a:gd name="T42" fmla="*/ 104 w 4712"/>
              <a:gd name="T43" fmla="*/ 1384 h 1945"/>
              <a:gd name="T44" fmla="*/ 104 w 4712"/>
              <a:gd name="T45" fmla="*/ 1944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12" h="1945">
                <a:moveTo>
                  <a:pt x="104" y="1944"/>
                </a:moveTo>
                <a:lnTo>
                  <a:pt x="144" y="1912"/>
                </a:lnTo>
                <a:lnTo>
                  <a:pt x="1320" y="1568"/>
                </a:lnTo>
                <a:lnTo>
                  <a:pt x="2000" y="1264"/>
                </a:lnTo>
                <a:lnTo>
                  <a:pt x="2104" y="1208"/>
                </a:lnTo>
                <a:lnTo>
                  <a:pt x="2312" y="1056"/>
                </a:lnTo>
                <a:lnTo>
                  <a:pt x="2416" y="936"/>
                </a:lnTo>
                <a:lnTo>
                  <a:pt x="2464" y="824"/>
                </a:lnTo>
                <a:lnTo>
                  <a:pt x="3376" y="504"/>
                </a:lnTo>
                <a:lnTo>
                  <a:pt x="3648" y="496"/>
                </a:lnTo>
                <a:lnTo>
                  <a:pt x="4160" y="400"/>
                </a:lnTo>
                <a:lnTo>
                  <a:pt x="4416" y="304"/>
                </a:lnTo>
                <a:lnTo>
                  <a:pt x="4472" y="296"/>
                </a:lnTo>
                <a:lnTo>
                  <a:pt x="4711" y="224"/>
                </a:lnTo>
                <a:lnTo>
                  <a:pt x="4711" y="0"/>
                </a:lnTo>
                <a:lnTo>
                  <a:pt x="2440" y="768"/>
                </a:lnTo>
                <a:lnTo>
                  <a:pt x="2232" y="760"/>
                </a:lnTo>
                <a:lnTo>
                  <a:pt x="1784" y="808"/>
                </a:lnTo>
                <a:lnTo>
                  <a:pt x="1600" y="848"/>
                </a:lnTo>
                <a:lnTo>
                  <a:pt x="760" y="1056"/>
                </a:lnTo>
                <a:lnTo>
                  <a:pt x="0" y="1288"/>
                </a:lnTo>
                <a:lnTo>
                  <a:pt x="104" y="1384"/>
                </a:lnTo>
                <a:lnTo>
                  <a:pt x="104" y="1944"/>
                </a:lnTo>
              </a:path>
            </a:pathLst>
          </a:custGeom>
          <a:solidFill>
            <a:srgbClr val="000000">
              <a:alpha val="50000"/>
            </a:srgbClr>
          </a:soli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grpSp>
        <p:nvGrpSpPr>
          <p:cNvPr id="301059" name="Group 3"/>
          <p:cNvGrpSpPr>
            <a:grpSpLocks/>
          </p:cNvGrpSpPr>
          <p:nvPr/>
        </p:nvGrpSpPr>
        <p:grpSpPr bwMode="auto">
          <a:xfrm>
            <a:off x="123825" y="165100"/>
            <a:ext cx="2471738" cy="6400800"/>
            <a:chOff x="78" y="104"/>
            <a:chExt cx="1557" cy="4032"/>
          </a:xfrm>
        </p:grpSpPr>
        <p:grpSp>
          <p:nvGrpSpPr>
            <p:cNvPr id="301060" name="Group 4"/>
            <p:cNvGrpSpPr>
              <a:grpSpLocks/>
            </p:cNvGrpSpPr>
            <p:nvPr/>
          </p:nvGrpSpPr>
          <p:grpSpPr bwMode="auto">
            <a:xfrm>
              <a:off x="78" y="3089"/>
              <a:ext cx="1097" cy="1047"/>
              <a:chOff x="78" y="3089"/>
              <a:chExt cx="1097" cy="1047"/>
            </a:xfrm>
          </p:grpSpPr>
          <p:sp>
            <p:nvSpPr>
              <p:cNvPr id="301061" name="Rectangle 5"/>
              <p:cNvSpPr>
                <a:spLocks noChangeArrowheads="1"/>
              </p:cNvSpPr>
              <p:nvPr/>
            </p:nvSpPr>
            <p:spPr bwMode="auto">
              <a:xfrm>
                <a:off x="82" y="3476"/>
                <a:ext cx="1085" cy="513"/>
              </a:xfrm>
              <a:prstGeom prst="rect">
                <a:avLst/>
              </a:prstGeom>
              <a:gradFill rotWithShape="0">
                <a:gsLst>
                  <a:gs pos="0">
                    <a:srgbClr val="590000"/>
                  </a:gs>
                  <a:gs pos="50000">
                    <a:schemeClr val="bg1"/>
                  </a:gs>
                  <a:gs pos="100000">
                    <a:srgbClr val="590000"/>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a:p>
            </p:txBody>
          </p:sp>
          <p:sp>
            <p:nvSpPr>
              <p:cNvPr id="301062" name="Oval 6"/>
              <p:cNvSpPr>
                <a:spLocks noChangeArrowheads="1"/>
              </p:cNvSpPr>
              <p:nvPr/>
            </p:nvSpPr>
            <p:spPr bwMode="auto">
              <a:xfrm>
                <a:off x="87" y="3826"/>
                <a:ext cx="1084" cy="310"/>
              </a:xfrm>
              <a:prstGeom prst="ellipse">
                <a:avLst/>
              </a:prstGeom>
              <a:gradFill rotWithShape="0">
                <a:gsLst>
                  <a:gs pos="0">
                    <a:srgbClr val="590000"/>
                  </a:gs>
                  <a:gs pos="50000">
                    <a:schemeClr val="bg1"/>
                  </a:gs>
                  <a:gs pos="100000">
                    <a:srgbClr val="590000"/>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1063" name="Oval 7"/>
              <p:cNvSpPr>
                <a:spLocks noChangeArrowheads="1"/>
              </p:cNvSpPr>
              <p:nvPr/>
            </p:nvSpPr>
            <p:spPr bwMode="auto">
              <a:xfrm>
                <a:off x="90" y="3350"/>
                <a:ext cx="1085" cy="209"/>
              </a:xfrm>
              <a:prstGeom prst="ellipse">
                <a:avLst/>
              </a:prstGeom>
              <a:gradFill rotWithShape="0">
                <a:gsLst>
                  <a:gs pos="0">
                    <a:srgbClr val="590000"/>
                  </a:gs>
                  <a:gs pos="50000">
                    <a:schemeClr val="bg1"/>
                  </a:gs>
                  <a:gs pos="100000">
                    <a:srgbClr val="590000"/>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1064" name="AutoShape 8"/>
              <p:cNvSpPr>
                <a:spLocks noChangeArrowheads="1"/>
              </p:cNvSpPr>
              <p:nvPr/>
            </p:nvSpPr>
            <p:spPr bwMode="auto">
              <a:xfrm flipV="1">
                <a:off x="78" y="3191"/>
                <a:ext cx="1089" cy="255"/>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a:p>
            </p:txBody>
          </p:sp>
          <p:sp>
            <p:nvSpPr>
              <p:cNvPr id="301065" name="Freeform 9"/>
              <p:cNvSpPr>
                <a:spLocks/>
              </p:cNvSpPr>
              <p:nvPr/>
            </p:nvSpPr>
            <p:spPr bwMode="auto">
              <a:xfrm>
                <a:off x="168" y="3221"/>
                <a:ext cx="281" cy="863"/>
              </a:xfrm>
              <a:custGeom>
                <a:avLst/>
                <a:gdLst>
                  <a:gd name="T0" fmla="*/ 171 w 281"/>
                  <a:gd name="T1" fmla="*/ 0 h 863"/>
                  <a:gd name="T2" fmla="*/ 0 w 281"/>
                  <a:gd name="T3" fmla="*/ 241 h 863"/>
                  <a:gd name="T4" fmla="*/ 0 w 281"/>
                  <a:gd name="T5" fmla="*/ 818 h 863"/>
                  <a:gd name="T6" fmla="*/ 90 w 281"/>
                  <a:gd name="T7" fmla="*/ 844 h 863"/>
                  <a:gd name="T8" fmla="*/ 153 w 281"/>
                  <a:gd name="T9" fmla="*/ 853 h 863"/>
                  <a:gd name="T10" fmla="*/ 230 w 281"/>
                  <a:gd name="T11" fmla="*/ 862 h 863"/>
                  <a:gd name="T12" fmla="*/ 230 w 281"/>
                  <a:gd name="T13" fmla="*/ 294 h 863"/>
                  <a:gd name="T14" fmla="*/ 280 w 281"/>
                  <a:gd name="T15" fmla="*/ 21 h 863"/>
                  <a:gd name="T16" fmla="*/ 256 w 281"/>
                  <a:gd name="T17" fmla="*/ 21 h 863"/>
                  <a:gd name="T18" fmla="*/ 204 w 281"/>
                  <a:gd name="T19" fmla="*/ 13 h 863"/>
                  <a:gd name="T20" fmla="*/ 171 w 281"/>
                  <a:gd name="T21" fmla="*/ 0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1" h="863">
                    <a:moveTo>
                      <a:pt x="171" y="0"/>
                    </a:moveTo>
                    <a:lnTo>
                      <a:pt x="0" y="241"/>
                    </a:lnTo>
                    <a:lnTo>
                      <a:pt x="0" y="818"/>
                    </a:lnTo>
                    <a:lnTo>
                      <a:pt x="90" y="844"/>
                    </a:lnTo>
                    <a:lnTo>
                      <a:pt x="153" y="853"/>
                    </a:lnTo>
                    <a:lnTo>
                      <a:pt x="230" y="862"/>
                    </a:lnTo>
                    <a:lnTo>
                      <a:pt x="230" y="294"/>
                    </a:lnTo>
                    <a:lnTo>
                      <a:pt x="280" y="21"/>
                    </a:lnTo>
                    <a:lnTo>
                      <a:pt x="256" y="21"/>
                    </a:lnTo>
                    <a:lnTo>
                      <a:pt x="204" y="13"/>
                    </a:lnTo>
                    <a:lnTo>
                      <a:pt x="171" y="0"/>
                    </a:lnTo>
                  </a:path>
                </a:pathLst>
              </a:custGeom>
              <a:gradFill rotWithShape="0">
                <a:gsLst>
                  <a:gs pos="0">
                    <a:srgbClr val="590000"/>
                  </a:gs>
                  <a:gs pos="50000">
                    <a:schemeClr val="bg1"/>
                  </a:gs>
                  <a:gs pos="100000">
                    <a:srgbClr val="590000"/>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1066" name="Oval 10"/>
              <p:cNvSpPr>
                <a:spLocks noChangeArrowheads="1"/>
              </p:cNvSpPr>
              <p:nvPr/>
            </p:nvSpPr>
            <p:spPr bwMode="auto">
              <a:xfrm>
                <a:off x="106" y="3350"/>
                <a:ext cx="1038" cy="189"/>
              </a:xfrm>
              <a:prstGeom prst="ellipse">
                <a:avLst/>
              </a:prstGeom>
              <a:solidFill>
                <a:srgbClr val="000000">
                  <a:alpha val="50000"/>
                </a:srgbClr>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1067" name="Freeform 11"/>
              <p:cNvSpPr>
                <a:spLocks/>
              </p:cNvSpPr>
              <p:nvPr/>
            </p:nvSpPr>
            <p:spPr bwMode="auto">
              <a:xfrm>
                <a:off x="223" y="3261"/>
                <a:ext cx="132" cy="801"/>
              </a:xfrm>
              <a:custGeom>
                <a:avLst/>
                <a:gdLst>
                  <a:gd name="T0" fmla="*/ 0 w 132"/>
                  <a:gd name="T1" fmla="*/ 254 h 801"/>
                  <a:gd name="T2" fmla="*/ 0 w 132"/>
                  <a:gd name="T3" fmla="*/ 795 h 801"/>
                  <a:gd name="T4" fmla="*/ 40 w 132"/>
                  <a:gd name="T5" fmla="*/ 800 h 801"/>
                  <a:gd name="T6" fmla="*/ 40 w 132"/>
                  <a:gd name="T7" fmla="*/ 263 h 801"/>
                  <a:gd name="T8" fmla="*/ 131 w 132"/>
                  <a:gd name="T9" fmla="*/ 8 h 801"/>
                  <a:gd name="T10" fmla="*/ 114 w 132"/>
                  <a:gd name="T11" fmla="*/ 0 h 801"/>
                  <a:gd name="T12" fmla="*/ 0 w 132"/>
                  <a:gd name="T13" fmla="*/ 254 h 801"/>
                </a:gdLst>
                <a:ahLst/>
                <a:cxnLst>
                  <a:cxn ang="0">
                    <a:pos x="T0" y="T1"/>
                  </a:cxn>
                  <a:cxn ang="0">
                    <a:pos x="T2" y="T3"/>
                  </a:cxn>
                  <a:cxn ang="0">
                    <a:pos x="T4" y="T5"/>
                  </a:cxn>
                  <a:cxn ang="0">
                    <a:pos x="T6" y="T7"/>
                  </a:cxn>
                  <a:cxn ang="0">
                    <a:pos x="T8" y="T9"/>
                  </a:cxn>
                  <a:cxn ang="0">
                    <a:pos x="T10" y="T11"/>
                  </a:cxn>
                  <a:cxn ang="0">
                    <a:pos x="T12" y="T13"/>
                  </a:cxn>
                </a:cxnLst>
                <a:rect l="0" t="0" r="r" b="b"/>
                <a:pathLst>
                  <a:path w="132" h="801">
                    <a:moveTo>
                      <a:pt x="0" y="254"/>
                    </a:moveTo>
                    <a:lnTo>
                      <a:pt x="0" y="795"/>
                    </a:lnTo>
                    <a:lnTo>
                      <a:pt x="40" y="800"/>
                    </a:lnTo>
                    <a:lnTo>
                      <a:pt x="40" y="263"/>
                    </a:lnTo>
                    <a:lnTo>
                      <a:pt x="131" y="8"/>
                    </a:lnTo>
                    <a:lnTo>
                      <a:pt x="114" y="0"/>
                    </a:lnTo>
                    <a:lnTo>
                      <a:pt x="0" y="254"/>
                    </a:lnTo>
                  </a:path>
                </a:pathLst>
              </a:custGeom>
              <a:gradFill rotWithShape="0">
                <a:gsLst>
                  <a:gs pos="0">
                    <a:schemeClr val="bg1"/>
                  </a:gs>
                  <a:gs pos="50000">
                    <a:srgbClr val="FFFFFF"/>
                  </a:gs>
                  <a:gs pos="100000">
                    <a:schemeClr val="bg1"/>
                  </a:gs>
                </a:gsLst>
                <a:lin ang="540000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1068" name="Freeform 12"/>
              <p:cNvSpPr>
                <a:spLocks/>
              </p:cNvSpPr>
              <p:nvPr/>
            </p:nvSpPr>
            <p:spPr bwMode="auto">
              <a:xfrm>
                <a:off x="914" y="3239"/>
                <a:ext cx="245" cy="797"/>
              </a:xfrm>
              <a:custGeom>
                <a:avLst/>
                <a:gdLst>
                  <a:gd name="T0" fmla="*/ 244 w 245"/>
                  <a:gd name="T1" fmla="*/ 224 h 797"/>
                  <a:gd name="T2" fmla="*/ 244 w 245"/>
                  <a:gd name="T3" fmla="*/ 765 h 797"/>
                  <a:gd name="T4" fmla="*/ 203 w 245"/>
                  <a:gd name="T5" fmla="*/ 796 h 797"/>
                  <a:gd name="T6" fmla="*/ 203 w 245"/>
                  <a:gd name="T7" fmla="*/ 233 h 797"/>
                  <a:gd name="T8" fmla="*/ 0 w 245"/>
                  <a:gd name="T9" fmla="*/ 8 h 797"/>
                  <a:gd name="T10" fmla="*/ 18 w 245"/>
                  <a:gd name="T11" fmla="*/ 0 h 797"/>
                  <a:gd name="T12" fmla="*/ 244 w 245"/>
                  <a:gd name="T13" fmla="*/ 224 h 797"/>
                </a:gdLst>
                <a:ahLst/>
                <a:cxnLst>
                  <a:cxn ang="0">
                    <a:pos x="T0" y="T1"/>
                  </a:cxn>
                  <a:cxn ang="0">
                    <a:pos x="T2" y="T3"/>
                  </a:cxn>
                  <a:cxn ang="0">
                    <a:pos x="T4" y="T5"/>
                  </a:cxn>
                  <a:cxn ang="0">
                    <a:pos x="T6" y="T7"/>
                  </a:cxn>
                  <a:cxn ang="0">
                    <a:pos x="T8" y="T9"/>
                  </a:cxn>
                  <a:cxn ang="0">
                    <a:pos x="T10" y="T11"/>
                  </a:cxn>
                  <a:cxn ang="0">
                    <a:pos x="T12" y="T13"/>
                  </a:cxn>
                </a:cxnLst>
                <a:rect l="0" t="0" r="r" b="b"/>
                <a:pathLst>
                  <a:path w="245" h="797">
                    <a:moveTo>
                      <a:pt x="244" y="224"/>
                    </a:moveTo>
                    <a:lnTo>
                      <a:pt x="244" y="765"/>
                    </a:lnTo>
                    <a:lnTo>
                      <a:pt x="203" y="796"/>
                    </a:lnTo>
                    <a:lnTo>
                      <a:pt x="203" y="233"/>
                    </a:lnTo>
                    <a:lnTo>
                      <a:pt x="0" y="8"/>
                    </a:lnTo>
                    <a:lnTo>
                      <a:pt x="18" y="0"/>
                    </a:lnTo>
                    <a:lnTo>
                      <a:pt x="244" y="224"/>
                    </a:lnTo>
                  </a:path>
                </a:pathLst>
              </a:custGeom>
              <a:solidFill>
                <a:schemeClr val="bg1"/>
              </a:soli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grpSp>
            <p:nvGrpSpPr>
              <p:cNvPr id="301069" name="Group 13"/>
              <p:cNvGrpSpPr>
                <a:grpSpLocks/>
              </p:cNvGrpSpPr>
              <p:nvPr/>
            </p:nvGrpSpPr>
            <p:grpSpPr bwMode="auto">
              <a:xfrm>
                <a:off x="294" y="3089"/>
                <a:ext cx="665" cy="185"/>
                <a:chOff x="294" y="3089"/>
                <a:chExt cx="665" cy="185"/>
              </a:xfrm>
            </p:grpSpPr>
            <p:sp>
              <p:nvSpPr>
                <p:cNvPr id="301070" name="Oval 14"/>
                <p:cNvSpPr>
                  <a:spLocks noChangeArrowheads="1"/>
                </p:cNvSpPr>
                <p:nvPr/>
              </p:nvSpPr>
              <p:spPr bwMode="auto">
                <a:xfrm>
                  <a:off x="294" y="3089"/>
                  <a:ext cx="665" cy="185"/>
                </a:xfrm>
                <a:prstGeom prst="ellipse">
                  <a:avLst/>
                </a:prstGeom>
                <a:gradFill rotWithShape="0">
                  <a:gsLst>
                    <a:gs pos="0">
                      <a:srgbClr val="590000"/>
                    </a:gs>
                    <a:gs pos="50000">
                      <a:schemeClr val="bg1"/>
                    </a:gs>
                    <a:gs pos="100000">
                      <a:srgbClr val="590000"/>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1071" name="Oval 15"/>
                <p:cNvSpPr>
                  <a:spLocks noChangeArrowheads="1"/>
                </p:cNvSpPr>
                <p:nvPr/>
              </p:nvSpPr>
              <p:spPr bwMode="auto">
                <a:xfrm>
                  <a:off x="299" y="3089"/>
                  <a:ext cx="650" cy="154"/>
                </a:xfrm>
                <a:prstGeom prst="ellipse">
                  <a:avLst/>
                </a:prstGeom>
                <a:gradFill rotWithShape="0">
                  <a:gsLst>
                    <a:gs pos="0">
                      <a:srgbClr val="590000"/>
                    </a:gs>
                    <a:gs pos="50000">
                      <a:schemeClr val="bg1"/>
                    </a:gs>
                    <a:gs pos="100000">
                      <a:srgbClr val="590000"/>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1072" name="Oval 16"/>
                <p:cNvSpPr>
                  <a:spLocks noChangeArrowheads="1"/>
                </p:cNvSpPr>
                <p:nvPr/>
              </p:nvSpPr>
              <p:spPr bwMode="auto">
                <a:xfrm>
                  <a:off x="355" y="3111"/>
                  <a:ext cx="554" cy="99"/>
                </a:xfrm>
                <a:prstGeom prst="ellipse">
                  <a:avLst/>
                </a:prstGeom>
                <a:gradFill rotWithShape="0">
                  <a:gsLst>
                    <a:gs pos="0">
                      <a:srgbClr val="590000"/>
                    </a:gs>
                    <a:gs pos="50000">
                      <a:schemeClr val="bg1"/>
                    </a:gs>
                    <a:gs pos="100000">
                      <a:srgbClr val="590000"/>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grpSp>
          <p:sp>
            <p:nvSpPr>
              <p:cNvPr id="301073" name="Freeform 17"/>
              <p:cNvSpPr>
                <a:spLocks/>
              </p:cNvSpPr>
              <p:nvPr/>
            </p:nvSpPr>
            <p:spPr bwMode="auto">
              <a:xfrm>
                <a:off x="123" y="3464"/>
                <a:ext cx="322" cy="76"/>
              </a:xfrm>
              <a:custGeom>
                <a:avLst/>
                <a:gdLst>
                  <a:gd name="T0" fmla="*/ 0 w 322"/>
                  <a:gd name="T1" fmla="*/ 0 h 76"/>
                  <a:gd name="T2" fmla="*/ 49 w 322"/>
                  <a:gd name="T3" fmla="*/ 30 h 76"/>
                  <a:gd name="T4" fmla="*/ 85 w 322"/>
                  <a:gd name="T5" fmla="*/ 44 h 76"/>
                  <a:gd name="T6" fmla="*/ 153 w 322"/>
                  <a:gd name="T7" fmla="*/ 61 h 76"/>
                  <a:gd name="T8" fmla="*/ 212 w 322"/>
                  <a:gd name="T9" fmla="*/ 70 h 76"/>
                  <a:gd name="T10" fmla="*/ 275 w 322"/>
                  <a:gd name="T11" fmla="*/ 75 h 76"/>
                  <a:gd name="T12" fmla="*/ 321 w 322"/>
                  <a:gd name="T13" fmla="*/ 70 h 76"/>
                  <a:gd name="T14" fmla="*/ 248 w 322"/>
                  <a:gd name="T15" fmla="*/ 61 h 76"/>
                  <a:gd name="T16" fmla="*/ 171 w 322"/>
                  <a:gd name="T17" fmla="*/ 44 h 76"/>
                  <a:gd name="T18" fmla="*/ 94 w 322"/>
                  <a:gd name="T19" fmla="*/ 22 h 76"/>
                  <a:gd name="T20" fmla="*/ 31 w 322"/>
                  <a:gd name="T21" fmla="*/ 4 h 76"/>
                  <a:gd name="T22" fmla="*/ 0 w 322"/>
                  <a:gd name="T2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2" h="76">
                    <a:moveTo>
                      <a:pt x="0" y="0"/>
                    </a:moveTo>
                    <a:lnTo>
                      <a:pt x="49" y="30"/>
                    </a:lnTo>
                    <a:lnTo>
                      <a:pt x="85" y="44"/>
                    </a:lnTo>
                    <a:lnTo>
                      <a:pt x="153" y="61"/>
                    </a:lnTo>
                    <a:lnTo>
                      <a:pt x="212" y="70"/>
                    </a:lnTo>
                    <a:lnTo>
                      <a:pt x="275" y="75"/>
                    </a:lnTo>
                    <a:lnTo>
                      <a:pt x="321" y="70"/>
                    </a:lnTo>
                    <a:lnTo>
                      <a:pt x="248" y="61"/>
                    </a:lnTo>
                    <a:lnTo>
                      <a:pt x="171" y="44"/>
                    </a:lnTo>
                    <a:lnTo>
                      <a:pt x="94" y="22"/>
                    </a:lnTo>
                    <a:lnTo>
                      <a:pt x="31" y="4"/>
                    </a:lnTo>
                    <a:lnTo>
                      <a:pt x="0" y="0"/>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1074" name="Freeform 18"/>
              <p:cNvSpPr>
                <a:spLocks/>
              </p:cNvSpPr>
              <p:nvPr/>
            </p:nvSpPr>
            <p:spPr bwMode="auto">
              <a:xfrm>
                <a:off x="715" y="3091"/>
                <a:ext cx="181" cy="49"/>
              </a:xfrm>
              <a:custGeom>
                <a:avLst/>
                <a:gdLst>
                  <a:gd name="T0" fmla="*/ 0 w 181"/>
                  <a:gd name="T1" fmla="*/ 0 h 49"/>
                  <a:gd name="T2" fmla="*/ 85 w 181"/>
                  <a:gd name="T3" fmla="*/ 8 h 49"/>
                  <a:gd name="T4" fmla="*/ 139 w 181"/>
                  <a:gd name="T5" fmla="*/ 21 h 49"/>
                  <a:gd name="T6" fmla="*/ 180 w 181"/>
                  <a:gd name="T7" fmla="*/ 34 h 49"/>
                  <a:gd name="T8" fmla="*/ 166 w 181"/>
                  <a:gd name="T9" fmla="*/ 48 h 49"/>
                  <a:gd name="T10" fmla="*/ 126 w 181"/>
                  <a:gd name="T11" fmla="*/ 30 h 49"/>
                  <a:gd name="T12" fmla="*/ 67 w 181"/>
                  <a:gd name="T13" fmla="*/ 17 h 49"/>
                  <a:gd name="T14" fmla="*/ 9 w 181"/>
                  <a:gd name="T15" fmla="*/ 17 h 49"/>
                  <a:gd name="T16" fmla="*/ 0 w 181"/>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1075" name="Freeform 19"/>
              <p:cNvSpPr>
                <a:spLocks/>
              </p:cNvSpPr>
              <p:nvPr/>
            </p:nvSpPr>
            <p:spPr bwMode="auto">
              <a:xfrm>
                <a:off x="842" y="3342"/>
                <a:ext cx="181" cy="49"/>
              </a:xfrm>
              <a:custGeom>
                <a:avLst/>
                <a:gdLst>
                  <a:gd name="T0" fmla="*/ 0 w 181"/>
                  <a:gd name="T1" fmla="*/ 0 h 49"/>
                  <a:gd name="T2" fmla="*/ 85 w 181"/>
                  <a:gd name="T3" fmla="*/ 8 h 49"/>
                  <a:gd name="T4" fmla="*/ 139 w 181"/>
                  <a:gd name="T5" fmla="*/ 21 h 49"/>
                  <a:gd name="T6" fmla="*/ 180 w 181"/>
                  <a:gd name="T7" fmla="*/ 34 h 49"/>
                  <a:gd name="T8" fmla="*/ 166 w 181"/>
                  <a:gd name="T9" fmla="*/ 48 h 49"/>
                  <a:gd name="T10" fmla="*/ 126 w 181"/>
                  <a:gd name="T11" fmla="*/ 30 h 49"/>
                  <a:gd name="T12" fmla="*/ 67 w 181"/>
                  <a:gd name="T13" fmla="*/ 17 h 49"/>
                  <a:gd name="T14" fmla="*/ 9 w 181"/>
                  <a:gd name="T15" fmla="*/ 17 h 49"/>
                  <a:gd name="T16" fmla="*/ 0 w 181"/>
                  <a:gd name="T1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49">
                    <a:moveTo>
                      <a:pt x="0" y="0"/>
                    </a:moveTo>
                    <a:lnTo>
                      <a:pt x="85" y="8"/>
                    </a:lnTo>
                    <a:lnTo>
                      <a:pt x="139" y="21"/>
                    </a:lnTo>
                    <a:lnTo>
                      <a:pt x="180" y="34"/>
                    </a:lnTo>
                    <a:lnTo>
                      <a:pt x="166" y="48"/>
                    </a:lnTo>
                    <a:lnTo>
                      <a:pt x="126" y="30"/>
                    </a:lnTo>
                    <a:lnTo>
                      <a:pt x="67" y="17"/>
                    </a:lnTo>
                    <a:lnTo>
                      <a:pt x="9" y="17"/>
                    </a:lnTo>
                    <a:lnTo>
                      <a:pt x="0" y="0"/>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1076" name="Freeform 20"/>
              <p:cNvSpPr>
                <a:spLocks/>
              </p:cNvSpPr>
              <p:nvPr/>
            </p:nvSpPr>
            <p:spPr bwMode="auto">
              <a:xfrm>
                <a:off x="322" y="3175"/>
                <a:ext cx="181" cy="49"/>
              </a:xfrm>
              <a:custGeom>
                <a:avLst/>
                <a:gdLst>
                  <a:gd name="T0" fmla="*/ 180 w 181"/>
                  <a:gd name="T1" fmla="*/ 48 h 49"/>
                  <a:gd name="T2" fmla="*/ 94 w 181"/>
                  <a:gd name="T3" fmla="*/ 39 h 49"/>
                  <a:gd name="T4" fmla="*/ 40 w 181"/>
                  <a:gd name="T5" fmla="*/ 26 h 49"/>
                  <a:gd name="T6" fmla="*/ 0 w 181"/>
                  <a:gd name="T7" fmla="*/ 13 h 49"/>
                  <a:gd name="T8" fmla="*/ 13 w 181"/>
                  <a:gd name="T9" fmla="*/ 0 h 49"/>
                  <a:gd name="T10" fmla="*/ 54 w 181"/>
                  <a:gd name="T11" fmla="*/ 17 h 49"/>
                  <a:gd name="T12" fmla="*/ 112 w 181"/>
                  <a:gd name="T13" fmla="*/ 30 h 49"/>
                  <a:gd name="T14" fmla="*/ 171 w 181"/>
                  <a:gd name="T15" fmla="*/ 30 h 49"/>
                  <a:gd name="T16" fmla="*/ 180 w 181"/>
                  <a:gd name="T17"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 h="49">
                    <a:moveTo>
                      <a:pt x="180" y="48"/>
                    </a:moveTo>
                    <a:lnTo>
                      <a:pt x="94" y="39"/>
                    </a:lnTo>
                    <a:lnTo>
                      <a:pt x="40" y="26"/>
                    </a:lnTo>
                    <a:lnTo>
                      <a:pt x="0" y="13"/>
                    </a:lnTo>
                    <a:lnTo>
                      <a:pt x="13" y="0"/>
                    </a:lnTo>
                    <a:lnTo>
                      <a:pt x="54" y="17"/>
                    </a:lnTo>
                    <a:lnTo>
                      <a:pt x="112" y="30"/>
                    </a:lnTo>
                    <a:lnTo>
                      <a:pt x="171" y="30"/>
                    </a:lnTo>
                    <a:lnTo>
                      <a:pt x="180" y="48"/>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1077" name="Freeform 21"/>
              <p:cNvSpPr>
                <a:spLocks/>
              </p:cNvSpPr>
              <p:nvPr/>
            </p:nvSpPr>
            <p:spPr bwMode="auto">
              <a:xfrm>
                <a:off x="516" y="3274"/>
                <a:ext cx="200" cy="230"/>
              </a:xfrm>
              <a:custGeom>
                <a:avLst/>
                <a:gdLst>
                  <a:gd name="T0" fmla="*/ 104 w 200"/>
                  <a:gd name="T1" fmla="*/ 4 h 230"/>
                  <a:gd name="T2" fmla="*/ 199 w 200"/>
                  <a:gd name="T3" fmla="*/ 0 h 230"/>
                  <a:gd name="T4" fmla="*/ 162 w 200"/>
                  <a:gd name="T5" fmla="*/ 79 h 230"/>
                  <a:gd name="T6" fmla="*/ 144 w 200"/>
                  <a:gd name="T7" fmla="*/ 127 h 230"/>
                  <a:gd name="T8" fmla="*/ 117 w 200"/>
                  <a:gd name="T9" fmla="*/ 171 h 230"/>
                  <a:gd name="T10" fmla="*/ 104 w 200"/>
                  <a:gd name="T11" fmla="*/ 229 h 230"/>
                  <a:gd name="T12" fmla="*/ 0 w 200"/>
                  <a:gd name="T13" fmla="*/ 229 h 230"/>
                  <a:gd name="T14" fmla="*/ 18 w 200"/>
                  <a:gd name="T15" fmla="*/ 176 h 230"/>
                  <a:gd name="T16" fmla="*/ 63 w 200"/>
                  <a:gd name="T17" fmla="*/ 123 h 230"/>
                  <a:gd name="T18" fmla="*/ 72 w 200"/>
                  <a:gd name="T19" fmla="*/ 79 h 230"/>
                  <a:gd name="T20" fmla="*/ 90 w 200"/>
                  <a:gd name="T21" fmla="*/ 35 h 230"/>
                  <a:gd name="T22" fmla="*/ 104 w 200"/>
                  <a:gd name="T23" fmla="*/ 4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230">
                    <a:moveTo>
                      <a:pt x="104" y="4"/>
                    </a:moveTo>
                    <a:lnTo>
                      <a:pt x="199" y="0"/>
                    </a:lnTo>
                    <a:lnTo>
                      <a:pt x="162" y="79"/>
                    </a:lnTo>
                    <a:lnTo>
                      <a:pt x="144" y="127"/>
                    </a:lnTo>
                    <a:lnTo>
                      <a:pt x="117" y="171"/>
                    </a:lnTo>
                    <a:lnTo>
                      <a:pt x="104" y="229"/>
                    </a:lnTo>
                    <a:lnTo>
                      <a:pt x="0" y="229"/>
                    </a:lnTo>
                    <a:lnTo>
                      <a:pt x="18" y="176"/>
                    </a:lnTo>
                    <a:lnTo>
                      <a:pt x="63" y="123"/>
                    </a:lnTo>
                    <a:lnTo>
                      <a:pt x="72" y="79"/>
                    </a:lnTo>
                    <a:lnTo>
                      <a:pt x="90" y="35"/>
                    </a:lnTo>
                    <a:lnTo>
                      <a:pt x="104" y="4"/>
                    </a:lnTo>
                  </a:path>
                </a:pathLst>
              </a:custGeom>
              <a:gradFill rotWithShape="0">
                <a:gsLst>
                  <a:gs pos="0">
                    <a:srgbClr val="B36666"/>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grpSp>
        <p:grpSp>
          <p:nvGrpSpPr>
            <p:cNvPr id="301078" name="Group 22"/>
            <p:cNvGrpSpPr>
              <a:grpSpLocks/>
            </p:cNvGrpSpPr>
            <p:nvPr/>
          </p:nvGrpSpPr>
          <p:grpSpPr bwMode="auto">
            <a:xfrm>
              <a:off x="630" y="104"/>
              <a:ext cx="1005" cy="3081"/>
              <a:chOff x="630" y="104"/>
              <a:chExt cx="1005" cy="3081"/>
            </a:xfrm>
          </p:grpSpPr>
          <p:sp>
            <p:nvSpPr>
              <p:cNvPr id="301079" name="Freeform 23"/>
              <p:cNvSpPr>
                <a:spLocks/>
              </p:cNvSpPr>
              <p:nvPr/>
            </p:nvSpPr>
            <p:spPr bwMode="auto">
              <a:xfrm>
                <a:off x="873" y="104"/>
                <a:ext cx="762" cy="2316"/>
              </a:xfrm>
              <a:custGeom>
                <a:avLst/>
                <a:gdLst>
                  <a:gd name="T0" fmla="*/ 598 w 762"/>
                  <a:gd name="T1" fmla="*/ 140 h 2316"/>
                  <a:gd name="T2" fmla="*/ 523 w 762"/>
                  <a:gd name="T3" fmla="*/ 358 h 2316"/>
                  <a:gd name="T4" fmla="*/ 440 w 762"/>
                  <a:gd name="T5" fmla="*/ 644 h 2316"/>
                  <a:gd name="T6" fmla="*/ 354 w 762"/>
                  <a:gd name="T7" fmla="*/ 916 h 2316"/>
                  <a:gd name="T8" fmla="*/ 257 w 762"/>
                  <a:gd name="T9" fmla="*/ 1286 h 2316"/>
                  <a:gd name="T10" fmla="*/ 130 w 762"/>
                  <a:gd name="T11" fmla="*/ 1703 h 2316"/>
                  <a:gd name="T12" fmla="*/ 51 w 762"/>
                  <a:gd name="T13" fmla="*/ 2079 h 2316"/>
                  <a:gd name="T14" fmla="*/ 15 w 762"/>
                  <a:gd name="T15" fmla="*/ 2224 h 2316"/>
                  <a:gd name="T16" fmla="*/ 0 w 762"/>
                  <a:gd name="T17" fmla="*/ 2315 h 2316"/>
                  <a:gd name="T18" fmla="*/ 63 w 762"/>
                  <a:gd name="T19" fmla="*/ 2264 h 2316"/>
                  <a:gd name="T20" fmla="*/ 268 w 762"/>
                  <a:gd name="T21" fmla="*/ 2103 h 2316"/>
                  <a:gd name="T22" fmla="*/ 124 w 762"/>
                  <a:gd name="T23" fmla="*/ 2084 h 2316"/>
                  <a:gd name="T24" fmla="*/ 286 w 762"/>
                  <a:gd name="T25" fmla="*/ 2088 h 2316"/>
                  <a:gd name="T26" fmla="*/ 313 w 762"/>
                  <a:gd name="T27" fmla="*/ 2040 h 2316"/>
                  <a:gd name="T28" fmla="*/ 135 w 762"/>
                  <a:gd name="T29" fmla="*/ 2042 h 2316"/>
                  <a:gd name="T30" fmla="*/ 322 w 762"/>
                  <a:gd name="T31" fmla="*/ 2022 h 2316"/>
                  <a:gd name="T32" fmla="*/ 372 w 762"/>
                  <a:gd name="T33" fmla="*/ 1941 h 2316"/>
                  <a:gd name="T34" fmla="*/ 162 w 762"/>
                  <a:gd name="T35" fmla="*/ 1945 h 2316"/>
                  <a:gd name="T36" fmla="*/ 379 w 762"/>
                  <a:gd name="T37" fmla="*/ 1923 h 2316"/>
                  <a:gd name="T38" fmla="*/ 426 w 762"/>
                  <a:gd name="T39" fmla="*/ 1837 h 2316"/>
                  <a:gd name="T40" fmla="*/ 480 w 762"/>
                  <a:gd name="T41" fmla="*/ 1712 h 2316"/>
                  <a:gd name="T42" fmla="*/ 526 w 762"/>
                  <a:gd name="T43" fmla="*/ 1569 h 2316"/>
                  <a:gd name="T44" fmla="*/ 246 w 762"/>
                  <a:gd name="T45" fmla="*/ 1587 h 2316"/>
                  <a:gd name="T46" fmla="*/ 530 w 762"/>
                  <a:gd name="T47" fmla="*/ 1545 h 2316"/>
                  <a:gd name="T48" fmla="*/ 546 w 762"/>
                  <a:gd name="T49" fmla="*/ 1497 h 2316"/>
                  <a:gd name="T50" fmla="*/ 284 w 762"/>
                  <a:gd name="T51" fmla="*/ 1530 h 2316"/>
                  <a:gd name="T52" fmla="*/ 557 w 762"/>
                  <a:gd name="T53" fmla="*/ 1475 h 2316"/>
                  <a:gd name="T54" fmla="*/ 602 w 762"/>
                  <a:gd name="T55" fmla="*/ 1308 h 2316"/>
                  <a:gd name="T56" fmla="*/ 372 w 762"/>
                  <a:gd name="T57" fmla="*/ 1358 h 2316"/>
                  <a:gd name="T58" fmla="*/ 611 w 762"/>
                  <a:gd name="T59" fmla="*/ 1277 h 2316"/>
                  <a:gd name="T60" fmla="*/ 636 w 762"/>
                  <a:gd name="T61" fmla="*/ 1204 h 2316"/>
                  <a:gd name="T62" fmla="*/ 381 w 762"/>
                  <a:gd name="T63" fmla="*/ 1283 h 2316"/>
                  <a:gd name="T64" fmla="*/ 639 w 762"/>
                  <a:gd name="T65" fmla="*/ 1182 h 2316"/>
                  <a:gd name="T66" fmla="*/ 654 w 762"/>
                  <a:gd name="T67" fmla="*/ 1127 h 2316"/>
                  <a:gd name="T68" fmla="*/ 695 w 762"/>
                  <a:gd name="T69" fmla="*/ 958 h 2316"/>
                  <a:gd name="T70" fmla="*/ 503 w 762"/>
                  <a:gd name="T71" fmla="*/ 1042 h 2316"/>
                  <a:gd name="T72" fmla="*/ 700 w 762"/>
                  <a:gd name="T73" fmla="*/ 923 h 2316"/>
                  <a:gd name="T74" fmla="*/ 758 w 762"/>
                  <a:gd name="T75" fmla="*/ 679 h 2316"/>
                  <a:gd name="T76" fmla="*/ 541 w 762"/>
                  <a:gd name="T77" fmla="*/ 743 h 2316"/>
                  <a:gd name="T78" fmla="*/ 758 w 762"/>
                  <a:gd name="T79" fmla="*/ 655 h 2316"/>
                  <a:gd name="T80" fmla="*/ 758 w 762"/>
                  <a:gd name="T81" fmla="*/ 479 h 2316"/>
                  <a:gd name="T82" fmla="*/ 575 w 762"/>
                  <a:gd name="T83" fmla="*/ 560 h 2316"/>
                  <a:gd name="T84" fmla="*/ 761 w 762"/>
                  <a:gd name="T85" fmla="*/ 433 h 2316"/>
                  <a:gd name="T86" fmla="*/ 761 w 762"/>
                  <a:gd name="T87" fmla="*/ 261 h 2316"/>
                  <a:gd name="T88" fmla="*/ 727 w 762"/>
                  <a:gd name="T89" fmla="*/ 149 h 2316"/>
                  <a:gd name="T90" fmla="*/ 661 w 762"/>
                  <a:gd name="T91" fmla="*/ 0 h 2316"/>
                  <a:gd name="T92" fmla="*/ 598 w 762"/>
                  <a:gd name="T93" fmla="*/ 140 h 2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2" h="2316">
                    <a:moveTo>
                      <a:pt x="598" y="140"/>
                    </a:moveTo>
                    <a:lnTo>
                      <a:pt x="523" y="358"/>
                    </a:lnTo>
                    <a:lnTo>
                      <a:pt x="440" y="644"/>
                    </a:lnTo>
                    <a:lnTo>
                      <a:pt x="354" y="916"/>
                    </a:lnTo>
                    <a:lnTo>
                      <a:pt x="257" y="1286"/>
                    </a:lnTo>
                    <a:lnTo>
                      <a:pt x="130" y="1703"/>
                    </a:lnTo>
                    <a:lnTo>
                      <a:pt x="51" y="2079"/>
                    </a:lnTo>
                    <a:lnTo>
                      <a:pt x="15" y="2224"/>
                    </a:lnTo>
                    <a:lnTo>
                      <a:pt x="0" y="2315"/>
                    </a:lnTo>
                    <a:lnTo>
                      <a:pt x="63" y="2264"/>
                    </a:lnTo>
                    <a:lnTo>
                      <a:pt x="268" y="2103"/>
                    </a:lnTo>
                    <a:lnTo>
                      <a:pt x="124" y="2084"/>
                    </a:lnTo>
                    <a:lnTo>
                      <a:pt x="286" y="2088"/>
                    </a:lnTo>
                    <a:lnTo>
                      <a:pt x="313" y="2040"/>
                    </a:lnTo>
                    <a:lnTo>
                      <a:pt x="135" y="2042"/>
                    </a:lnTo>
                    <a:lnTo>
                      <a:pt x="322" y="2022"/>
                    </a:lnTo>
                    <a:lnTo>
                      <a:pt x="372" y="1941"/>
                    </a:lnTo>
                    <a:lnTo>
                      <a:pt x="162" y="1945"/>
                    </a:lnTo>
                    <a:lnTo>
                      <a:pt x="379" y="1923"/>
                    </a:lnTo>
                    <a:lnTo>
                      <a:pt x="426" y="1837"/>
                    </a:lnTo>
                    <a:lnTo>
                      <a:pt x="480" y="1712"/>
                    </a:lnTo>
                    <a:lnTo>
                      <a:pt x="526" y="1569"/>
                    </a:lnTo>
                    <a:lnTo>
                      <a:pt x="246" y="1587"/>
                    </a:lnTo>
                    <a:lnTo>
                      <a:pt x="530" y="1545"/>
                    </a:lnTo>
                    <a:lnTo>
                      <a:pt x="546" y="1497"/>
                    </a:lnTo>
                    <a:lnTo>
                      <a:pt x="284" y="1530"/>
                    </a:lnTo>
                    <a:lnTo>
                      <a:pt x="557" y="1475"/>
                    </a:lnTo>
                    <a:lnTo>
                      <a:pt x="602" y="1308"/>
                    </a:lnTo>
                    <a:lnTo>
                      <a:pt x="372" y="1358"/>
                    </a:lnTo>
                    <a:lnTo>
                      <a:pt x="611" y="1277"/>
                    </a:lnTo>
                    <a:lnTo>
                      <a:pt x="636" y="1204"/>
                    </a:lnTo>
                    <a:lnTo>
                      <a:pt x="381" y="1283"/>
                    </a:lnTo>
                    <a:lnTo>
                      <a:pt x="639" y="1182"/>
                    </a:lnTo>
                    <a:lnTo>
                      <a:pt x="654" y="1127"/>
                    </a:lnTo>
                    <a:lnTo>
                      <a:pt x="695" y="958"/>
                    </a:lnTo>
                    <a:lnTo>
                      <a:pt x="503" y="1042"/>
                    </a:lnTo>
                    <a:lnTo>
                      <a:pt x="700" y="923"/>
                    </a:lnTo>
                    <a:lnTo>
                      <a:pt x="758" y="679"/>
                    </a:lnTo>
                    <a:lnTo>
                      <a:pt x="541" y="743"/>
                    </a:lnTo>
                    <a:lnTo>
                      <a:pt x="758" y="655"/>
                    </a:lnTo>
                    <a:lnTo>
                      <a:pt x="758" y="479"/>
                    </a:lnTo>
                    <a:lnTo>
                      <a:pt x="575" y="560"/>
                    </a:lnTo>
                    <a:lnTo>
                      <a:pt x="761" y="433"/>
                    </a:lnTo>
                    <a:lnTo>
                      <a:pt x="761" y="261"/>
                    </a:lnTo>
                    <a:lnTo>
                      <a:pt x="727" y="149"/>
                    </a:lnTo>
                    <a:lnTo>
                      <a:pt x="661" y="0"/>
                    </a:lnTo>
                    <a:lnTo>
                      <a:pt x="598" y="140"/>
                    </a:lnTo>
                  </a:path>
                </a:pathLst>
              </a:custGeom>
              <a:gradFill rotWithShape="0">
                <a:gsLst>
                  <a:gs pos="0">
                    <a:srgbClr val="A64C4C"/>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1080" name="Freeform 24"/>
              <p:cNvSpPr>
                <a:spLocks/>
              </p:cNvSpPr>
              <p:nvPr/>
            </p:nvSpPr>
            <p:spPr bwMode="auto">
              <a:xfrm>
                <a:off x="630" y="114"/>
                <a:ext cx="915" cy="3071"/>
              </a:xfrm>
              <a:custGeom>
                <a:avLst/>
                <a:gdLst>
                  <a:gd name="T0" fmla="*/ 0 w 915"/>
                  <a:gd name="T1" fmla="*/ 3070 h 3071"/>
                  <a:gd name="T2" fmla="*/ 372 w 915"/>
                  <a:gd name="T3" fmla="*/ 1696 h 3071"/>
                  <a:gd name="T4" fmla="*/ 432 w 915"/>
                  <a:gd name="T5" fmla="*/ 1458 h 3071"/>
                  <a:gd name="T6" fmla="*/ 484 w 915"/>
                  <a:gd name="T7" fmla="*/ 1276 h 3071"/>
                  <a:gd name="T8" fmla="*/ 570 w 915"/>
                  <a:gd name="T9" fmla="*/ 982 h 3071"/>
                  <a:gd name="T10" fmla="*/ 670 w 915"/>
                  <a:gd name="T11" fmla="*/ 658 h 3071"/>
                  <a:gd name="T12" fmla="*/ 782 w 915"/>
                  <a:gd name="T13" fmla="*/ 316 h 3071"/>
                  <a:gd name="T14" fmla="*/ 844 w 915"/>
                  <a:gd name="T15" fmla="*/ 144 h 3071"/>
                  <a:gd name="T16" fmla="*/ 888 w 915"/>
                  <a:gd name="T17" fmla="*/ 42 h 3071"/>
                  <a:gd name="T18" fmla="*/ 914 w 915"/>
                  <a:gd name="T19" fmla="*/ 0 h 3071"/>
                  <a:gd name="T20" fmla="*/ 866 w 915"/>
                  <a:gd name="T21" fmla="*/ 116 h 3071"/>
                  <a:gd name="T22" fmla="*/ 806 w 915"/>
                  <a:gd name="T23" fmla="*/ 296 h 3071"/>
                  <a:gd name="T24" fmla="*/ 520 w 915"/>
                  <a:gd name="T25" fmla="*/ 1230 h 3071"/>
                  <a:gd name="T26" fmla="*/ 442 w 915"/>
                  <a:gd name="T27" fmla="*/ 1518 h 3071"/>
                  <a:gd name="T28" fmla="*/ 378 w 915"/>
                  <a:gd name="T29" fmla="*/ 1774 h 3071"/>
                  <a:gd name="T30" fmla="*/ 314 w 915"/>
                  <a:gd name="T31" fmla="*/ 2028 h 3071"/>
                  <a:gd name="T32" fmla="*/ 266 w 915"/>
                  <a:gd name="T33" fmla="*/ 2238 h 3071"/>
                  <a:gd name="T34" fmla="*/ 258 w 915"/>
                  <a:gd name="T35" fmla="*/ 2294 h 3071"/>
                  <a:gd name="T36" fmla="*/ 186 w 915"/>
                  <a:gd name="T37" fmla="*/ 2558 h 3071"/>
                  <a:gd name="T38" fmla="*/ 50 w 915"/>
                  <a:gd name="T39" fmla="*/ 3070 h 3071"/>
                  <a:gd name="T40" fmla="*/ 0 w 915"/>
                  <a:gd name="T41" fmla="*/ 3070 h 3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5" h="3071">
                    <a:moveTo>
                      <a:pt x="0" y="3070"/>
                    </a:moveTo>
                    <a:lnTo>
                      <a:pt x="372" y="1696"/>
                    </a:lnTo>
                    <a:lnTo>
                      <a:pt x="432" y="1458"/>
                    </a:lnTo>
                    <a:lnTo>
                      <a:pt x="484" y="1276"/>
                    </a:lnTo>
                    <a:lnTo>
                      <a:pt x="570" y="982"/>
                    </a:lnTo>
                    <a:lnTo>
                      <a:pt x="670" y="658"/>
                    </a:lnTo>
                    <a:lnTo>
                      <a:pt x="782" y="316"/>
                    </a:lnTo>
                    <a:lnTo>
                      <a:pt x="844" y="144"/>
                    </a:lnTo>
                    <a:lnTo>
                      <a:pt x="888" y="42"/>
                    </a:lnTo>
                    <a:lnTo>
                      <a:pt x="914" y="0"/>
                    </a:lnTo>
                    <a:lnTo>
                      <a:pt x="866" y="116"/>
                    </a:lnTo>
                    <a:lnTo>
                      <a:pt x="806" y="296"/>
                    </a:lnTo>
                    <a:lnTo>
                      <a:pt x="520" y="1230"/>
                    </a:lnTo>
                    <a:lnTo>
                      <a:pt x="442" y="1518"/>
                    </a:lnTo>
                    <a:lnTo>
                      <a:pt x="378" y="1774"/>
                    </a:lnTo>
                    <a:lnTo>
                      <a:pt x="314" y="2028"/>
                    </a:lnTo>
                    <a:lnTo>
                      <a:pt x="266" y="2238"/>
                    </a:lnTo>
                    <a:lnTo>
                      <a:pt x="258" y="2294"/>
                    </a:lnTo>
                    <a:lnTo>
                      <a:pt x="186" y="2558"/>
                    </a:lnTo>
                    <a:lnTo>
                      <a:pt x="50" y="3070"/>
                    </a:lnTo>
                    <a:lnTo>
                      <a:pt x="0" y="3070"/>
                    </a:lnTo>
                  </a:path>
                </a:pathLst>
              </a:custGeom>
              <a:gradFill rotWithShape="0">
                <a:gsLst>
                  <a:gs pos="0">
                    <a:srgbClr val="FFFFFF"/>
                  </a:gs>
                  <a:gs pos="100000">
                    <a:schemeClr val="bg1"/>
                  </a:gs>
                </a:gsLst>
                <a:lin ang="270000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grpSp>
      </p:grpSp>
      <p:sp>
        <p:nvSpPr>
          <p:cNvPr id="301081" name="Rectangle 25"/>
          <p:cNvSpPr>
            <a:spLocks noGrp="1" noChangeArrowheads="1"/>
          </p:cNvSpPr>
          <p:nvPr>
            <p:ph type="dt" sz="quarter" idx="2"/>
          </p:nvPr>
        </p:nvSpPr>
        <p:spPr>
          <a:xfrm>
            <a:off x="228600" y="6261100"/>
            <a:ext cx="2527300" cy="457200"/>
          </a:xfrm>
        </p:spPr>
        <p:txBody>
          <a:bodyPr/>
          <a:lstStyle>
            <a:lvl1pPr>
              <a:defRPr/>
            </a:lvl1pPr>
          </a:lstStyle>
          <a:p>
            <a:endParaRPr lang="en-US" altLang="en-US"/>
          </a:p>
        </p:txBody>
      </p:sp>
      <p:sp>
        <p:nvSpPr>
          <p:cNvPr id="301082" name="Rectangle 26"/>
          <p:cNvSpPr>
            <a:spLocks noGrp="1" noChangeArrowheads="1"/>
          </p:cNvSpPr>
          <p:nvPr>
            <p:ph type="ftr" sz="quarter" idx="3"/>
          </p:nvPr>
        </p:nvSpPr>
        <p:spPr>
          <a:xfrm>
            <a:off x="2925763" y="6272213"/>
            <a:ext cx="3457575" cy="457200"/>
          </a:xfrm>
        </p:spPr>
        <p:txBody>
          <a:bodyPr/>
          <a:lstStyle>
            <a:lvl1pPr>
              <a:defRPr/>
            </a:lvl1pPr>
          </a:lstStyle>
          <a:p>
            <a:endParaRPr lang="en-US" altLang="en-US"/>
          </a:p>
        </p:txBody>
      </p:sp>
      <p:sp>
        <p:nvSpPr>
          <p:cNvPr id="301083" name="Rectangle 27"/>
          <p:cNvSpPr>
            <a:spLocks noGrp="1" noChangeArrowheads="1"/>
          </p:cNvSpPr>
          <p:nvPr>
            <p:ph type="sldNum" sz="quarter" idx="4"/>
          </p:nvPr>
        </p:nvSpPr>
        <p:spPr>
          <a:xfrm>
            <a:off x="6553200" y="6248400"/>
            <a:ext cx="2443163" cy="457200"/>
          </a:xfrm>
        </p:spPr>
        <p:txBody>
          <a:bodyPr/>
          <a:lstStyle>
            <a:lvl1pPr>
              <a:defRPr/>
            </a:lvl1pPr>
          </a:lstStyle>
          <a:p>
            <a:endParaRPr lang="en-US" altLang="en-US"/>
          </a:p>
        </p:txBody>
      </p:sp>
      <p:sp>
        <p:nvSpPr>
          <p:cNvPr id="301084" name="Rectangle 28"/>
          <p:cNvSpPr>
            <a:spLocks noGrp="1" noChangeArrowheads="1"/>
          </p:cNvSpPr>
          <p:nvPr>
            <p:ph type="subTitle" sz="quarter" idx="1"/>
          </p:nvPr>
        </p:nvSpPr>
        <p:spPr>
          <a:xfrm>
            <a:off x="1371600" y="3886200"/>
            <a:ext cx="6400800" cy="1752600"/>
          </a:xfrm>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lstStyle>
            <a:lvl1pPr marL="0" indent="0" algn="ctr">
              <a:buFont typeface="Monotype Sorts" pitchFamily="18" charset="2"/>
              <a:buNone/>
              <a:defRPr/>
            </a:lvl1pPr>
          </a:lstStyle>
          <a:p>
            <a:pPr lvl="0"/>
            <a:r>
              <a:rPr lang="en-US" altLang="en-US" noProof="0"/>
              <a:t>Click to edit Master subtitle style</a:t>
            </a:r>
          </a:p>
        </p:txBody>
      </p:sp>
      <p:sp>
        <p:nvSpPr>
          <p:cNvPr id="301085" name="Rectangle 29"/>
          <p:cNvSpPr>
            <a:spLocks noGrp="1" noChangeArrowheads="1"/>
          </p:cNvSpPr>
          <p:nvPr>
            <p:ph type="ctrTitle" sz="quarter"/>
          </p:nvPr>
        </p:nvSpPr>
        <p:spPr>
          <a:xfrm>
            <a:off x="685800" y="2286000"/>
            <a:ext cx="7772400" cy="1143000"/>
          </a:xfrm>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lstStyle>
            <a:lvl1pPr>
              <a:defRPr/>
            </a:lvl1pPr>
          </a:lstStyle>
          <a:p>
            <a:pPr lvl="0"/>
            <a:r>
              <a:rPr lang="en-US" altLang="en-US" noProof="0"/>
              <a:t>Click to edit Master title style</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1638852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411527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ACAEFAF7-9095-4C23-8F74-FAA1AC844086}" type="slidenum">
              <a:rPr lang="en-US" altLang="en-US"/>
              <a:pPr/>
              <a:t>‹#›</a:t>
            </a:fld>
            <a:endParaRPr lang="en-US" altLang="en-US"/>
          </a:p>
        </p:txBody>
      </p:sp>
    </p:spTree>
    <p:extLst>
      <p:ext uri="{BB962C8B-B14F-4D97-AF65-F5344CB8AC3E}">
        <p14:creationId xmlns:p14="http://schemas.microsoft.com/office/powerpoint/2010/main" val="13350385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9050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4550" y="1447800"/>
            <a:ext cx="43116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2574126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1316415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6696325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3949018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0892731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1088225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042955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122238"/>
            <a:ext cx="2200275" cy="610076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82563" y="122238"/>
            <a:ext cx="6450012" cy="6100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7580626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21598818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1390038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A054702-E83B-42AF-82A7-629C6C4F05A9}" type="slidenum">
              <a:rPr lang="en-US" altLang="en-US"/>
              <a:pPr/>
              <a:t>‹#›</a:t>
            </a:fld>
            <a:endParaRPr lang="en-US" altLang="en-US"/>
          </a:p>
        </p:txBody>
      </p:sp>
    </p:spTree>
    <p:extLst>
      <p:ext uri="{BB962C8B-B14F-4D97-AF65-F5344CB8AC3E}">
        <p14:creationId xmlns:p14="http://schemas.microsoft.com/office/powerpoint/2010/main" val="15838141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42568485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6502685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41554415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11650961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31369969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27164380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35399952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27271107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9831454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4226528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B8BA510-1826-4D58-B372-829BEA7395AC}" type="slidenum">
              <a:rPr lang="en-US" altLang="en-US"/>
              <a:pPr/>
              <a:t>‹#›</a:t>
            </a:fld>
            <a:endParaRPr lang="en-US" altLang="en-US"/>
          </a:p>
        </p:txBody>
      </p:sp>
    </p:spTree>
    <p:extLst>
      <p:ext uri="{BB962C8B-B14F-4D97-AF65-F5344CB8AC3E}">
        <p14:creationId xmlns:p14="http://schemas.microsoft.com/office/powerpoint/2010/main" val="16658226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35525023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33811886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81729771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9586882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50850030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9771453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0816096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53908869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4729818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39854682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6.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11.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4.xml"/><Relationship Id="rId1" Type="http://schemas.openxmlformats.org/officeDocument/2006/relationships/slideLayout" Target="../slideLayouts/slideLayout12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image" Target="../media/image7.jpeg"/><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6.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7.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1.pn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8.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9.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20.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5.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1143000" cy="6856413"/>
            <a:chOff x="0" y="0"/>
            <a:chExt cx="720" cy="4319"/>
          </a:xfrm>
        </p:grpSpPr>
        <p:sp>
          <p:nvSpPr>
            <p:cNvPr id="39939"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2075" tIns="46037" rIns="92075" bIns="46037" anchor="ctr"/>
            <a:lstStyle/>
            <a:p>
              <a:pPr eaLnBrk="0" hangingPunct="0">
                <a:spcBef>
                  <a:spcPct val="50000"/>
                </a:spcBef>
              </a:pPr>
              <a:endParaRPr lang="en-US" altLang="en-US" sz="2400" b="0">
                <a:latin typeface="Times New Roman" pitchFamily="18" charset="0"/>
              </a:endParaRPr>
            </a:p>
          </p:txBody>
        </p:sp>
        <p:sp>
          <p:nvSpPr>
            <p:cNvPr id="39940"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lIns="92075" tIns="46037" rIns="92075" bIns="46037" anchor="ctr"/>
            <a:lstStyle/>
            <a:p>
              <a:pPr eaLnBrk="0" hangingPunct="0">
                <a:spcBef>
                  <a:spcPct val="50000"/>
                </a:spcBef>
              </a:pPr>
              <a:endParaRPr lang="en-US" altLang="en-US" sz="2400" b="0">
                <a:latin typeface="Times New Roman" pitchFamily="18" charset="0"/>
              </a:endParaRPr>
            </a:p>
          </p:txBody>
        </p:sp>
        <p:pic>
          <p:nvPicPr>
            <p:cNvPr id="39941" name="Picture 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9942" name="Rectangle 6"/>
          <p:cNvSpPr>
            <a:spLocks noGrp="1" noChangeArrowheads="1"/>
          </p:cNvSpPr>
          <p:nvPr>
            <p:ph type="title"/>
          </p:nvPr>
        </p:nvSpPr>
        <p:spPr bwMode="auto">
          <a:xfrm>
            <a:off x="1219200" y="304800"/>
            <a:ext cx="77724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43" name="Rectangle 7"/>
          <p:cNvSpPr>
            <a:spLocks noGrp="1" noChangeArrowheads="1"/>
          </p:cNvSpPr>
          <p:nvPr>
            <p:ph type="body" idx="1"/>
          </p:nvPr>
        </p:nvSpPr>
        <p:spPr bwMode="auto">
          <a:xfrm>
            <a:off x="1219200" y="1600200"/>
            <a:ext cx="7772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b="0">
                <a:latin typeface="+mn-lt"/>
              </a:defRPr>
            </a:lvl1pPr>
          </a:lstStyle>
          <a:p>
            <a:endParaRPr lang="en-US" altLang="en-US"/>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b="0">
                <a:latin typeface="+mn-lt"/>
              </a:defRPr>
            </a:lvl1pPr>
          </a:lstStyle>
          <a:p>
            <a:endParaRPr lang="en-US" altLang="en-US"/>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b="0">
                <a:latin typeface="+mn-lt"/>
              </a:defRPr>
            </a:lvl1pPr>
          </a:lstStyle>
          <a:p>
            <a:fld id="{04EFE43A-7312-4E47-9F79-43A883D9076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5"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lr>
          <a:schemeClr val="tx2"/>
        </a:buClr>
        <a:buSzPct val="90000"/>
        <a:buFont typeface="Symbol" pitchFamily="18" charset="2"/>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53602"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sz="2400" b="0">
              <a:solidFill>
                <a:srgbClr val="003300"/>
              </a:solidFill>
              <a:latin typeface="Times New Roman" charset="0"/>
              <a:ea typeface="ＭＳ Ｐゴシック" charset="0"/>
              <a:cs typeface="ＭＳ Ｐゴシック" charset="0"/>
            </a:endParaRPr>
          </a:p>
        </p:txBody>
      </p:sp>
      <p:sp>
        <p:nvSpPr>
          <p:cNvPr id="15360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b="0">
              <a:solidFill>
                <a:srgbClr val="003300"/>
              </a:solidFill>
              <a:latin typeface="Arial" charset="0"/>
              <a:ea typeface="ＭＳ Ｐゴシック" charset="0"/>
              <a:cs typeface="ＭＳ Ｐゴシック" charset="0"/>
            </a:endParaRPr>
          </a:p>
        </p:txBody>
      </p:sp>
      <p:sp>
        <p:nvSpPr>
          <p:cNvPr id="153604"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b="0">
              <a:solidFill>
                <a:srgbClr val="003300"/>
              </a:solidFill>
              <a:latin typeface="Arial" charset="0"/>
              <a:ea typeface="ＭＳ Ｐゴシック" charset="0"/>
              <a:cs typeface="ＭＳ Ｐゴシック" charset="0"/>
            </a:endParaRPr>
          </a:p>
        </p:txBody>
      </p:sp>
      <p:sp>
        <p:nvSpPr>
          <p:cNvPr id="153605"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b="0">
              <a:solidFill>
                <a:srgbClr val="003300"/>
              </a:solidFill>
              <a:latin typeface="Arial" charset="0"/>
              <a:ea typeface="ＭＳ Ｐゴシック" charset="0"/>
              <a:cs typeface="ＭＳ Ｐゴシック" charset="0"/>
            </a:endParaRPr>
          </a:p>
        </p:txBody>
      </p:sp>
      <p:sp>
        <p:nvSpPr>
          <p:cNvPr id="153606"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sz="2400" b="0">
              <a:solidFill>
                <a:srgbClr val="003300"/>
              </a:solidFill>
              <a:latin typeface="Times New Roman" charset="0"/>
              <a:ea typeface="ＭＳ Ｐゴシック" charset="0"/>
              <a:cs typeface="ＭＳ Ｐゴシック" charset="0"/>
            </a:endParaRPr>
          </a:p>
        </p:txBody>
      </p:sp>
      <p:sp>
        <p:nvSpPr>
          <p:cNvPr id="153607"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b="0">
              <a:solidFill>
                <a:srgbClr val="003300"/>
              </a:solidFill>
              <a:latin typeface="Arial" charset="0"/>
              <a:ea typeface="ＭＳ Ｐゴシック" charset="0"/>
              <a:cs typeface="ＭＳ Ｐゴシック" charset="0"/>
            </a:endParaRPr>
          </a:p>
        </p:txBody>
      </p:sp>
      <p:sp>
        <p:nvSpPr>
          <p:cNvPr id="18944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09"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8945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a:ea typeface="+mn-ea"/>
                <a:cs typeface="+mn-cs"/>
              </a:defRPr>
            </a:lvl1pPr>
          </a:lstStyle>
          <a:p>
            <a:pPr>
              <a:defRPr/>
            </a:pPr>
            <a:endParaRPr lang="en-US" b="0"/>
          </a:p>
        </p:txBody>
      </p:sp>
      <p:sp>
        <p:nvSpPr>
          <p:cNvPr id="18945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a:ea typeface="+mn-ea"/>
                <a:cs typeface="+mn-cs"/>
              </a:defRPr>
            </a:lvl1pPr>
          </a:lstStyle>
          <a:p>
            <a:pPr>
              <a:defRPr/>
            </a:pPr>
            <a:endParaRPr lang="en-US" b="0"/>
          </a:p>
        </p:txBody>
      </p:sp>
      <p:sp>
        <p:nvSpPr>
          <p:cNvPr id="18945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ea typeface="MS PGothic" charset="0"/>
                <a:cs typeface="MS PGothic" charset="0"/>
              </a:defRPr>
            </a:lvl1pPr>
          </a:lstStyle>
          <a:p>
            <a:pPr eaLnBrk="0" hangingPunct="0">
              <a:defRPr/>
            </a:pPr>
            <a:fld id="{88560274-3078-FB45-A498-77F92B40A734}" type="slidenum">
              <a:rPr lang="zh-CN" altLang="en-US" b="0">
                <a:latin typeface="Times New Roman" charset="0"/>
              </a:rPr>
              <a:pPr eaLnBrk="0" hangingPunct="0">
                <a:defRPr/>
              </a:pPr>
              <a:t>‹#›</a:t>
            </a:fld>
            <a:endParaRPr lang="en-US" altLang="zh-CN" b="0">
              <a:latin typeface="Times New Roman" charset="0"/>
            </a:endParaRPr>
          </a:p>
        </p:txBody>
      </p:sp>
    </p:spTree>
    <p:extLst>
      <p:ext uri="{BB962C8B-B14F-4D97-AF65-F5344CB8AC3E}">
        <p14:creationId xmlns:p14="http://schemas.microsoft.com/office/powerpoint/2010/main" val="3807897915"/>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charset="0"/>
          <a:cs typeface="Geneva" charset="0"/>
        </a:defRPr>
      </a:lvl2pPr>
      <a:lvl3pPr marL="1143000" indent="-228600" algn="l" rtl="0" eaLnBrk="0" fontAlgn="base" hangingPunct="0">
        <a:spcBef>
          <a:spcPct val="20000"/>
        </a:spcBef>
        <a:spcAft>
          <a:spcPct val="0"/>
        </a:spcAft>
        <a:buChar char="•"/>
        <a:defRPr kumimoji="1" sz="2400">
          <a:solidFill>
            <a:schemeClr val="tx1"/>
          </a:solidFill>
          <a:latin typeface="Arial"/>
          <a:ea typeface="Geneva" pitchFamily="-108" charset="-128"/>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Arial"/>
          <a:ea typeface="Geneva" pitchFamily="-108"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Arial"/>
          <a:ea typeface="Geneva" pitchFamily="-108" charset="-128"/>
          <a:cs typeface="Geneva"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b="0">
              <a:solidFill>
                <a:srgbClr val="000000"/>
              </a:solidFill>
            </a:endParaRPr>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b="0">
              <a:solidFill>
                <a:srgbClr val="000000"/>
              </a:solidFill>
            </a:endParaRPr>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charset="0"/>
                <a:cs typeface="MS PGothic" charset="0"/>
              </a:defRPr>
            </a:lvl1pPr>
          </a:lstStyle>
          <a:p>
            <a:pPr>
              <a:defRPr/>
            </a:pPr>
            <a:fld id="{A31E5F00-BB11-4A42-9D56-5146592E238E}" type="slidenum">
              <a:rPr lang="zh-CN" altLang="en-US" b="0">
                <a:solidFill>
                  <a:srgbClr val="000000"/>
                </a:solidFill>
                <a:latin typeface="Times New Roman" charset="0"/>
              </a:rPr>
              <a:pPr>
                <a:defRPr/>
              </a:pPr>
              <a:t>‹#›</a:t>
            </a:fld>
            <a:endParaRPr lang="en-US" altLang="zh-CN" b="0">
              <a:solidFill>
                <a:srgbClr val="000000"/>
              </a:solidFill>
              <a:latin typeface="Times New Roman" charset="0"/>
            </a:endParaRPr>
          </a:p>
        </p:txBody>
      </p:sp>
    </p:spTree>
    <p:extLst>
      <p:ext uri="{BB962C8B-B14F-4D97-AF65-F5344CB8AC3E}">
        <p14:creationId xmlns:p14="http://schemas.microsoft.com/office/powerpoint/2010/main" val="2060846659"/>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b="0"/>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b="0"/>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228F0D45-48CF-094E-B097-0F6BA8353AA4}" type="slidenum">
              <a:rPr lang="en-US" b="0">
                <a:ea typeface="ＭＳ Ｐゴシック" charset="0"/>
              </a:rPr>
              <a:pPr>
                <a:defRPr/>
              </a:pPr>
              <a:t>‹#›</a:t>
            </a:fld>
            <a:endParaRPr lang="en-US" b="0">
              <a:ea typeface="ＭＳ Ｐゴシック" charset="0"/>
            </a:endParaRPr>
          </a:p>
        </p:txBody>
      </p:sp>
    </p:spTree>
    <p:extLst>
      <p:ext uri="{BB962C8B-B14F-4D97-AF65-F5344CB8AC3E}">
        <p14:creationId xmlns:p14="http://schemas.microsoft.com/office/powerpoint/2010/main" val="3576182595"/>
      </p:ext>
    </p:extLst>
  </p:cSld>
  <p:clrMap bg1="lt1" tx1="dk1" bg2="lt2" tx2="dk2" accent1="accent1" accent2="accent2" accent3="accent3" accent4="accent4" accent5="accent5" accent6="accent6" hlink="hlink" folHlink="folHlink"/>
  <p:sldLayoutIdLst>
    <p:sldLayoutId id="2147483851"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1143000" cy="6856413"/>
            <a:chOff x="0" y="0"/>
            <a:chExt cx="720" cy="4319"/>
          </a:xfrm>
        </p:grpSpPr>
        <p:sp>
          <p:nvSpPr>
            <p:cNvPr id="6247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b="0">
                <a:solidFill>
                  <a:srgbClr val="EAEAEA"/>
                </a:solidFill>
                <a:latin typeface="Times New Roman" charset="0"/>
                <a:ea typeface="ＭＳ Ｐゴシック" charset="0"/>
              </a:endParaRPr>
            </a:p>
          </p:txBody>
        </p:sp>
        <p:sp>
          <p:nvSpPr>
            <p:cNvPr id="6247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b="0">
                <a:solidFill>
                  <a:srgbClr val="EAEAEA"/>
                </a:solidFill>
                <a:latin typeface="Times New Roman" charset="0"/>
                <a:ea typeface="ＭＳ Ｐゴシック" charset="0"/>
              </a:endParaRPr>
            </a:p>
          </p:txBody>
        </p:sp>
        <p:pic>
          <p:nvPicPr>
            <p:cNvPr id="62474" name="Picture 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46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latin typeface="+mn-lt"/>
                <a:ea typeface="+mn-ea"/>
                <a:cs typeface="+mn-cs"/>
              </a:defRPr>
            </a:lvl1pPr>
          </a:lstStyle>
          <a:p>
            <a:pPr>
              <a:defRPr/>
            </a:pPr>
            <a:endParaRPr lang="en-US" b="0"/>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latin typeface="+mn-lt"/>
                <a:ea typeface="+mn-ea"/>
                <a:cs typeface="+mn-cs"/>
              </a:defRPr>
            </a:lvl1pPr>
          </a:lstStyle>
          <a:p>
            <a:pPr>
              <a:defRPr/>
            </a:pPr>
            <a:endParaRPr lang="en-US" b="0"/>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defRPr>
            </a:lvl1pPr>
          </a:lstStyle>
          <a:p>
            <a:pPr>
              <a:defRPr/>
            </a:pPr>
            <a:fld id="{A6DA335B-B33E-7740-BB2C-EF67FAF0BB4F}" type="slidenum">
              <a:rPr lang="en-US" b="0">
                <a:latin typeface="Times New Roman" charset="0"/>
                <a:ea typeface="ＭＳ Ｐゴシック" charset="0"/>
              </a:rPr>
              <a:pPr>
                <a:defRPr/>
              </a:pPr>
              <a:t>‹#›</a:t>
            </a:fld>
            <a:endParaRPr lang="en-US" b="0">
              <a:latin typeface="Times New Roman" charset="0"/>
              <a:ea typeface="ＭＳ Ｐゴシック" charset="0"/>
            </a:endParaRPr>
          </a:p>
        </p:txBody>
      </p:sp>
    </p:spTree>
    <p:extLst>
      <p:ext uri="{BB962C8B-B14F-4D97-AF65-F5344CB8AC3E}">
        <p14:creationId xmlns:p14="http://schemas.microsoft.com/office/powerpoint/2010/main" val="2120674280"/>
      </p:ext>
    </p:extLst>
  </p:cSld>
  <p:clrMap bg1="dk2" tx1="lt1" bg2="dk1" tx2="lt2" accent1="accent1" accent2="accent2" accent3="accent3" accent4="accent4" accent5="accent5" accent6="accent6" hlink="hlink" folHlink="folHlink"/>
  <p:sldLayoutIdLst>
    <p:sldLayoutId id="2147483853" r:id="rId1"/>
    <p:sldLayoutId id="2147483854" r:id="rId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l"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1143000" cy="6856413"/>
            <a:chOff x="0" y="0"/>
            <a:chExt cx="720" cy="4319"/>
          </a:xfrm>
        </p:grpSpPr>
        <p:sp>
          <p:nvSpPr>
            <p:cNvPr id="39939"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noFill/>
              <a:miter lim="800000"/>
              <a:headEnd/>
              <a:tailEnd/>
            </a:ln>
          </p:spPr>
          <p:txBody>
            <a:bodyPr wrap="none" lIns="92075" tIns="46037" rIns="92075" bIns="46037" anchor="ctr"/>
            <a:lstStyle/>
            <a:p>
              <a:pPr eaLnBrk="0" hangingPunct="0">
                <a:spcBef>
                  <a:spcPct val="50000"/>
                </a:spcBef>
                <a:defRPr/>
              </a:pPr>
              <a:endParaRPr lang="en-US" sz="2400" b="0">
                <a:solidFill>
                  <a:srgbClr val="EAEAEA"/>
                </a:solidFill>
                <a:latin typeface="Times New Roman" charset="0"/>
                <a:ea typeface="ＭＳ Ｐゴシック" charset="-128"/>
                <a:cs typeface="ＭＳ Ｐゴシック" charset="-128"/>
              </a:endParaRPr>
            </a:p>
          </p:txBody>
        </p:sp>
        <p:sp>
          <p:nvSpPr>
            <p:cNvPr id="39940"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noFill/>
              <a:miter lim="800000"/>
              <a:headEnd/>
              <a:tailEnd/>
            </a:ln>
          </p:spPr>
          <p:txBody>
            <a:bodyPr wrap="none" lIns="92075" tIns="46037" rIns="92075" bIns="46037" anchor="ctr"/>
            <a:lstStyle/>
            <a:p>
              <a:pPr eaLnBrk="0" hangingPunct="0">
                <a:spcBef>
                  <a:spcPct val="50000"/>
                </a:spcBef>
                <a:defRPr/>
              </a:pPr>
              <a:endParaRPr lang="en-US" sz="2400" b="0">
                <a:solidFill>
                  <a:srgbClr val="EAEAEA"/>
                </a:solidFill>
                <a:latin typeface="Times New Roman" charset="0"/>
                <a:ea typeface="ＭＳ Ｐゴシック" charset="-128"/>
                <a:cs typeface="ＭＳ Ｐゴシック" charset="-128"/>
              </a:endParaRPr>
            </a:p>
          </p:txBody>
        </p:sp>
        <p:pic>
          <p:nvPicPr>
            <p:cNvPr id="62474"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46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ea typeface="ＭＳ Ｐゴシック" charset="-128"/>
                <a:cs typeface="ＭＳ Ｐゴシック" charset="-128"/>
              </a:defRPr>
            </a:lvl1pPr>
          </a:lstStyle>
          <a:p>
            <a:pPr>
              <a:defRPr/>
            </a:pPr>
            <a:endParaRPr lang="en-US" b="0">
              <a:latin typeface="Times New Roman" charset="0"/>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ea typeface="ＭＳ Ｐゴシック" charset="-128"/>
                <a:cs typeface="ＭＳ Ｐゴシック" charset="-128"/>
              </a:defRPr>
            </a:lvl1pPr>
          </a:lstStyle>
          <a:p>
            <a:pPr>
              <a:defRPr/>
            </a:pPr>
            <a:endParaRPr lang="en-US" b="0">
              <a:latin typeface="Times New Roman" charset="0"/>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defRPr>
            </a:lvl1pPr>
          </a:lstStyle>
          <a:p>
            <a:fld id="{19A0B9F6-F76F-864C-AA7C-06CADB58B7E4}" type="slidenum">
              <a:rPr lang="en-US" b="0">
                <a:latin typeface="Times New Roman" charset="0"/>
                <a:ea typeface="ＭＳ Ｐゴシック" charset="0"/>
              </a:rPr>
              <a:pPr/>
              <a:t>‹#›</a:t>
            </a:fld>
            <a:endParaRPr lang="en-US" b="0">
              <a:latin typeface="Times New Roman" charset="0"/>
              <a:ea typeface="ＭＳ Ｐゴシック" charset="0"/>
            </a:endParaRPr>
          </a:p>
        </p:txBody>
      </p:sp>
    </p:spTree>
    <p:extLst>
      <p:ext uri="{BB962C8B-B14F-4D97-AF65-F5344CB8AC3E}">
        <p14:creationId xmlns:p14="http://schemas.microsoft.com/office/powerpoint/2010/main" val="2416307860"/>
      </p:ext>
    </p:extLst>
  </p:cSld>
  <p:clrMap bg1="dk2" tx1="lt1" bg2="dk1" tx2="lt2" accent1="accent1" accent2="accent2" accent3="accent3" accent4="accent4" accent5="accent5" accent6="accent6" hlink="hlink" folHlink="folHlink"/>
  <p:sldLayoutIdLst>
    <p:sldLayoutId id="2147483856"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11"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b="0">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b="0">
              <a:latin typeface="Tahoma" pitchFamily="34" charset="0"/>
              <a:ea typeface="MS PGothic" pitchFamily="34" charset="-128"/>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b="0">
              <a:latin typeface="Tahoma" pitchFamily="34" charset="0"/>
              <a:ea typeface="MS PGothic" pitchFamily="34" charset="-128"/>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A1110299-A60B-434F-96A8-A8DD1AA2647D}" type="slidenum">
              <a:rPr lang="en-US" altLang="en-US" b="0">
                <a:latin typeface="Tahoma" pitchFamily="34" charset="0"/>
                <a:ea typeface="MS PGothic" pitchFamily="34" charset="-128"/>
              </a:rPr>
              <a:pPr/>
              <a:t>‹#›</a:t>
            </a:fld>
            <a:endParaRPr lang="en-US" altLang="en-US" b="0">
              <a:latin typeface="Tahoma" pitchFamily="34" charset="0"/>
              <a:ea typeface="MS PGothic" pitchFamily="34" charset="-128"/>
            </a:endParaRPr>
          </a:p>
        </p:txBody>
      </p:sp>
    </p:spTree>
    <p:extLst>
      <p:ext uri="{BB962C8B-B14F-4D97-AF65-F5344CB8AC3E}">
        <p14:creationId xmlns:p14="http://schemas.microsoft.com/office/powerpoint/2010/main" val="3270232540"/>
      </p:ext>
    </p:extLst>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A291E1B9-1CCD-5D43-A57A-F6C0E451475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49624617"/>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0" y="0"/>
            <a:ext cx="9132888" cy="6845300"/>
            <a:chOff x="0" y="0"/>
            <a:chExt cx="5753" cy="4312"/>
          </a:xfrm>
        </p:grpSpPr>
        <p:sp>
          <p:nvSpPr>
            <p:cNvPr id="12493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nvGrpSpPr>
            <p:cNvPr id="124940" name="Group 4"/>
            <p:cNvGrpSpPr>
              <a:grpSpLocks/>
            </p:cNvGrpSpPr>
            <p:nvPr/>
          </p:nvGrpSpPr>
          <p:grpSpPr bwMode="auto">
            <a:xfrm>
              <a:off x="246" y="204"/>
              <a:ext cx="5271" cy="3889"/>
              <a:chOff x="246" y="204"/>
              <a:chExt cx="5271" cy="3889"/>
            </a:xfrm>
          </p:grpSpPr>
          <p:sp>
            <p:nvSpPr>
              <p:cNvPr id="3077"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2494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4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4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4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5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2496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124941" name="Group 28"/>
            <p:cNvGrpSpPr>
              <a:grpSpLocks/>
            </p:cNvGrpSpPr>
            <p:nvPr/>
          </p:nvGrpSpPr>
          <p:grpSpPr bwMode="auto">
            <a:xfrm>
              <a:off x="0" y="0"/>
              <a:ext cx="1246" cy="1232"/>
              <a:chOff x="0" y="0"/>
              <a:chExt cx="1246" cy="1232"/>
            </a:xfrm>
          </p:grpSpPr>
          <p:sp>
            <p:nvSpPr>
              <p:cNvPr id="12494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2494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2494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grpSp>
      <p:sp>
        <p:nvSpPr>
          <p:cNvPr id="3104"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105"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24933"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24934"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108" name="Rectangle 36"/>
          <p:cNvSpPr>
            <a:spLocks noChangeArrowheads="1"/>
          </p:cNvSpPr>
          <p:nvPr/>
        </p:nvSpPr>
        <p:spPr bwMode="auto">
          <a:xfrm>
            <a:off x="179388"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zh-CN" altLang="en-US" sz="2000" b="1">
                <a:solidFill>
                  <a:srgbClr val="FFD34A"/>
                </a:solidFill>
                <a:latin typeface="Arial" charset="0"/>
                <a:ea typeface="ＭＳ Ｐゴシック" charset="0"/>
                <a:cs typeface="Arial" charset="0"/>
              </a:rPr>
              <a:t> </a:t>
            </a:r>
            <a:r>
              <a:rPr lang="en-US" altLang="zh-CN" sz="2000" b="1">
                <a:solidFill>
                  <a:srgbClr val="FFD34A"/>
                </a:solidFill>
                <a:latin typeface="Arial" charset="0"/>
                <a:ea typeface="ＭＳ Ｐゴシック" charset="0"/>
                <a:cs typeface="Arial" charset="0"/>
              </a:rPr>
              <a:t>DRESSING</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THE                                    </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STAGE</a:t>
            </a:r>
          </a:p>
        </p:txBody>
      </p:sp>
      <p:sp>
        <p:nvSpPr>
          <p:cNvPr id="3109"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20841" name="Text Box 38"/>
          <p:cNvSpPr txBox="1">
            <a:spLocks noChangeArrowheads="1"/>
          </p:cNvSpPr>
          <p:nvPr/>
        </p:nvSpPr>
        <p:spPr bwMode="auto">
          <a:xfrm>
            <a:off x="265113" y="6542088"/>
            <a:ext cx="1030287" cy="244475"/>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a:solidFill>
                  <a:srgbClr val="FFFFFF"/>
                </a:solidFill>
              </a:rPr>
              <a:t>© 2004 TBBMI</a:t>
            </a:r>
          </a:p>
        </p:txBody>
      </p:sp>
      <p:sp>
        <p:nvSpPr>
          <p:cNvPr id="3111"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8.0.02.</a:t>
            </a:r>
          </a:p>
        </p:txBody>
      </p:sp>
    </p:spTree>
    <p:extLst>
      <p:ext uri="{BB962C8B-B14F-4D97-AF65-F5344CB8AC3E}">
        <p14:creationId xmlns:p14="http://schemas.microsoft.com/office/powerpoint/2010/main" val="3455762345"/>
      </p:ext>
    </p:extLst>
  </p:cSld>
  <p:clrMap bg1="dk2" tx1="lt1" bg2="dk1" tx2="lt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26978" name="Group 2"/>
          <p:cNvGrpSpPr>
            <a:grpSpLocks/>
          </p:cNvGrpSpPr>
          <p:nvPr/>
        </p:nvGrpSpPr>
        <p:grpSpPr bwMode="auto">
          <a:xfrm>
            <a:off x="0" y="0"/>
            <a:ext cx="1143000" cy="6856413"/>
            <a:chOff x="0" y="0"/>
            <a:chExt cx="720" cy="4319"/>
          </a:xfrm>
        </p:grpSpPr>
        <p:sp>
          <p:nvSpPr>
            <p:cNvPr id="12698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12698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126986"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6979"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6980"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253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253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2253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defRPr>
            </a:lvl1pPr>
          </a:lstStyle>
          <a:p>
            <a:pPr defTabSz="914400" fontAlgn="base">
              <a:spcBef>
                <a:spcPct val="0"/>
              </a:spcBef>
              <a:spcAft>
                <a:spcPct val="0"/>
              </a:spcAft>
              <a:defRPr/>
            </a:pPr>
            <a:fld id="{12CFDF48-125D-854F-A2DE-E4C4BEF0F06E}"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71081627"/>
      </p:ext>
    </p:extLst>
  </p:cSld>
  <p:clrMap bg1="dk2" tx1="lt1" bg2="dk1" tx2="lt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9516F5E5-B071-0D4F-AACA-22C65A7DC16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12006545"/>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75106"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a:p>
        </p:txBody>
      </p:sp>
      <p:sp>
        <p:nvSpPr>
          <p:cNvPr id="175107" name="Rectangle 3"/>
          <p:cNvSpPr>
            <a:spLocks noChangeArrowheads="1"/>
          </p:cNvSpPr>
          <p:nvPr/>
        </p:nvSpPr>
        <p:spPr bwMode="auto">
          <a:xfrm>
            <a:off x="152400" y="1752600"/>
            <a:ext cx="4724400" cy="152400"/>
          </a:xfrm>
          <a:prstGeom prst="rect">
            <a:avLst/>
          </a:prstGeom>
          <a:solidFill>
            <a:schemeClr val="accent1">
              <a:alpha val="5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a:p>
        </p:txBody>
      </p:sp>
      <p:sp>
        <p:nvSpPr>
          <p:cNvPr id="175108"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a:p>
        </p:txBody>
      </p:sp>
      <p:sp>
        <p:nvSpPr>
          <p:cNvPr id="175109"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a:p>
        </p:txBody>
      </p:sp>
      <p:sp>
        <p:nvSpPr>
          <p:cNvPr id="175110" name="Rectangle 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en-US" altLang="en-US"/>
              <a:t>Click to edit Master title style</a:t>
            </a:r>
          </a:p>
        </p:txBody>
      </p:sp>
      <p:sp>
        <p:nvSpPr>
          <p:cNvPr id="17511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75112" name="Rectangle 8"/>
          <p:cNvSpPr>
            <a:spLocks noGrp="1" noChangeArrowheads="1"/>
          </p:cNvSpPr>
          <p:nvPr>
            <p:ph type="dt" sz="half" idx="2"/>
          </p:nvPr>
        </p:nvSpPr>
        <p:spPr bwMode="auto">
          <a:xfrm>
            <a:off x="685800" y="61722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eaLnBrk="0" hangingPunct="0">
              <a:defRPr kumimoji="1" sz="1400" b="0">
                <a:latin typeface="+mj-lt"/>
              </a:defRPr>
            </a:lvl1pPr>
          </a:lstStyle>
          <a:p>
            <a:endParaRPr lang="en-US" altLang="en-US"/>
          </a:p>
        </p:txBody>
      </p:sp>
      <p:sp>
        <p:nvSpPr>
          <p:cNvPr id="175113" name="Rectangle 9"/>
          <p:cNvSpPr>
            <a:spLocks noGrp="1" noChangeArrowheads="1"/>
          </p:cNvSpPr>
          <p:nvPr>
            <p:ph type="ftr" sz="quarter" idx="3"/>
          </p:nvPr>
        </p:nvSpPr>
        <p:spPr bwMode="auto">
          <a:xfrm>
            <a:off x="3124200" y="61722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ctr" eaLnBrk="0" hangingPunct="0">
              <a:defRPr kumimoji="1" sz="1400" b="0">
                <a:latin typeface="+mj-lt"/>
              </a:defRPr>
            </a:lvl1pPr>
          </a:lstStyle>
          <a:p>
            <a:endParaRPr lang="en-US" altLang="en-US"/>
          </a:p>
        </p:txBody>
      </p:sp>
      <p:sp>
        <p:nvSpPr>
          <p:cNvPr id="175114" name="Rectangle 10"/>
          <p:cNvSpPr>
            <a:spLocks noGrp="1" noChangeArrowheads="1"/>
          </p:cNvSpPr>
          <p:nvPr>
            <p:ph type="sldNum" sz="quarter" idx="4"/>
          </p:nvPr>
        </p:nvSpPr>
        <p:spPr bwMode="auto">
          <a:xfrm>
            <a:off x="6553200" y="61722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none" lIns="92075" tIns="46037" rIns="92075" bIns="46037" numCol="1" anchor="ctr" anchorCtr="0" compatLnSpc="1">
            <a:prstTxWarp prst="textNoShape">
              <a:avLst/>
            </a:prstTxWarp>
          </a:bodyPr>
          <a:lstStyle>
            <a:lvl1pPr algn="r" eaLnBrk="0" hangingPunct="0">
              <a:defRPr kumimoji="1" sz="1400" b="0">
                <a:latin typeface="+mj-lt"/>
              </a:defRPr>
            </a:lvl1pPr>
          </a:lstStyle>
          <a:p>
            <a:endParaRPr lang="en-US" altLang="en-US"/>
          </a:p>
        </p:txBody>
      </p:sp>
    </p:spTree>
  </p:cSld>
  <p:clrMap bg1="dk2" tx1="lt1" bg2="dk1" tx2="lt2" accent1="accent1" accent2="accent2" accent3="accent3" accent4="accent4" accent5="accent5" accent6="accent6" hlink="hlink" folHlink="folHlink"/>
  <p:sldLayoutIdLst>
    <p:sldLayoutId id="2147483661"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kumimoji="1"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b="1">
          <a:solidFill>
            <a:schemeClr val="tx1"/>
          </a:solidFill>
          <a:latin typeface="+mn-lt"/>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defRPr>
      </a:lvl3pPr>
      <a:lvl4pPr marL="1600200" indent="-228600" algn="l" rtl="0" eaLnBrk="0" fontAlgn="base" hangingPunct="0">
        <a:spcBef>
          <a:spcPct val="20000"/>
        </a:spcBef>
        <a:spcAft>
          <a:spcPct val="0"/>
        </a:spcAft>
        <a:buChar char="–"/>
        <a:defRPr kumimoji="1" sz="2000" b="1">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30936578-3DAC-984B-9D41-4D65A8C369EC}"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1446943303"/>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07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07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en-US" altLang="en-US"/>
          </a:p>
        </p:txBody>
      </p:sp>
      <p:sp>
        <p:nvSpPr>
          <p:cNvPr id="1607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en-US" altLang="en-US"/>
          </a:p>
        </p:txBody>
      </p:sp>
      <p:sp>
        <p:nvSpPr>
          <p:cNvPr id="1607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B2958D23-238D-4C20-9AB2-11E74A09E80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517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5172"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5173"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5174"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517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517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3517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135178" name="Rectangle 10"/>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0">
                <a:effectLst>
                  <a:outerShdw blurRad="38100" dist="38100" dir="2700000" algn="tl">
                    <a:srgbClr val="010199"/>
                  </a:outerShdw>
                </a:effectLst>
              </a:defRPr>
            </a:lvl1pPr>
          </a:lstStyle>
          <a:p>
            <a:endParaRPr lang="en-US" altLang="en-US"/>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effectLst>
                  <a:outerShdw blurRad="38100" dist="38100" dir="2700000" algn="tl">
                    <a:srgbClr val="010199"/>
                  </a:outerShdw>
                </a:effectLst>
              </a:defRPr>
            </a:lvl1pPr>
          </a:lstStyle>
          <a:p>
            <a:endParaRPr lang="en-US" altLang="en-US"/>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a:effectLst>
                  <a:outerShdw blurRad="38100" dist="38100" dir="2700000" algn="tl">
                    <a:srgbClr val="010199"/>
                  </a:outerShdw>
                </a:effectLst>
              </a:defRPr>
            </a:lvl1pPr>
          </a:lstStyle>
          <a:p>
            <a:fld id="{AFC26717-ABD9-41AC-88EE-5E7C04B4DE3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8"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endParaRPr lang="en-US" altLang="en-US"/>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atin typeface="+mn-lt"/>
              </a:defRPr>
            </a:lvl1pPr>
          </a:lstStyle>
          <a:p>
            <a:endParaRPr lang="en-US" altLang="en-US"/>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atin typeface="+mn-lt"/>
              </a:defRPr>
            </a:lvl1pPr>
          </a:lstStyle>
          <a:p>
            <a:fld id="{F53B780E-8E65-4E0F-AAA3-81E5BB3F076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12700"/>
            <a:ext cx="9156700" cy="6870700"/>
            <a:chOff x="0" y="-8"/>
            <a:chExt cx="5768" cy="4328"/>
          </a:xfrm>
        </p:grpSpPr>
        <p:sp>
          <p:nvSpPr>
            <p:cNvPr id="20483" name="Rectangle 3"/>
            <p:cNvSpPr>
              <a:spLocks noChangeArrowheads="1"/>
            </p:cNvSpPr>
            <p:nvPr/>
          </p:nvSpPr>
          <p:spPr bwMode="auto">
            <a:xfrm>
              <a:off x="0" y="624"/>
              <a:ext cx="5760" cy="36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84"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85"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86"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87"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Lst>
              <a:ahLst/>
              <a:cxnLst>
                <a:cxn ang="0">
                  <a:pos x="T0" y="T1"/>
                </a:cxn>
                <a:cxn ang="0">
                  <a:pos x="T2" y="T3"/>
                </a:cxn>
                <a:cxn ang="0">
                  <a:pos x="T4" y="T5"/>
                </a:cxn>
                <a:cxn ang="0">
                  <a:pos x="T6" y="T7"/>
                </a:cxn>
                <a:cxn ang="0">
                  <a:pos x="T8" y="T9"/>
                </a:cxn>
                <a:cxn ang="0">
                  <a:pos x="T10" y="T11"/>
                </a:cxn>
                <a:cxn ang="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88"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89"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0"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1"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Lst>
              <a:ahLst/>
              <a:cxnLst>
                <a:cxn ang="0">
                  <a:pos x="T0" y="T1"/>
                </a:cxn>
                <a:cxn ang="0">
                  <a:pos x="T2" y="T3"/>
                </a:cxn>
                <a:cxn ang="0">
                  <a:pos x="T4" y="T5"/>
                </a:cxn>
                <a:cxn ang="0">
                  <a:pos x="T6" y="T7"/>
                </a:cxn>
                <a:cxn ang="0">
                  <a:pos x="T8" y="T9"/>
                </a:cxn>
                <a:cxn ang="0">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2"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3"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4"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Lst>
              <a:ahLst/>
              <a:cxnLst>
                <a:cxn ang="0">
                  <a:pos x="T0" y="T1"/>
                </a:cxn>
                <a:cxn ang="0">
                  <a:pos x="T2" y="T3"/>
                </a:cxn>
                <a:cxn ang="0">
                  <a:pos x="T4" y="T5"/>
                </a:cxn>
                <a:cxn ang="0">
                  <a:pos x="T6" y="T7"/>
                </a:cxn>
                <a:cxn ang="0">
                  <a:pos x="T8" y="T9"/>
                </a:cxn>
                <a:cxn ang="0">
                  <a:pos x="T10" y="T11"/>
                </a:cxn>
                <a:cxn ang="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5"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6"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7"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Lst>
              <a:ahLst/>
              <a:cxnLst>
                <a:cxn ang="0">
                  <a:pos x="T0" y="T1"/>
                </a:cxn>
                <a:cxn ang="0">
                  <a:pos x="T2" y="T3"/>
                </a:cxn>
                <a:cxn ang="0">
                  <a:pos x="T4" y="T5"/>
                </a:cxn>
                <a:cxn ang="0">
                  <a:pos x="T6" y="T7"/>
                </a:cxn>
                <a:cxn ang="0">
                  <a:pos x="T8" y="T9"/>
                </a:cxn>
                <a:cxn ang="0">
                  <a:pos x="T10" y="T11"/>
                </a:cxn>
                <a:cxn ang="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8"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Lst>
              <a:ahLst/>
              <a:cxnLst>
                <a:cxn ang="0">
                  <a:pos x="T0" y="T1"/>
                </a:cxn>
                <a:cxn ang="0">
                  <a:pos x="T2" y="T3"/>
                </a:cxn>
                <a:cxn ang="0">
                  <a:pos x="T4" y="T5"/>
                </a:cxn>
                <a:cxn ang="0">
                  <a:pos x="T6" y="T7"/>
                </a:cxn>
                <a:cxn ang="0">
                  <a:pos x="T8" y="T9"/>
                </a:cxn>
                <a:cxn ang="0">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99"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00"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Lst>
              <a:ahLst/>
              <a:cxnLst>
                <a:cxn ang="0">
                  <a:pos x="T0" y="T1"/>
                </a:cxn>
                <a:cxn ang="0">
                  <a:pos x="T2" y="T3"/>
                </a:cxn>
                <a:cxn ang="0">
                  <a:pos x="T4" y="T5"/>
                </a:cxn>
                <a:cxn ang="0">
                  <a:pos x="T6" y="T7"/>
                </a:cxn>
                <a:cxn ang="0">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01"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20502" name="Picture 22" descr="Topbanx"/>
            <p:cNvPicPr>
              <a:picLocks noChangeAspect="1" noChangeArrowheads="1"/>
            </p:cNvPicPr>
            <p:nvPr/>
          </p:nvPicPr>
          <p:blipFill>
            <a:blip r:embed="rId13"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extLst>
              <a:ext uri="{909E8E84-426E-40DD-AFC4-6F175D3DCCD1}">
                <a14:hiddenFill xmlns:a14="http://schemas.microsoft.com/office/drawing/2010/main">
                  <a:solidFill>
                    <a:srgbClr val="FFFFFF"/>
                  </a:solidFill>
                </a14:hiddenFill>
              </a:ext>
            </a:extLst>
          </p:spPr>
        </p:pic>
      </p:grpSp>
      <p:sp>
        <p:nvSpPr>
          <p:cNvPr id="20503" name="Rectangle 2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04" name="Rectangle 2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05" name="Rectangle 25"/>
          <p:cNvSpPr>
            <a:spLocks noGrp="1" noChangeArrowheads="1"/>
          </p:cNvSpPr>
          <p:nvPr>
            <p:ph type="dt" sz="half" idx="2"/>
          </p:nvPr>
        </p:nvSpPr>
        <p:spPr bwMode="auto">
          <a:xfrm>
            <a:off x="685800" y="63658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b="0">
                <a:latin typeface="Times New Roman" pitchFamily="18" charset="0"/>
              </a:defRPr>
            </a:lvl1pPr>
          </a:lstStyle>
          <a:p>
            <a:endParaRPr lang="en-US" altLang="en-US"/>
          </a:p>
        </p:txBody>
      </p:sp>
      <p:sp>
        <p:nvSpPr>
          <p:cNvPr id="20506" name="Rectangle 26"/>
          <p:cNvSpPr>
            <a:spLocks noGrp="1" noChangeArrowheads="1"/>
          </p:cNvSpPr>
          <p:nvPr>
            <p:ph type="ftr" sz="quarter" idx="3"/>
          </p:nvPr>
        </p:nvSpPr>
        <p:spPr bwMode="auto">
          <a:xfrm>
            <a:off x="3124200" y="6365875"/>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b="0">
                <a:latin typeface="Times New Roman" pitchFamily="18" charset="0"/>
              </a:defRPr>
            </a:lvl1pPr>
          </a:lstStyle>
          <a:p>
            <a:endParaRPr lang="en-US" altLang="en-US"/>
          </a:p>
        </p:txBody>
      </p:sp>
      <p:sp>
        <p:nvSpPr>
          <p:cNvPr id="20507" name="Rectangle 27"/>
          <p:cNvSpPr>
            <a:spLocks noGrp="1" noChangeArrowheads="1"/>
          </p:cNvSpPr>
          <p:nvPr>
            <p:ph type="sldNum" sz="quarter" idx="4"/>
          </p:nvPr>
        </p:nvSpPr>
        <p:spPr bwMode="auto">
          <a:xfrm>
            <a:off x="6553200" y="6365875"/>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b="0">
                <a:latin typeface="Times New Roman" pitchFamily="18" charset="0"/>
              </a:defRPr>
            </a:lvl1pPr>
          </a:lstStyle>
          <a:p>
            <a:fld id="{D8AB1F2E-0658-4FAE-B6C2-71EA35434313}"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651"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Narrow" pitchFamily="34" charset="0"/>
        </a:defRPr>
      </a:lvl2pPr>
      <a:lvl3pPr algn="l" rtl="0" fontAlgn="base">
        <a:spcBef>
          <a:spcPct val="0"/>
        </a:spcBef>
        <a:spcAft>
          <a:spcPct val="0"/>
        </a:spcAft>
        <a:defRPr sz="4400">
          <a:solidFill>
            <a:schemeClr val="tx2"/>
          </a:solidFill>
          <a:latin typeface="Arial Narrow" pitchFamily="34" charset="0"/>
        </a:defRPr>
      </a:lvl3pPr>
      <a:lvl4pPr algn="l" rtl="0" fontAlgn="base">
        <a:spcBef>
          <a:spcPct val="0"/>
        </a:spcBef>
        <a:spcAft>
          <a:spcPct val="0"/>
        </a:spcAft>
        <a:defRPr sz="4400">
          <a:solidFill>
            <a:schemeClr val="tx2"/>
          </a:solidFill>
          <a:latin typeface="Arial Narrow" pitchFamily="34" charset="0"/>
        </a:defRPr>
      </a:lvl4pPr>
      <a:lvl5pPr algn="l" rtl="0" fontAlgn="base">
        <a:spcBef>
          <a:spcPct val="0"/>
        </a:spcBef>
        <a:spcAft>
          <a:spcPct val="0"/>
        </a:spcAft>
        <a:defRPr sz="4400">
          <a:solidFill>
            <a:schemeClr val="tx2"/>
          </a:solidFill>
          <a:latin typeface="Arial Narrow" pitchFamily="34" charset="0"/>
        </a:defRPr>
      </a:lvl5pPr>
      <a:lvl6pPr marL="457200" algn="l" rtl="0" fontAlgn="base">
        <a:spcBef>
          <a:spcPct val="0"/>
        </a:spcBef>
        <a:spcAft>
          <a:spcPct val="0"/>
        </a:spcAft>
        <a:defRPr sz="4400">
          <a:solidFill>
            <a:schemeClr val="tx2"/>
          </a:solidFill>
          <a:latin typeface="Arial Narrow" pitchFamily="34" charset="0"/>
        </a:defRPr>
      </a:lvl6pPr>
      <a:lvl7pPr marL="914400" algn="l" rtl="0" fontAlgn="base">
        <a:spcBef>
          <a:spcPct val="0"/>
        </a:spcBef>
        <a:spcAft>
          <a:spcPct val="0"/>
        </a:spcAft>
        <a:defRPr sz="4400">
          <a:solidFill>
            <a:schemeClr val="tx2"/>
          </a:solidFill>
          <a:latin typeface="Arial Narrow" pitchFamily="34" charset="0"/>
        </a:defRPr>
      </a:lvl7pPr>
      <a:lvl8pPr marL="1371600" algn="l" rtl="0" fontAlgn="base">
        <a:spcBef>
          <a:spcPct val="0"/>
        </a:spcBef>
        <a:spcAft>
          <a:spcPct val="0"/>
        </a:spcAft>
        <a:defRPr sz="4400">
          <a:solidFill>
            <a:schemeClr val="tx2"/>
          </a:solidFill>
          <a:latin typeface="Arial Narrow" pitchFamily="34" charset="0"/>
        </a:defRPr>
      </a:lvl8pPr>
      <a:lvl9pPr marL="1828800" algn="l" rtl="0" fontAlgn="base">
        <a:spcBef>
          <a:spcPct val="0"/>
        </a:spcBef>
        <a:spcAft>
          <a:spcPct val="0"/>
        </a:spcAft>
        <a:defRPr sz="4400">
          <a:solidFill>
            <a:schemeClr val="tx2"/>
          </a:solidFill>
          <a:latin typeface="Arial Narrow" pitchFamily="34" charset="0"/>
        </a:defRPr>
      </a:lvl9pPr>
    </p:titleStyle>
    <p:bodyStyle>
      <a:lvl1pPr marL="342900" indent="-342900" algn="l" rtl="0" fontAlgn="base">
        <a:spcBef>
          <a:spcPct val="20000"/>
        </a:spcBef>
        <a:spcAft>
          <a:spcPct val="0"/>
        </a:spcAft>
        <a:buClr>
          <a:schemeClr val="accent2"/>
        </a:buClr>
        <a:buSzPct val="80000"/>
        <a:buFont typeface="Wingdings" pitchFamily="2" charset="2"/>
        <a:buBlip>
          <a:blip r:embed="rId14"/>
        </a:buBlip>
        <a:defRPr sz="32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75000"/>
        <a:buFont typeface="Wingdings" pitchFamily="2" charset="2"/>
        <a:buBlip>
          <a:blip r:embed="rId15"/>
        </a:buBlip>
        <a:defRPr sz="2800">
          <a:solidFill>
            <a:schemeClr val="tx1"/>
          </a:solidFill>
          <a:latin typeface="+mn-lt"/>
        </a:defRPr>
      </a:lvl2pPr>
      <a:lvl3pPr marL="1143000" indent="-228600" algn="l" rtl="0" fontAlgn="base">
        <a:spcBef>
          <a:spcPct val="20000"/>
        </a:spcBef>
        <a:spcAft>
          <a:spcPct val="0"/>
        </a:spcAft>
        <a:buClr>
          <a:schemeClr val="hlink"/>
        </a:buClr>
        <a:buSzPct val="60000"/>
        <a:buFont typeface="Wingdings" pitchFamily="2" charset="2"/>
        <a:buChar char="l"/>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660000"/>
            </a:gs>
          </a:gsLst>
          <a:lin ang="18900000" scaled="1"/>
        </a:gradFill>
        <a:effectLst/>
      </p:bgPr>
    </p:bg>
    <p:spTree>
      <p:nvGrpSpPr>
        <p:cNvPr id="1" name=""/>
        <p:cNvGrpSpPr/>
        <p:nvPr/>
      </p:nvGrpSpPr>
      <p:grpSpPr>
        <a:xfrm>
          <a:off x="0" y="0"/>
          <a:ext cx="0" cy="0"/>
          <a:chOff x="0" y="0"/>
          <a:chExt cx="0" cy="0"/>
        </a:xfrm>
      </p:grpSpPr>
      <p:sp>
        <p:nvSpPr>
          <p:cNvPr id="300034" name="Freeform 2"/>
          <p:cNvSpPr>
            <a:spLocks/>
          </p:cNvSpPr>
          <p:nvPr/>
        </p:nvSpPr>
        <p:spPr bwMode="auto">
          <a:xfrm>
            <a:off x="901700" y="3378200"/>
            <a:ext cx="5359400" cy="2425700"/>
          </a:xfrm>
          <a:custGeom>
            <a:avLst/>
            <a:gdLst>
              <a:gd name="T0" fmla="*/ 0 w 3376"/>
              <a:gd name="T1" fmla="*/ 1525 h 1528"/>
              <a:gd name="T2" fmla="*/ 79 w 3376"/>
              <a:gd name="T3" fmla="*/ 1498 h 1528"/>
              <a:gd name="T4" fmla="*/ 753 w 3376"/>
              <a:gd name="T5" fmla="*/ 1223 h 1528"/>
              <a:gd name="T6" fmla="*/ 1048 w 3376"/>
              <a:gd name="T7" fmla="*/ 1054 h 1528"/>
              <a:gd name="T8" fmla="*/ 1122 w 3376"/>
              <a:gd name="T9" fmla="*/ 1007 h 1528"/>
              <a:gd name="T10" fmla="*/ 1164 w 3376"/>
              <a:gd name="T11" fmla="*/ 974 h 1528"/>
              <a:gd name="T12" fmla="*/ 1164 w 3376"/>
              <a:gd name="T13" fmla="*/ 918 h 1528"/>
              <a:gd name="T14" fmla="*/ 1637 w 3376"/>
              <a:gd name="T15" fmla="*/ 734 h 1528"/>
              <a:gd name="T16" fmla="*/ 1715 w 3376"/>
              <a:gd name="T17" fmla="*/ 731 h 1528"/>
              <a:gd name="T18" fmla="*/ 1787 w 3376"/>
              <a:gd name="T19" fmla="*/ 725 h 1528"/>
              <a:gd name="T20" fmla="*/ 1901 w 3376"/>
              <a:gd name="T21" fmla="*/ 707 h 1528"/>
              <a:gd name="T22" fmla="*/ 2015 w 3376"/>
              <a:gd name="T23" fmla="*/ 678 h 1528"/>
              <a:gd name="T24" fmla="*/ 2162 w 3376"/>
              <a:gd name="T25" fmla="*/ 620 h 1528"/>
              <a:gd name="T26" fmla="*/ 2069 w 3376"/>
              <a:gd name="T27" fmla="*/ 578 h 1528"/>
              <a:gd name="T28" fmla="*/ 2195 w 3376"/>
              <a:gd name="T29" fmla="*/ 605 h 1528"/>
              <a:gd name="T30" fmla="*/ 2276 w 3376"/>
              <a:gd name="T31" fmla="*/ 578 h 1528"/>
              <a:gd name="T32" fmla="*/ 2186 w 3376"/>
              <a:gd name="T33" fmla="*/ 533 h 1528"/>
              <a:gd name="T34" fmla="*/ 2309 w 3376"/>
              <a:gd name="T35" fmla="*/ 560 h 1528"/>
              <a:gd name="T36" fmla="*/ 2399 w 3376"/>
              <a:gd name="T37" fmla="*/ 521 h 1528"/>
              <a:gd name="T38" fmla="*/ 2315 w 3376"/>
              <a:gd name="T39" fmla="*/ 470 h 1528"/>
              <a:gd name="T40" fmla="*/ 2453 w 3376"/>
              <a:gd name="T41" fmla="*/ 494 h 1528"/>
              <a:gd name="T42" fmla="*/ 2619 w 3376"/>
              <a:gd name="T43" fmla="*/ 430 h 1528"/>
              <a:gd name="T44" fmla="*/ 2888 w 3376"/>
              <a:gd name="T45" fmla="*/ 302 h 1528"/>
              <a:gd name="T46" fmla="*/ 3099 w 3376"/>
              <a:gd name="T47" fmla="*/ 182 h 1528"/>
              <a:gd name="T48" fmla="*/ 3376 w 3376"/>
              <a:gd name="T49" fmla="*/ 0 h 1528"/>
              <a:gd name="T50" fmla="*/ 3016 w 3376"/>
              <a:gd name="T51" fmla="*/ 144 h 1528"/>
              <a:gd name="T52" fmla="*/ 2801 w 3376"/>
              <a:gd name="T53" fmla="*/ 230 h 1528"/>
              <a:gd name="T54" fmla="*/ 2619 w 3376"/>
              <a:gd name="T55" fmla="*/ 302 h 1528"/>
              <a:gd name="T56" fmla="*/ 2386 w 3376"/>
              <a:gd name="T57" fmla="*/ 398 h 1528"/>
              <a:gd name="T58" fmla="*/ 2146 w 3376"/>
              <a:gd name="T59" fmla="*/ 478 h 1528"/>
              <a:gd name="T60" fmla="*/ 1792 w 3376"/>
              <a:gd name="T61" fmla="*/ 624 h 1528"/>
              <a:gd name="T62" fmla="*/ 1601 w 3376"/>
              <a:gd name="T63" fmla="*/ 710 h 1528"/>
              <a:gd name="T64" fmla="*/ 1135 w 3376"/>
              <a:gd name="T65" fmla="*/ 886 h 1528"/>
              <a:gd name="T66" fmla="*/ 1098 w 3376"/>
              <a:gd name="T67" fmla="*/ 871 h 1528"/>
              <a:gd name="T68" fmla="*/ 993 w 3376"/>
              <a:gd name="T69" fmla="*/ 871 h 1528"/>
              <a:gd name="T70" fmla="*/ 450 w 3376"/>
              <a:gd name="T71" fmla="*/ 1039 h 1528"/>
              <a:gd name="T72" fmla="*/ 8 w 3376"/>
              <a:gd name="T73" fmla="*/ 1214 h 1528"/>
              <a:gd name="T74" fmla="*/ 27 w 3376"/>
              <a:gd name="T75" fmla="*/ 1240 h 1528"/>
              <a:gd name="T76" fmla="*/ 35 w 3376"/>
              <a:gd name="T77" fmla="*/ 1237 h 1528"/>
              <a:gd name="T78" fmla="*/ 10 w 3376"/>
              <a:gd name="T79" fmla="*/ 1528 h 1528"/>
              <a:gd name="T80" fmla="*/ 0 w 3376"/>
              <a:gd name="T81" fmla="*/ 1525 h 1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76" h="1528">
                <a:moveTo>
                  <a:pt x="0" y="1525"/>
                </a:moveTo>
                <a:lnTo>
                  <a:pt x="79" y="1498"/>
                </a:lnTo>
                <a:lnTo>
                  <a:pt x="753" y="1223"/>
                </a:lnTo>
                <a:lnTo>
                  <a:pt x="1048" y="1054"/>
                </a:lnTo>
                <a:lnTo>
                  <a:pt x="1122" y="1007"/>
                </a:lnTo>
                <a:lnTo>
                  <a:pt x="1164" y="974"/>
                </a:lnTo>
                <a:lnTo>
                  <a:pt x="1164" y="918"/>
                </a:lnTo>
                <a:lnTo>
                  <a:pt x="1637" y="734"/>
                </a:lnTo>
                <a:lnTo>
                  <a:pt x="1715" y="731"/>
                </a:lnTo>
                <a:lnTo>
                  <a:pt x="1787" y="725"/>
                </a:lnTo>
                <a:lnTo>
                  <a:pt x="1901" y="707"/>
                </a:lnTo>
                <a:lnTo>
                  <a:pt x="2015" y="678"/>
                </a:lnTo>
                <a:lnTo>
                  <a:pt x="2162" y="620"/>
                </a:lnTo>
                <a:lnTo>
                  <a:pt x="2069" y="578"/>
                </a:lnTo>
                <a:lnTo>
                  <a:pt x="2195" y="605"/>
                </a:lnTo>
                <a:lnTo>
                  <a:pt x="2276" y="578"/>
                </a:lnTo>
                <a:lnTo>
                  <a:pt x="2186" y="533"/>
                </a:lnTo>
                <a:lnTo>
                  <a:pt x="2309" y="560"/>
                </a:lnTo>
                <a:lnTo>
                  <a:pt x="2399" y="521"/>
                </a:lnTo>
                <a:lnTo>
                  <a:pt x="2315" y="470"/>
                </a:lnTo>
                <a:lnTo>
                  <a:pt x="2453" y="494"/>
                </a:lnTo>
                <a:lnTo>
                  <a:pt x="2619" y="430"/>
                </a:lnTo>
                <a:lnTo>
                  <a:pt x="2888" y="302"/>
                </a:lnTo>
                <a:lnTo>
                  <a:pt x="3099" y="182"/>
                </a:lnTo>
                <a:lnTo>
                  <a:pt x="3376" y="0"/>
                </a:lnTo>
                <a:lnTo>
                  <a:pt x="3016" y="144"/>
                </a:lnTo>
                <a:lnTo>
                  <a:pt x="2801" y="230"/>
                </a:lnTo>
                <a:lnTo>
                  <a:pt x="2619" y="302"/>
                </a:lnTo>
                <a:lnTo>
                  <a:pt x="2386" y="398"/>
                </a:lnTo>
                <a:lnTo>
                  <a:pt x="2146" y="478"/>
                </a:lnTo>
                <a:lnTo>
                  <a:pt x="1792" y="624"/>
                </a:lnTo>
                <a:lnTo>
                  <a:pt x="1601" y="710"/>
                </a:lnTo>
                <a:lnTo>
                  <a:pt x="1135" y="886"/>
                </a:lnTo>
                <a:lnTo>
                  <a:pt x="1098" y="871"/>
                </a:lnTo>
                <a:lnTo>
                  <a:pt x="993" y="871"/>
                </a:lnTo>
                <a:lnTo>
                  <a:pt x="450" y="1039"/>
                </a:lnTo>
                <a:lnTo>
                  <a:pt x="8" y="1214"/>
                </a:lnTo>
                <a:lnTo>
                  <a:pt x="27" y="1240"/>
                </a:lnTo>
                <a:lnTo>
                  <a:pt x="35" y="1237"/>
                </a:lnTo>
                <a:lnTo>
                  <a:pt x="10" y="1528"/>
                </a:lnTo>
                <a:lnTo>
                  <a:pt x="0" y="1525"/>
                </a:lnTo>
              </a:path>
            </a:pathLst>
          </a:custGeom>
          <a:solidFill>
            <a:srgbClr val="000000">
              <a:alpha val="50000"/>
            </a:srgbClr>
          </a:soli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grpSp>
        <p:nvGrpSpPr>
          <p:cNvPr id="300035" name="Group 3"/>
          <p:cNvGrpSpPr>
            <a:grpSpLocks/>
          </p:cNvGrpSpPr>
          <p:nvPr/>
        </p:nvGrpSpPr>
        <p:grpSpPr bwMode="auto">
          <a:xfrm>
            <a:off x="296863" y="3022600"/>
            <a:ext cx="976312" cy="2828925"/>
            <a:chOff x="187" y="1904"/>
            <a:chExt cx="615" cy="1782"/>
          </a:xfrm>
        </p:grpSpPr>
        <p:grpSp>
          <p:nvGrpSpPr>
            <p:cNvPr id="300036" name="Group 4"/>
            <p:cNvGrpSpPr>
              <a:grpSpLocks/>
            </p:cNvGrpSpPr>
            <p:nvPr/>
          </p:nvGrpSpPr>
          <p:grpSpPr bwMode="auto">
            <a:xfrm>
              <a:off x="187" y="3207"/>
              <a:ext cx="438" cy="479"/>
              <a:chOff x="187" y="3207"/>
              <a:chExt cx="438" cy="479"/>
            </a:xfrm>
          </p:grpSpPr>
          <p:sp>
            <p:nvSpPr>
              <p:cNvPr id="300037" name="Oval 5"/>
              <p:cNvSpPr>
                <a:spLocks noChangeArrowheads="1"/>
              </p:cNvSpPr>
              <p:nvPr/>
            </p:nvSpPr>
            <p:spPr bwMode="auto">
              <a:xfrm>
                <a:off x="187" y="3544"/>
                <a:ext cx="435" cy="142"/>
              </a:xfrm>
              <a:prstGeom prst="ellipse">
                <a:avLst/>
              </a:pr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0038" name="Oval 6"/>
              <p:cNvSpPr>
                <a:spLocks noChangeArrowheads="1"/>
              </p:cNvSpPr>
              <p:nvPr/>
            </p:nvSpPr>
            <p:spPr bwMode="auto">
              <a:xfrm>
                <a:off x="188" y="3534"/>
                <a:ext cx="437" cy="141"/>
              </a:xfrm>
              <a:prstGeom prst="ellipse">
                <a:avLst/>
              </a:prstGeom>
              <a:gradFill rotWithShape="0">
                <a:gsLst>
                  <a:gs pos="0">
                    <a:srgbClr val="000000"/>
                  </a:gs>
                  <a:gs pos="50000">
                    <a:schemeClr val="bg1"/>
                  </a:gs>
                  <a:gs pos="100000">
                    <a:srgbClr val="000000"/>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0039" name="Oval 7"/>
              <p:cNvSpPr>
                <a:spLocks noChangeArrowheads="1"/>
              </p:cNvSpPr>
              <p:nvPr/>
            </p:nvSpPr>
            <p:spPr bwMode="auto">
              <a:xfrm>
                <a:off x="275" y="3207"/>
                <a:ext cx="267" cy="84"/>
              </a:xfrm>
              <a:prstGeom prst="ellipse">
                <a:avLst/>
              </a:pr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0040" name="Oval 8"/>
              <p:cNvSpPr>
                <a:spLocks noChangeArrowheads="1"/>
              </p:cNvSpPr>
              <p:nvPr/>
            </p:nvSpPr>
            <p:spPr bwMode="auto">
              <a:xfrm>
                <a:off x="277" y="3207"/>
                <a:ext cx="261" cy="70"/>
              </a:xfrm>
              <a:prstGeom prst="ellipse">
                <a:avLst/>
              </a:prstGeom>
              <a:gradFill rotWithShape="0">
                <a:gsLst>
                  <a:gs pos="0">
                    <a:srgbClr val="590000"/>
                  </a:gs>
                  <a:gs pos="50000">
                    <a:schemeClr val="bg1"/>
                  </a:gs>
                  <a:gs pos="100000">
                    <a:srgbClr val="590000"/>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0041" name="AutoShape 9"/>
              <p:cNvSpPr>
                <a:spLocks noChangeArrowheads="1"/>
              </p:cNvSpPr>
              <p:nvPr/>
            </p:nvSpPr>
            <p:spPr bwMode="auto">
              <a:xfrm flipV="1">
                <a:off x="187" y="3253"/>
                <a:ext cx="438" cy="116"/>
              </a:xfrm>
              <a:custGeom>
                <a:avLst/>
                <a:gdLst>
                  <a:gd name="G0" fmla="+- 5399 0 0"/>
                  <a:gd name="G1" fmla="+- 21600 0 5399"/>
                  <a:gd name="G2" fmla="*/ 5399 1 2"/>
                  <a:gd name="G3" fmla="+- 21600 0 G2"/>
                  <a:gd name="G4" fmla="+/ 5399 21600 2"/>
                  <a:gd name="G5" fmla="+/ G1 0 2"/>
                  <a:gd name="G6" fmla="*/ 21600 21600 5399"/>
                  <a:gd name="G7" fmla="*/ G6 1 2"/>
                  <a:gd name="G8" fmla="+- 21600 0 G7"/>
                  <a:gd name="G9" fmla="*/ 21600 1 2"/>
                  <a:gd name="G10" fmla="+- 5399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399" y="21600"/>
                    </a:lnTo>
                    <a:lnTo>
                      <a:pt x="16201" y="21600"/>
                    </a:lnTo>
                    <a:lnTo>
                      <a:pt x="21600" y="0"/>
                    </a:lnTo>
                    <a:close/>
                  </a:path>
                </a:pathLst>
              </a:custGeom>
              <a:gradFill rotWithShape="0">
                <a:gsLst>
                  <a:gs pos="0">
                    <a:srgbClr val="590000"/>
                  </a:gs>
                  <a:gs pos="50000">
                    <a:schemeClr val="bg1"/>
                  </a:gs>
                  <a:gs pos="100000">
                    <a:srgbClr val="590000"/>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a:p>
            </p:txBody>
          </p:sp>
          <p:sp>
            <p:nvSpPr>
              <p:cNvPr id="300042" name="Rectangle 10"/>
              <p:cNvSpPr>
                <a:spLocks noChangeArrowheads="1"/>
              </p:cNvSpPr>
              <p:nvPr/>
            </p:nvSpPr>
            <p:spPr bwMode="auto">
              <a:xfrm>
                <a:off x="187" y="3383"/>
                <a:ext cx="436" cy="233"/>
              </a:xfrm>
              <a:prstGeom prst="rect">
                <a:avLst/>
              </a:prstGeom>
              <a:gradFill rotWithShape="0">
                <a:gsLst>
                  <a:gs pos="0">
                    <a:srgbClr val="000000"/>
                  </a:gs>
                  <a:gs pos="50000">
                    <a:schemeClr val="bg1"/>
                  </a:gs>
                  <a:gs pos="100000">
                    <a:srgbClr val="000000"/>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a:lstStyle/>
              <a:p>
                <a:endParaRPr lang="en-GB"/>
              </a:p>
            </p:txBody>
          </p:sp>
          <p:sp>
            <p:nvSpPr>
              <p:cNvPr id="300043" name="Oval 11"/>
              <p:cNvSpPr>
                <a:spLocks noChangeArrowheads="1"/>
              </p:cNvSpPr>
              <p:nvPr/>
            </p:nvSpPr>
            <p:spPr bwMode="auto">
              <a:xfrm>
                <a:off x="187" y="3329"/>
                <a:ext cx="436" cy="91"/>
              </a:xfrm>
              <a:prstGeom prst="ellipse">
                <a:avLst/>
              </a:prstGeom>
              <a:solidFill>
                <a:srgbClr val="000000"/>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0044" name="Freeform 12"/>
              <p:cNvSpPr>
                <a:spLocks/>
              </p:cNvSpPr>
              <p:nvPr/>
            </p:nvSpPr>
            <p:spPr bwMode="auto">
              <a:xfrm>
                <a:off x="216" y="3282"/>
                <a:ext cx="113" cy="393"/>
              </a:xfrm>
              <a:custGeom>
                <a:avLst/>
                <a:gdLst>
                  <a:gd name="T0" fmla="*/ 68 w 113"/>
                  <a:gd name="T1" fmla="*/ 0 h 393"/>
                  <a:gd name="T2" fmla="*/ 0 w 113"/>
                  <a:gd name="T3" fmla="*/ 110 h 393"/>
                  <a:gd name="T4" fmla="*/ 3 w 113"/>
                  <a:gd name="T5" fmla="*/ 361 h 393"/>
                  <a:gd name="T6" fmla="*/ 36 w 113"/>
                  <a:gd name="T7" fmla="*/ 379 h 393"/>
                  <a:gd name="T8" fmla="*/ 63 w 113"/>
                  <a:gd name="T9" fmla="*/ 385 h 393"/>
                  <a:gd name="T10" fmla="*/ 92 w 113"/>
                  <a:gd name="T11" fmla="*/ 392 h 393"/>
                  <a:gd name="T12" fmla="*/ 90 w 113"/>
                  <a:gd name="T13" fmla="*/ 136 h 393"/>
                  <a:gd name="T14" fmla="*/ 112 w 113"/>
                  <a:gd name="T15" fmla="*/ 10 h 393"/>
                  <a:gd name="T16" fmla="*/ 102 w 113"/>
                  <a:gd name="T17" fmla="*/ 10 h 393"/>
                  <a:gd name="T18" fmla="*/ 81 w 113"/>
                  <a:gd name="T19" fmla="*/ 6 h 393"/>
                  <a:gd name="T20" fmla="*/ 68 w 113"/>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393">
                    <a:moveTo>
                      <a:pt x="68" y="0"/>
                    </a:moveTo>
                    <a:lnTo>
                      <a:pt x="0" y="110"/>
                    </a:lnTo>
                    <a:lnTo>
                      <a:pt x="3" y="361"/>
                    </a:lnTo>
                    <a:lnTo>
                      <a:pt x="36" y="379"/>
                    </a:lnTo>
                    <a:lnTo>
                      <a:pt x="63" y="385"/>
                    </a:lnTo>
                    <a:lnTo>
                      <a:pt x="92" y="392"/>
                    </a:lnTo>
                    <a:lnTo>
                      <a:pt x="90" y="136"/>
                    </a:lnTo>
                    <a:lnTo>
                      <a:pt x="112" y="10"/>
                    </a:lnTo>
                    <a:lnTo>
                      <a:pt x="102" y="10"/>
                    </a:lnTo>
                    <a:lnTo>
                      <a:pt x="81" y="6"/>
                    </a:lnTo>
                    <a:lnTo>
                      <a:pt x="68" y="0"/>
                    </a:lnTo>
                  </a:path>
                </a:pathLst>
              </a:custGeom>
              <a:gradFill rotWithShape="0">
                <a:gsLst>
                  <a:gs pos="0">
                    <a:srgbClr val="590000"/>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0045" name="Oval 13"/>
              <p:cNvSpPr>
                <a:spLocks noChangeArrowheads="1"/>
              </p:cNvSpPr>
              <p:nvPr/>
            </p:nvSpPr>
            <p:spPr bwMode="auto">
              <a:xfrm>
                <a:off x="297" y="3221"/>
                <a:ext cx="222" cy="45"/>
              </a:xfrm>
              <a:prstGeom prst="ellipse">
                <a:avLst/>
              </a:prstGeom>
              <a:gradFill rotWithShape="0">
                <a:gsLst>
                  <a:gs pos="0">
                    <a:srgbClr val="590000"/>
                  </a:gs>
                  <a:gs pos="50000">
                    <a:schemeClr val="bg1"/>
                  </a:gs>
                  <a:gs pos="100000">
                    <a:srgbClr val="590000"/>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0046" name="Oval 14"/>
              <p:cNvSpPr>
                <a:spLocks noChangeArrowheads="1"/>
              </p:cNvSpPr>
              <p:nvPr/>
            </p:nvSpPr>
            <p:spPr bwMode="auto">
              <a:xfrm>
                <a:off x="192" y="3332"/>
                <a:ext cx="418" cy="86"/>
              </a:xfrm>
              <a:prstGeom prst="ellipse">
                <a:avLst/>
              </a:prstGeom>
              <a:solidFill>
                <a:srgbClr val="000000">
                  <a:alpha val="50000"/>
                </a:srgbClr>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GB"/>
              </a:p>
            </p:txBody>
          </p:sp>
          <p:sp>
            <p:nvSpPr>
              <p:cNvPr id="300047" name="Freeform 15"/>
              <p:cNvSpPr>
                <a:spLocks/>
              </p:cNvSpPr>
              <p:nvPr/>
            </p:nvSpPr>
            <p:spPr bwMode="auto">
              <a:xfrm>
                <a:off x="232" y="3283"/>
                <a:ext cx="67" cy="369"/>
              </a:xfrm>
              <a:custGeom>
                <a:avLst/>
                <a:gdLst>
                  <a:gd name="T0" fmla="*/ 0 w 67"/>
                  <a:gd name="T1" fmla="*/ 133 h 369"/>
                  <a:gd name="T2" fmla="*/ 0 w 67"/>
                  <a:gd name="T3" fmla="*/ 357 h 369"/>
                  <a:gd name="T4" fmla="*/ 20 w 67"/>
                  <a:gd name="T5" fmla="*/ 368 h 369"/>
                  <a:gd name="T6" fmla="*/ 20 w 67"/>
                  <a:gd name="T7" fmla="*/ 141 h 369"/>
                  <a:gd name="T8" fmla="*/ 20 w 67"/>
                  <a:gd name="T9" fmla="*/ 125 h 369"/>
                  <a:gd name="T10" fmla="*/ 29 w 67"/>
                  <a:gd name="T11" fmla="*/ 111 h 369"/>
                  <a:gd name="T12" fmla="*/ 66 w 67"/>
                  <a:gd name="T13" fmla="*/ 4 h 369"/>
                  <a:gd name="T14" fmla="*/ 59 w 67"/>
                  <a:gd name="T15" fmla="*/ 0 h 369"/>
                  <a:gd name="T16" fmla="*/ 8 w 67"/>
                  <a:gd name="T17" fmla="*/ 113 h 369"/>
                  <a:gd name="T18" fmla="*/ 0 w 67"/>
                  <a:gd name="T19" fmla="*/ 13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369">
                    <a:moveTo>
                      <a:pt x="0" y="133"/>
                    </a:moveTo>
                    <a:lnTo>
                      <a:pt x="0" y="357"/>
                    </a:lnTo>
                    <a:lnTo>
                      <a:pt x="20" y="368"/>
                    </a:lnTo>
                    <a:lnTo>
                      <a:pt x="20" y="141"/>
                    </a:lnTo>
                    <a:lnTo>
                      <a:pt x="20" y="125"/>
                    </a:lnTo>
                    <a:lnTo>
                      <a:pt x="29" y="111"/>
                    </a:lnTo>
                    <a:lnTo>
                      <a:pt x="66" y="4"/>
                    </a:lnTo>
                    <a:lnTo>
                      <a:pt x="59" y="0"/>
                    </a:lnTo>
                    <a:lnTo>
                      <a:pt x="8" y="113"/>
                    </a:lnTo>
                    <a:lnTo>
                      <a:pt x="0" y="133"/>
                    </a:lnTo>
                  </a:path>
                </a:pathLst>
              </a:custGeom>
              <a:gradFill rotWithShape="0">
                <a:gsLst>
                  <a:gs pos="0">
                    <a:schemeClr val="bg1"/>
                  </a:gs>
                  <a:gs pos="50000">
                    <a:srgbClr val="FFFFFF"/>
                  </a:gs>
                  <a:gs pos="100000">
                    <a:schemeClr val="bg1"/>
                  </a:gs>
                </a:gsLst>
                <a:lin ang="540000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0048" name="Freeform 16"/>
              <p:cNvSpPr>
                <a:spLocks/>
              </p:cNvSpPr>
              <p:nvPr/>
            </p:nvSpPr>
            <p:spPr bwMode="auto">
              <a:xfrm>
                <a:off x="521" y="3275"/>
                <a:ext cx="99" cy="363"/>
              </a:xfrm>
              <a:custGeom>
                <a:avLst/>
                <a:gdLst>
                  <a:gd name="T0" fmla="*/ 98 w 99"/>
                  <a:gd name="T1" fmla="*/ 102 h 363"/>
                  <a:gd name="T2" fmla="*/ 98 w 99"/>
                  <a:gd name="T3" fmla="*/ 348 h 363"/>
                  <a:gd name="T4" fmla="*/ 81 w 99"/>
                  <a:gd name="T5" fmla="*/ 362 h 363"/>
                  <a:gd name="T6" fmla="*/ 81 w 99"/>
                  <a:gd name="T7" fmla="*/ 106 h 363"/>
                  <a:gd name="T8" fmla="*/ 0 w 99"/>
                  <a:gd name="T9" fmla="*/ 4 h 363"/>
                  <a:gd name="T10" fmla="*/ 7 w 99"/>
                  <a:gd name="T11" fmla="*/ 0 h 363"/>
                  <a:gd name="T12" fmla="*/ 98 w 99"/>
                  <a:gd name="T13" fmla="*/ 102 h 363"/>
                </a:gdLst>
                <a:ahLst/>
                <a:cxnLst>
                  <a:cxn ang="0">
                    <a:pos x="T0" y="T1"/>
                  </a:cxn>
                  <a:cxn ang="0">
                    <a:pos x="T2" y="T3"/>
                  </a:cxn>
                  <a:cxn ang="0">
                    <a:pos x="T4" y="T5"/>
                  </a:cxn>
                  <a:cxn ang="0">
                    <a:pos x="T6" y="T7"/>
                  </a:cxn>
                  <a:cxn ang="0">
                    <a:pos x="T8" y="T9"/>
                  </a:cxn>
                  <a:cxn ang="0">
                    <a:pos x="T10" y="T11"/>
                  </a:cxn>
                  <a:cxn ang="0">
                    <a:pos x="T12" y="T13"/>
                  </a:cxn>
                </a:cxnLst>
                <a:rect l="0" t="0" r="r" b="b"/>
                <a:pathLst>
                  <a:path w="99" h="363">
                    <a:moveTo>
                      <a:pt x="98" y="102"/>
                    </a:moveTo>
                    <a:lnTo>
                      <a:pt x="98" y="348"/>
                    </a:lnTo>
                    <a:lnTo>
                      <a:pt x="81" y="362"/>
                    </a:lnTo>
                    <a:lnTo>
                      <a:pt x="81" y="106"/>
                    </a:lnTo>
                    <a:lnTo>
                      <a:pt x="0" y="4"/>
                    </a:lnTo>
                    <a:lnTo>
                      <a:pt x="7" y="0"/>
                    </a:lnTo>
                    <a:lnTo>
                      <a:pt x="98" y="102"/>
                    </a:lnTo>
                  </a:path>
                </a:pathLst>
              </a:custGeom>
              <a:solidFill>
                <a:schemeClr val="bg1"/>
              </a:soli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0049" name="Freeform 17"/>
              <p:cNvSpPr>
                <a:spLocks/>
              </p:cNvSpPr>
              <p:nvPr/>
            </p:nvSpPr>
            <p:spPr bwMode="auto">
              <a:xfrm>
                <a:off x="441" y="3215"/>
                <a:ext cx="74" cy="23"/>
              </a:xfrm>
              <a:custGeom>
                <a:avLst/>
                <a:gdLst>
                  <a:gd name="T0" fmla="*/ 0 w 74"/>
                  <a:gd name="T1" fmla="*/ 0 h 23"/>
                  <a:gd name="T2" fmla="*/ 34 w 74"/>
                  <a:gd name="T3" fmla="*/ 4 h 23"/>
                  <a:gd name="T4" fmla="*/ 56 w 74"/>
                  <a:gd name="T5" fmla="*/ 10 h 23"/>
                  <a:gd name="T6" fmla="*/ 73 w 74"/>
                  <a:gd name="T7" fmla="*/ 16 h 23"/>
                  <a:gd name="T8" fmla="*/ 67 w 74"/>
                  <a:gd name="T9" fmla="*/ 22 h 23"/>
                  <a:gd name="T10" fmla="*/ 51 w 74"/>
                  <a:gd name="T11" fmla="*/ 14 h 23"/>
                  <a:gd name="T12" fmla="*/ 27 w 74"/>
                  <a:gd name="T13" fmla="*/ 8 h 23"/>
                  <a:gd name="T14" fmla="*/ 3 w 74"/>
                  <a:gd name="T15" fmla="*/ 8 h 23"/>
                  <a:gd name="T16" fmla="*/ 0 w 74"/>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0050" name="Freeform 18"/>
              <p:cNvSpPr>
                <a:spLocks/>
              </p:cNvSpPr>
              <p:nvPr/>
            </p:nvSpPr>
            <p:spPr bwMode="auto">
              <a:xfrm>
                <a:off x="492" y="3327"/>
                <a:ext cx="74" cy="23"/>
              </a:xfrm>
              <a:custGeom>
                <a:avLst/>
                <a:gdLst>
                  <a:gd name="T0" fmla="*/ 0 w 74"/>
                  <a:gd name="T1" fmla="*/ 0 h 23"/>
                  <a:gd name="T2" fmla="*/ 34 w 74"/>
                  <a:gd name="T3" fmla="*/ 4 h 23"/>
                  <a:gd name="T4" fmla="*/ 56 w 74"/>
                  <a:gd name="T5" fmla="*/ 10 h 23"/>
                  <a:gd name="T6" fmla="*/ 73 w 74"/>
                  <a:gd name="T7" fmla="*/ 16 h 23"/>
                  <a:gd name="T8" fmla="*/ 67 w 74"/>
                  <a:gd name="T9" fmla="*/ 22 h 23"/>
                  <a:gd name="T10" fmla="*/ 51 w 74"/>
                  <a:gd name="T11" fmla="*/ 14 h 23"/>
                  <a:gd name="T12" fmla="*/ 27 w 74"/>
                  <a:gd name="T13" fmla="*/ 8 h 23"/>
                  <a:gd name="T14" fmla="*/ 3 w 74"/>
                  <a:gd name="T15" fmla="*/ 8 h 23"/>
                  <a:gd name="T16" fmla="*/ 0 w 74"/>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23">
                    <a:moveTo>
                      <a:pt x="0" y="0"/>
                    </a:moveTo>
                    <a:lnTo>
                      <a:pt x="34" y="4"/>
                    </a:lnTo>
                    <a:lnTo>
                      <a:pt x="56" y="10"/>
                    </a:lnTo>
                    <a:lnTo>
                      <a:pt x="73" y="16"/>
                    </a:lnTo>
                    <a:lnTo>
                      <a:pt x="67" y="22"/>
                    </a:lnTo>
                    <a:lnTo>
                      <a:pt x="51" y="14"/>
                    </a:lnTo>
                    <a:lnTo>
                      <a:pt x="27" y="8"/>
                    </a:lnTo>
                    <a:lnTo>
                      <a:pt x="3" y="8"/>
                    </a:lnTo>
                    <a:lnTo>
                      <a:pt x="0" y="0"/>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0051" name="Freeform 19"/>
              <p:cNvSpPr>
                <a:spLocks/>
              </p:cNvSpPr>
              <p:nvPr/>
            </p:nvSpPr>
            <p:spPr bwMode="auto">
              <a:xfrm>
                <a:off x="286" y="3250"/>
                <a:ext cx="73" cy="23"/>
              </a:xfrm>
              <a:custGeom>
                <a:avLst/>
                <a:gdLst>
                  <a:gd name="T0" fmla="*/ 72 w 73"/>
                  <a:gd name="T1" fmla="*/ 22 h 23"/>
                  <a:gd name="T2" fmla="*/ 37 w 73"/>
                  <a:gd name="T3" fmla="*/ 18 h 23"/>
                  <a:gd name="T4" fmla="*/ 16 w 73"/>
                  <a:gd name="T5" fmla="*/ 12 h 23"/>
                  <a:gd name="T6" fmla="*/ 0 w 73"/>
                  <a:gd name="T7" fmla="*/ 6 h 23"/>
                  <a:gd name="T8" fmla="*/ 5 w 73"/>
                  <a:gd name="T9" fmla="*/ 0 h 23"/>
                  <a:gd name="T10" fmla="*/ 21 w 73"/>
                  <a:gd name="T11" fmla="*/ 8 h 23"/>
                  <a:gd name="T12" fmla="*/ 45 w 73"/>
                  <a:gd name="T13" fmla="*/ 14 h 23"/>
                  <a:gd name="T14" fmla="*/ 68 w 73"/>
                  <a:gd name="T15" fmla="*/ 14 h 23"/>
                  <a:gd name="T16" fmla="*/ 72 w 73"/>
                  <a:gd name="T1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3">
                    <a:moveTo>
                      <a:pt x="72" y="22"/>
                    </a:moveTo>
                    <a:lnTo>
                      <a:pt x="37" y="18"/>
                    </a:lnTo>
                    <a:lnTo>
                      <a:pt x="16" y="12"/>
                    </a:lnTo>
                    <a:lnTo>
                      <a:pt x="0" y="6"/>
                    </a:lnTo>
                    <a:lnTo>
                      <a:pt x="5" y="0"/>
                    </a:lnTo>
                    <a:lnTo>
                      <a:pt x="21" y="8"/>
                    </a:lnTo>
                    <a:lnTo>
                      <a:pt x="45" y="14"/>
                    </a:lnTo>
                    <a:lnTo>
                      <a:pt x="68" y="14"/>
                    </a:lnTo>
                    <a:lnTo>
                      <a:pt x="72" y="22"/>
                    </a:lnTo>
                  </a:path>
                </a:pathLst>
              </a:custGeom>
              <a:gradFill rotWithShape="0">
                <a:gsLst>
                  <a:gs pos="0">
                    <a:schemeClr val="bg1"/>
                  </a:gs>
                  <a:gs pos="50000">
                    <a:srgbClr val="FFFFFF"/>
                  </a:gs>
                  <a:gs pos="100000">
                    <a:schemeClr val="bg1"/>
                  </a:gs>
                </a:gsLst>
                <a:lin ang="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0052" name="Freeform 20"/>
              <p:cNvSpPr>
                <a:spLocks/>
              </p:cNvSpPr>
              <p:nvPr/>
            </p:nvSpPr>
            <p:spPr bwMode="auto">
              <a:xfrm>
                <a:off x="338" y="3284"/>
                <a:ext cx="81" cy="118"/>
              </a:xfrm>
              <a:custGeom>
                <a:avLst/>
                <a:gdLst>
                  <a:gd name="T0" fmla="*/ 40 w 81"/>
                  <a:gd name="T1" fmla="*/ 0 h 118"/>
                  <a:gd name="T2" fmla="*/ 80 w 81"/>
                  <a:gd name="T3" fmla="*/ 4 h 118"/>
                  <a:gd name="T4" fmla="*/ 65 w 81"/>
                  <a:gd name="T5" fmla="*/ 40 h 118"/>
                  <a:gd name="T6" fmla="*/ 58 w 81"/>
                  <a:gd name="T7" fmla="*/ 62 h 118"/>
                  <a:gd name="T8" fmla="*/ 47 w 81"/>
                  <a:gd name="T9" fmla="*/ 82 h 118"/>
                  <a:gd name="T10" fmla="*/ 40 w 81"/>
                  <a:gd name="T11" fmla="*/ 105 h 118"/>
                  <a:gd name="T12" fmla="*/ 37 w 81"/>
                  <a:gd name="T13" fmla="*/ 117 h 118"/>
                  <a:gd name="T14" fmla="*/ 16 w 81"/>
                  <a:gd name="T15" fmla="*/ 114 h 118"/>
                  <a:gd name="T16" fmla="*/ 0 w 81"/>
                  <a:gd name="T17" fmla="*/ 108 h 118"/>
                  <a:gd name="T18" fmla="*/ 7 w 81"/>
                  <a:gd name="T19" fmla="*/ 84 h 118"/>
                  <a:gd name="T20" fmla="*/ 25 w 81"/>
                  <a:gd name="T21" fmla="*/ 60 h 118"/>
                  <a:gd name="T22" fmla="*/ 29 w 81"/>
                  <a:gd name="T23" fmla="*/ 40 h 118"/>
                  <a:gd name="T24" fmla="*/ 36 w 81"/>
                  <a:gd name="T25" fmla="*/ 20 h 118"/>
                  <a:gd name="T26" fmla="*/ 40 w 81"/>
                  <a:gd name="T2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 h="118">
                    <a:moveTo>
                      <a:pt x="40" y="0"/>
                    </a:moveTo>
                    <a:lnTo>
                      <a:pt x="80" y="4"/>
                    </a:lnTo>
                    <a:lnTo>
                      <a:pt x="65" y="40"/>
                    </a:lnTo>
                    <a:lnTo>
                      <a:pt x="58" y="62"/>
                    </a:lnTo>
                    <a:lnTo>
                      <a:pt x="47" y="82"/>
                    </a:lnTo>
                    <a:lnTo>
                      <a:pt x="40" y="105"/>
                    </a:lnTo>
                    <a:lnTo>
                      <a:pt x="37" y="117"/>
                    </a:lnTo>
                    <a:lnTo>
                      <a:pt x="16" y="114"/>
                    </a:lnTo>
                    <a:lnTo>
                      <a:pt x="0" y="108"/>
                    </a:lnTo>
                    <a:lnTo>
                      <a:pt x="7" y="84"/>
                    </a:lnTo>
                    <a:lnTo>
                      <a:pt x="25" y="60"/>
                    </a:lnTo>
                    <a:lnTo>
                      <a:pt x="29" y="40"/>
                    </a:lnTo>
                    <a:lnTo>
                      <a:pt x="36" y="20"/>
                    </a:lnTo>
                    <a:lnTo>
                      <a:pt x="40" y="0"/>
                    </a:lnTo>
                  </a:path>
                </a:pathLst>
              </a:custGeom>
              <a:gradFill rotWithShape="0">
                <a:gsLst>
                  <a:gs pos="0">
                    <a:srgbClr val="B36666"/>
                  </a:gs>
                  <a:gs pos="100000">
                    <a:schemeClr val="bg1"/>
                  </a:gs>
                </a:gsLst>
                <a:lin ang="270000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0053" name="Freeform 21"/>
              <p:cNvSpPr>
                <a:spLocks/>
              </p:cNvSpPr>
              <p:nvPr/>
            </p:nvSpPr>
            <p:spPr bwMode="auto">
              <a:xfrm>
                <a:off x="282" y="3265"/>
                <a:ext cx="261" cy="35"/>
              </a:xfrm>
              <a:custGeom>
                <a:avLst/>
                <a:gdLst>
                  <a:gd name="T0" fmla="*/ 0 w 261"/>
                  <a:gd name="T1" fmla="*/ 0 h 35"/>
                  <a:gd name="T2" fmla="*/ 25 w 261"/>
                  <a:gd name="T3" fmla="*/ 10 h 35"/>
                  <a:gd name="T4" fmla="*/ 66 w 261"/>
                  <a:gd name="T5" fmla="*/ 18 h 35"/>
                  <a:gd name="T6" fmla="*/ 122 w 261"/>
                  <a:gd name="T7" fmla="*/ 19 h 35"/>
                  <a:gd name="T8" fmla="*/ 177 w 261"/>
                  <a:gd name="T9" fmla="*/ 19 h 35"/>
                  <a:gd name="T10" fmla="*/ 218 w 261"/>
                  <a:gd name="T11" fmla="*/ 12 h 35"/>
                  <a:gd name="T12" fmla="*/ 240 w 261"/>
                  <a:gd name="T13" fmla="*/ 6 h 35"/>
                  <a:gd name="T14" fmla="*/ 248 w 261"/>
                  <a:gd name="T15" fmla="*/ 0 h 35"/>
                  <a:gd name="T16" fmla="*/ 260 w 261"/>
                  <a:gd name="T17" fmla="*/ 15 h 35"/>
                  <a:gd name="T18" fmla="*/ 221 w 261"/>
                  <a:gd name="T19" fmla="*/ 28 h 35"/>
                  <a:gd name="T20" fmla="*/ 164 w 261"/>
                  <a:gd name="T21" fmla="*/ 34 h 35"/>
                  <a:gd name="T22" fmla="*/ 98 w 261"/>
                  <a:gd name="T23" fmla="*/ 33 h 35"/>
                  <a:gd name="T24" fmla="*/ 39 w 261"/>
                  <a:gd name="T25" fmla="*/ 24 h 35"/>
                  <a:gd name="T26" fmla="*/ 5 w 261"/>
                  <a:gd name="T27" fmla="*/ 9 h 35"/>
                  <a:gd name="T28" fmla="*/ 0 w 261"/>
                  <a:gd name="T2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1" h="35">
                    <a:moveTo>
                      <a:pt x="0" y="0"/>
                    </a:moveTo>
                    <a:lnTo>
                      <a:pt x="25" y="10"/>
                    </a:lnTo>
                    <a:lnTo>
                      <a:pt x="66" y="18"/>
                    </a:lnTo>
                    <a:lnTo>
                      <a:pt x="122" y="19"/>
                    </a:lnTo>
                    <a:lnTo>
                      <a:pt x="177" y="19"/>
                    </a:lnTo>
                    <a:lnTo>
                      <a:pt x="218" y="12"/>
                    </a:lnTo>
                    <a:lnTo>
                      <a:pt x="240" y="6"/>
                    </a:lnTo>
                    <a:lnTo>
                      <a:pt x="248" y="0"/>
                    </a:lnTo>
                    <a:lnTo>
                      <a:pt x="260" y="15"/>
                    </a:lnTo>
                    <a:lnTo>
                      <a:pt x="221" y="28"/>
                    </a:lnTo>
                    <a:lnTo>
                      <a:pt x="164" y="34"/>
                    </a:lnTo>
                    <a:lnTo>
                      <a:pt x="98" y="33"/>
                    </a:lnTo>
                    <a:lnTo>
                      <a:pt x="39" y="24"/>
                    </a:lnTo>
                    <a:lnTo>
                      <a:pt x="5" y="9"/>
                    </a:lnTo>
                    <a:lnTo>
                      <a:pt x="0" y="0"/>
                    </a:lnTo>
                  </a:path>
                </a:pathLst>
              </a:custGeom>
              <a:solidFill>
                <a:schemeClr val="bg2">
                  <a:alpha val="50000"/>
                </a:schemeClr>
              </a:soli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grpSp>
        <p:sp>
          <p:nvSpPr>
            <p:cNvPr id="300054" name="Freeform 22"/>
            <p:cNvSpPr>
              <a:spLocks/>
            </p:cNvSpPr>
            <p:nvPr/>
          </p:nvSpPr>
          <p:spPr bwMode="auto">
            <a:xfrm>
              <a:off x="379" y="1904"/>
              <a:ext cx="423" cy="1366"/>
            </a:xfrm>
            <a:custGeom>
              <a:avLst/>
              <a:gdLst>
                <a:gd name="T0" fmla="*/ 356 w 423"/>
                <a:gd name="T1" fmla="*/ 64 h 1366"/>
                <a:gd name="T2" fmla="*/ 326 w 423"/>
                <a:gd name="T3" fmla="*/ 163 h 1366"/>
                <a:gd name="T4" fmla="*/ 292 w 423"/>
                <a:gd name="T5" fmla="*/ 293 h 1366"/>
                <a:gd name="T6" fmla="*/ 258 w 423"/>
                <a:gd name="T7" fmla="*/ 417 h 1366"/>
                <a:gd name="T8" fmla="*/ 219 w 423"/>
                <a:gd name="T9" fmla="*/ 585 h 1366"/>
                <a:gd name="T10" fmla="*/ 168 w 423"/>
                <a:gd name="T11" fmla="*/ 775 h 1366"/>
                <a:gd name="T12" fmla="*/ 126 w 423"/>
                <a:gd name="T13" fmla="*/ 952 h 1366"/>
                <a:gd name="T14" fmla="*/ 89 w 423"/>
                <a:gd name="T15" fmla="*/ 1085 h 1366"/>
                <a:gd name="T16" fmla="*/ 0 w 423"/>
                <a:gd name="T17" fmla="*/ 1362 h 1366"/>
                <a:gd name="T18" fmla="*/ 29 w 423"/>
                <a:gd name="T19" fmla="*/ 1365 h 1366"/>
                <a:gd name="T20" fmla="*/ 132 w 423"/>
                <a:gd name="T21" fmla="*/ 1061 h 1366"/>
                <a:gd name="T22" fmla="*/ 223 w 423"/>
                <a:gd name="T23" fmla="*/ 957 h 1366"/>
                <a:gd name="T24" fmla="*/ 271 w 423"/>
                <a:gd name="T25" fmla="*/ 866 h 1366"/>
                <a:gd name="T26" fmla="*/ 308 w 423"/>
                <a:gd name="T27" fmla="*/ 798 h 1366"/>
                <a:gd name="T28" fmla="*/ 214 w 423"/>
                <a:gd name="T29" fmla="*/ 790 h 1366"/>
                <a:gd name="T30" fmla="*/ 311 w 423"/>
                <a:gd name="T31" fmla="*/ 782 h 1366"/>
                <a:gd name="T32" fmla="*/ 325 w 423"/>
                <a:gd name="T33" fmla="*/ 751 h 1366"/>
                <a:gd name="T34" fmla="*/ 231 w 423"/>
                <a:gd name="T35" fmla="*/ 742 h 1366"/>
                <a:gd name="T36" fmla="*/ 329 w 423"/>
                <a:gd name="T37" fmla="*/ 738 h 1366"/>
                <a:gd name="T38" fmla="*/ 344 w 423"/>
                <a:gd name="T39" fmla="*/ 690 h 1366"/>
                <a:gd name="T40" fmla="*/ 240 w 423"/>
                <a:gd name="T41" fmla="*/ 690 h 1366"/>
                <a:gd name="T42" fmla="*/ 351 w 423"/>
                <a:gd name="T43" fmla="*/ 664 h 1366"/>
                <a:gd name="T44" fmla="*/ 387 w 423"/>
                <a:gd name="T45" fmla="*/ 486 h 1366"/>
                <a:gd name="T46" fmla="*/ 411 w 423"/>
                <a:gd name="T47" fmla="*/ 322 h 1366"/>
                <a:gd name="T48" fmla="*/ 422 w 423"/>
                <a:gd name="T49" fmla="*/ 197 h 1366"/>
                <a:gd name="T50" fmla="*/ 422 w 423"/>
                <a:gd name="T51" fmla="*/ 119 h 1366"/>
                <a:gd name="T52" fmla="*/ 408 w 423"/>
                <a:gd name="T53" fmla="*/ 68 h 1366"/>
                <a:gd name="T54" fmla="*/ 381 w 423"/>
                <a:gd name="T55" fmla="*/ 0 h 1366"/>
                <a:gd name="T56" fmla="*/ 356 w 423"/>
                <a:gd name="T57" fmla="*/ 64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3" h="1366">
                  <a:moveTo>
                    <a:pt x="356" y="64"/>
                  </a:moveTo>
                  <a:lnTo>
                    <a:pt x="326" y="163"/>
                  </a:lnTo>
                  <a:lnTo>
                    <a:pt x="292" y="293"/>
                  </a:lnTo>
                  <a:lnTo>
                    <a:pt x="258" y="417"/>
                  </a:lnTo>
                  <a:lnTo>
                    <a:pt x="219" y="585"/>
                  </a:lnTo>
                  <a:lnTo>
                    <a:pt x="168" y="775"/>
                  </a:lnTo>
                  <a:lnTo>
                    <a:pt x="126" y="952"/>
                  </a:lnTo>
                  <a:lnTo>
                    <a:pt x="89" y="1085"/>
                  </a:lnTo>
                  <a:lnTo>
                    <a:pt x="0" y="1362"/>
                  </a:lnTo>
                  <a:lnTo>
                    <a:pt x="29" y="1365"/>
                  </a:lnTo>
                  <a:lnTo>
                    <a:pt x="132" y="1061"/>
                  </a:lnTo>
                  <a:lnTo>
                    <a:pt x="223" y="957"/>
                  </a:lnTo>
                  <a:lnTo>
                    <a:pt x="271" y="866"/>
                  </a:lnTo>
                  <a:lnTo>
                    <a:pt x="308" y="798"/>
                  </a:lnTo>
                  <a:lnTo>
                    <a:pt x="214" y="790"/>
                  </a:lnTo>
                  <a:lnTo>
                    <a:pt x="311" y="782"/>
                  </a:lnTo>
                  <a:lnTo>
                    <a:pt x="325" y="751"/>
                  </a:lnTo>
                  <a:lnTo>
                    <a:pt x="231" y="742"/>
                  </a:lnTo>
                  <a:lnTo>
                    <a:pt x="329" y="738"/>
                  </a:lnTo>
                  <a:lnTo>
                    <a:pt x="344" y="690"/>
                  </a:lnTo>
                  <a:lnTo>
                    <a:pt x="240" y="690"/>
                  </a:lnTo>
                  <a:lnTo>
                    <a:pt x="351" y="664"/>
                  </a:lnTo>
                  <a:lnTo>
                    <a:pt x="387" y="486"/>
                  </a:lnTo>
                  <a:lnTo>
                    <a:pt x="411" y="322"/>
                  </a:lnTo>
                  <a:lnTo>
                    <a:pt x="422" y="197"/>
                  </a:lnTo>
                  <a:lnTo>
                    <a:pt x="422" y="119"/>
                  </a:lnTo>
                  <a:lnTo>
                    <a:pt x="408" y="68"/>
                  </a:lnTo>
                  <a:lnTo>
                    <a:pt x="381" y="0"/>
                  </a:lnTo>
                  <a:lnTo>
                    <a:pt x="356" y="64"/>
                  </a:lnTo>
                </a:path>
              </a:pathLst>
            </a:custGeom>
            <a:gradFill rotWithShape="0">
              <a:gsLst>
                <a:gs pos="0">
                  <a:schemeClr val="bg1"/>
                </a:gs>
                <a:gs pos="100000">
                  <a:srgbClr val="8D1919"/>
                </a:gs>
              </a:gsLst>
              <a:lin ang="270000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grpSp>
      <p:sp>
        <p:nvSpPr>
          <p:cNvPr id="300055" name="Freeform 23"/>
          <p:cNvSpPr>
            <a:spLocks/>
          </p:cNvSpPr>
          <p:nvPr/>
        </p:nvSpPr>
        <p:spPr bwMode="auto">
          <a:xfrm>
            <a:off x="600075" y="3163888"/>
            <a:ext cx="560388" cy="2022475"/>
          </a:xfrm>
          <a:custGeom>
            <a:avLst/>
            <a:gdLst>
              <a:gd name="T0" fmla="*/ 0 w 353"/>
              <a:gd name="T1" fmla="*/ 1272 h 1274"/>
              <a:gd name="T2" fmla="*/ 352 w 353"/>
              <a:gd name="T3" fmla="*/ 0 h 1274"/>
              <a:gd name="T4" fmla="*/ 26 w 353"/>
              <a:gd name="T5" fmla="*/ 1273 h 1274"/>
              <a:gd name="T6" fmla="*/ 0 w 353"/>
              <a:gd name="T7" fmla="*/ 1272 h 1274"/>
            </a:gdLst>
            <a:ahLst/>
            <a:cxnLst>
              <a:cxn ang="0">
                <a:pos x="T0" y="T1"/>
              </a:cxn>
              <a:cxn ang="0">
                <a:pos x="T2" y="T3"/>
              </a:cxn>
              <a:cxn ang="0">
                <a:pos x="T4" y="T5"/>
              </a:cxn>
              <a:cxn ang="0">
                <a:pos x="T6" y="T7"/>
              </a:cxn>
            </a:cxnLst>
            <a:rect l="0" t="0" r="r" b="b"/>
            <a:pathLst>
              <a:path w="353" h="1274">
                <a:moveTo>
                  <a:pt x="0" y="1272"/>
                </a:moveTo>
                <a:lnTo>
                  <a:pt x="352" y="0"/>
                </a:lnTo>
                <a:lnTo>
                  <a:pt x="26" y="1273"/>
                </a:lnTo>
                <a:lnTo>
                  <a:pt x="0" y="1272"/>
                </a:lnTo>
              </a:path>
            </a:pathLst>
          </a:custGeom>
          <a:gradFill rotWithShape="0">
            <a:gsLst>
              <a:gs pos="0">
                <a:schemeClr val="bg1"/>
              </a:gs>
              <a:gs pos="100000">
                <a:srgbClr val="FFFFFF"/>
              </a:gs>
            </a:gsLst>
            <a:lin ang="2700000" scaled="1"/>
          </a:gradFill>
          <a:ln>
            <a:noFill/>
          </a:ln>
          <a:extLst>
            <a:ext uri="{91240B29-F687-4F45-9708-019B960494DF}">
              <a14:hiddenLine xmlns:a14="http://schemas.microsoft.com/office/drawing/2010/main" w="9525">
                <a:solidFill>
                  <a:schemeClr val="tx1"/>
                </a:solidFill>
                <a:round/>
                <a:headEnd type="none" w="sm" len="sm"/>
                <a:tailEnd type="none" w="sm" len="sm"/>
              </a14:hiddenLine>
            </a:ext>
          </a:extLst>
        </p:spPr>
        <p:txBody>
          <a:bodyPr/>
          <a:lstStyle/>
          <a:p>
            <a:endParaRPr lang="en-GB"/>
          </a:p>
        </p:txBody>
      </p:sp>
      <p:sp>
        <p:nvSpPr>
          <p:cNvPr id="300056" name="Rectangle 24"/>
          <p:cNvSpPr>
            <a:spLocks noGrp="1" noChangeArrowheads="1"/>
          </p:cNvSpPr>
          <p:nvPr>
            <p:ph type="title"/>
          </p:nvPr>
        </p:nvSpPr>
        <p:spPr bwMode="auto">
          <a:xfrm>
            <a:off x="182563" y="122238"/>
            <a:ext cx="8802687" cy="120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p>
            <a:pPr lvl="0"/>
            <a:r>
              <a:rPr lang="en-US" altLang="en-US"/>
              <a:t>Click to edit Master title style</a:t>
            </a:r>
          </a:p>
        </p:txBody>
      </p:sp>
      <p:sp>
        <p:nvSpPr>
          <p:cNvPr id="300057" name="Rectangle 25"/>
          <p:cNvSpPr>
            <a:spLocks noGrp="1" noChangeArrowheads="1"/>
          </p:cNvSpPr>
          <p:nvPr>
            <p:ph type="body" idx="1"/>
          </p:nvPr>
        </p:nvSpPr>
        <p:spPr bwMode="auto">
          <a:xfrm>
            <a:off x="190500" y="1447800"/>
            <a:ext cx="8775700" cy="477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0058" name="Rectangle 26"/>
          <p:cNvSpPr>
            <a:spLocks noGrp="1" noChangeArrowheads="1"/>
          </p:cNvSpPr>
          <p:nvPr>
            <p:ph type="dt" sz="half" idx="2"/>
          </p:nvPr>
        </p:nvSpPr>
        <p:spPr bwMode="auto">
          <a:xfrm>
            <a:off x="169863" y="6273800"/>
            <a:ext cx="249713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defRPr sz="1400" b="0">
                <a:latin typeface="+mn-lt"/>
              </a:defRPr>
            </a:lvl1pPr>
          </a:lstStyle>
          <a:p>
            <a:endParaRPr lang="en-US" altLang="en-US"/>
          </a:p>
        </p:txBody>
      </p:sp>
      <p:sp>
        <p:nvSpPr>
          <p:cNvPr id="300059" name="Rectangle 27"/>
          <p:cNvSpPr>
            <a:spLocks noGrp="1" noChangeArrowheads="1"/>
          </p:cNvSpPr>
          <p:nvPr>
            <p:ph type="ftr" sz="quarter" idx="3"/>
          </p:nvPr>
        </p:nvSpPr>
        <p:spPr bwMode="auto">
          <a:xfrm>
            <a:off x="2817813" y="6286500"/>
            <a:ext cx="35782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lgn="ctr">
              <a:defRPr sz="1400" b="0">
                <a:latin typeface="+mn-lt"/>
              </a:defRPr>
            </a:lvl1pPr>
          </a:lstStyle>
          <a:p>
            <a:endParaRPr lang="en-US" altLang="en-US"/>
          </a:p>
        </p:txBody>
      </p:sp>
      <p:sp>
        <p:nvSpPr>
          <p:cNvPr id="300060" name="Rectangle 28"/>
          <p:cNvSpPr>
            <a:spLocks noGrp="1" noChangeArrowheads="1"/>
          </p:cNvSpPr>
          <p:nvPr>
            <p:ph type="sldNum" sz="quarter" idx="4"/>
          </p:nvPr>
        </p:nvSpPr>
        <p:spPr bwMode="auto">
          <a:xfrm>
            <a:off x="6511925" y="6286500"/>
            <a:ext cx="24622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075" tIns="46037" rIns="92075" bIns="46037" numCol="1" anchor="ctr" anchorCtr="0" compatLnSpc="1">
            <a:prstTxWarp prst="textNoShape">
              <a:avLst/>
            </a:prstTxWarp>
          </a:bodyPr>
          <a:lstStyle>
            <a:lvl1pPr algn="r">
              <a:defRPr sz="1400" b="0">
                <a:latin typeface="+mn-lt"/>
              </a:defRPr>
            </a:lvl1pPr>
          </a:lstStyle>
          <a:p>
            <a:endParaRPr lang="en-US" altLang="en-US"/>
          </a:p>
        </p:txBody>
      </p:sp>
    </p:spTree>
  </p:cSld>
  <p:clrMap bg1="dk2" tx1="lt1" bg2="dk1" tx2="lt2" accent1="accent1" accent2="accent2" accent3="accent3" accent4="accent4" accent5="accent5" accent6="accent6" hlink="hlink" folHlink="folHlink"/>
  <p:sldLayoutIdLst>
    <p:sldLayoutId id="2147483666"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defRPr>
      </a:lvl2pPr>
      <a:lvl3pPr algn="ctr" rtl="0" eaLnBrk="0" fontAlgn="base" hangingPunct="0">
        <a:spcBef>
          <a:spcPct val="0"/>
        </a:spcBef>
        <a:spcAft>
          <a:spcPct val="0"/>
        </a:spcAft>
        <a:defRPr kumimoji="1" sz="4400">
          <a:solidFill>
            <a:schemeClr val="tx2"/>
          </a:solidFill>
          <a:latin typeface="Times New Roman" pitchFamily="18" charset="0"/>
        </a:defRPr>
      </a:lvl3pPr>
      <a:lvl4pPr algn="ctr" rtl="0" eaLnBrk="0" fontAlgn="base" hangingPunct="0">
        <a:spcBef>
          <a:spcPct val="0"/>
        </a:spcBef>
        <a:spcAft>
          <a:spcPct val="0"/>
        </a:spcAft>
        <a:defRPr kumimoji="1" sz="4400">
          <a:solidFill>
            <a:schemeClr val="tx2"/>
          </a:solidFill>
          <a:latin typeface="Times New Roman" pitchFamily="18" charset="0"/>
        </a:defRPr>
      </a:lvl4pPr>
      <a:lvl5pPr algn="ctr" rtl="0" eaLnBrk="0" fontAlgn="base" hangingPunct="0">
        <a:spcBef>
          <a:spcPct val="0"/>
        </a:spcBef>
        <a:spcAft>
          <a:spcPct val="0"/>
        </a:spcAft>
        <a:defRPr kumimoji="1" sz="4400">
          <a:solidFill>
            <a:schemeClr val="tx2"/>
          </a:solidFill>
          <a:latin typeface="Times New Roman" pitchFamily="18" charset="0"/>
        </a:defRPr>
      </a:lvl5pPr>
      <a:lvl6pPr marL="457200" algn="ctr" rtl="0" eaLnBrk="0" fontAlgn="base" hangingPunct="0">
        <a:spcBef>
          <a:spcPct val="0"/>
        </a:spcBef>
        <a:spcAft>
          <a:spcPct val="0"/>
        </a:spcAft>
        <a:defRPr kumimoji="1" sz="4400">
          <a:solidFill>
            <a:schemeClr val="tx2"/>
          </a:solidFill>
          <a:latin typeface="Times New Roman" pitchFamily="18" charset="0"/>
        </a:defRPr>
      </a:lvl6pPr>
      <a:lvl7pPr marL="914400" algn="ctr" rtl="0" eaLnBrk="0" fontAlgn="base" hangingPunct="0">
        <a:spcBef>
          <a:spcPct val="0"/>
        </a:spcBef>
        <a:spcAft>
          <a:spcPct val="0"/>
        </a:spcAft>
        <a:defRPr kumimoji="1" sz="4400">
          <a:solidFill>
            <a:schemeClr val="tx2"/>
          </a:solidFill>
          <a:latin typeface="Times New Roman" pitchFamily="18" charset="0"/>
        </a:defRPr>
      </a:lvl7pPr>
      <a:lvl8pPr marL="1371600" algn="ctr" rtl="0" eaLnBrk="0" fontAlgn="base" hangingPunct="0">
        <a:spcBef>
          <a:spcPct val="0"/>
        </a:spcBef>
        <a:spcAft>
          <a:spcPct val="0"/>
        </a:spcAft>
        <a:defRPr kumimoji="1" sz="4400">
          <a:solidFill>
            <a:schemeClr val="tx2"/>
          </a:solidFill>
          <a:latin typeface="Times New Roman" pitchFamily="18" charset="0"/>
        </a:defRPr>
      </a:lvl8pPr>
      <a:lvl9pPr marL="1828800" algn="ctr"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Font typeface="Monotype Sorts" pitchFamily="18" charset="2"/>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pitchFamily="18" charset="2"/>
        <a:buChar char=")"/>
        <a:defRPr kumimoji="1" sz="2800">
          <a:solidFill>
            <a:schemeClr val="tx1"/>
          </a:solidFill>
          <a:latin typeface="+mn-lt"/>
        </a:defRPr>
      </a:lvl2pPr>
      <a:lvl3pPr marL="1143000" indent="-228600" algn="l" rtl="0" eaLnBrk="0" fontAlgn="base" hangingPunct="0">
        <a:spcBef>
          <a:spcPct val="20000"/>
        </a:spcBef>
        <a:spcAft>
          <a:spcPct val="0"/>
        </a:spcAft>
        <a:buFont typeface="Monotype Sorts" pitchFamily="18" charset="2"/>
        <a:buChar char=")"/>
        <a:defRPr kumimoji="1" sz="2400">
          <a:solidFill>
            <a:schemeClr val="tx1"/>
          </a:solidFill>
          <a:latin typeface="+mn-lt"/>
        </a:defRPr>
      </a:lvl3pPr>
      <a:lvl4pPr marL="16002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4pPr>
      <a:lvl5pPr marL="20574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5pPr>
      <a:lvl6pPr marL="25146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6pPr>
      <a:lvl7pPr marL="29718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7pPr>
      <a:lvl8pPr marL="34290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8pPr>
      <a:lvl9pPr marL="3886200" indent="-228600" algn="l" rtl="0" eaLnBrk="0" fontAlgn="base" hangingPunct="0">
        <a:spcBef>
          <a:spcPct val="20000"/>
        </a:spcBef>
        <a:spcAft>
          <a:spcPct val="0"/>
        </a:spcAft>
        <a:buFont typeface="Monotype Sorts" pitchFamily="18" charset="2"/>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a:latin typeface="Arial"/>
              <a:ea typeface="MS PGothic" charset="0"/>
              <a:cs typeface="MS PGothic" charset="0"/>
            </a:endParaRPr>
          </a:p>
        </p:txBody>
      </p:sp>
    </p:spTree>
    <p:extLst>
      <p:ext uri="{BB962C8B-B14F-4D97-AF65-F5344CB8AC3E}">
        <p14:creationId xmlns:p14="http://schemas.microsoft.com/office/powerpoint/2010/main" val="224240927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b="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b="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b="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b="0"/>
              <a:pPr>
                <a:defRPr/>
              </a:pPr>
              <a:t>‹#›</a:t>
            </a:fld>
            <a:endParaRPr lang="en-US" b="0"/>
          </a:p>
        </p:txBody>
      </p:sp>
    </p:spTree>
    <p:extLst>
      <p:ext uri="{BB962C8B-B14F-4D97-AF65-F5344CB8AC3E}">
        <p14:creationId xmlns:p14="http://schemas.microsoft.com/office/powerpoint/2010/main" val="2944167933"/>
      </p:ext>
    </p:extLst>
  </p:cSld>
  <p:clrMap bg1="dk2" tx1="lt1" bg2="dk1"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image" Target="http://www.woodbridgechurch.org/images/ot_timeline.gif"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3DScrolls%26svnum%3D10%26hl%3Den%26lr%3D%26ie%3DUTF-8%26oe%3DUTF-8"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5.xml"/><Relationship Id="rId1" Type="http://schemas.openxmlformats.org/officeDocument/2006/relationships/slideLayout" Target="../slideLayouts/slideLayout78.xml"/><Relationship Id="rId4" Type="http://schemas.openxmlformats.org/officeDocument/2006/relationships/image" Target="../media/image6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3DScrolls%26svnum%3D10%26hl%3Den%26lr%3D%26ie%3DUTF-8%26oe%3DUTF-8" TargetMode="External"/><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3DScrolls%26svnum%3D10%26hl%3Den%26lr%3D%26ie%3DUTF-8%26oe%3DUTF-8" TargetMode="External"/><Relationship Id="rId2" Type="http://schemas.openxmlformats.org/officeDocument/2006/relationships/notesSlide" Target="../notesSlides/notesSlide14.xml"/><Relationship Id="rId1" Type="http://schemas.openxmlformats.org/officeDocument/2006/relationships/slideLayout" Target="../slideLayouts/slideLayout34.xml"/><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3DScrolls%26svnum%3D10%26hl%3Den%26lr%3D%26ie%3DUTF-8%26oe%3DUTF-8" TargetMode="External"/><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34.xml"/><Relationship Id="rId5" Type="http://schemas.openxmlformats.org/officeDocument/2006/relationships/hyperlink" Target="http://images.google.com/imgres?imgurl=plus.maths.org/issue14/features/garbett/scrolls.gif&amp;imgrefurl=http://plus.maths.org/issue14/features/garbett/&amp;h=195&amp;w=323&amp;prev=/images?q%3DScrolls%26svnum%3D10%26hl%3Den%26lr%3D%26ie%3DUTF-8%26oe%3DUTF-8" TargetMode="Externa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34.xml"/><Relationship Id="rId5" Type="http://schemas.openxmlformats.org/officeDocument/2006/relationships/hyperlink" Target="http://images.google.com/imgres?imgurl=plus.maths.org/issue14/features/garbett/scrolls.gif&amp;imgrefurl=http://plus.maths.org/issue14/features/garbett/&amp;h=195&amp;w=323&amp;prev=/images?q%3DScrolls%26svnum%3D10%26hl%3Den%26lr%3D%26ie%3DUTF-8%26oe%3DUTF-8" TargetMode="Externa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43.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143.xm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143.xml"/><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143.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16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4.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75.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75.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186.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46.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158.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57.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2.xml"/><Relationship Id="rId1" Type="http://schemas.openxmlformats.org/officeDocument/2006/relationships/vmlDrawing" Target="../drawings/vmlDrawing1.vml"/><Relationship Id="rId5" Type="http://schemas.openxmlformats.org/officeDocument/2006/relationships/image" Target="../media/image32.png"/><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51.xml"/><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10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40.emf"/><Relationship Id="rId2" Type="http://schemas.openxmlformats.org/officeDocument/2006/relationships/slideLayout" Target="../slideLayouts/slideLayout12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2.png"/><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9.xml"/><Relationship Id="rId1" Type="http://schemas.openxmlformats.org/officeDocument/2006/relationships/slideLayout" Target="../slideLayouts/slideLayout117.xml"/><Relationship Id="rId5" Type="http://schemas.openxmlformats.org/officeDocument/2006/relationships/image" Target="../media/image34.jpeg"/><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43.emf"/><Relationship Id="rId2" Type="http://schemas.openxmlformats.org/officeDocument/2006/relationships/slideLayout" Target="../slideLayouts/slideLayout12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44.png"/><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51.xml"/><Relationship Id="rId1" Type="http://schemas.openxmlformats.org/officeDocument/2006/relationships/slideLayout" Target="../slideLayouts/slideLayout11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52.xml"/><Relationship Id="rId1" Type="http://schemas.openxmlformats.org/officeDocument/2006/relationships/slideLayout" Target="../slideLayouts/slideLayout11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12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8.xml"/><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9.xml"/><Relationship Id="rId1" Type="http://schemas.openxmlformats.org/officeDocument/2006/relationships/slideLayout" Target="../slideLayouts/slideLayout24.xml"/><Relationship Id="rId4" Type="http://schemas.openxmlformats.org/officeDocument/2006/relationships/image" Target="../media/image4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4.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0.xml"/><Relationship Id="rId1" Type="http://schemas.openxmlformats.org/officeDocument/2006/relationships/vmlDrawing" Target="../drawings/vmlDrawing4.vml"/><Relationship Id="rId5" Type="http://schemas.openxmlformats.org/officeDocument/2006/relationships/image" Target="../media/image52.emf"/><Relationship Id="rId4" Type="http://schemas.openxmlformats.org/officeDocument/2006/relationships/oleObject" Target="../embeddings/oleObject4.bin"/></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7.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3.xml"/><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9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7" Type="http://schemas.openxmlformats.org/officeDocument/2006/relationships/image" Target="../media/image61.jpeg"/><Relationship Id="rId2" Type="http://schemas.openxmlformats.org/officeDocument/2006/relationships/slideLayout" Target="../slideLayouts/slideLayout138.xml"/><Relationship Id="rId1" Type="http://schemas.openxmlformats.org/officeDocument/2006/relationships/themeOverride" Target="../theme/themeOverride1.xml"/><Relationship Id="rId6" Type="http://schemas.openxmlformats.org/officeDocument/2006/relationships/hyperlink" Target="http://images.google.com/imgres?imgurl=www.ncinter.net/~ejt/shofar.jpg&amp;imgrefurl=http://www.ncinter.net/~ejt/PForum/PF0.htm&amp;h=40&amp;w=60&amp;prev=/images?q=Jewish+feasts&amp;svnum=10&amp;hl=en&amp;lr=&amp;ie=UTF-8&amp;oe=UTF-8" TargetMode="External"/><Relationship Id="rId5" Type="http://schemas.openxmlformats.org/officeDocument/2006/relationships/image" Target="../media/image60.jpeg"/><Relationship Id="rId4" Type="http://schemas.openxmlformats.org/officeDocument/2006/relationships/image" Target="../media/image7.jpeg"/></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2.jpeg"/><Relationship Id="rId1" Type="http://schemas.openxmlformats.org/officeDocument/2006/relationships/slideLayout" Target="../slideLayouts/slideLayout1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2.jpeg"/><Relationship Id="rId1" Type="http://schemas.openxmlformats.org/officeDocument/2006/relationships/slideLayout" Target="../slideLayouts/slideLayout1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5.xml"/><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6.xml"/><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ctrTitle"/>
          </p:nvPr>
        </p:nvSpPr>
        <p:spPr>
          <a:xfrm>
            <a:off x="2057400" y="1676400"/>
            <a:ext cx="6934200" cy="2116138"/>
          </a:xfrm>
          <a:noFill/>
          <a:ln/>
        </p:spPr>
        <p:txBody>
          <a:bodyPr/>
          <a:lstStyle/>
          <a:p>
            <a:r>
              <a:rPr lang="zh-CN" altLang="en-US" sz="5400" b="1" i="1">
                <a:latin typeface="Verdana" pitchFamily="34" charset="0"/>
                <a:ea typeface="SimSun" pitchFamily="2" charset="-122"/>
              </a:rPr>
              <a:t>解开旧约年代学的谜</a:t>
            </a:r>
            <a:endParaRPr lang="en-US" altLang="en-US" sz="5400" b="1" i="1">
              <a:latin typeface="Verdana" pitchFamily="34" charset="0"/>
            </a:endParaRPr>
          </a:p>
        </p:txBody>
      </p:sp>
      <p:sp>
        <p:nvSpPr>
          <p:cNvPr id="41987" name="Rectangle 3"/>
          <p:cNvSpPr>
            <a:spLocks noGrp="1" noChangeArrowheads="1"/>
          </p:cNvSpPr>
          <p:nvPr>
            <p:ph type="subTitle" idx="1"/>
          </p:nvPr>
        </p:nvSpPr>
        <p:spPr>
          <a:xfrm>
            <a:off x="1752600" y="4495800"/>
            <a:ext cx="7467600" cy="1752600"/>
          </a:xfrm>
          <a:noFill/>
          <a:ln/>
        </p:spPr>
        <p:txBody>
          <a:bodyPr/>
          <a:lstStyle/>
          <a:p>
            <a:endParaRPr lang="en-US" altLang="en-US" sz="2800" b="1">
              <a:latin typeface="Arial" pitchFamily="34" charset="0"/>
            </a:endParaRPr>
          </a:p>
          <a:p>
            <a:r>
              <a:rPr lang="zh-CN" altLang="en-US" b="1">
                <a:latin typeface="Arial" pitchFamily="34" charset="0"/>
                <a:ea typeface="SimSun" pitchFamily="2" charset="-122"/>
              </a:rPr>
              <a:t>“年代学是历史的骨支柱。”</a:t>
            </a:r>
            <a:r>
              <a:rPr lang="en-US" altLang="en-US" b="1">
                <a:latin typeface="Arial" pitchFamily="34" charset="0"/>
              </a:rPr>
              <a:t> 					 </a:t>
            </a:r>
            <a:r>
              <a:rPr lang="en-US" altLang="en-US" sz="2400" b="1">
                <a:latin typeface="Arial" pitchFamily="34" charset="0"/>
              </a:rPr>
              <a:t>-</a:t>
            </a:r>
            <a:r>
              <a:rPr lang="zh-CN" altLang="en-US" sz="2400" b="1" i="1">
                <a:ea typeface="SimSun" pitchFamily="2" charset="-122"/>
              </a:rPr>
              <a:t>艾德温 费毅乐（</a:t>
            </a:r>
            <a:r>
              <a:rPr lang="en-US" altLang="en-US" sz="2400" b="1" i="1"/>
              <a:t>Edwin Thiele</a:t>
            </a:r>
            <a:r>
              <a:rPr lang="zh-CN" altLang="en-US" sz="2400" b="1" i="1">
                <a:ea typeface="SimSun" pitchFamily="2" charset="-122"/>
              </a:rPr>
              <a:t>）</a:t>
            </a:r>
          </a:p>
        </p:txBody>
      </p:sp>
      <p:sp>
        <p:nvSpPr>
          <p:cNvPr id="41988" name="Text Box 4"/>
          <p:cNvSpPr txBox="1">
            <a:spLocks noChangeArrowheads="1"/>
          </p:cNvSpPr>
          <p:nvPr/>
        </p:nvSpPr>
        <p:spPr bwMode="auto">
          <a:xfrm>
            <a:off x="8358188" y="76200"/>
            <a:ext cx="709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7">
                                            <p:txEl>
                                              <p:pRg st="1" end="1"/>
                                            </p:txEl>
                                          </p:spTgt>
                                        </p:tgtEl>
                                        <p:attrNameLst>
                                          <p:attrName>style.visibility</p:attrName>
                                        </p:attrNameLst>
                                      </p:cBhvr>
                                      <p:to>
                                        <p:strVal val="visible"/>
                                      </p:to>
                                    </p:set>
                                    <p:animEffect transition="in" filter="dissolve">
                                      <p:cBhvr>
                                        <p:cTn id="7" dur="500"/>
                                        <p:tgtEl>
                                          <p:spTgt spid="419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a:xfrm>
            <a:off x="152400" y="228600"/>
            <a:ext cx="7315200" cy="1371600"/>
          </a:xfrm>
        </p:spPr>
        <p:txBody>
          <a:bodyPr/>
          <a:lstStyle/>
          <a:p>
            <a:r>
              <a:rPr lang="zh-CN" altLang="en-US" sz="4000" b="1">
                <a:solidFill>
                  <a:schemeClr val="bg1"/>
                </a:solidFill>
                <a:ea typeface="SimSun" pitchFamily="2" charset="-122"/>
              </a:rPr>
              <a:t>我们能从创世纪</a:t>
            </a:r>
            <a:r>
              <a:rPr lang="en-US" altLang="zh-CN" sz="4000" b="1">
                <a:solidFill>
                  <a:schemeClr val="bg1"/>
                </a:solidFill>
                <a:ea typeface="SimSun" pitchFamily="2" charset="-122"/>
              </a:rPr>
              <a:t>5</a:t>
            </a:r>
            <a:r>
              <a:rPr lang="zh-CN" altLang="en-US" sz="4000" b="1">
                <a:solidFill>
                  <a:schemeClr val="bg1"/>
                </a:solidFill>
                <a:ea typeface="SimSun" pitchFamily="2" charset="-122"/>
              </a:rPr>
              <a:t>及</a:t>
            </a:r>
            <a:r>
              <a:rPr lang="en-US" altLang="zh-CN" sz="4000" b="1">
                <a:solidFill>
                  <a:schemeClr val="bg1"/>
                </a:solidFill>
                <a:ea typeface="SimSun" pitchFamily="2" charset="-122"/>
              </a:rPr>
              <a:t>11</a:t>
            </a:r>
            <a:r>
              <a:rPr lang="zh-CN" altLang="en-US" sz="4000" b="1">
                <a:solidFill>
                  <a:schemeClr val="bg1"/>
                </a:solidFill>
                <a:ea typeface="SimSun" pitchFamily="2" charset="-122"/>
              </a:rPr>
              <a:t>章找出创造的日期吗？</a:t>
            </a:r>
            <a:endParaRPr lang="en-US" altLang="en-US" b="1">
              <a:solidFill>
                <a:schemeClr val="bg1"/>
              </a:solidFill>
            </a:endParaRPr>
          </a:p>
        </p:txBody>
      </p:sp>
      <p:sp>
        <p:nvSpPr>
          <p:cNvPr id="449539" name="Rectangle 3"/>
          <p:cNvSpPr>
            <a:spLocks noGrp="1" noChangeArrowheads="1"/>
          </p:cNvSpPr>
          <p:nvPr>
            <p:ph type="body" sz="half" idx="1"/>
          </p:nvPr>
        </p:nvSpPr>
        <p:spPr>
          <a:xfrm>
            <a:off x="304800" y="1905000"/>
            <a:ext cx="4419600" cy="4953000"/>
          </a:xfrm>
        </p:spPr>
        <p:txBody>
          <a:bodyPr/>
          <a:lstStyle/>
          <a:p>
            <a:pPr>
              <a:buFontTx/>
              <a:buNone/>
            </a:pPr>
            <a:r>
              <a:rPr lang="zh-CN" altLang="en-US" b="1" u="sng">
                <a:solidFill>
                  <a:schemeClr val="bg1"/>
                </a:solidFill>
                <a:ea typeface="SimSun" pitchFamily="2" charset="-122"/>
              </a:rPr>
              <a:t>不能</a:t>
            </a:r>
          </a:p>
          <a:p>
            <a:r>
              <a:rPr lang="zh-CN" altLang="en-US" b="1">
                <a:solidFill>
                  <a:schemeClr val="bg1"/>
                </a:solidFill>
                <a:ea typeface="SimSun" pitchFamily="2" charset="-122"/>
              </a:rPr>
              <a:t>圣经里其他的家谱都有间断（例子：马</a:t>
            </a:r>
            <a:r>
              <a:rPr lang="en-US" altLang="zh-CN" b="1">
                <a:solidFill>
                  <a:schemeClr val="bg1"/>
                </a:solidFill>
                <a:ea typeface="SimSun" pitchFamily="2" charset="-122"/>
              </a:rPr>
              <a:t>1:1-17</a:t>
            </a:r>
            <a:r>
              <a:rPr lang="zh-CN" altLang="en-US" b="1">
                <a:solidFill>
                  <a:schemeClr val="bg1"/>
                </a:solidFill>
                <a:ea typeface="SimSun" pitchFamily="2" charset="-122"/>
              </a:rPr>
              <a:t>）。</a:t>
            </a:r>
            <a:endParaRPr lang="en-US" altLang="en-US" b="1">
              <a:solidFill>
                <a:schemeClr val="bg1"/>
              </a:solidFill>
            </a:endParaRPr>
          </a:p>
          <a:p>
            <a:r>
              <a:rPr lang="zh-CN" altLang="en-US" b="1">
                <a:solidFill>
                  <a:schemeClr val="bg1"/>
                </a:solidFill>
                <a:ea typeface="SimSun" pitchFamily="2" charset="-122"/>
              </a:rPr>
              <a:t>因此创世纪也会有差额</a:t>
            </a:r>
            <a:endParaRPr lang="en-US" altLang="en-US" b="1">
              <a:solidFill>
                <a:schemeClr val="bg1"/>
              </a:solidFill>
            </a:endParaRPr>
          </a:p>
          <a:p>
            <a:r>
              <a:rPr lang="zh-CN" altLang="en-US" b="1">
                <a:solidFill>
                  <a:schemeClr val="bg1"/>
                </a:solidFill>
                <a:ea typeface="SimSun" pitchFamily="2" charset="-122"/>
              </a:rPr>
              <a:t>有“差额”的看法把洪水定在公元前</a:t>
            </a:r>
            <a:r>
              <a:rPr lang="en-US" altLang="zh-CN" b="1">
                <a:solidFill>
                  <a:schemeClr val="bg1"/>
                </a:solidFill>
                <a:ea typeface="SimSun" pitchFamily="2" charset="-122"/>
              </a:rPr>
              <a:t>2487</a:t>
            </a:r>
            <a:r>
              <a:rPr lang="zh-CN" altLang="en-US" b="1">
                <a:solidFill>
                  <a:schemeClr val="bg1"/>
                </a:solidFill>
                <a:ea typeface="SimSun" pitchFamily="2" charset="-122"/>
              </a:rPr>
              <a:t>年但根据埃及的历史是公元前</a:t>
            </a:r>
            <a:r>
              <a:rPr lang="en-US" altLang="zh-CN" b="1">
                <a:solidFill>
                  <a:schemeClr val="bg1"/>
                </a:solidFill>
                <a:ea typeface="SimSun" pitchFamily="2" charset="-122"/>
              </a:rPr>
              <a:t>3300</a:t>
            </a:r>
            <a:r>
              <a:rPr lang="zh-CN" altLang="en-US" b="1">
                <a:solidFill>
                  <a:schemeClr val="bg1"/>
                </a:solidFill>
                <a:ea typeface="SimSun" pitchFamily="2" charset="-122"/>
              </a:rPr>
              <a:t>年。</a:t>
            </a:r>
            <a:endParaRPr lang="en-US" altLang="en-US" b="1">
              <a:solidFill>
                <a:schemeClr val="bg1"/>
              </a:solidFill>
              <a:ea typeface="SimSun" pitchFamily="2" charset="-122"/>
            </a:endParaRPr>
          </a:p>
        </p:txBody>
      </p:sp>
      <p:sp>
        <p:nvSpPr>
          <p:cNvPr id="449540" name="Rectangle 4"/>
          <p:cNvSpPr>
            <a:spLocks noGrp="1" noChangeArrowheads="1"/>
          </p:cNvSpPr>
          <p:nvPr>
            <p:ph type="body" sz="half" idx="2"/>
          </p:nvPr>
        </p:nvSpPr>
        <p:spPr>
          <a:xfrm>
            <a:off x="4648200" y="1905000"/>
            <a:ext cx="4572000" cy="4724400"/>
          </a:xfrm>
        </p:spPr>
        <p:txBody>
          <a:bodyPr/>
          <a:lstStyle/>
          <a:p>
            <a:pPr>
              <a:buFontTx/>
              <a:buNone/>
            </a:pPr>
            <a:r>
              <a:rPr lang="zh-CN" altLang="en-US" b="1" u="sng">
                <a:solidFill>
                  <a:schemeClr val="bg1"/>
                </a:solidFill>
                <a:ea typeface="SimSun" pitchFamily="2" charset="-122"/>
              </a:rPr>
              <a:t>能</a:t>
            </a:r>
          </a:p>
          <a:p>
            <a:r>
              <a:rPr lang="zh-CN" altLang="en-US" b="1">
                <a:solidFill>
                  <a:schemeClr val="bg1"/>
                </a:solidFill>
                <a:ea typeface="SimSun" pitchFamily="2" charset="-122"/>
              </a:rPr>
              <a:t>其他家谱在孩子出世之后没有供应父亲的年龄。</a:t>
            </a:r>
            <a:endParaRPr lang="en-US" altLang="en-US" b="1">
              <a:solidFill>
                <a:schemeClr val="bg1"/>
              </a:solidFill>
              <a:ea typeface="SimSun" pitchFamily="2" charset="-122"/>
            </a:endParaRPr>
          </a:p>
          <a:p>
            <a:r>
              <a:rPr lang="zh-CN" altLang="en-US" b="1">
                <a:solidFill>
                  <a:schemeClr val="bg1"/>
                </a:solidFill>
                <a:ea typeface="SimSun" pitchFamily="2" charset="-122"/>
              </a:rPr>
              <a:t>神要我们“定节令，日子，年岁”（创</a:t>
            </a:r>
            <a:r>
              <a:rPr lang="en-US" altLang="zh-CN" b="1">
                <a:solidFill>
                  <a:schemeClr val="bg1"/>
                </a:solidFill>
                <a:ea typeface="SimSun" pitchFamily="2" charset="-122"/>
              </a:rPr>
              <a:t>1:14</a:t>
            </a:r>
            <a:r>
              <a:rPr lang="zh-CN" altLang="en-US" b="1">
                <a:solidFill>
                  <a:schemeClr val="bg1"/>
                </a:solidFill>
                <a:ea typeface="SimSun" pitchFamily="2" charset="-122"/>
              </a:rPr>
              <a:t>）。</a:t>
            </a:r>
          </a:p>
          <a:p>
            <a:r>
              <a:rPr lang="zh-CN" altLang="en-US" b="1">
                <a:solidFill>
                  <a:schemeClr val="bg1"/>
                </a:solidFill>
                <a:ea typeface="SimSun" pitchFamily="2" charset="-122"/>
              </a:rPr>
              <a:t>神还有什么原因让我们知道这些人的年龄？</a:t>
            </a:r>
            <a:endParaRPr lang="en-US" altLang="en-US" b="1">
              <a:solidFill>
                <a:schemeClr val="bg1"/>
              </a:solidFill>
            </a:endParaRPr>
          </a:p>
        </p:txBody>
      </p:sp>
      <p:pic>
        <p:nvPicPr>
          <p:cNvPr id="449541"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12050" y="0"/>
            <a:ext cx="1631950" cy="228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Bar dir="ver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p:txBody>
          <a:bodyPr/>
          <a:lstStyle/>
          <a:p>
            <a:r>
              <a:rPr lang="zh-CN" altLang="en-US" b="1">
                <a:latin typeface="Arial" pitchFamily="34" charset="0"/>
                <a:ea typeface="SimSun" pitchFamily="2" charset="-122"/>
              </a:rPr>
              <a:t>抄写员在事件纪录上被视为有</a:t>
            </a:r>
            <a:r>
              <a:rPr lang="zh-CN" altLang="en-US" b="1">
                <a:solidFill>
                  <a:schemeClr val="accent1"/>
                </a:solidFill>
                <a:latin typeface="Arial" pitchFamily="34" charset="0"/>
                <a:ea typeface="SimSun" pitchFamily="2" charset="-122"/>
              </a:rPr>
              <a:t>历史及年代准确性</a:t>
            </a:r>
            <a:endParaRPr lang="en-US" altLang="en-US" b="1">
              <a:latin typeface="Arial" pitchFamily="34" charset="0"/>
            </a:endParaRPr>
          </a:p>
          <a:p>
            <a:r>
              <a:rPr lang="zh-CN" altLang="en-US" b="1">
                <a:latin typeface="Arial" pitchFamily="34" charset="0"/>
                <a:ea typeface="SimSun" pitchFamily="2" charset="-122"/>
              </a:rPr>
              <a:t>非常</a:t>
            </a:r>
            <a:r>
              <a:rPr lang="zh-CN" altLang="en-US" b="1">
                <a:solidFill>
                  <a:schemeClr val="accent1"/>
                </a:solidFill>
                <a:latin typeface="Arial" pitchFamily="34" charset="0"/>
                <a:ea typeface="SimSun" pitchFamily="2" charset="-122"/>
              </a:rPr>
              <a:t>准确地传达</a:t>
            </a:r>
            <a:r>
              <a:rPr lang="zh-CN" altLang="en-US" b="1">
                <a:latin typeface="Arial" pitchFamily="34" charset="0"/>
                <a:ea typeface="SimSun" pitchFamily="2" charset="-122"/>
              </a:rPr>
              <a:t>圣经</a:t>
            </a:r>
            <a:endParaRPr lang="en-US" altLang="en-US" b="1">
              <a:latin typeface="Arial" pitchFamily="34" charset="0"/>
            </a:endParaRPr>
          </a:p>
          <a:p>
            <a:pPr eaLnBrk="0" hangingPunct="0">
              <a:buClr>
                <a:srgbClr val="FF0000"/>
              </a:buClr>
              <a:buSzTx/>
              <a:buFont typeface="Wingdings 3" pitchFamily="18" charset="2"/>
              <a:buChar char="¢"/>
            </a:pPr>
            <a:r>
              <a:rPr lang="zh-CN" altLang="en-US" b="1">
                <a:latin typeface="Arial" pitchFamily="34" charset="0"/>
                <a:ea typeface="SimSun" pitchFamily="2" charset="-122"/>
              </a:rPr>
              <a:t>我们的信心有</a:t>
            </a:r>
            <a:r>
              <a:rPr lang="zh-CN" altLang="en-US" b="1">
                <a:solidFill>
                  <a:srgbClr val="DF002E"/>
                </a:solidFill>
                <a:latin typeface="Arial" pitchFamily="34" charset="0"/>
                <a:ea typeface="SimSun" pitchFamily="2" charset="-122"/>
              </a:rPr>
              <a:t>理由及准确的基础</a:t>
            </a:r>
            <a:endParaRPr lang="en-US" altLang="en-US" b="1">
              <a:latin typeface="Arial" pitchFamily="34" charset="0"/>
            </a:endParaRPr>
          </a:p>
        </p:txBody>
      </p:sp>
      <p:sp>
        <p:nvSpPr>
          <p:cNvPr id="79875" name="Rectangle 3"/>
          <p:cNvSpPr>
            <a:spLocks noGrp="1" noChangeArrowheads="1"/>
          </p:cNvSpPr>
          <p:nvPr>
            <p:ph type="title"/>
          </p:nvPr>
        </p:nvSpPr>
        <p:spPr>
          <a:noFill/>
          <a:ln/>
        </p:spPr>
        <p:txBody>
          <a:bodyPr/>
          <a:lstStyle/>
          <a:p>
            <a:pPr algn="ctr"/>
            <a:r>
              <a:rPr lang="zh-CN" altLang="en-US" b="1">
                <a:latin typeface="Arial" pitchFamily="34" charset="0"/>
                <a:ea typeface="SimSun" pitchFamily="2" charset="-122"/>
              </a:rPr>
              <a:t>从发现中得到的结论</a:t>
            </a:r>
            <a:endParaRPr lang="en-US" altLang="en-US" b="1">
              <a:latin typeface="Arial" pitchFamily="34" charset="0"/>
              <a:ea typeface="SimSun" pitchFamily="2" charset="-122"/>
            </a:endParaRPr>
          </a:p>
        </p:txBody>
      </p:sp>
      <p:sp>
        <p:nvSpPr>
          <p:cNvPr id="79876" name="Text Box 4"/>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7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987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98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7" name="Picture 3" descr="http://www.woodbridgechurch.org/images/ot_timeline.gif"/>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0" y="76200"/>
            <a:ext cx="9144000" cy="6767513"/>
          </a:xfrm>
          <a:prstGeom prst="rect">
            <a:avLst/>
          </a:prstGeom>
          <a:noFill/>
          <a:extLst>
            <a:ext uri="{909E8E84-426E-40DD-AFC4-6F175D3DCCD1}">
              <a14:hiddenFill xmlns:a14="http://schemas.microsoft.com/office/drawing/2010/main">
                <a:solidFill>
                  <a:srgbClr val="FFFFFF"/>
                </a:solidFill>
              </a14:hiddenFill>
            </a:ext>
          </a:extLst>
        </p:spPr>
      </p:pic>
      <p:sp>
        <p:nvSpPr>
          <p:cNvPr id="543746" name="Text Box 2"/>
          <p:cNvSpPr txBox="1">
            <a:spLocks noChangeArrowheads="1"/>
          </p:cNvSpPr>
          <p:nvPr/>
        </p:nvSpPr>
        <p:spPr bwMode="auto">
          <a:xfrm>
            <a:off x="8305800" y="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000000"/>
                </a:solidFill>
              </a:rPr>
              <a:t>70m</a:t>
            </a:r>
          </a:p>
        </p:txBody>
      </p:sp>
      <p:sp>
        <p:nvSpPr>
          <p:cNvPr id="543748" name="Rectangle 4"/>
          <p:cNvSpPr>
            <a:spLocks noGrp="1" noChangeArrowheads="1"/>
          </p:cNvSpPr>
          <p:nvPr>
            <p:ph type="title"/>
          </p:nvPr>
        </p:nvSpPr>
        <p:spPr>
          <a:xfrm>
            <a:off x="1600200" y="76200"/>
            <a:ext cx="5562600" cy="533400"/>
          </a:xfrm>
          <a:solidFill>
            <a:srgbClr val="FFFFFF"/>
          </a:solidFill>
          <a:ln/>
        </p:spPr>
        <p:txBody>
          <a:bodyPr/>
          <a:lstStyle/>
          <a:p>
            <a:pPr algn="ctr"/>
            <a:r>
              <a:rPr lang="zh-CN" altLang="en-US" sz="2800" b="1">
                <a:solidFill>
                  <a:schemeClr val="bg2"/>
                </a:solidFill>
                <a:ea typeface="SimSun" pitchFamily="2" charset="-122"/>
              </a:rPr>
              <a:t>旧业年表</a:t>
            </a:r>
            <a:endParaRPr lang="en-US" altLang="zh-CN" sz="2800" b="1">
              <a:solidFill>
                <a:schemeClr val="bg2"/>
              </a:solidFill>
              <a:ea typeface="SimSun" pitchFamily="2" charset="-122"/>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4" name="Rectangle 4"/>
          <p:cNvSpPr>
            <a:spLocks noGrp="1" noChangeArrowheads="1"/>
          </p:cNvSpPr>
          <p:nvPr>
            <p:ph type="body" idx="1"/>
          </p:nvPr>
        </p:nvSpPr>
        <p:spPr>
          <a:xfrm>
            <a:off x="1219200" y="1066800"/>
            <a:ext cx="7772400" cy="4495800"/>
          </a:xfrm>
        </p:spPr>
        <p:txBody>
          <a:bodyPr/>
          <a:lstStyle/>
          <a:p>
            <a:r>
              <a:rPr lang="zh-CN" altLang="en-US" b="1">
                <a:latin typeface="Arial" pitchFamily="34" charset="0"/>
                <a:ea typeface="SimSun" pitchFamily="2" charset="-122"/>
              </a:rPr>
              <a:t>我们的神是一位在</a:t>
            </a:r>
            <a:r>
              <a:rPr lang="zh-CN" altLang="en-US" b="1">
                <a:solidFill>
                  <a:schemeClr val="accent1"/>
                </a:solidFill>
                <a:latin typeface="Arial" pitchFamily="34" charset="0"/>
                <a:ea typeface="SimSun" pitchFamily="2" charset="-122"/>
              </a:rPr>
              <a:t>历史里动工</a:t>
            </a:r>
            <a:r>
              <a:rPr lang="zh-CN" altLang="en-US" b="1">
                <a:latin typeface="Arial" pitchFamily="34" charset="0"/>
                <a:ea typeface="SimSun" pitchFamily="2" charset="-122"/>
              </a:rPr>
              <a:t>的神及</a:t>
            </a:r>
            <a:r>
              <a:rPr lang="zh-CN" altLang="en-US" b="1">
                <a:solidFill>
                  <a:schemeClr val="accent1"/>
                </a:solidFill>
                <a:latin typeface="Arial" pitchFamily="34" charset="0"/>
                <a:ea typeface="SimSun" pitchFamily="2" charset="-122"/>
              </a:rPr>
              <a:t>一代一代</a:t>
            </a:r>
            <a:r>
              <a:rPr lang="zh-CN" altLang="en-US" b="1">
                <a:latin typeface="Arial" pitchFamily="34" charset="0"/>
                <a:ea typeface="SimSun" pitchFamily="2" charset="-122"/>
              </a:rPr>
              <a:t>地处理我们</a:t>
            </a:r>
            <a:endParaRPr lang="en-US" altLang="en-US" b="1">
              <a:solidFill>
                <a:schemeClr val="accent1"/>
              </a:solidFill>
              <a:latin typeface="Arial" pitchFamily="34" charset="0"/>
            </a:endParaRPr>
          </a:p>
          <a:p>
            <a:r>
              <a:rPr lang="zh-CN" altLang="en-US" b="1">
                <a:latin typeface="Arial" pitchFamily="34" charset="0"/>
                <a:ea typeface="SimSun" pitchFamily="2" charset="-122"/>
              </a:rPr>
              <a:t>我们拥有个珍贵的继承因为凡以信心与神同行的人都属于这</a:t>
            </a:r>
            <a:r>
              <a:rPr lang="zh-CN" altLang="en-US" b="1">
                <a:solidFill>
                  <a:schemeClr val="accent1"/>
                </a:solidFill>
                <a:latin typeface="Arial" pitchFamily="34" charset="0"/>
                <a:ea typeface="SimSun" pitchFamily="2" charset="-122"/>
              </a:rPr>
              <a:t>属灵血统</a:t>
            </a:r>
            <a:endParaRPr lang="en-US" altLang="en-US" b="1">
              <a:latin typeface="Arial" pitchFamily="34" charset="0"/>
            </a:endParaRPr>
          </a:p>
          <a:p>
            <a:r>
              <a:rPr lang="zh-CN" altLang="en-US" b="1">
                <a:latin typeface="Arial" pitchFamily="34" charset="0"/>
                <a:ea typeface="SimSun" pitchFamily="2" charset="-122"/>
              </a:rPr>
              <a:t>圣经在</a:t>
            </a:r>
            <a:r>
              <a:rPr lang="zh-CN" altLang="en-US" b="1">
                <a:solidFill>
                  <a:schemeClr val="accent1"/>
                </a:solidFill>
                <a:latin typeface="Arial" pitchFamily="34" charset="0"/>
                <a:ea typeface="SimSun" pitchFamily="2" charset="-122"/>
              </a:rPr>
              <a:t>历史上是可靠的</a:t>
            </a:r>
            <a:endParaRPr lang="en-US" altLang="en-US" b="1">
              <a:solidFill>
                <a:schemeClr val="accent1"/>
              </a:solidFill>
              <a:latin typeface="Arial" pitchFamily="34" charset="0"/>
            </a:endParaRPr>
          </a:p>
          <a:p>
            <a:r>
              <a:rPr lang="zh-CN" altLang="en-US" b="1">
                <a:latin typeface="Arial" pitchFamily="34" charset="0"/>
                <a:ea typeface="SimSun" pitchFamily="2" charset="-122"/>
              </a:rPr>
              <a:t>圣经在</a:t>
            </a:r>
            <a:r>
              <a:rPr lang="zh-CN" altLang="en-US" b="1">
                <a:solidFill>
                  <a:schemeClr val="accent1"/>
                </a:solidFill>
                <a:latin typeface="Arial" pitchFamily="34" charset="0"/>
                <a:ea typeface="SimSun" pitchFamily="2" charset="-122"/>
              </a:rPr>
              <a:t>传达</a:t>
            </a:r>
            <a:r>
              <a:rPr lang="zh-CN" altLang="en-US" b="1">
                <a:latin typeface="Arial" pitchFamily="34" charset="0"/>
                <a:ea typeface="SimSun" pitchFamily="2" charset="-122"/>
              </a:rPr>
              <a:t>上有很高的</a:t>
            </a:r>
            <a:r>
              <a:rPr lang="zh-CN" altLang="en-US" b="1">
                <a:solidFill>
                  <a:schemeClr val="accent1"/>
                </a:solidFill>
                <a:latin typeface="Arial" pitchFamily="34" charset="0"/>
                <a:ea typeface="SimSun" pitchFamily="2" charset="-122"/>
              </a:rPr>
              <a:t>准确性</a:t>
            </a:r>
            <a:endParaRPr lang="en-US" altLang="en-US" b="1">
              <a:solidFill>
                <a:schemeClr val="accent1"/>
              </a:solidFill>
              <a:latin typeface="Arial" pitchFamily="34" charset="0"/>
            </a:endParaRPr>
          </a:p>
          <a:p>
            <a:r>
              <a:rPr lang="zh-CN" altLang="en-US" b="1">
                <a:latin typeface="Arial" pitchFamily="34" charset="0"/>
                <a:ea typeface="SimSun" pitchFamily="2" charset="-122"/>
              </a:rPr>
              <a:t>我们有</a:t>
            </a:r>
            <a:r>
              <a:rPr lang="zh-CN" altLang="en-US" b="1">
                <a:solidFill>
                  <a:schemeClr val="accent1"/>
                </a:solidFill>
                <a:latin typeface="Arial" pitchFamily="34" charset="0"/>
                <a:ea typeface="SimSun" pitchFamily="2" charset="-122"/>
              </a:rPr>
              <a:t>理由及坚固根基</a:t>
            </a:r>
            <a:r>
              <a:rPr lang="zh-CN" altLang="en-US" b="1">
                <a:latin typeface="Arial" pitchFamily="34" charset="0"/>
                <a:ea typeface="SimSun" pitchFamily="2" charset="-122"/>
              </a:rPr>
              <a:t>相信神的话语是绝对没有错误</a:t>
            </a:r>
            <a:endParaRPr lang="en-US" altLang="en-US" b="1">
              <a:latin typeface="Arial" pitchFamily="34" charset="0"/>
            </a:endParaRPr>
          </a:p>
        </p:txBody>
      </p:sp>
      <p:sp>
        <p:nvSpPr>
          <p:cNvPr id="542723" name="Rectangle 3"/>
          <p:cNvSpPr>
            <a:spLocks noGrp="1" noChangeArrowheads="1"/>
          </p:cNvSpPr>
          <p:nvPr>
            <p:ph type="title"/>
          </p:nvPr>
        </p:nvSpPr>
        <p:spPr>
          <a:xfrm>
            <a:off x="1219200" y="0"/>
            <a:ext cx="7772400" cy="1206500"/>
          </a:xfrm>
          <a:noFill/>
          <a:ln/>
        </p:spPr>
        <p:txBody>
          <a:bodyPr/>
          <a:lstStyle/>
          <a:p>
            <a:pPr algn="ctr"/>
            <a:r>
              <a:rPr lang="zh-CN" altLang="en-US" b="1">
                <a:latin typeface="Arial" pitchFamily="34" charset="0"/>
                <a:ea typeface="SimSun" pitchFamily="2" charset="-122"/>
              </a:rPr>
              <a:t>我们的结论</a:t>
            </a:r>
            <a:endParaRPr lang="en-US" altLang="en-US" b="1">
              <a:latin typeface="Arial" pitchFamily="34" charset="0"/>
            </a:endParaRPr>
          </a:p>
        </p:txBody>
      </p:sp>
      <p:sp>
        <p:nvSpPr>
          <p:cNvPr id="542722" name="Text Box 2"/>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27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272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272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272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427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24"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xfrm>
            <a:off x="1219200" y="1371600"/>
            <a:ext cx="7772400" cy="4495800"/>
          </a:xfrm>
        </p:spPr>
        <p:txBody>
          <a:bodyPr/>
          <a:lstStyle/>
          <a:p>
            <a:pPr>
              <a:lnSpc>
                <a:spcPct val="90000"/>
              </a:lnSpc>
            </a:pPr>
            <a:r>
              <a:rPr lang="zh-CN" altLang="en-US" sz="3000" b="1" dirty="0">
                <a:latin typeface="Arial" pitchFamily="34" charset="0"/>
                <a:ea typeface="SimSun" pitchFamily="2" charset="-122"/>
              </a:rPr>
              <a:t>我们应当每次设想圣经的资料是</a:t>
            </a:r>
            <a:r>
              <a:rPr lang="zh-CN" altLang="en-US" sz="3000" b="1" dirty="0">
                <a:solidFill>
                  <a:schemeClr val="accent1"/>
                </a:solidFill>
                <a:latin typeface="Arial" pitchFamily="34" charset="0"/>
                <a:ea typeface="SimSun" pitchFamily="2" charset="-122"/>
              </a:rPr>
              <a:t>事实</a:t>
            </a:r>
            <a:r>
              <a:rPr lang="zh-CN" altLang="en-US" sz="3000" b="1" dirty="0">
                <a:latin typeface="Arial" pitchFamily="34" charset="0"/>
                <a:ea typeface="SimSun" pitchFamily="2" charset="-122"/>
              </a:rPr>
              <a:t>及</a:t>
            </a:r>
            <a:r>
              <a:rPr lang="zh-CN" altLang="en-US" sz="3000" b="1" dirty="0">
                <a:solidFill>
                  <a:schemeClr val="accent1"/>
                </a:solidFill>
                <a:latin typeface="Arial" pitchFamily="34" charset="0"/>
                <a:ea typeface="SimSun" pitchFamily="2" charset="-122"/>
              </a:rPr>
              <a:t>准确</a:t>
            </a:r>
            <a:r>
              <a:rPr lang="zh-CN" altLang="en-US" sz="3000" b="1" dirty="0">
                <a:latin typeface="Arial" pitchFamily="34" charset="0"/>
                <a:ea typeface="SimSun" pitchFamily="2" charset="-122"/>
              </a:rPr>
              <a:t>除非圣经里面有一些冲突的证据</a:t>
            </a:r>
            <a:endParaRPr lang="en-US" altLang="en-US" sz="3000" b="1" dirty="0">
              <a:latin typeface="Arial" pitchFamily="34" charset="0"/>
            </a:endParaRPr>
          </a:p>
          <a:p>
            <a:pPr>
              <a:lnSpc>
                <a:spcPct val="90000"/>
              </a:lnSpc>
            </a:pPr>
            <a:r>
              <a:rPr lang="zh-CN" altLang="en-US" sz="3000" b="1" dirty="0">
                <a:latin typeface="Arial" pitchFamily="34" charset="0"/>
                <a:ea typeface="SimSun" pitchFamily="2" charset="-122"/>
              </a:rPr>
              <a:t>我们可以纪录我们私人的</a:t>
            </a:r>
            <a:r>
              <a:rPr lang="zh-CN" altLang="en-US" sz="3000" b="1" dirty="0">
                <a:solidFill>
                  <a:schemeClr val="accent1"/>
                </a:solidFill>
                <a:latin typeface="Arial" pitchFamily="34" charset="0"/>
                <a:ea typeface="SimSun" pitchFamily="2" charset="-122"/>
              </a:rPr>
              <a:t>属灵时表</a:t>
            </a:r>
            <a:endParaRPr lang="en-US" altLang="en-US" sz="3000" b="1" dirty="0">
              <a:latin typeface="Arial" pitchFamily="34" charset="0"/>
            </a:endParaRPr>
          </a:p>
          <a:p>
            <a:pPr lvl="1">
              <a:lnSpc>
                <a:spcPct val="90000"/>
              </a:lnSpc>
            </a:pPr>
            <a:r>
              <a:rPr lang="zh-CN" altLang="en-US" sz="3000" b="1" dirty="0">
                <a:latin typeface="Arial" pitchFamily="34" charset="0"/>
                <a:ea typeface="SimSun" pitchFamily="2" charset="-122"/>
              </a:rPr>
              <a:t>当我们回顾我们生命中的日期及事件，让我们</a:t>
            </a:r>
            <a:r>
              <a:rPr lang="zh-CN" altLang="en-US" sz="3000" b="1" dirty="0">
                <a:solidFill>
                  <a:schemeClr val="accent1"/>
                </a:solidFill>
                <a:latin typeface="Arial" pitchFamily="34" charset="0"/>
                <a:ea typeface="SimSun" pitchFamily="2" charset="-122"/>
              </a:rPr>
              <a:t>思考</a:t>
            </a:r>
            <a:r>
              <a:rPr lang="zh-CN" altLang="en-US" sz="3000" b="1" dirty="0">
                <a:latin typeface="Arial" pitchFamily="34" charset="0"/>
                <a:ea typeface="SimSun" pitchFamily="2" charset="-122"/>
              </a:rPr>
              <a:t>这些的事件与其他人有什么</a:t>
            </a:r>
            <a:r>
              <a:rPr lang="zh-CN" altLang="en-US" sz="3000" b="1" dirty="0">
                <a:solidFill>
                  <a:schemeClr val="accent1"/>
                </a:solidFill>
                <a:latin typeface="Arial" pitchFamily="34" charset="0"/>
                <a:ea typeface="SimSun" pitchFamily="2" charset="-122"/>
              </a:rPr>
              <a:t>关系</a:t>
            </a:r>
            <a:r>
              <a:rPr lang="zh-CN" altLang="en-US" sz="3000" b="1" dirty="0">
                <a:latin typeface="Arial" pitchFamily="34" charset="0"/>
                <a:ea typeface="SimSun" pitchFamily="2" charset="-122"/>
              </a:rPr>
              <a:t>。让我们</a:t>
            </a:r>
            <a:r>
              <a:rPr lang="zh-CN" altLang="en-US" sz="3000" b="1" dirty="0">
                <a:solidFill>
                  <a:schemeClr val="accent1"/>
                </a:solidFill>
                <a:latin typeface="Arial" pitchFamily="34" charset="0"/>
                <a:ea typeface="SimSun" pitchFamily="2" charset="-122"/>
              </a:rPr>
              <a:t>知道</a:t>
            </a:r>
            <a:r>
              <a:rPr lang="zh-CN" altLang="en-US" sz="3000" b="1" dirty="0">
                <a:latin typeface="Arial" pitchFamily="34" charset="0"/>
                <a:ea typeface="SimSun" pitchFamily="2" charset="-122"/>
              </a:rPr>
              <a:t>，</a:t>
            </a:r>
            <a:r>
              <a:rPr lang="zh-CN" altLang="en-US" sz="3000" b="1" dirty="0">
                <a:solidFill>
                  <a:schemeClr val="accent1"/>
                </a:solidFill>
                <a:latin typeface="Arial" pitchFamily="34" charset="0"/>
                <a:ea typeface="SimSun" pitchFamily="2" charset="-122"/>
              </a:rPr>
              <a:t>明白</a:t>
            </a:r>
            <a:r>
              <a:rPr lang="zh-CN" altLang="en-US" sz="3000" b="1" dirty="0">
                <a:latin typeface="Arial" pitchFamily="34" charset="0"/>
                <a:ea typeface="SimSun" pitchFamily="2" charset="-122"/>
              </a:rPr>
              <a:t>及</a:t>
            </a:r>
            <a:r>
              <a:rPr lang="zh-CN" altLang="en-US" sz="3000" b="1" dirty="0">
                <a:solidFill>
                  <a:schemeClr val="accent1"/>
                </a:solidFill>
                <a:latin typeface="Arial" pitchFamily="34" charset="0"/>
                <a:ea typeface="SimSun" pitchFamily="2" charset="-122"/>
              </a:rPr>
              <a:t>欣赏</a:t>
            </a:r>
            <a:r>
              <a:rPr lang="zh-CN" altLang="en-US" sz="3000" b="1" dirty="0">
                <a:latin typeface="Arial" pitchFamily="34" charset="0"/>
                <a:ea typeface="SimSun" pitchFamily="2" charset="-122"/>
              </a:rPr>
              <a:t>神在我们本身的历史中的</a:t>
            </a:r>
            <a:r>
              <a:rPr lang="zh-CN" altLang="en-US" sz="3000" b="1" dirty="0">
                <a:solidFill>
                  <a:schemeClr val="accent1"/>
                </a:solidFill>
                <a:latin typeface="Arial" pitchFamily="34" charset="0"/>
                <a:ea typeface="SimSun" pitchFamily="2" charset="-122"/>
              </a:rPr>
              <a:t>目的</a:t>
            </a:r>
            <a:r>
              <a:rPr lang="zh-CN" altLang="en-US" sz="3000" b="1" dirty="0">
                <a:latin typeface="Arial" pitchFamily="34" charset="0"/>
                <a:ea typeface="SimSun" pitchFamily="2" charset="-122"/>
              </a:rPr>
              <a:t>及</a:t>
            </a:r>
            <a:r>
              <a:rPr lang="zh-CN" altLang="en-US" sz="3000" b="1" dirty="0">
                <a:solidFill>
                  <a:schemeClr val="accent1"/>
                </a:solidFill>
                <a:latin typeface="Arial" pitchFamily="34" charset="0"/>
                <a:ea typeface="SimSun" pitchFamily="2" charset="-122"/>
              </a:rPr>
              <a:t>计划</a:t>
            </a:r>
            <a:endParaRPr lang="en-US" altLang="en-US" sz="3000" b="1" dirty="0">
              <a:latin typeface="Arial" pitchFamily="34" charset="0"/>
            </a:endParaRPr>
          </a:p>
        </p:txBody>
      </p:sp>
      <p:sp>
        <p:nvSpPr>
          <p:cNvPr id="82947" name="Rectangle 3"/>
          <p:cNvSpPr>
            <a:spLocks noGrp="1" noChangeArrowheads="1"/>
          </p:cNvSpPr>
          <p:nvPr>
            <p:ph type="title"/>
          </p:nvPr>
        </p:nvSpPr>
        <p:spPr>
          <a:xfrm>
            <a:off x="1219200" y="152400"/>
            <a:ext cx="7772400" cy="1206500"/>
          </a:xfrm>
          <a:noFill/>
          <a:ln/>
        </p:spPr>
        <p:txBody>
          <a:bodyPr/>
          <a:lstStyle/>
          <a:p>
            <a:pPr algn="ctr"/>
            <a:r>
              <a:rPr lang="zh-CN" altLang="en-US" b="1">
                <a:latin typeface="Arial" pitchFamily="34" charset="0"/>
                <a:ea typeface="SimSun" pitchFamily="2" charset="-122"/>
              </a:rPr>
              <a:t>我们如何应用这些？</a:t>
            </a:r>
            <a:endParaRPr lang="en-US" altLang="en-US" b="1">
              <a:latin typeface="Arial" pitchFamily="34" charset="0"/>
            </a:endParaRPr>
          </a:p>
        </p:txBody>
      </p:sp>
      <p:sp>
        <p:nvSpPr>
          <p:cNvPr id="82948" name="Text Box 4"/>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294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294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829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1"/>
          </p:nvPr>
        </p:nvSpPr>
        <p:spPr/>
        <p:txBody>
          <a:bodyPr/>
          <a:lstStyle/>
          <a:p>
            <a:pPr>
              <a:lnSpc>
                <a:spcPct val="90000"/>
              </a:lnSpc>
              <a:buFont typeface="Symbol" pitchFamily="18" charset="2"/>
              <a:buNone/>
            </a:pPr>
            <a:r>
              <a:rPr lang="en-US" altLang="en-US" sz="2000"/>
              <a:t>Arnold, Bill T. and Beyer, Bryan E. </a:t>
            </a:r>
            <a:r>
              <a:rPr lang="en-US" altLang="en-US" sz="2000" i="1"/>
              <a:t>Encountering the Old Testament; A Christian Survey.</a:t>
            </a:r>
            <a:r>
              <a:rPr lang="en-US" altLang="en-US" sz="2000"/>
              <a:t> Grand Rapids: </a:t>
            </a:r>
          </a:p>
          <a:p>
            <a:pPr>
              <a:lnSpc>
                <a:spcPct val="90000"/>
              </a:lnSpc>
              <a:buFont typeface="Symbol" pitchFamily="18" charset="2"/>
              <a:buNone/>
            </a:pPr>
            <a:r>
              <a:rPr lang="en-US" altLang="en-US" sz="2000"/>
              <a:t>Bright, John. </a:t>
            </a:r>
            <a:r>
              <a:rPr lang="en-US" altLang="en-US" sz="2000" i="1"/>
              <a:t>A History of Israel</a:t>
            </a:r>
            <a:r>
              <a:rPr lang="en-US" altLang="en-US" sz="2000"/>
              <a:t>. Philadelphia: Westminster Press, 1981.</a:t>
            </a:r>
          </a:p>
          <a:p>
            <a:pPr>
              <a:lnSpc>
                <a:spcPct val="90000"/>
              </a:lnSpc>
              <a:buFont typeface="Symbol" pitchFamily="18" charset="2"/>
              <a:buNone/>
            </a:pPr>
            <a:r>
              <a:rPr lang="en-US" altLang="en-US" sz="2000"/>
              <a:t>Merrill, Eugene H. </a:t>
            </a:r>
            <a:r>
              <a:rPr lang="en-US" altLang="en-US" sz="2000" i="1"/>
              <a:t>An Historical Survey of the Old Testament</a:t>
            </a:r>
            <a:r>
              <a:rPr lang="en-US" altLang="en-US" sz="2000"/>
              <a:t>. Grand Rapids, MI.: Baker Book House, 1991.</a:t>
            </a:r>
          </a:p>
          <a:p>
            <a:pPr>
              <a:lnSpc>
                <a:spcPct val="90000"/>
              </a:lnSpc>
              <a:buFont typeface="Symbol" pitchFamily="18" charset="2"/>
              <a:buNone/>
            </a:pPr>
            <a:r>
              <a:rPr lang="en-US" altLang="en-US" sz="2000"/>
              <a:t>________. </a:t>
            </a:r>
            <a:r>
              <a:rPr lang="en-US" altLang="en-US" sz="2000" i="1"/>
              <a:t>Kingdom of Priests</a:t>
            </a:r>
            <a:r>
              <a:rPr lang="en-US" altLang="en-US" sz="2000"/>
              <a:t>. Grand Rapids, MI.: Baker Book House, 1987.</a:t>
            </a:r>
          </a:p>
          <a:p>
            <a:pPr>
              <a:lnSpc>
                <a:spcPct val="90000"/>
              </a:lnSpc>
              <a:buFont typeface="Symbol" pitchFamily="18" charset="2"/>
              <a:buNone/>
            </a:pPr>
            <a:r>
              <a:rPr lang="en-US" altLang="en-US" sz="2000"/>
              <a:t>Pfeiffer, Charles F. </a:t>
            </a:r>
            <a:r>
              <a:rPr lang="en-US" altLang="en-US" sz="2000" i="1"/>
              <a:t>Old Testament History.</a:t>
            </a:r>
            <a:r>
              <a:rPr lang="en-US" altLang="en-US" sz="2000"/>
              <a:t> Washington: Canon Press, 1973.</a:t>
            </a:r>
          </a:p>
          <a:p>
            <a:pPr>
              <a:lnSpc>
                <a:spcPct val="90000"/>
              </a:lnSpc>
              <a:buFont typeface="Symbol" pitchFamily="18" charset="2"/>
              <a:buNone/>
            </a:pPr>
            <a:r>
              <a:rPr lang="en-US" altLang="en-US" sz="2000"/>
              <a:t>Thiele, Edwin R. </a:t>
            </a:r>
            <a:r>
              <a:rPr lang="en-US" altLang="en-US" sz="2000" i="1"/>
              <a:t>The Mysterious Numbers of the Hebrew Kings</a:t>
            </a:r>
            <a:r>
              <a:rPr lang="en-US" altLang="en-US" sz="2000"/>
              <a:t>. Grand Rapids, MI.: Zondervan, 1983.</a:t>
            </a:r>
          </a:p>
          <a:p>
            <a:pPr>
              <a:lnSpc>
                <a:spcPct val="90000"/>
              </a:lnSpc>
              <a:buFont typeface="Symbol" pitchFamily="18" charset="2"/>
              <a:buNone/>
            </a:pPr>
            <a:r>
              <a:rPr lang="en-US" altLang="en-US" sz="2000"/>
              <a:t>Walton, John H. </a:t>
            </a:r>
            <a:r>
              <a:rPr lang="en-US" altLang="en-US" sz="2000" i="1"/>
              <a:t>Chronological Charts of the Old Testament.</a:t>
            </a:r>
            <a:r>
              <a:rPr lang="en-US" altLang="en-US" sz="2000"/>
              <a:t> Grand Rapids, MI.: Zondervan, 1981.</a:t>
            </a:r>
          </a:p>
        </p:txBody>
      </p:sp>
      <p:sp>
        <p:nvSpPr>
          <p:cNvPr id="83971" name="Rectangle 3"/>
          <p:cNvSpPr>
            <a:spLocks noGrp="1" noChangeArrowheads="1"/>
          </p:cNvSpPr>
          <p:nvPr>
            <p:ph type="title"/>
          </p:nvPr>
        </p:nvSpPr>
        <p:spPr>
          <a:noFill/>
          <a:ln/>
        </p:spPr>
        <p:txBody>
          <a:bodyPr/>
          <a:lstStyle/>
          <a:p>
            <a:pPr algn="ctr"/>
            <a:r>
              <a:rPr lang="zh-CN" altLang="en-US" b="1">
                <a:latin typeface="Arial" pitchFamily="34" charset="0"/>
                <a:ea typeface="SimSun" pitchFamily="2" charset="-122"/>
              </a:rPr>
              <a:t>文献目录</a:t>
            </a:r>
          </a:p>
        </p:txBody>
      </p:sp>
      <p:sp>
        <p:nvSpPr>
          <p:cNvPr id="83972" name="Text Box 4"/>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a:t>
            </a:r>
            <a:r>
              <a:rPr lang="en-US" altLang="en-US" sz="2400" i="1"/>
              <a:t>l</a:t>
            </a:r>
            <a:endParaRPr lang="en-US" altLang="en-US" sz="240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algn="ctr"/>
            <a:r>
              <a:rPr lang="zh-CN" altLang="en-US" b="1">
                <a:latin typeface="Arial" pitchFamily="34" charset="0"/>
                <a:ea typeface="SimSun" pitchFamily="2" charset="-122"/>
              </a:rPr>
              <a:t>一些有用的网站</a:t>
            </a:r>
            <a:endParaRPr lang="en-US" altLang="en-US" b="1">
              <a:latin typeface="Arial" pitchFamily="34" charset="0"/>
            </a:endParaRPr>
          </a:p>
        </p:txBody>
      </p:sp>
      <p:sp>
        <p:nvSpPr>
          <p:cNvPr id="84995" name="Rectangle 3"/>
          <p:cNvSpPr>
            <a:spLocks noGrp="1" noChangeArrowheads="1"/>
          </p:cNvSpPr>
          <p:nvPr>
            <p:ph type="body" idx="1"/>
          </p:nvPr>
        </p:nvSpPr>
        <p:spPr>
          <a:xfrm>
            <a:off x="1143000" y="1600200"/>
            <a:ext cx="7315200" cy="4572000"/>
          </a:xfrm>
        </p:spPr>
        <p:txBody>
          <a:bodyPr/>
          <a:lstStyle/>
          <a:p>
            <a:r>
              <a:rPr lang="en-US" altLang="en-US" sz="2200">
                <a:solidFill>
                  <a:schemeClr val="folHlink"/>
                </a:solidFill>
                <a:latin typeface="Arial" pitchFamily="34" charset="0"/>
                <a:cs typeface="Times New Roman" pitchFamily="18" charset="0"/>
                <a:hlinkClick r:id="rId3"/>
              </a:rPr>
              <a:t>http://www.biblicalhorizons.com/biblicalhorizons/ch/</a:t>
            </a:r>
            <a:r>
              <a:rPr lang="en-US" altLang="en-US" sz="2200">
                <a:latin typeface="Arial" pitchFamily="34" charset="0"/>
                <a:cs typeface="Times New Roman" pitchFamily="18" charset="0"/>
              </a:rPr>
              <a:t> </a:t>
            </a:r>
            <a:endParaRPr lang="en-US" altLang="zh-CN" sz="2200">
              <a:latin typeface="Arial" pitchFamily="34" charset="0"/>
              <a:ea typeface="SimSun" pitchFamily="2" charset="-122"/>
              <a:cs typeface="SimSun" pitchFamily="2" charset="-122"/>
            </a:endParaRPr>
          </a:p>
          <a:p>
            <a:pPr>
              <a:buFont typeface="Symbol" pitchFamily="18" charset="2"/>
              <a:buNone/>
            </a:pPr>
            <a:r>
              <a:rPr lang="zh-CN" altLang="en-US" sz="2200" i="1">
                <a:latin typeface="Arial" pitchFamily="34" charset="0"/>
                <a:ea typeface="SimSun" pitchFamily="2" charset="-122"/>
                <a:cs typeface="SimSun" pitchFamily="2" charset="-122"/>
              </a:rPr>
              <a:t>	一些有趣的福音派文章关于年代学</a:t>
            </a:r>
            <a:endParaRPr lang="en-GB" altLang="en-US" sz="2200" i="1">
              <a:cs typeface="Times New Roman" pitchFamily="18" charset="0"/>
            </a:endParaRPr>
          </a:p>
          <a:p>
            <a:pPr algn="just"/>
            <a:r>
              <a:rPr lang="en-US" altLang="en-US" sz="2200">
                <a:latin typeface="Arial" pitchFamily="34" charset="0"/>
                <a:cs typeface="Times New Roman" pitchFamily="18" charset="0"/>
                <a:hlinkClick r:id="rId3"/>
              </a:rPr>
              <a:t>http://www.bibarch.com</a:t>
            </a:r>
            <a:r>
              <a:rPr lang="en-US" altLang="en-US" sz="2200">
                <a:latin typeface="Arial" pitchFamily="34" charset="0"/>
                <a:cs typeface="Times New Roman" pitchFamily="18" charset="0"/>
              </a:rPr>
              <a:t>  </a:t>
            </a:r>
          </a:p>
          <a:p>
            <a:pPr lvl="1">
              <a:buFontTx/>
              <a:buNone/>
            </a:pPr>
            <a:r>
              <a:rPr lang="zh-CN" altLang="en-US" sz="2200" i="1">
                <a:ea typeface="SimSun" pitchFamily="2" charset="-122"/>
              </a:rPr>
              <a:t>上等的福音派有关圣经的考古学网站</a:t>
            </a:r>
            <a:endParaRPr lang="en-GB" altLang="en-US" sz="2200" i="1">
              <a:cs typeface="Times New Roman" pitchFamily="18" charset="0"/>
            </a:endParaRPr>
          </a:p>
          <a:p>
            <a:pPr algn="just"/>
            <a:r>
              <a:rPr lang="en-US" altLang="en-US" sz="2200">
                <a:latin typeface="Arial" pitchFamily="34" charset="0"/>
                <a:cs typeface="Times New Roman" pitchFamily="18" charset="0"/>
                <a:hlinkClick r:id="rId3"/>
              </a:rPr>
              <a:t>http://www.biblicalstudies.org.uk/chronology.html</a:t>
            </a:r>
            <a:r>
              <a:rPr lang="en-US" altLang="en-US" sz="2200">
                <a:latin typeface="Arial" pitchFamily="34" charset="0"/>
                <a:cs typeface="Times New Roman" pitchFamily="18" charset="0"/>
              </a:rPr>
              <a:t>  </a:t>
            </a:r>
            <a:endParaRPr lang="en-US" altLang="zh-CN" sz="2200">
              <a:latin typeface="Arial" pitchFamily="34" charset="0"/>
              <a:ea typeface="SimSun" pitchFamily="2" charset="-122"/>
            </a:endParaRPr>
          </a:p>
          <a:p>
            <a:pPr algn="just">
              <a:buFont typeface="Symbol" pitchFamily="18" charset="2"/>
              <a:buNone/>
            </a:pPr>
            <a:r>
              <a:rPr lang="zh-CN" altLang="en-US" sz="2200">
                <a:latin typeface="Arial" pitchFamily="34" charset="0"/>
                <a:ea typeface="SimSun" pitchFamily="2" charset="-122"/>
              </a:rPr>
              <a:t>	</a:t>
            </a:r>
            <a:r>
              <a:rPr lang="zh-CN" altLang="en-US" sz="2200" i="1">
                <a:latin typeface="Arial" pitchFamily="34" charset="0"/>
                <a:ea typeface="SimSun" pitchFamily="2" charset="-122"/>
              </a:rPr>
              <a:t>链接很多有声誉及可靠的资料</a:t>
            </a:r>
            <a:endParaRPr lang="en-GB" altLang="en-US" sz="2200" i="1">
              <a:cs typeface="Times New Roman" pitchFamily="18" charset="0"/>
            </a:endParaRPr>
          </a:p>
          <a:p>
            <a:endParaRPr lang="en-US" altLang="en-US" sz="2800" i="1">
              <a:latin typeface="Arial" pitchFamily="34" charset="0"/>
            </a:endParaRPr>
          </a:p>
        </p:txBody>
      </p:sp>
      <p:sp>
        <p:nvSpPr>
          <p:cNvPr id="84997" name="Text Box 5"/>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a:t>
            </a:r>
            <a:r>
              <a:rPr lang="en-US" altLang="en-US" sz="2400" i="1"/>
              <a:t>l</a:t>
            </a:r>
            <a:endParaRPr lang="en-US" altLang="en-US" sz="240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body" idx="1"/>
          </p:nvPr>
        </p:nvSpPr>
        <p:spPr/>
        <p:txBody>
          <a:bodyPr/>
          <a:lstStyle/>
          <a:p>
            <a:pPr>
              <a:lnSpc>
                <a:spcPct val="90000"/>
              </a:lnSpc>
            </a:pPr>
            <a:r>
              <a:rPr lang="zh-CN" altLang="en-US" sz="2800" b="1">
                <a:solidFill>
                  <a:schemeClr val="accent1"/>
                </a:solidFill>
                <a:latin typeface="Arial" pitchFamily="34" charset="0"/>
                <a:ea typeface="SimSun" pitchFamily="2" charset="-122"/>
              </a:rPr>
              <a:t>背景</a:t>
            </a:r>
            <a:r>
              <a:rPr lang="en-US" altLang="en-US" sz="2800" b="1">
                <a:latin typeface="Arial" pitchFamily="34" charset="0"/>
              </a:rPr>
              <a:t>(</a:t>
            </a:r>
            <a:r>
              <a:rPr lang="zh-CN" altLang="en-US" sz="2800" b="1">
                <a:latin typeface="Arial" pitchFamily="34" charset="0"/>
                <a:ea typeface="SimSun" pitchFamily="2" charset="-122"/>
              </a:rPr>
              <a:t>时间及次序</a:t>
            </a:r>
            <a:r>
              <a:rPr lang="en-US" altLang="en-US" sz="2800" b="1">
                <a:latin typeface="Arial" pitchFamily="34" charset="0"/>
              </a:rPr>
              <a:t>)</a:t>
            </a:r>
          </a:p>
          <a:p>
            <a:pPr lvl="1">
              <a:lnSpc>
                <a:spcPct val="90000"/>
              </a:lnSpc>
            </a:pPr>
            <a:r>
              <a:rPr lang="zh-CN" altLang="en-US" b="1">
                <a:latin typeface="Arial" pitchFamily="34" charset="0"/>
                <a:ea typeface="SimSun" pitchFamily="2" charset="-122"/>
              </a:rPr>
              <a:t>它表明时间发生时的</a:t>
            </a:r>
            <a:r>
              <a:rPr lang="zh-CN" altLang="en-US" b="1">
                <a:solidFill>
                  <a:schemeClr val="accent1"/>
                </a:solidFill>
                <a:latin typeface="Arial" pitchFamily="34" charset="0"/>
                <a:ea typeface="SimSun" pitchFamily="2" charset="-122"/>
              </a:rPr>
              <a:t>社会</a:t>
            </a:r>
            <a:r>
              <a:rPr lang="zh-CN" altLang="en-US" b="1">
                <a:latin typeface="Arial" pitchFamily="34" charset="0"/>
                <a:ea typeface="SimSun" pitchFamily="2" charset="-122"/>
              </a:rPr>
              <a:t>，</a:t>
            </a:r>
            <a:r>
              <a:rPr lang="zh-CN" altLang="en-US" b="1">
                <a:solidFill>
                  <a:schemeClr val="accent1"/>
                </a:solidFill>
                <a:latin typeface="Arial" pitchFamily="34" charset="0"/>
                <a:ea typeface="SimSun" pitchFamily="2" charset="-122"/>
              </a:rPr>
              <a:t>政治</a:t>
            </a:r>
            <a:r>
              <a:rPr lang="zh-CN" altLang="en-US" b="1">
                <a:latin typeface="Arial" pitchFamily="34" charset="0"/>
                <a:ea typeface="SimSun" pitchFamily="2" charset="-122"/>
              </a:rPr>
              <a:t>及</a:t>
            </a:r>
            <a:r>
              <a:rPr lang="zh-CN" altLang="en-US" b="1">
                <a:solidFill>
                  <a:schemeClr val="accent1"/>
                </a:solidFill>
                <a:latin typeface="Arial" pitchFamily="34" charset="0"/>
                <a:ea typeface="SimSun" pitchFamily="2" charset="-122"/>
              </a:rPr>
              <a:t>经济背景</a:t>
            </a:r>
            <a:endParaRPr lang="en-US" altLang="en-US" b="1">
              <a:latin typeface="Arial" pitchFamily="34" charset="0"/>
            </a:endParaRPr>
          </a:p>
          <a:p>
            <a:pPr lvl="1">
              <a:lnSpc>
                <a:spcPct val="90000"/>
              </a:lnSpc>
            </a:pPr>
            <a:r>
              <a:rPr lang="zh-CN" altLang="en-US" b="1">
                <a:latin typeface="Arial" pitchFamily="34" charset="0"/>
                <a:ea typeface="SimSun" pitchFamily="2" charset="-122"/>
              </a:rPr>
              <a:t>它告诉我们一些事件在一个国家</a:t>
            </a:r>
            <a:r>
              <a:rPr lang="zh-CN" altLang="en-US" b="1">
                <a:solidFill>
                  <a:schemeClr val="accent1"/>
                </a:solidFill>
                <a:latin typeface="Arial" pitchFamily="34" charset="0"/>
                <a:ea typeface="SimSun" pitchFamily="2" charset="-122"/>
              </a:rPr>
              <a:t>历史</a:t>
            </a:r>
            <a:r>
              <a:rPr lang="zh-CN" altLang="en-US" b="1">
                <a:latin typeface="Arial" pitchFamily="34" charset="0"/>
                <a:ea typeface="SimSun" pitchFamily="2" charset="-122"/>
              </a:rPr>
              <a:t>里什么时候发生而这事件与其他人又有什么</a:t>
            </a:r>
            <a:r>
              <a:rPr lang="zh-CN" altLang="en-US" b="1">
                <a:solidFill>
                  <a:schemeClr val="accent1"/>
                </a:solidFill>
                <a:latin typeface="Arial" pitchFamily="34" charset="0"/>
                <a:ea typeface="SimSun" pitchFamily="2" charset="-122"/>
              </a:rPr>
              <a:t>关系</a:t>
            </a:r>
            <a:endParaRPr lang="en-US" altLang="en-US" b="1">
              <a:latin typeface="Arial" pitchFamily="34" charset="0"/>
            </a:endParaRPr>
          </a:p>
          <a:p>
            <a:pPr lvl="1">
              <a:lnSpc>
                <a:spcPct val="90000"/>
              </a:lnSpc>
            </a:pPr>
            <a:r>
              <a:rPr lang="zh-CN" altLang="en-US" b="1">
                <a:latin typeface="Arial" pitchFamily="34" charset="0"/>
                <a:ea typeface="SimSun" pitchFamily="2" charset="-122"/>
              </a:rPr>
              <a:t>它显出这些事件与</a:t>
            </a:r>
            <a:r>
              <a:rPr lang="zh-CN" altLang="en-US" b="1">
                <a:solidFill>
                  <a:schemeClr val="accent1"/>
                </a:solidFill>
                <a:latin typeface="Arial" pitchFamily="34" charset="0"/>
                <a:ea typeface="SimSun" pitchFamily="2" charset="-122"/>
              </a:rPr>
              <a:t>邻国</a:t>
            </a:r>
            <a:r>
              <a:rPr lang="zh-CN" altLang="en-US" b="1">
                <a:latin typeface="Arial" pitchFamily="34" charset="0"/>
                <a:ea typeface="SimSun" pitchFamily="2" charset="-122"/>
              </a:rPr>
              <a:t>所发生的事件的关系</a:t>
            </a:r>
            <a:endParaRPr lang="en-US" altLang="en-US" b="1">
              <a:solidFill>
                <a:schemeClr val="accent1"/>
              </a:solidFill>
              <a:latin typeface="Arial" pitchFamily="34" charset="0"/>
            </a:endParaRPr>
          </a:p>
          <a:p>
            <a:pPr>
              <a:lnSpc>
                <a:spcPct val="90000"/>
              </a:lnSpc>
              <a:buClr>
                <a:srgbClr val="FF0000"/>
              </a:buClr>
              <a:buSzPct val="120000"/>
              <a:buFont typeface="Wingdings 3" pitchFamily="18" charset="2"/>
              <a:buChar char="¢"/>
            </a:pPr>
            <a:r>
              <a:rPr lang="zh-CN" altLang="en-US" sz="2800" b="1">
                <a:latin typeface="Arial" pitchFamily="34" charset="0"/>
                <a:ea typeface="SimSun" pitchFamily="2" charset="-122"/>
              </a:rPr>
              <a:t>它帮助我们在历史上</a:t>
            </a:r>
            <a:r>
              <a:rPr lang="zh-CN" altLang="en-US" sz="2800" b="1">
                <a:solidFill>
                  <a:srgbClr val="FFFF00"/>
                </a:solidFill>
                <a:latin typeface="Arial" pitchFamily="34" charset="0"/>
                <a:ea typeface="SimSun" pitchFamily="2" charset="-122"/>
              </a:rPr>
              <a:t>明白</a:t>
            </a:r>
            <a:r>
              <a:rPr lang="zh-CN" altLang="en-US" sz="2800" b="1">
                <a:latin typeface="Arial" pitchFamily="34" charset="0"/>
                <a:ea typeface="SimSun" pitchFamily="2" charset="-122"/>
              </a:rPr>
              <a:t>及</a:t>
            </a:r>
            <a:r>
              <a:rPr lang="zh-CN" altLang="en-US" sz="2800" b="1">
                <a:solidFill>
                  <a:srgbClr val="FFFF00"/>
                </a:solidFill>
                <a:latin typeface="Arial" pitchFamily="34" charset="0"/>
                <a:ea typeface="SimSun" pitchFamily="2" charset="-122"/>
              </a:rPr>
              <a:t>翻译</a:t>
            </a:r>
            <a:r>
              <a:rPr lang="zh-CN" altLang="en-US" sz="2800" b="1">
                <a:latin typeface="Arial" pitchFamily="34" charset="0"/>
                <a:ea typeface="SimSun" pitchFamily="2" charset="-122"/>
              </a:rPr>
              <a:t>一些的事件</a:t>
            </a:r>
          </a:p>
          <a:p>
            <a:pPr>
              <a:lnSpc>
                <a:spcPct val="90000"/>
              </a:lnSpc>
            </a:pPr>
            <a:endParaRPr lang="en-US" altLang="en-US" sz="2800" b="1"/>
          </a:p>
        </p:txBody>
      </p:sp>
      <p:sp>
        <p:nvSpPr>
          <p:cNvPr id="101379" name="Rectangle 3"/>
          <p:cNvSpPr>
            <a:spLocks noGrp="1" noChangeArrowheads="1"/>
          </p:cNvSpPr>
          <p:nvPr>
            <p:ph type="title"/>
          </p:nvPr>
        </p:nvSpPr>
        <p:spPr>
          <a:xfrm>
            <a:off x="1143000" y="228600"/>
            <a:ext cx="8001000" cy="1206500"/>
          </a:xfrm>
          <a:noFill/>
          <a:ln/>
        </p:spPr>
        <p:txBody>
          <a:bodyPr/>
          <a:lstStyle/>
          <a:p>
            <a:pPr algn="ctr"/>
            <a:r>
              <a:rPr lang="zh-CN" altLang="en-US" sz="4600" b="1">
                <a:latin typeface="Arial" pitchFamily="34" charset="0"/>
                <a:ea typeface="SimSun" pitchFamily="2" charset="-122"/>
              </a:rPr>
              <a:t>为何年代学如此重要？</a:t>
            </a:r>
            <a:endParaRPr lang="en-US" altLang="en-US" sz="46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37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137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137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1378">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137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build="p"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186746706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36449315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a:xfrm>
            <a:off x="1219200" y="1905000"/>
            <a:ext cx="7772400" cy="4495800"/>
          </a:xfrm>
        </p:spPr>
        <p:txBody>
          <a:bodyPr/>
          <a:lstStyle/>
          <a:p>
            <a:pPr>
              <a:buClr>
                <a:schemeClr val="tx1"/>
              </a:buClr>
            </a:pPr>
            <a:r>
              <a:rPr lang="zh-CN" altLang="en-US" b="1">
                <a:solidFill>
                  <a:schemeClr val="accent1"/>
                </a:solidFill>
                <a:latin typeface="Arial" pitchFamily="34" charset="0"/>
                <a:ea typeface="SimSun" pitchFamily="2" charset="-122"/>
                <a:cs typeface="SimSun" pitchFamily="2" charset="-122"/>
              </a:rPr>
              <a:t>创世纪</a:t>
            </a:r>
            <a:r>
              <a:rPr lang="en-US" altLang="zh-CN" b="1">
                <a:solidFill>
                  <a:schemeClr val="accent1"/>
                </a:solidFill>
                <a:latin typeface="Arial" pitchFamily="34" charset="0"/>
                <a:ea typeface="SimSun" pitchFamily="2" charset="-122"/>
                <a:cs typeface="SimSun" pitchFamily="2" charset="-122"/>
              </a:rPr>
              <a:t>5</a:t>
            </a:r>
            <a:r>
              <a:rPr lang="zh-CN" altLang="en-US" b="1">
                <a:solidFill>
                  <a:schemeClr val="accent1"/>
                </a:solidFill>
                <a:latin typeface="Arial" pitchFamily="34" charset="0"/>
                <a:ea typeface="SimSun" pitchFamily="2" charset="-122"/>
                <a:cs typeface="SimSun" pitchFamily="2" charset="-122"/>
              </a:rPr>
              <a:t>章</a:t>
            </a:r>
            <a:r>
              <a:rPr lang="zh-CN" altLang="en-US" b="1">
                <a:latin typeface="Arial" pitchFamily="34" charset="0"/>
                <a:ea typeface="SimSun" pitchFamily="2" charset="-122"/>
                <a:cs typeface="SimSun" pitchFamily="2" charset="-122"/>
              </a:rPr>
              <a:t>把家谱从亚当持续到洪水。</a:t>
            </a:r>
          </a:p>
          <a:p>
            <a:pPr>
              <a:buClr>
                <a:schemeClr val="tx1"/>
              </a:buClr>
              <a:buFont typeface="Symbol" pitchFamily="18" charset="2"/>
              <a:buNone/>
            </a:pPr>
            <a:r>
              <a:rPr lang="zh-CN" altLang="en-US" b="1">
                <a:solidFill>
                  <a:schemeClr val="accent1"/>
                </a:solidFill>
                <a:latin typeface="Arial" pitchFamily="34" charset="0"/>
                <a:ea typeface="SimSun" pitchFamily="2" charset="-122"/>
                <a:cs typeface="SimSun" pitchFamily="2" charset="-122"/>
              </a:rPr>
              <a:t>	创世纪</a:t>
            </a:r>
            <a:r>
              <a:rPr lang="en-US" altLang="zh-CN" b="1">
                <a:solidFill>
                  <a:schemeClr val="accent1"/>
                </a:solidFill>
                <a:latin typeface="Arial" pitchFamily="34" charset="0"/>
                <a:ea typeface="SimSun" pitchFamily="2" charset="-122"/>
                <a:cs typeface="SimSun" pitchFamily="2" charset="-122"/>
              </a:rPr>
              <a:t>11</a:t>
            </a:r>
            <a:r>
              <a:rPr lang="zh-CN" altLang="en-US" b="1">
                <a:solidFill>
                  <a:schemeClr val="accent1"/>
                </a:solidFill>
                <a:latin typeface="Arial" pitchFamily="34" charset="0"/>
                <a:ea typeface="SimSun" pitchFamily="2" charset="-122"/>
                <a:cs typeface="SimSun" pitchFamily="2" charset="-122"/>
              </a:rPr>
              <a:t>章</a:t>
            </a:r>
            <a:r>
              <a:rPr lang="zh-CN" altLang="en-US" b="1">
                <a:latin typeface="Arial" pitchFamily="34" charset="0"/>
                <a:ea typeface="SimSun" pitchFamily="2" charset="-122"/>
                <a:cs typeface="SimSun" pitchFamily="2" charset="-122"/>
              </a:rPr>
              <a:t>把家谱从闪（挪亚的孩子）带到他拉（亚伯兰的父亲）。</a:t>
            </a:r>
            <a:r>
              <a:rPr lang="en-US" altLang="en-US" b="1">
                <a:latin typeface="Arial" pitchFamily="34" charset="0"/>
                <a:ea typeface="SimSun" pitchFamily="2" charset="-122"/>
                <a:cs typeface="SimSun" pitchFamily="2" charset="-122"/>
              </a:rPr>
              <a:t> </a:t>
            </a:r>
          </a:p>
          <a:p>
            <a:pPr>
              <a:buClr>
                <a:schemeClr val="tx1"/>
              </a:buClr>
            </a:pPr>
            <a:r>
              <a:rPr lang="zh-CN" altLang="en-US" b="1">
                <a:latin typeface="Arial" pitchFamily="34" charset="0"/>
                <a:ea typeface="SimSun" pitchFamily="2" charset="-122"/>
                <a:cs typeface="SimSun" pitchFamily="2" charset="-122"/>
              </a:rPr>
              <a:t>创世纪</a:t>
            </a:r>
            <a:r>
              <a:rPr lang="en-US" altLang="zh-CN" b="1">
                <a:latin typeface="Arial" pitchFamily="34" charset="0"/>
                <a:ea typeface="SimSun" pitchFamily="2" charset="-122"/>
                <a:cs typeface="SimSun" pitchFamily="2" charset="-122"/>
              </a:rPr>
              <a:t>5</a:t>
            </a:r>
            <a:r>
              <a:rPr lang="zh-CN" altLang="en-US" b="1">
                <a:latin typeface="Arial" pitchFamily="34" charset="0"/>
                <a:ea typeface="SimSun" pitchFamily="2" charset="-122"/>
                <a:cs typeface="SimSun" pitchFamily="2" charset="-122"/>
              </a:rPr>
              <a:t>及</a:t>
            </a:r>
            <a:r>
              <a:rPr lang="en-US" altLang="zh-CN" b="1">
                <a:latin typeface="Arial" pitchFamily="34" charset="0"/>
                <a:ea typeface="SimSun" pitchFamily="2" charset="-122"/>
                <a:cs typeface="SimSun" pitchFamily="2" charset="-122"/>
              </a:rPr>
              <a:t>11</a:t>
            </a:r>
            <a:r>
              <a:rPr lang="zh-CN" altLang="en-US" b="1">
                <a:latin typeface="Arial" pitchFamily="34" charset="0"/>
                <a:ea typeface="SimSun" pitchFamily="2" charset="-122"/>
                <a:cs typeface="SimSun" pitchFamily="2" charset="-122"/>
              </a:rPr>
              <a:t>章的家谱资料可以用来</a:t>
            </a:r>
            <a:r>
              <a:rPr lang="zh-CN" altLang="en-US" b="1">
                <a:solidFill>
                  <a:schemeClr val="accent1"/>
                </a:solidFill>
                <a:latin typeface="Arial" pitchFamily="34" charset="0"/>
                <a:ea typeface="SimSun" pitchFamily="2" charset="-122"/>
                <a:cs typeface="SimSun" pitchFamily="2" charset="-122"/>
              </a:rPr>
              <a:t>确定</a:t>
            </a:r>
            <a:r>
              <a:rPr lang="zh-CN" altLang="en-US" b="1">
                <a:latin typeface="Arial" pitchFamily="34" charset="0"/>
                <a:ea typeface="SimSun" pitchFamily="2" charset="-122"/>
                <a:cs typeface="SimSun" pitchFamily="2" charset="-122"/>
              </a:rPr>
              <a:t>一些历史事件的</a:t>
            </a:r>
            <a:r>
              <a:rPr lang="zh-CN" altLang="en-US" b="1">
                <a:solidFill>
                  <a:schemeClr val="accent1"/>
                </a:solidFill>
                <a:latin typeface="Arial" pitchFamily="34" charset="0"/>
                <a:ea typeface="SimSun" pitchFamily="2" charset="-122"/>
                <a:cs typeface="SimSun" pitchFamily="2" charset="-122"/>
              </a:rPr>
              <a:t>日期</a:t>
            </a:r>
            <a:r>
              <a:rPr lang="zh-CN" altLang="en-US" b="1">
                <a:latin typeface="Arial" pitchFamily="34" charset="0"/>
                <a:ea typeface="SimSun" pitchFamily="2" charset="-122"/>
                <a:cs typeface="SimSun" pitchFamily="2" charset="-122"/>
              </a:rPr>
              <a:t>吗？</a:t>
            </a:r>
            <a:endParaRPr lang="en-US" altLang="en-US" b="1">
              <a:ea typeface="SimSun" pitchFamily="2" charset="-122"/>
              <a:cs typeface="SimSun" pitchFamily="2" charset="-122"/>
            </a:endParaRPr>
          </a:p>
        </p:txBody>
      </p:sp>
      <p:sp>
        <p:nvSpPr>
          <p:cNvPr id="94211" name="Rectangle 3"/>
          <p:cNvSpPr>
            <a:spLocks noGrp="1" noChangeArrowheads="1"/>
          </p:cNvSpPr>
          <p:nvPr>
            <p:ph type="title"/>
          </p:nvPr>
        </p:nvSpPr>
        <p:spPr>
          <a:xfrm>
            <a:off x="1219200" y="76200"/>
            <a:ext cx="7696200" cy="1371600"/>
          </a:xfrm>
          <a:noFill/>
          <a:ln/>
        </p:spPr>
        <p:txBody>
          <a:bodyPr/>
          <a:lstStyle/>
          <a:p>
            <a:r>
              <a:rPr lang="zh-CN" altLang="en-US" sz="4300" b="1">
                <a:latin typeface="Arial" pitchFamily="34" charset="0"/>
                <a:ea typeface="SimSun" pitchFamily="2" charset="-122"/>
                <a:cs typeface="SimSun" pitchFamily="2" charset="-122"/>
              </a:rPr>
              <a:t>创世纪的谜</a:t>
            </a:r>
            <a:br>
              <a:rPr lang="en-US" altLang="en-US" sz="4300" b="1">
                <a:latin typeface="Arial" pitchFamily="34" charset="0"/>
                <a:ea typeface="SimSun" pitchFamily="2" charset="-122"/>
                <a:cs typeface="SimSun" pitchFamily="2" charset="-122"/>
              </a:rPr>
            </a:br>
            <a:r>
              <a:rPr lang="en-US" altLang="zh-CN" sz="4300" b="1">
                <a:latin typeface="Arial" pitchFamily="34" charset="0"/>
                <a:ea typeface="SimSun" pitchFamily="2" charset="-122"/>
                <a:cs typeface="SimSun" pitchFamily="2" charset="-122"/>
              </a:rPr>
              <a:t>5</a:t>
            </a:r>
            <a:r>
              <a:rPr lang="zh-CN" altLang="en-US" sz="4300" b="1">
                <a:latin typeface="Arial" pitchFamily="34" charset="0"/>
                <a:ea typeface="SimSun" pitchFamily="2" charset="-122"/>
                <a:cs typeface="SimSun" pitchFamily="2" charset="-122"/>
              </a:rPr>
              <a:t>及</a:t>
            </a:r>
            <a:r>
              <a:rPr lang="en-US" altLang="zh-CN" sz="4300" b="1">
                <a:latin typeface="Arial" pitchFamily="34" charset="0"/>
                <a:ea typeface="SimSun" pitchFamily="2" charset="-122"/>
                <a:cs typeface="SimSun" pitchFamily="2" charset="-122"/>
              </a:rPr>
              <a:t>11</a:t>
            </a:r>
            <a:r>
              <a:rPr lang="zh-CN" altLang="en-US" sz="4300" b="1">
                <a:latin typeface="Arial" pitchFamily="34" charset="0"/>
                <a:ea typeface="SimSun" pitchFamily="2" charset="-122"/>
                <a:cs typeface="SimSun" pitchFamily="2" charset="-122"/>
              </a:rPr>
              <a:t>章的家谱</a:t>
            </a:r>
            <a:endParaRPr lang="en-US" altLang="en-US" sz="4300" b="1">
              <a:latin typeface="Arial" pitchFamily="34" charset="0"/>
              <a:ea typeface="SimSun" pitchFamily="2" charset="-122"/>
              <a:cs typeface="SimSun" pitchFamily="2" charset="-122"/>
            </a:endParaRPr>
          </a:p>
        </p:txBody>
      </p:sp>
      <p:sp>
        <p:nvSpPr>
          <p:cNvPr id="94212" name="Text Box 4"/>
          <p:cNvSpPr txBox="1">
            <a:spLocks noChangeArrowheads="1"/>
          </p:cNvSpPr>
          <p:nvPr/>
        </p:nvSpPr>
        <p:spPr bwMode="auto">
          <a:xfrm>
            <a:off x="8358188" y="762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42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43" name="Rectangle 11"/>
          <p:cNvSpPr>
            <a:spLocks noGrp="1" noChangeArrowheads="1"/>
          </p:cNvSpPr>
          <p:nvPr>
            <p:ph type="body" idx="1"/>
          </p:nvPr>
        </p:nvSpPr>
        <p:spPr>
          <a:xfrm>
            <a:off x="1295400" y="5334000"/>
            <a:ext cx="7772400" cy="1219200"/>
          </a:xfrm>
        </p:spPr>
        <p:txBody>
          <a:bodyPr/>
          <a:lstStyle/>
          <a:p>
            <a:pPr marL="0" indent="0">
              <a:buClr>
                <a:schemeClr val="tx1"/>
              </a:buClr>
              <a:buFont typeface="Symbol" pitchFamily="18" charset="2"/>
              <a:buNone/>
            </a:pPr>
            <a:r>
              <a:rPr lang="zh-CN" altLang="en-US" b="1">
                <a:latin typeface="Arial" pitchFamily="34" charset="0"/>
                <a:ea typeface="SimSun" pitchFamily="2" charset="-122"/>
                <a:cs typeface="SimSun" pitchFamily="2" charset="-122"/>
              </a:rPr>
              <a:t>这些家谱资料可以用来</a:t>
            </a:r>
            <a:r>
              <a:rPr lang="zh-CN" altLang="en-US" b="1">
                <a:solidFill>
                  <a:schemeClr val="accent1"/>
                </a:solidFill>
                <a:latin typeface="Arial" pitchFamily="34" charset="0"/>
                <a:ea typeface="SimSun" pitchFamily="2" charset="-122"/>
                <a:cs typeface="SimSun" pitchFamily="2" charset="-122"/>
              </a:rPr>
              <a:t>确定</a:t>
            </a:r>
            <a:r>
              <a:rPr lang="zh-CN" altLang="en-US" b="1">
                <a:latin typeface="Arial" pitchFamily="34" charset="0"/>
                <a:ea typeface="SimSun" pitchFamily="2" charset="-122"/>
                <a:cs typeface="SimSun" pitchFamily="2" charset="-122"/>
              </a:rPr>
              <a:t>一些历史事件的</a:t>
            </a:r>
            <a:r>
              <a:rPr lang="zh-CN" altLang="en-US" b="1">
                <a:solidFill>
                  <a:schemeClr val="accent1"/>
                </a:solidFill>
                <a:latin typeface="Arial" pitchFamily="34" charset="0"/>
                <a:ea typeface="SimSun" pitchFamily="2" charset="-122"/>
                <a:cs typeface="SimSun" pitchFamily="2" charset="-122"/>
              </a:rPr>
              <a:t>日期</a:t>
            </a:r>
            <a:r>
              <a:rPr lang="zh-CN" altLang="en-US" b="1">
                <a:latin typeface="Arial" pitchFamily="34" charset="0"/>
                <a:ea typeface="SimSun" pitchFamily="2" charset="-122"/>
                <a:cs typeface="SimSun" pitchFamily="2" charset="-122"/>
              </a:rPr>
              <a:t>吗？</a:t>
            </a:r>
            <a:endParaRPr lang="en-US" altLang="en-US" b="1">
              <a:ea typeface="SimSun" pitchFamily="2" charset="-122"/>
              <a:cs typeface="SimSun" pitchFamily="2" charset="-122"/>
            </a:endParaRPr>
          </a:p>
        </p:txBody>
      </p:sp>
      <p:sp>
        <p:nvSpPr>
          <p:cNvPr id="556042" name="Rectangle 10"/>
          <p:cNvSpPr>
            <a:spLocks noGrp="1" noChangeArrowheads="1"/>
          </p:cNvSpPr>
          <p:nvPr>
            <p:ph type="title"/>
          </p:nvPr>
        </p:nvSpPr>
        <p:spPr>
          <a:xfrm>
            <a:off x="1066800" y="76200"/>
            <a:ext cx="8305800" cy="1143000"/>
          </a:xfrm>
          <a:noFill/>
          <a:ln/>
        </p:spPr>
        <p:txBody>
          <a:bodyPr/>
          <a:lstStyle/>
          <a:p>
            <a:r>
              <a:rPr lang="zh-CN" altLang="en-US" b="1">
                <a:latin typeface="Arial" pitchFamily="34" charset="0"/>
                <a:ea typeface="SimSun" pitchFamily="2" charset="-122"/>
                <a:cs typeface="SimSun" pitchFamily="2" charset="-122"/>
              </a:rPr>
              <a:t>创世纪家谱之谜</a:t>
            </a:r>
            <a:endParaRPr lang="en-US" altLang="en-US" sz="4300" b="1">
              <a:latin typeface="Arial" pitchFamily="34" charset="0"/>
              <a:ea typeface="SimSun" pitchFamily="2" charset="-122"/>
              <a:cs typeface="SimSun" pitchFamily="2" charset="-122"/>
            </a:endParaRPr>
          </a:p>
        </p:txBody>
      </p:sp>
      <p:sp>
        <p:nvSpPr>
          <p:cNvPr id="556041" name="Rectangle 9"/>
          <p:cNvSpPr>
            <a:spLocks noChangeArrowheads="1"/>
          </p:cNvSpPr>
          <p:nvPr/>
        </p:nvSpPr>
        <p:spPr bwMode="auto">
          <a:xfrm>
            <a:off x="2286000" y="1881188"/>
            <a:ext cx="10001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200">
                <a:ea typeface="SimSun" pitchFamily="2" charset="-122"/>
              </a:rPr>
              <a:t>亚当</a:t>
            </a:r>
          </a:p>
        </p:txBody>
      </p:sp>
      <p:sp>
        <p:nvSpPr>
          <p:cNvPr id="556040" name="Rectangle 8"/>
          <p:cNvSpPr>
            <a:spLocks noChangeArrowheads="1"/>
          </p:cNvSpPr>
          <p:nvPr/>
        </p:nvSpPr>
        <p:spPr bwMode="auto">
          <a:xfrm>
            <a:off x="2330450" y="2576513"/>
            <a:ext cx="10001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200">
                <a:ea typeface="SimSun" pitchFamily="2" charset="-122"/>
              </a:rPr>
              <a:t>挪亚</a:t>
            </a:r>
          </a:p>
        </p:txBody>
      </p:sp>
      <p:sp>
        <p:nvSpPr>
          <p:cNvPr id="556039" name="Rectangle 7"/>
          <p:cNvSpPr>
            <a:spLocks noChangeArrowheads="1"/>
          </p:cNvSpPr>
          <p:nvPr/>
        </p:nvSpPr>
        <p:spPr bwMode="auto">
          <a:xfrm>
            <a:off x="2286000" y="3271838"/>
            <a:ext cx="5905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200">
                <a:ea typeface="SimSun" pitchFamily="2" charset="-122"/>
              </a:rPr>
              <a:t>闪</a:t>
            </a:r>
          </a:p>
        </p:txBody>
      </p:sp>
      <p:sp>
        <p:nvSpPr>
          <p:cNvPr id="556038" name="Rectangle 6"/>
          <p:cNvSpPr>
            <a:spLocks noChangeArrowheads="1"/>
          </p:cNvSpPr>
          <p:nvPr/>
        </p:nvSpPr>
        <p:spPr bwMode="auto">
          <a:xfrm>
            <a:off x="2286000" y="3968750"/>
            <a:ext cx="10001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200">
                <a:ea typeface="SimSun" pitchFamily="2" charset="-122"/>
              </a:rPr>
              <a:t>他拉</a:t>
            </a:r>
          </a:p>
        </p:txBody>
      </p:sp>
      <p:sp>
        <p:nvSpPr>
          <p:cNvPr id="556037" name="Rectangle 5"/>
          <p:cNvSpPr>
            <a:spLocks noChangeArrowheads="1"/>
          </p:cNvSpPr>
          <p:nvPr/>
        </p:nvSpPr>
        <p:spPr bwMode="auto">
          <a:xfrm>
            <a:off x="4572000" y="3733800"/>
            <a:ext cx="2362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3200">
                <a:ea typeface="SimSun" pitchFamily="2" charset="-122"/>
              </a:rPr>
              <a:t>创世纪</a:t>
            </a:r>
            <a:r>
              <a:rPr lang="en-US" altLang="en-US" sz="3200">
                <a:ea typeface="SimSun" pitchFamily="2" charset="-122"/>
                <a:cs typeface="SimSun" pitchFamily="2" charset="-122"/>
              </a:rPr>
              <a:t>11</a:t>
            </a:r>
            <a:r>
              <a:rPr lang="zh-CN" altLang="en-US" sz="3200">
                <a:ea typeface="SimSun" pitchFamily="2" charset="-122"/>
              </a:rPr>
              <a:t>章</a:t>
            </a:r>
          </a:p>
        </p:txBody>
      </p:sp>
      <p:sp>
        <p:nvSpPr>
          <p:cNvPr id="556036" name="Rectangle 4"/>
          <p:cNvSpPr>
            <a:spLocks noChangeArrowheads="1"/>
          </p:cNvSpPr>
          <p:nvPr/>
        </p:nvSpPr>
        <p:spPr bwMode="auto">
          <a:xfrm>
            <a:off x="4572000" y="2286000"/>
            <a:ext cx="2362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ja-JP" altLang="en-US" sz="3200">
                <a:ea typeface="华文细黑" pitchFamily="18" charset="-122"/>
              </a:rPr>
              <a:t>创</a:t>
            </a:r>
            <a:r>
              <a:rPr lang="ja-JP" altLang="en-US" sz="3200">
                <a:ea typeface="ヒラギノ角ゴ Pro W3" pitchFamily="18" charset="-128"/>
              </a:rPr>
              <a:t>世</a:t>
            </a:r>
            <a:r>
              <a:rPr lang="ja-JP" altLang="en-US" sz="3200">
                <a:ea typeface="华文细黑" pitchFamily="18" charset="-122"/>
              </a:rPr>
              <a:t>纪</a:t>
            </a:r>
            <a:r>
              <a:rPr lang="en-US" altLang="zh-CN" sz="3200">
                <a:ea typeface="SimSun" pitchFamily="2" charset="-122"/>
              </a:rPr>
              <a:t>5</a:t>
            </a:r>
            <a:r>
              <a:rPr lang="zh-CN" altLang="en-US" sz="3200">
                <a:ea typeface="SimSun" pitchFamily="2" charset="-122"/>
              </a:rPr>
              <a:t>章</a:t>
            </a:r>
          </a:p>
        </p:txBody>
      </p:sp>
      <p:sp>
        <p:nvSpPr>
          <p:cNvPr id="556035" name="AutoShape 3"/>
          <p:cNvSpPr>
            <a:spLocks/>
          </p:cNvSpPr>
          <p:nvPr/>
        </p:nvSpPr>
        <p:spPr bwMode="auto">
          <a:xfrm>
            <a:off x="3886200" y="1828800"/>
            <a:ext cx="304800" cy="1295400"/>
          </a:xfrm>
          <a:prstGeom prst="rightBrace">
            <a:avLst>
              <a:gd name="adj1" fmla="val 35417"/>
              <a:gd name="adj2" fmla="val 50000"/>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56034" name="AutoShape 2"/>
          <p:cNvSpPr>
            <a:spLocks/>
          </p:cNvSpPr>
          <p:nvPr/>
        </p:nvSpPr>
        <p:spPr bwMode="auto">
          <a:xfrm>
            <a:off x="3886200" y="3352800"/>
            <a:ext cx="304800" cy="1295400"/>
          </a:xfrm>
          <a:prstGeom prst="rightBrace">
            <a:avLst>
              <a:gd name="adj1" fmla="val 35417"/>
              <a:gd name="adj2" fmla="val 50000"/>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60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4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90"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extLst>
            <a:ext uri="{909E8E84-426E-40DD-AFC4-6F175D3DCCD1}">
              <a14:hiddenFill xmlns:a14="http://schemas.microsoft.com/office/drawing/2010/main">
                <a:solidFill>
                  <a:srgbClr val="FFFFFF"/>
                </a:solidFill>
              </a14:hiddenFill>
            </a:ext>
          </a:extLst>
        </p:spPr>
      </p:pic>
      <p:sp>
        <p:nvSpPr>
          <p:cNvPr id="396291" name="Text Box 3"/>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FFFFFF"/>
                </a:solidFill>
                <a:latin typeface="Times New Roman" pitchFamily="18" charset="0"/>
              </a:rPr>
              <a:t>60</a:t>
            </a:r>
          </a:p>
        </p:txBody>
      </p:sp>
      <p:sp>
        <p:nvSpPr>
          <p:cNvPr id="396292" name="Rectangle 4"/>
          <p:cNvSpPr>
            <a:spLocks noGrp="1" noChangeArrowheads="1"/>
          </p:cNvSpPr>
          <p:nvPr>
            <p:ph type="ctrTitle"/>
          </p:nvPr>
        </p:nvSpPr>
        <p:spPr>
          <a:xfrm>
            <a:off x="228600" y="76200"/>
            <a:ext cx="8763000" cy="990600"/>
          </a:xfrm>
        </p:spPr>
        <p:txBody>
          <a:bodyPr/>
          <a:lstStyle/>
          <a:p>
            <a:r>
              <a:rPr lang="zh-CN" altLang="en-US" b="1">
                <a:ea typeface="SimSun" pitchFamily="2" charset="-122"/>
              </a:rPr>
              <a:t>创世纪</a:t>
            </a:r>
            <a:r>
              <a:rPr lang="en-US" altLang="zh-CN" b="1">
                <a:ea typeface="SimSun" pitchFamily="2" charset="-122"/>
              </a:rPr>
              <a:t>5</a:t>
            </a:r>
            <a:r>
              <a:rPr lang="zh-CN" altLang="en-US" b="1">
                <a:ea typeface="SimSun" pitchFamily="2" charset="-122"/>
              </a:rPr>
              <a:t>章的家谱</a:t>
            </a:r>
            <a:endParaRPr lang="en-US" altLang="en-US" b="1"/>
          </a:p>
        </p:txBody>
      </p:sp>
      <p:sp>
        <p:nvSpPr>
          <p:cNvPr id="396293" name="Rectangle 5"/>
          <p:cNvSpPr>
            <a:spLocks noGrp="1" noChangeArrowheads="1"/>
          </p:cNvSpPr>
          <p:nvPr>
            <p:ph type="subTitle" idx="1"/>
          </p:nvPr>
        </p:nvSpPr>
        <p:spPr>
          <a:xfrm>
            <a:off x="685800" y="838200"/>
            <a:ext cx="2895600" cy="533400"/>
          </a:xfrm>
        </p:spPr>
        <p:txBody>
          <a:bodyPr/>
          <a:lstStyle/>
          <a:p>
            <a:r>
              <a:rPr lang="zh-CN" altLang="en-US" b="1">
                <a:ea typeface="SimSun" pitchFamily="2" charset="-122"/>
              </a:rPr>
              <a:t>亚当</a:t>
            </a:r>
          </a:p>
        </p:txBody>
      </p:sp>
      <p:sp>
        <p:nvSpPr>
          <p:cNvPr id="396294" name="Rectangle 6"/>
          <p:cNvSpPr>
            <a:spLocks noChangeArrowheads="1"/>
          </p:cNvSpPr>
          <p:nvPr/>
        </p:nvSpPr>
        <p:spPr bwMode="auto">
          <a:xfrm>
            <a:off x="685800" y="1447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赛特</a:t>
            </a:r>
          </a:p>
        </p:txBody>
      </p:sp>
      <p:sp>
        <p:nvSpPr>
          <p:cNvPr id="396295" name="Rectangle 7">
            <a:hlinkClick r:id="rId3"/>
          </p:cNvPr>
          <p:cNvSpPr>
            <a:spLocks noChangeArrowheads="1"/>
          </p:cNvSpPr>
          <p:nvPr/>
        </p:nvSpPr>
        <p:spPr bwMode="auto">
          <a:xfrm>
            <a:off x="685800" y="2057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以挪士</a:t>
            </a:r>
          </a:p>
        </p:txBody>
      </p:sp>
      <p:sp>
        <p:nvSpPr>
          <p:cNvPr id="396296" name="Rectangle 8">
            <a:hlinkClick r:id="rId3"/>
          </p:cNvPr>
          <p:cNvSpPr>
            <a:spLocks noChangeArrowheads="1"/>
          </p:cNvSpPr>
          <p:nvPr/>
        </p:nvSpPr>
        <p:spPr bwMode="auto">
          <a:xfrm>
            <a:off x="685800" y="2667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该南</a:t>
            </a: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玛勒列</a:t>
            </a: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雅列</a:t>
            </a: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以诺</a:t>
            </a: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玛士撒拉</a:t>
            </a: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拉麦</a:t>
            </a:r>
          </a:p>
        </p:txBody>
      </p:sp>
      <p:sp>
        <p:nvSpPr>
          <p:cNvPr id="396302" name="Rectangle 14">
            <a:hlinkClick r:id="rId3"/>
          </p:cNvPr>
          <p:cNvSpPr>
            <a:spLocks noChangeArrowheads="1"/>
          </p:cNvSpPr>
          <p:nvPr/>
        </p:nvSpPr>
        <p:spPr bwMode="auto">
          <a:xfrm>
            <a:off x="685800" y="6324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挪亚</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extLst>
            <a:ext uri="{909E8E84-426E-40DD-AFC4-6F175D3DCCD1}">
              <a14:hiddenFill xmlns:a14="http://schemas.microsoft.com/office/drawing/2010/main">
                <a:solidFill>
                  <a:srgbClr val="FFFFFF"/>
                </a:solidFill>
              </a14:hiddenFill>
            </a:ext>
          </a:extLst>
        </p:spPr>
      </p:pic>
      <p:sp>
        <p:nvSpPr>
          <p:cNvPr id="398339" name="Text Box 3"/>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FFFFFF"/>
                </a:solidFill>
                <a:latin typeface="Times New Roman" pitchFamily="18" charset="0"/>
              </a:rPr>
              <a:t>60</a:t>
            </a:r>
          </a:p>
        </p:txBody>
      </p:sp>
      <p:sp>
        <p:nvSpPr>
          <p:cNvPr id="398340" name="Rectangle 4"/>
          <p:cNvSpPr>
            <a:spLocks noGrp="1" noChangeArrowheads="1"/>
          </p:cNvSpPr>
          <p:nvPr>
            <p:ph type="ctrTitle"/>
          </p:nvPr>
        </p:nvSpPr>
        <p:spPr>
          <a:xfrm>
            <a:off x="0" y="0"/>
            <a:ext cx="9144000" cy="990600"/>
          </a:xfrm>
        </p:spPr>
        <p:txBody>
          <a:bodyPr/>
          <a:lstStyle/>
          <a:p>
            <a:r>
              <a:rPr lang="zh-CN" altLang="en-US" b="1">
                <a:ea typeface="SimSun" pitchFamily="2" charset="-122"/>
              </a:rPr>
              <a:t>为何创世纪</a:t>
            </a:r>
            <a:r>
              <a:rPr lang="en-US" altLang="zh-CN" b="1">
                <a:ea typeface="SimSun" pitchFamily="2" charset="-122"/>
              </a:rPr>
              <a:t>5</a:t>
            </a:r>
            <a:r>
              <a:rPr lang="zh-CN" altLang="en-US" b="1">
                <a:ea typeface="SimSun" pitchFamily="2" charset="-122"/>
              </a:rPr>
              <a:t>及</a:t>
            </a:r>
            <a:r>
              <a:rPr lang="en-US" altLang="zh-CN" b="1">
                <a:ea typeface="SimSun" pitchFamily="2" charset="-122"/>
              </a:rPr>
              <a:t>11</a:t>
            </a:r>
            <a:r>
              <a:rPr lang="zh-CN" altLang="en-US" b="1">
                <a:ea typeface="SimSun" pitchFamily="2" charset="-122"/>
              </a:rPr>
              <a:t>章有间断？</a:t>
            </a:r>
          </a:p>
        </p:txBody>
      </p:sp>
      <p:sp>
        <p:nvSpPr>
          <p:cNvPr id="398341" name="Rectangle 5" descr="Purple mesh">
            <a:hlinkClick r:id="rId3"/>
          </p:cNvPr>
          <p:cNvSpPr>
            <a:spLocks noChangeArrowheads="1"/>
          </p:cNvSpPr>
          <p:nvPr/>
        </p:nvSpPr>
        <p:spPr bwMode="auto">
          <a:xfrm>
            <a:off x="3962400" y="1066800"/>
            <a:ext cx="5181600" cy="3200400"/>
          </a:xfrm>
          <a:prstGeom prst="rect">
            <a:avLst/>
          </a:prstGeom>
          <a:blipFill dpi="0" rotWithShape="0">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lgn="ctr">
              <a:spcBef>
                <a:spcPct val="20000"/>
              </a:spcBef>
              <a:buClr>
                <a:schemeClr val="hlink"/>
              </a:buClr>
              <a:buSzPct val="75000"/>
              <a:buFont typeface="Wingdings" pitchFamily="2" charset="2"/>
              <a:defRPr sz="3200">
                <a:solidFill>
                  <a:schemeClr val="tx1"/>
                </a:solidFill>
                <a:effectLst>
                  <a:outerShdw blurRad="38100" dist="38100" dir="2700000" algn="tl">
                    <a:srgbClr val="000000"/>
                  </a:outerShdw>
                </a:effectLst>
                <a:latin typeface="Arial" pitchFamily="34" charset="0"/>
              </a:defRPr>
            </a:lvl1pPr>
            <a:lvl2pPr marL="990600" indent="-533400" algn="ct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Arial" pitchFamily="34" charset="0"/>
              </a:defRPr>
            </a:lvl2pPr>
            <a:lvl3pPr marL="1371600" indent="-457200" algn="ctr">
              <a:spcBef>
                <a:spcPct val="20000"/>
              </a:spcBef>
              <a:buClr>
                <a:schemeClr val="accent2"/>
              </a:buClr>
              <a:buSzPct val="75000"/>
              <a:buFont typeface="Wingdings" pitchFamily="2" charset="2"/>
              <a:defRPr sz="2400">
                <a:solidFill>
                  <a:schemeClr val="tx1"/>
                </a:solidFill>
                <a:effectLst>
                  <a:outerShdw blurRad="38100" dist="38100" dir="2700000" algn="tl">
                    <a:srgbClr val="000000"/>
                  </a:outerShdw>
                </a:effectLst>
                <a:latin typeface="Arial" pitchFamily="34" charset="0"/>
              </a:defRPr>
            </a:lvl3pPr>
            <a:lvl4pPr marL="1752600" indent="-381000" algn="ctr">
              <a:spcBef>
                <a:spcPct val="20000"/>
              </a:spcBef>
              <a:buClr>
                <a:schemeClr val="folHlink"/>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4pPr>
            <a:lvl5pPr marL="2209800" indent="-381000" algn="ctr">
              <a:spcBef>
                <a:spcPct val="20000"/>
              </a:spcBef>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5pPr>
            <a:lvl6pPr marL="26670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6pPr>
            <a:lvl7pPr marL="31242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7pPr>
            <a:lvl8pPr marL="35814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8pPr>
            <a:lvl9pPr marL="40386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9pPr>
          </a:lstStyle>
          <a:p>
            <a:pPr algn="l">
              <a:buFontTx/>
              <a:buAutoNum type="arabicPeriod"/>
            </a:pPr>
            <a:r>
              <a:rPr lang="zh-CN" altLang="en-US">
                <a:ea typeface="SimSun" pitchFamily="2" charset="-122"/>
              </a:rPr>
              <a:t>陈述时距</a:t>
            </a:r>
            <a:endParaRPr lang="en-US" altLang="en-US" b="0"/>
          </a:p>
        </p:txBody>
      </p:sp>
      <p:sp>
        <p:nvSpPr>
          <p:cNvPr id="398363" name="Rectangle 27"/>
          <p:cNvSpPr>
            <a:spLocks noChangeArrowheads="1"/>
          </p:cNvSpPr>
          <p:nvPr/>
        </p:nvSpPr>
        <p:spPr bwMode="auto">
          <a:xfrm>
            <a:off x="685800" y="762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亚当</a:t>
            </a:r>
          </a:p>
        </p:txBody>
      </p:sp>
      <p:sp>
        <p:nvSpPr>
          <p:cNvPr id="398364" name="Rectangle 28"/>
          <p:cNvSpPr>
            <a:spLocks noChangeArrowheads="1"/>
          </p:cNvSpPr>
          <p:nvPr/>
        </p:nvSpPr>
        <p:spPr bwMode="auto">
          <a:xfrm>
            <a:off x="685800" y="1371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赛特</a:t>
            </a:r>
          </a:p>
        </p:txBody>
      </p:sp>
      <p:sp>
        <p:nvSpPr>
          <p:cNvPr id="398365" name="Rectangle 29">
            <a:hlinkClick r:id="rId3"/>
          </p:cNvPr>
          <p:cNvSpPr>
            <a:spLocks noChangeArrowheads="1"/>
          </p:cNvSpPr>
          <p:nvPr/>
        </p:nvSpPr>
        <p:spPr bwMode="auto">
          <a:xfrm>
            <a:off x="685800" y="1981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以挪士</a:t>
            </a:r>
          </a:p>
        </p:txBody>
      </p:sp>
      <p:sp>
        <p:nvSpPr>
          <p:cNvPr id="398366" name="Rectangle 30">
            <a:hlinkClick r:id="rId3"/>
          </p:cNvPr>
          <p:cNvSpPr>
            <a:spLocks noChangeArrowheads="1"/>
          </p:cNvSpPr>
          <p:nvPr/>
        </p:nvSpPr>
        <p:spPr bwMode="auto">
          <a:xfrm>
            <a:off x="685800" y="2590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该南</a:t>
            </a:r>
          </a:p>
        </p:txBody>
      </p:sp>
      <p:sp>
        <p:nvSpPr>
          <p:cNvPr id="398367" name="Rectangle 31">
            <a:hlinkClick r:id="rId3"/>
          </p:cNvPr>
          <p:cNvSpPr>
            <a:spLocks noChangeArrowheads="1"/>
          </p:cNvSpPr>
          <p:nvPr/>
        </p:nvSpPr>
        <p:spPr bwMode="auto">
          <a:xfrm>
            <a:off x="685800" y="3200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玛勒列</a:t>
            </a:r>
          </a:p>
        </p:txBody>
      </p:sp>
      <p:sp>
        <p:nvSpPr>
          <p:cNvPr id="398368" name="Rectangle 32">
            <a:hlinkClick r:id="rId3"/>
          </p:cNvPr>
          <p:cNvSpPr>
            <a:spLocks noChangeArrowheads="1"/>
          </p:cNvSpPr>
          <p:nvPr/>
        </p:nvSpPr>
        <p:spPr bwMode="auto">
          <a:xfrm>
            <a:off x="685800" y="3810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雅列</a:t>
            </a:r>
          </a:p>
        </p:txBody>
      </p:sp>
      <p:sp>
        <p:nvSpPr>
          <p:cNvPr id="398369" name="Rectangle 33">
            <a:hlinkClick r:id="rId3"/>
          </p:cNvPr>
          <p:cNvSpPr>
            <a:spLocks noChangeArrowheads="1"/>
          </p:cNvSpPr>
          <p:nvPr/>
        </p:nvSpPr>
        <p:spPr bwMode="auto">
          <a:xfrm>
            <a:off x="685800" y="4419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以诺</a:t>
            </a:r>
          </a:p>
        </p:txBody>
      </p:sp>
      <p:sp>
        <p:nvSpPr>
          <p:cNvPr id="398370" name="Rectangle 34">
            <a:hlinkClick r:id="rId3"/>
          </p:cNvPr>
          <p:cNvSpPr>
            <a:spLocks noChangeArrowheads="1"/>
          </p:cNvSpPr>
          <p:nvPr/>
        </p:nvSpPr>
        <p:spPr bwMode="auto">
          <a:xfrm>
            <a:off x="685800" y="5029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玛士撒拉</a:t>
            </a:r>
          </a:p>
        </p:txBody>
      </p:sp>
      <p:sp>
        <p:nvSpPr>
          <p:cNvPr id="398371" name="Rectangle 35">
            <a:hlinkClick r:id="rId3"/>
          </p:cNvPr>
          <p:cNvSpPr>
            <a:spLocks noChangeArrowheads="1"/>
          </p:cNvSpPr>
          <p:nvPr/>
        </p:nvSpPr>
        <p:spPr bwMode="auto">
          <a:xfrm>
            <a:off x="685800" y="5638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拉麦</a:t>
            </a:r>
          </a:p>
        </p:txBody>
      </p:sp>
      <p:sp>
        <p:nvSpPr>
          <p:cNvPr id="398372" name="Rectangle 36">
            <a:hlinkClick r:id="rId3"/>
          </p:cNvPr>
          <p:cNvSpPr>
            <a:spLocks noChangeArrowheads="1"/>
          </p:cNvSpPr>
          <p:nvPr/>
        </p:nvSpPr>
        <p:spPr bwMode="auto">
          <a:xfrm>
            <a:off x="685800" y="6248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挪亚</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98341">
                                            <p:bg/>
                                          </p:spTgt>
                                        </p:tgtEl>
                                        <p:attrNameLst>
                                          <p:attrName>style.visibility</p:attrName>
                                        </p:attrNameLst>
                                      </p:cBhvr>
                                      <p:to>
                                        <p:strVal val="visible"/>
                                      </p:to>
                                    </p:set>
                                    <p:anim to="" calcmode="lin" valueType="num">
                                      <p:cBhvr>
                                        <p:cTn id="7" dur="1" fill="hold"/>
                                        <p:tgtEl>
                                          <p:spTgt spid="398341">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8341">
                                            <p:txEl>
                                              <p:pRg st="0" end="0"/>
                                            </p:txEl>
                                          </p:spTgt>
                                        </p:tgtEl>
                                        <p:attrNameLst>
                                          <p:attrName>style.visibility</p:attrName>
                                        </p:attrNameLst>
                                      </p:cBhvr>
                                      <p:to>
                                        <p:strVal val="visible"/>
                                      </p:to>
                                    </p:set>
                                    <p:anim to="" calcmode="lin" valueType="num">
                                      <p:cBhvr>
                                        <p:cTn id="12" dur="1" fill="hold"/>
                                        <p:tgtEl>
                                          <p:spTgt spid="39834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build="p"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6" name="Picture 2" descr="scrolls">
            <a:hlinkClick r:id="rId3" action="ppaction://hlinkpres?slideindex=1&amp;slidetitle="/>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extLst>
            <a:ext uri="{909E8E84-426E-40DD-AFC4-6F175D3DCCD1}">
              <a14:hiddenFill xmlns:a14="http://schemas.microsoft.com/office/drawing/2010/main">
                <a:solidFill>
                  <a:srgbClr val="FFFFFF"/>
                </a:solidFill>
              </a14:hiddenFill>
            </a:ext>
          </a:extLst>
        </p:spPr>
      </p:pic>
      <p:sp>
        <p:nvSpPr>
          <p:cNvPr id="400387" name="Text Box 3"/>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FFFFFF"/>
                </a:solidFill>
                <a:latin typeface="Times New Roman" pitchFamily="18" charset="0"/>
              </a:rPr>
              <a:t>60</a:t>
            </a:r>
          </a:p>
        </p:txBody>
      </p:sp>
      <p:sp>
        <p:nvSpPr>
          <p:cNvPr id="400388" name="Rectangle 4"/>
          <p:cNvSpPr>
            <a:spLocks noGrp="1" noChangeArrowheads="1"/>
          </p:cNvSpPr>
          <p:nvPr>
            <p:ph type="ctrTitle"/>
          </p:nvPr>
        </p:nvSpPr>
        <p:spPr>
          <a:xfrm>
            <a:off x="228600" y="76200"/>
            <a:ext cx="8763000" cy="990600"/>
          </a:xfrm>
        </p:spPr>
        <p:txBody>
          <a:bodyPr/>
          <a:lstStyle/>
          <a:p>
            <a:r>
              <a:rPr lang="zh-CN" altLang="en-US" b="1">
                <a:ea typeface="SimSun" pitchFamily="2" charset="-122"/>
              </a:rPr>
              <a:t>父亲在孩子出世的年龄</a:t>
            </a:r>
            <a:endParaRPr lang="en-US" altLang="en-US" b="1"/>
          </a:p>
        </p:txBody>
      </p:sp>
      <p:sp>
        <p:nvSpPr>
          <p:cNvPr id="400389" name="Rectangle 5"/>
          <p:cNvSpPr>
            <a:spLocks noGrp="1" noChangeArrowheads="1"/>
          </p:cNvSpPr>
          <p:nvPr>
            <p:ph type="subTitle" idx="1"/>
          </p:nvPr>
        </p:nvSpPr>
        <p:spPr>
          <a:xfrm>
            <a:off x="-304800" y="914400"/>
            <a:ext cx="2895600" cy="533400"/>
          </a:xfrm>
        </p:spPr>
        <p:txBody>
          <a:bodyPr/>
          <a:lstStyle/>
          <a:p>
            <a:r>
              <a:rPr lang="zh-CN" altLang="en-US" b="1">
                <a:ea typeface="SimSun" pitchFamily="2" charset="-122"/>
              </a:rPr>
              <a:t>亚当</a:t>
            </a:r>
            <a:r>
              <a:rPr lang="en-US" altLang="en-US" b="1"/>
              <a:t>-130</a:t>
            </a:r>
            <a:endParaRPr lang="en-US" altLang="en-US"/>
          </a:p>
        </p:txBody>
      </p:sp>
      <p:sp>
        <p:nvSpPr>
          <p:cNvPr id="400390" name="Rectangle 6"/>
          <p:cNvSpPr>
            <a:spLocks noChangeArrowheads="1"/>
          </p:cNvSpPr>
          <p:nvPr/>
        </p:nvSpPr>
        <p:spPr bwMode="auto">
          <a:xfrm>
            <a:off x="457200" y="1524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algn="l"/>
            <a:r>
              <a:rPr lang="zh-CN" altLang="en-US">
                <a:ea typeface="SimSun" pitchFamily="2" charset="-122"/>
              </a:rPr>
              <a:t>赛特</a:t>
            </a:r>
            <a:r>
              <a:rPr lang="en-US" altLang="en-US"/>
              <a:t>-105</a:t>
            </a:r>
            <a:endParaRPr lang="en-US" altLang="en-US" b="0"/>
          </a:p>
        </p:txBody>
      </p:sp>
      <p:sp>
        <p:nvSpPr>
          <p:cNvPr id="400391" name="Rectangle 7">
            <a:hlinkClick r:id="rId3" action="ppaction://hlinkpres?slideindex=1&amp;slidetitle="/>
          </p:cNvPr>
          <p:cNvSpPr>
            <a:spLocks noChangeArrowheads="1"/>
          </p:cNvSpPr>
          <p:nvPr/>
        </p:nvSpPr>
        <p:spPr bwMode="auto">
          <a:xfrm>
            <a:off x="990600" y="2133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algn="l"/>
            <a:r>
              <a:rPr lang="zh-CN" altLang="en-US">
                <a:ea typeface="SimSun" pitchFamily="2" charset="-122"/>
              </a:rPr>
              <a:t>以挪士</a:t>
            </a:r>
            <a:r>
              <a:rPr lang="en-US" altLang="en-US"/>
              <a:t>-90</a:t>
            </a:r>
            <a:endParaRPr lang="en-US" altLang="en-US" b="0"/>
          </a:p>
        </p:txBody>
      </p:sp>
      <p:sp>
        <p:nvSpPr>
          <p:cNvPr id="400392" name="Rectangle 8">
            <a:hlinkClick r:id="rId3"/>
          </p:cNvPr>
          <p:cNvSpPr>
            <a:spLocks noChangeArrowheads="1"/>
          </p:cNvSpPr>
          <p:nvPr/>
        </p:nvSpPr>
        <p:spPr bwMode="auto">
          <a:xfrm>
            <a:off x="1676400" y="2743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algn="l"/>
            <a:r>
              <a:rPr lang="zh-CN" altLang="en-US">
                <a:ea typeface="SimSun" pitchFamily="2" charset="-122"/>
              </a:rPr>
              <a:t>该南</a:t>
            </a:r>
            <a:r>
              <a:rPr lang="en-US" altLang="en-US"/>
              <a:t>-70</a:t>
            </a:r>
            <a:endParaRPr lang="en-US" altLang="en-US" b="0"/>
          </a:p>
        </p:txBody>
      </p:sp>
      <p:sp>
        <p:nvSpPr>
          <p:cNvPr id="400393" name="Rectangle 9">
            <a:hlinkClick r:id="rId3"/>
          </p:cNvPr>
          <p:cNvSpPr>
            <a:spLocks noChangeArrowheads="1"/>
          </p:cNvSpPr>
          <p:nvPr/>
        </p:nvSpPr>
        <p:spPr bwMode="auto">
          <a:xfrm>
            <a:off x="2362200" y="3352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algn="l"/>
            <a:r>
              <a:rPr lang="zh-CN" altLang="en-US">
                <a:ea typeface="SimSun" pitchFamily="2" charset="-122"/>
              </a:rPr>
              <a:t>玛勒列</a:t>
            </a:r>
            <a:r>
              <a:rPr lang="en-US" altLang="en-US"/>
              <a:t>-65</a:t>
            </a:r>
            <a:endParaRPr lang="en-US" altLang="en-US" b="0"/>
          </a:p>
        </p:txBody>
      </p:sp>
      <p:sp>
        <p:nvSpPr>
          <p:cNvPr id="400394" name="Rectangle 10"/>
          <p:cNvSpPr>
            <a:spLocks noChangeArrowheads="1"/>
          </p:cNvSpPr>
          <p:nvPr/>
        </p:nvSpPr>
        <p:spPr bwMode="auto">
          <a:xfrm>
            <a:off x="3124200" y="3962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algn="l"/>
            <a:r>
              <a:rPr lang="zh-CN" altLang="en-US">
                <a:ea typeface="SimSun" pitchFamily="2" charset="-122"/>
              </a:rPr>
              <a:t>雅列</a:t>
            </a:r>
            <a:r>
              <a:rPr lang="en-US" altLang="en-US"/>
              <a:t>-162</a:t>
            </a:r>
            <a:endParaRPr lang="en-US" altLang="en-US" b="0"/>
          </a:p>
        </p:txBody>
      </p:sp>
      <p:sp>
        <p:nvSpPr>
          <p:cNvPr id="400395" name="Rectangle 11"/>
          <p:cNvSpPr>
            <a:spLocks noChangeArrowheads="1"/>
          </p:cNvSpPr>
          <p:nvPr/>
        </p:nvSpPr>
        <p:spPr bwMode="auto">
          <a:xfrm>
            <a:off x="3810000" y="4572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algn="l"/>
            <a:r>
              <a:rPr lang="zh-CN" altLang="en-US">
                <a:ea typeface="SimSun" pitchFamily="2" charset="-122"/>
              </a:rPr>
              <a:t>以诺</a:t>
            </a:r>
            <a:r>
              <a:rPr lang="en-US" altLang="en-US"/>
              <a:t>-65</a:t>
            </a:r>
          </a:p>
        </p:txBody>
      </p:sp>
      <p:sp>
        <p:nvSpPr>
          <p:cNvPr id="400396" name="Rectangle 12"/>
          <p:cNvSpPr>
            <a:spLocks noChangeArrowheads="1"/>
          </p:cNvSpPr>
          <p:nvPr/>
        </p:nvSpPr>
        <p:spPr bwMode="auto">
          <a:xfrm>
            <a:off x="4267200" y="5181600"/>
            <a:ext cx="3352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algn="l"/>
            <a:r>
              <a:rPr lang="zh-CN" altLang="en-US">
                <a:ea typeface="SimSun" pitchFamily="2" charset="-122"/>
              </a:rPr>
              <a:t>玛士撒拉</a:t>
            </a:r>
            <a:r>
              <a:rPr lang="en-US" altLang="en-US"/>
              <a:t>-187</a:t>
            </a:r>
            <a:endParaRPr lang="en-US" altLang="en-US" b="0"/>
          </a:p>
        </p:txBody>
      </p:sp>
      <p:sp>
        <p:nvSpPr>
          <p:cNvPr id="400397" name="Rectangle 13"/>
          <p:cNvSpPr>
            <a:spLocks noChangeArrowheads="1"/>
          </p:cNvSpPr>
          <p:nvPr/>
        </p:nvSpPr>
        <p:spPr bwMode="auto">
          <a:xfrm>
            <a:off x="4876800" y="5791200"/>
            <a:ext cx="3352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algn="l"/>
            <a:r>
              <a:rPr lang="zh-CN" altLang="en-US">
                <a:ea typeface="SimSun" pitchFamily="2" charset="-122"/>
              </a:rPr>
              <a:t>拉麦</a:t>
            </a:r>
            <a:r>
              <a:rPr lang="en-US" altLang="en-US"/>
              <a:t>-122</a:t>
            </a:r>
            <a:endParaRPr lang="en-US" altLang="en-US" b="0"/>
          </a:p>
        </p:txBody>
      </p:sp>
      <p:sp>
        <p:nvSpPr>
          <p:cNvPr id="400398" name="Rectangle 14"/>
          <p:cNvSpPr>
            <a:spLocks noChangeArrowheads="1"/>
          </p:cNvSpPr>
          <p:nvPr/>
        </p:nvSpPr>
        <p:spPr bwMode="auto">
          <a:xfrm>
            <a:off x="5638800" y="6324600"/>
            <a:ext cx="3352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algn="l"/>
            <a:r>
              <a:rPr lang="zh-CN" altLang="en-US">
                <a:ea typeface="SimSun" pitchFamily="2" charset="-122"/>
              </a:rPr>
              <a:t>挪亚</a:t>
            </a:r>
            <a:r>
              <a:rPr lang="en-US" altLang="en-US"/>
              <a:t>-500</a:t>
            </a:r>
            <a:endParaRPr lang="en-US" altLang="en-US" b="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extLst>
            <a:ext uri="{909E8E84-426E-40DD-AFC4-6F175D3DCCD1}">
              <a14:hiddenFill xmlns:a14="http://schemas.microsoft.com/office/drawing/2010/main">
                <a:solidFill>
                  <a:srgbClr val="FFFFFF"/>
                </a:solidFill>
              </a14:hiddenFill>
            </a:ext>
          </a:extLst>
        </p:spPr>
      </p:pic>
      <p:sp>
        <p:nvSpPr>
          <p:cNvPr id="402435" name="Text Box 3"/>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FFFFFF"/>
                </a:solidFill>
                <a:latin typeface="Times New Roman" pitchFamily="18" charset="0"/>
              </a:rPr>
              <a:t>60</a:t>
            </a:r>
          </a:p>
        </p:txBody>
      </p:sp>
      <p:sp>
        <p:nvSpPr>
          <p:cNvPr id="402436" name="Rectangle 4"/>
          <p:cNvSpPr>
            <a:spLocks noGrp="1" noChangeArrowheads="1"/>
          </p:cNvSpPr>
          <p:nvPr>
            <p:ph type="ctrTitle"/>
          </p:nvPr>
        </p:nvSpPr>
        <p:spPr>
          <a:xfrm>
            <a:off x="0" y="0"/>
            <a:ext cx="9144000" cy="990600"/>
          </a:xfrm>
        </p:spPr>
        <p:txBody>
          <a:bodyPr/>
          <a:lstStyle/>
          <a:p>
            <a:r>
              <a:rPr lang="zh-CN" altLang="en-US" b="1">
                <a:ea typeface="SimSun" pitchFamily="2" charset="-122"/>
              </a:rPr>
              <a:t>为何创世纪</a:t>
            </a:r>
            <a:r>
              <a:rPr lang="en-US" altLang="zh-CN" b="1">
                <a:ea typeface="SimSun" pitchFamily="2" charset="-122"/>
              </a:rPr>
              <a:t>5</a:t>
            </a:r>
            <a:r>
              <a:rPr lang="zh-CN" altLang="en-US" b="1">
                <a:ea typeface="SimSun" pitchFamily="2" charset="-122"/>
              </a:rPr>
              <a:t>及</a:t>
            </a:r>
            <a:r>
              <a:rPr lang="en-US" altLang="zh-CN" b="1">
                <a:ea typeface="SimSun" pitchFamily="2" charset="-122"/>
              </a:rPr>
              <a:t>11</a:t>
            </a:r>
            <a:r>
              <a:rPr lang="zh-CN" altLang="en-US" b="1">
                <a:ea typeface="SimSun" pitchFamily="2" charset="-122"/>
              </a:rPr>
              <a:t>章有间断？</a:t>
            </a:r>
            <a:endParaRPr lang="en-US" altLang="en-US" b="1">
              <a:ea typeface="SimSun" pitchFamily="2" charset="-122"/>
            </a:endParaRPr>
          </a:p>
        </p:txBody>
      </p:sp>
      <p:sp>
        <p:nvSpPr>
          <p:cNvPr id="402437" name="Rectangle 5" descr="Purple mesh"/>
          <p:cNvSpPr>
            <a:spLocks noChangeArrowheads="1"/>
          </p:cNvSpPr>
          <p:nvPr/>
        </p:nvSpPr>
        <p:spPr bwMode="auto">
          <a:xfrm>
            <a:off x="3962400" y="1066800"/>
            <a:ext cx="5181600" cy="3200400"/>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lgn="ctr">
              <a:spcBef>
                <a:spcPct val="20000"/>
              </a:spcBef>
              <a:buClr>
                <a:schemeClr val="hlink"/>
              </a:buClr>
              <a:buSzPct val="75000"/>
              <a:buFont typeface="Wingdings" pitchFamily="2" charset="2"/>
              <a:defRPr sz="3200">
                <a:solidFill>
                  <a:schemeClr val="tx1"/>
                </a:solidFill>
                <a:effectLst>
                  <a:outerShdw blurRad="38100" dist="38100" dir="2700000" algn="tl">
                    <a:srgbClr val="000000"/>
                  </a:outerShdw>
                </a:effectLst>
                <a:latin typeface="Arial" pitchFamily="34" charset="0"/>
              </a:defRPr>
            </a:lvl1pPr>
            <a:lvl2pPr marL="990600" indent="-533400" algn="ct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Arial" pitchFamily="34" charset="0"/>
              </a:defRPr>
            </a:lvl2pPr>
            <a:lvl3pPr marL="1371600" indent="-457200" algn="ctr">
              <a:spcBef>
                <a:spcPct val="20000"/>
              </a:spcBef>
              <a:buClr>
                <a:schemeClr val="accent2"/>
              </a:buClr>
              <a:buSzPct val="75000"/>
              <a:buFont typeface="Wingdings" pitchFamily="2" charset="2"/>
              <a:defRPr sz="2400">
                <a:solidFill>
                  <a:schemeClr val="tx1"/>
                </a:solidFill>
                <a:effectLst>
                  <a:outerShdw blurRad="38100" dist="38100" dir="2700000" algn="tl">
                    <a:srgbClr val="000000"/>
                  </a:outerShdw>
                </a:effectLst>
                <a:latin typeface="Arial" pitchFamily="34" charset="0"/>
              </a:defRPr>
            </a:lvl3pPr>
            <a:lvl4pPr marL="1752600" indent="-381000" algn="ctr">
              <a:spcBef>
                <a:spcPct val="20000"/>
              </a:spcBef>
              <a:buClr>
                <a:schemeClr val="folHlink"/>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4pPr>
            <a:lvl5pPr marL="2209800" indent="-381000" algn="ctr">
              <a:spcBef>
                <a:spcPct val="20000"/>
              </a:spcBef>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5pPr>
            <a:lvl6pPr marL="26670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6pPr>
            <a:lvl7pPr marL="31242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7pPr>
            <a:lvl8pPr marL="35814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8pPr>
            <a:lvl9pPr marL="40386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9pPr>
          </a:lstStyle>
          <a:p>
            <a:pPr algn="l">
              <a:buFontTx/>
              <a:buAutoNum type="arabicPeriod"/>
            </a:pPr>
            <a:r>
              <a:rPr lang="zh-CN" altLang="en-US">
                <a:ea typeface="SimSun" pitchFamily="2" charset="-122"/>
              </a:rPr>
              <a:t>陈述时距</a:t>
            </a:r>
            <a:endParaRPr lang="en-US" altLang="en-US"/>
          </a:p>
          <a:p>
            <a:pPr algn="l">
              <a:buFontTx/>
              <a:buAutoNum type="arabicPeriod"/>
            </a:pPr>
            <a:r>
              <a:rPr lang="zh-CN" altLang="en-US">
                <a:ea typeface="SimSun" pitchFamily="2" charset="-122"/>
              </a:rPr>
              <a:t>时距短了</a:t>
            </a:r>
            <a:endParaRPr lang="en-US" altLang="en-US"/>
          </a:p>
        </p:txBody>
      </p:sp>
      <p:sp>
        <p:nvSpPr>
          <p:cNvPr id="402448" name="Rectangle 16"/>
          <p:cNvSpPr>
            <a:spLocks noChangeArrowheads="1"/>
          </p:cNvSpPr>
          <p:nvPr/>
        </p:nvSpPr>
        <p:spPr bwMode="auto">
          <a:xfrm>
            <a:off x="685800" y="762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亚当</a:t>
            </a:r>
          </a:p>
        </p:txBody>
      </p:sp>
      <p:sp>
        <p:nvSpPr>
          <p:cNvPr id="402449" name="Rectangle 17"/>
          <p:cNvSpPr>
            <a:spLocks noChangeArrowheads="1"/>
          </p:cNvSpPr>
          <p:nvPr/>
        </p:nvSpPr>
        <p:spPr bwMode="auto">
          <a:xfrm>
            <a:off x="685800" y="1371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赛特</a:t>
            </a:r>
          </a:p>
        </p:txBody>
      </p:sp>
      <p:sp>
        <p:nvSpPr>
          <p:cNvPr id="402450" name="Rectangle 18">
            <a:hlinkClick r:id="rId5"/>
          </p:cNvPr>
          <p:cNvSpPr>
            <a:spLocks noChangeArrowheads="1"/>
          </p:cNvSpPr>
          <p:nvPr/>
        </p:nvSpPr>
        <p:spPr bwMode="auto">
          <a:xfrm>
            <a:off x="685800" y="1981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以挪士</a:t>
            </a:r>
          </a:p>
        </p:txBody>
      </p:sp>
      <p:sp>
        <p:nvSpPr>
          <p:cNvPr id="402451" name="Rectangle 19">
            <a:hlinkClick r:id="rId5"/>
          </p:cNvPr>
          <p:cNvSpPr>
            <a:spLocks noChangeArrowheads="1"/>
          </p:cNvSpPr>
          <p:nvPr/>
        </p:nvSpPr>
        <p:spPr bwMode="auto">
          <a:xfrm>
            <a:off x="685800" y="2590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该南</a:t>
            </a:r>
          </a:p>
        </p:txBody>
      </p:sp>
      <p:sp>
        <p:nvSpPr>
          <p:cNvPr id="402452" name="Rectangle 20">
            <a:hlinkClick r:id="rId5"/>
          </p:cNvPr>
          <p:cNvSpPr>
            <a:spLocks noChangeArrowheads="1"/>
          </p:cNvSpPr>
          <p:nvPr/>
        </p:nvSpPr>
        <p:spPr bwMode="auto">
          <a:xfrm>
            <a:off x="685800" y="3200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玛勒列</a:t>
            </a:r>
          </a:p>
        </p:txBody>
      </p:sp>
      <p:sp>
        <p:nvSpPr>
          <p:cNvPr id="402453" name="Rectangle 21">
            <a:hlinkClick r:id="rId5"/>
          </p:cNvPr>
          <p:cNvSpPr>
            <a:spLocks noChangeArrowheads="1"/>
          </p:cNvSpPr>
          <p:nvPr/>
        </p:nvSpPr>
        <p:spPr bwMode="auto">
          <a:xfrm>
            <a:off x="685800" y="3810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雅列</a:t>
            </a:r>
          </a:p>
        </p:txBody>
      </p:sp>
      <p:sp>
        <p:nvSpPr>
          <p:cNvPr id="402454" name="Rectangle 22">
            <a:hlinkClick r:id="rId5"/>
          </p:cNvPr>
          <p:cNvSpPr>
            <a:spLocks noChangeArrowheads="1"/>
          </p:cNvSpPr>
          <p:nvPr/>
        </p:nvSpPr>
        <p:spPr bwMode="auto">
          <a:xfrm>
            <a:off x="685800" y="4419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以诺</a:t>
            </a:r>
          </a:p>
        </p:txBody>
      </p:sp>
      <p:sp>
        <p:nvSpPr>
          <p:cNvPr id="402455" name="Rectangle 23">
            <a:hlinkClick r:id="rId5"/>
          </p:cNvPr>
          <p:cNvSpPr>
            <a:spLocks noChangeArrowheads="1"/>
          </p:cNvSpPr>
          <p:nvPr/>
        </p:nvSpPr>
        <p:spPr bwMode="auto">
          <a:xfrm>
            <a:off x="685800" y="5029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玛士撒拉</a:t>
            </a:r>
          </a:p>
        </p:txBody>
      </p:sp>
      <p:sp>
        <p:nvSpPr>
          <p:cNvPr id="402456" name="Rectangle 24">
            <a:hlinkClick r:id="rId5"/>
          </p:cNvPr>
          <p:cNvSpPr>
            <a:spLocks noChangeArrowheads="1"/>
          </p:cNvSpPr>
          <p:nvPr/>
        </p:nvSpPr>
        <p:spPr bwMode="auto">
          <a:xfrm>
            <a:off x="685800" y="5638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拉麦</a:t>
            </a:r>
          </a:p>
        </p:txBody>
      </p:sp>
      <p:sp>
        <p:nvSpPr>
          <p:cNvPr id="402457" name="Rectangle 25">
            <a:hlinkClick r:id="rId5"/>
          </p:cNvPr>
          <p:cNvSpPr>
            <a:spLocks noChangeArrowheads="1"/>
          </p:cNvSpPr>
          <p:nvPr/>
        </p:nvSpPr>
        <p:spPr bwMode="auto">
          <a:xfrm>
            <a:off x="685800" y="6248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挪亚</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2437">
                                            <p:txEl>
                                              <p:pRg st="1" end="1"/>
                                            </p:txEl>
                                          </p:spTgt>
                                        </p:tgtEl>
                                        <p:attrNameLst>
                                          <p:attrName>style.visibility</p:attrName>
                                        </p:attrNameLst>
                                      </p:cBhvr>
                                      <p:to>
                                        <p:strVal val="visible"/>
                                      </p:to>
                                    </p:set>
                                    <p:anim to="" calcmode="lin" valueType="num">
                                      <p:cBhvr>
                                        <p:cTn id="7" dur="1" fill="hold"/>
                                        <p:tgtEl>
                                          <p:spTgt spid="40243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2"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extLst>
            <a:ext uri="{909E8E84-426E-40DD-AFC4-6F175D3DCCD1}">
              <a14:hiddenFill xmlns:a14="http://schemas.microsoft.com/office/drawing/2010/main">
                <a:solidFill>
                  <a:srgbClr val="FFFFFF"/>
                </a:solidFill>
              </a14:hiddenFill>
            </a:ext>
          </a:extLst>
        </p:spPr>
      </p:pic>
      <p:sp>
        <p:nvSpPr>
          <p:cNvPr id="404483" name="Text Box 3"/>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FFFFFF"/>
                </a:solidFill>
                <a:latin typeface="Times New Roman" pitchFamily="18" charset="0"/>
              </a:rPr>
              <a:t>60</a:t>
            </a:r>
          </a:p>
        </p:txBody>
      </p:sp>
      <p:sp>
        <p:nvSpPr>
          <p:cNvPr id="404484" name="Rectangle 4"/>
          <p:cNvSpPr>
            <a:spLocks noGrp="1" noChangeArrowheads="1"/>
          </p:cNvSpPr>
          <p:nvPr>
            <p:ph type="ctrTitle"/>
          </p:nvPr>
        </p:nvSpPr>
        <p:spPr>
          <a:xfrm>
            <a:off x="0" y="76200"/>
            <a:ext cx="9144000" cy="990600"/>
          </a:xfrm>
        </p:spPr>
        <p:txBody>
          <a:bodyPr/>
          <a:lstStyle/>
          <a:p>
            <a:r>
              <a:rPr lang="zh-CN" altLang="en-US" sz="4000" b="1">
                <a:ea typeface="SimSun" pitchFamily="2" charset="-122"/>
              </a:rPr>
              <a:t>创世纪</a:t>
            </a:r>
            <a:r>
              <a:rPr lang="en-US" altLang="zh-CN" sz="4000" b="1">
                <a:ea typeface="SimSun" pitchFamily="2" charset="-122"/>
              </a:rPr>
              <a:t>5</a:t>
            </a:r>
            <a:r>
              <a:rPr lang="zh-CN" altLang="en-US" sz="4000" b="1">
                <a:ea typeface="SimSun" pitchFamily="2" charset="-122"/>
              </a:rPr>
              <a:t>章短过路加福音</a:t>
            </a:r>
            <a:r>
              <a:rPr lang="en-US" altLang="zh-CN" sz="4000" b="1">
                <a:ea typeface="SimSun" pitchFamily="2" charset="-122"/>
              </a:rPr>
              <a:t>3</a:t>
            </a:r>
            <a:r>
              <a:rPr lang="zh-CN" altLang="en-US" sz="4000" b="1">
                <a:ea typeface="SimSun" pitchFamily="2" charset="-122"/>
              </a:rPr>
              <a:t>章</a:t>
            </a:r>
            <a:endParaRPr lang="en-US" altLang="en-US" b="1"/>
          </a:p>
        </p:txBody>
      </p:sp>
      <p:sp>
        <p:nvSpPr>
          <p:cNvPr id="404485" name="Rectangle 5"/>
          <p:cNvSpPr>
            <a:spLocks noGrp="1" noChangeArrowheads="1"/>
          </p:cNvSpPr>
          <p:nvPr>
            <p:ph type="subTitle" idx="1"/>
          </p:nvPr>
        </p:nvSpPr>
        <p:spPr>
          <a:xfrm>
            <a:off x="533400" y="762000"/>
            <a:ext cx="2895600" cy="533400"/>
          </a:xfrm>
        </p:spPr>
        <p:txBody>
          <a:bodyPr/>
          <a:lstStyle/>
          <a:p>
            <a:r>
              <a:rPr lang="zh-CN" altLang="en-US" b="1">
                <a:ea typeface="SimSun" pitchFamily="2" charset="-122"/>
              </a:rPr>
              <a:t>亚当</a:t>
            </a:r>
          </a:p>
        </p:txBody>
      </p:sp>
      <p:sp>
        <p:nvSpPr>
          <p:cNvPr id="404486" name="Rectangle 6"/>
          <p:cNvSpPr>
            <a:spLocks noChangeArrowheads="1"/>
          </p:cNvSpPr>
          <p:nvPr/>
        </p:nvSpPr>
        <p:spPr bwMode="auto">
          <a:xfrm>
            <a:off x="3657600" y="1295400"/>
            <a:ext cx="1219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algn="l"/>
            <a:r>
              <a:rPr lang="en-US" altLang="en-US"/>
              <a:t>2006</a:t>
            </a:r>
          </a:p>
          <a:p>
            <a:pPr algn="l"/>
            <a:r>
              <a:rPr lang="zh-CN" altLang="en-US">
                <a:ea typeface="SimSun" pitchFamily="2" charset="-122"/>
              </a:rPr>
              <a:t>年</a:t>
            </a:r>
          </a:p>
        </p:txBody>
      </p:sp>
      <p:sp>
        <p:nvSpPr>
          <p:cNvPr id="404487" name="AutoShape 7"/>
          <p:cNvSpPr>
            <a:spLocks/>
          </p:cNvSpPr>
          <p:nvPr/>
        </p:nvSpPr>
        <p:spPr bwMode="auto">
          <a:xfrm>
            <a:off x="2667000" y="914400"/>
            <a:ext cx="1219200" cy="1981200"/>
          </a:xfrm>
          <a:prstGeom prst="rightBrace">
            <a:avLst>
              <a:gd name="adj1" fmla="val 13542"/>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04488" name="Rectangle 8"/>
          <p:cNvSpPr>
            <a:spLocks noChangeArrowheads="1"/>
          </p:cNvSpPr>
          <p:nvPr/>
        </p:nvSpPr>
        <p:spPr bwMode="auto">
          <a:xfrm>
            <a:off x="914400" y="2362200"/>
            <a:ext cx="2286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挪亚</a:t>
            </a:r>
          </a:p>
        </p:txBody>
      </p:sp>
      <p:sp>
        <p:nvSpPr>
          <p:cNvPr id="404489" name="Rectangle 9"/>
          <p:cNvSpPr>
            <a:spLocks noChangeArrowheads="1"/>
          </p:cNvSpPr>
          <p:nvPr/>
        </p:nvSpPr>
        <p:spPr bwMode="auto">
          <a:xfrm>
            <a:off x="7124700" y="762000"/>
            <a:ext cx="1447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亚当</a:t>
            </a:r>
          </a:p>
        </p:txBody>
      </p:sp>
      <p:sp>
        <p:nvSpPr>
          <p:cNvPr id="404490" name="Rectangle 10"/>
          <p:cNvSpPr>
            <a:spLocks noChangeArrowheads="1"/>
          </p:cNvSpPr>
          <p:nvPr/>
        </p:nvSpPr>
        <p:spPr bwMode="auto">
          <a:xfrm>
            <a:off x="5410200" y="3048000"/>
            <a:ext cx="1219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pPr algn="l"/>
            <a:r>
              <a:rPr lang="en-US" altLang="en-US"/>
              <a:t>4138</a:t>
            </a:r>
          </a:p>
          <a:p>
            <a:pPr algn="l"/>
            <a:r>
              <a:rPr lang="zh-CN" altLang="en-US">
                <a:ea typeface="SimSun" pitchFamily="2" charset="-122"/>
              </a:rPr>
              <a:t>年</a:t>
            </a:r>
          </a:p>
        </p:txBody>
      </p:sp>
      <p:sp>
        <p:nvSpPr>
          <p:cNvPr id="404491" name="AutoShape 11"/>
          <p:cNvSpPr>
            <a:spLocks/>
          </p:cNvSpPr>
          <p:nvPr/>
        </p:nvSpPr>
        <p:spPr bwMode="auto">
          <a:xfrm rot="10800000">
            <a:off x="6172200" y="914400"/>
            <a:ext cx="1219200" cy="5486400"/>
          </a:xfrm>
          <a:prstGeom prst="rightBrace">
            <a:avLst>
              <a:gd name="adj1" fmla="val 375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04492" name="Rectangle 12"/>
          <p:cNvSpPr>
            <a:spLocks noChangeArrowheads="1"/>
          </p:cNvSpPr>
          <p:nvPr/>
        </p:nvSpPr>
        <p:spPr bwMode="auto">
          <a:xfrm>
            <a:off x="7010400" y="6019800"/>
            <a:ext cx="1676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基督</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4485">
                                            <p:txEl>
                                              <p:pRg st="0" end="0"/>
                                            </p:txEl>
                                          </p:spTgt>
                                        </p:tgtEl>
                                        <p:attrNameLst>
                                          <p:attrName>style.visibility</p:attrName>
                                        </p:attrNameLst>
                                      </p:cBhvr>
                                      <p:to>
                                        <p:strVal val="visible"/>
                                      </p:to>
                                    </p:set>
                                    <p:animEffect transition="in" filter="fade">
                                      <p:cBhvr>
                                        <p:cTn id="7" dur="500"/>
                                        <p:tgtEl>
                                          <p:spTgt spid="404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4488"/>
                                        </p:tgtEl>
                                        <p:attrNameLst>
                                          <p:attrName>style.visibility</p:attrName>
                                        </p:attrNameLst>
                                      </p:cBhvr>
                                      <p:to>
                                        <p:strVal val="visible"/>
                                      </p:to>
                                    </p:set>
                                    <p:animEffect transition="in" filter="fade">
                                      <p:cBhvr>
                                        <p:cTn id="12" dur="500"/>
                                        <p:tgtEl>
                                          <p:spTgt spid="4044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487"/>
                                        </p:tgtEl>
                                        <p:attrNameLst>
                                          <p:attrName>style.visibility</p:attrName>
                                        </p:attrNameLst>
                                      </p:cBhvr>
                                      <p:to>
                                        <p:strVal val="visible"/>
                                      </p:to>
                                    </p:set>
                                  </p:childTnLst>
                                </p:cTn>
                              </p:par>
                            </p:childTnLst>
                          </p:cTn>
                        </p:par>
                        <p:par>
                          <p:cTn id="17" fill="hold" nodeType="afterGroup">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404486"/>
                                        </p:tgtEl>
                                        <p:attrNameLst>
                                          <p:attrName>style.visibility</p:attrName>
                                        </p:attrNameLst>
                                      </p:cBhvr>
                                      <p:to>
                                        <p:strVal val="visible"/>
                                      </p:to>
                                    </p:set>
                                    <p:animEffect transition="in" filter="fade">
                                      <p:cBhvr>
                                        <p:cTn id="20" dur="500"/>
                                        <p:tgtEl>
                                          <p:spTgt spid="40448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4489">
                                            <p:txEl>
                                              <p:pRg st="0" end="0"/>
                                            </p:txEl>
                                          </p:spTgt>
                                        </p:tgtEl>
                                        <p:attrNameLst>
                                          <p:attrName>style.visibility</p:attrName>
                                        </p:attrNameLst>
                                      </p:cBhvr>
                                      <p:to>
                                        <p:strVal val="visible"/>
                                      </p:to>
                                    </p:set>
                                    <p:animEffect transition="in" filter="fade">
                                      <p:cBhvr>
                                        <p:cTn id="25" dur="500"/>
                                        <p:tgtEl>
                                          <p:spTgt spid="40448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04492"/>
                                        </p:tgtEl>
                                        <p:attrNameLst>
                                          <p:attrName>style.visibility</p:attrName>
                                        </p:attrNameLst>
                                      </p:cBhvr>
                                      <p:to>
                                        <p:strVal val="visible"/>
                                      </p:to>
                                    </p:set>
                                    <p:animEffect transition="in" filter="fade">
                                      <p:cBhvr>
                                        <p:cTn id="30" dur="500"/>
                                        <p:tgtEl>
                                          <p:spTgt spid="40449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4491"/>
                                        </p:tgtEl>
                                        <p:attrNameLst>
                                          <p:attrName>style.visibility</p:attrName>
                                        </p:attrNameLst>
                                      </p:cBhvr>
                                      <p:to>
                                        <p:strVal val="visible"/>
                                      </p:to>
                                    </p:set>
                                  </p:childTnLst>
                                </p:cTn>
                              </p:par>
                            </p:childTnLst>
                          </p:cTn>
                        </p:par>
                        <p:par>
                          <p:cTn id="35" fill="hold" nodeType="afterGroup">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404490"/>
                                        </p:tgtEl>
                                        <p:attrNameLst>
                                          <p:attrName>style.visibility</p:attrName>
                                        </p:attrNameLst>
                                      </p:cBhvr>
                                      <p:to>
                                        <p:strVal val="visible"/>
                                      </p:to>
                                    </p:set>
                                    <p:animEffect transition="in" filter="fade">
                                      <p:cBhvr>
                                        <p:cTn id="38" dur="500"/>
                                        <p:tgtEl>
                                          <p:spTgt spid="404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build="p" autoUpdateAnimBg="0"/>
      <p:bldP spid="404486" grpId="0" autoUpdateAnimBg="0"/>
      <p:bldP spid="404487" grpId="0" animBg="1"/>
      <p:bldP spid="404488" grpId="0" autoUpdateAnimBg="0"/>
      <p:bldP spid="404489" grpId="0" build="p" autoUpdateAnimBg="0"/>
      <p:bldP spid="404490" grpId="0" autoUpdateAnimBg="0"/>
      <p:bldP spid="404491" grpId="0" animBg="1"/>
      <p:bldP spid="404492"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val="0"/>
              </a:ext>
            </a:extLst>
          </a:blip>
          <a:srcRect/>
          <a:stretch>
            <a:fillRect/>
          </a:stretch>
        </p:blipFill>
        <p:spPr bwMode="auto">
          <a:xfrm>
            <a:off x="0" y="750888"/>
            <a:ext cx="9144000" cy="6107112"/>
          </a:xfrm>
          <a:prstGeom prst="rect">
            <a:avLst/>
          </a:prstGeom>
          <a:noFill/>
          <a:extLst>
            <a:ext uri="{909E8E84-426E-40DD-AFC4-6F175D3DCCD1}">
              <a14:hiddenFill xmlns:a14="http://schemas.microsoft.com/office/drawing/2010/main">
                <a:solidFill>
                  <a:srgbClr val="FFFFFF"/>
                </a:solidFill>
              </a14:hiddenFill>
            </a:ext>
          </a:extLst>
        </p:spPr>
      </p:pic>
      <p:sp>
        <p:nvSpPr>
          <p:cNvPr id="406531" name="Text Box 3"/>
          <p:cNvSpPr txBox="1">
            <a:spLocks noChangeArrowheads="1"/>
          </p:cNvSpPr>
          <p:nvPr/>
        </p:nvSpPr>
        <p:spPr bwMode="auto">
          <a:xfrm>
            <a:off x="8578850" y="76200"/>
            <a:ext cx="488950" cy="4572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solidFill>
                  <a:srgbClr val="FFFFFF"/>
                </a:solidFill>
                <a:latin typeface="Times New Roman" pitchFamily="18" charset="0"/>
              </a:rPr>
              <a:t>60</a:t>
            </a:r>
          </a:p>
        </p:txBody>
      </p:sp>
      <p:sp>
        <p:nvSpPr>
          <p:cNvPr id="406532" name="Rectangle 4"/>
          <p:cNvSpPr>
            <a:spLocks noGrp="1" noChangeArrowheads="1"/>
          </p:cNvSpPr>
          <p:nvPr>
            <p:ph type="ctrTitle"/>
          </p:nvPr>
        </p:nvSpPr>
        <p:spPr>
          <a:xfrm>
            <a:off x="0" y="0"/>
            <a:ext cx="9144000" cy="990600"/>
          </a:xfrm>
        </p:spPr>
        <p:txBody>
          <a:bodyPr/>
          <a:lstStyle/>
          <a:p>
            <a:r>
              <a:rPr lang="zh-CN" altLang="en-US">
                <a:ea typeface="SimSun" pitchFamily="2" charset="-122"/>
              </a:rPr>
              <a:t>为何创世纪</a:t>
            </a:r>
            <a:r>
              <a:rPr lang="en-US" altLang="zh-CN">
                <a:ea typeface="SimSun" pitchFamily="2" charset="-122"/>
              </a:rPr>
              <a:t>5</a:t>
            </a:r>
            <a:r>
              <a:rPr lang="zh-CN" altLang="en-US">
                <a:ea typeface="SimSun" pitchFamily="2" charset="-122"/>
              </a:rPr>
              <a:t>及</a:t>
            </a:r>
            <a:r>
              <a:rPr lang="en-US" altLang="zh-CN">
                <a:ea typeface="SimSun" pitchFamily="2" charset="-122"/>
              </a:rPr>
              <a:t>11</a:t>
            </a:r>
            <a:r>
              <a:rPr lang="zh-CN" altLang="en-US">
                <a:ea typeface="SimSun" pitchFamily="2" charset="-122"/>
              </a:rPr>
              <a:t>章有间断？</a:t>
            </a:r>
            <a:endParaRPr lang="en-US" altLang="en-US">
              <a:ea typeface="SimSun" pitchFamily="2" charset="-122"/>
            </a:endParaRPr>
          </a:p>
        </p:txBody>
      </p:sp>
      <p:sp>
        <p:nvSpPr>
          <p:cNvPr id="406533" name="Rectangle 5" descr="Purple mesh"/>
          <p:cNvSpPr>
            <a:spLocks noChangeArrowheads="1"/>
          </p:cNvSpPr>
          <p:nvPr/>
        </p:nvSpPr>
        <p:spPr bwMode="auto">
          <a:xfrm>
            <a:off x="3962400" y="1066800"/>
            <a:ext cx="5181600" cy="3200400"/>
          </a:xfrm>
          <a:prstGeom prst="rect">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lgn="ctr">
              <a:spcBef>
                <a:spcPct val="20000"/>
              </a:spcBef>
              <a:buClr>
                <a:schemeClr val="hlink"/>
              </a:buClr>
              <a:buSzPct val="75000"/>
              <a:buFont typeface="Wingdings" pitchFamily="2" charset="2"/>
              <a:defRPr sz="3200">
                <a:solidFill>
                  <a:schemeClr val="tx1"/>
                </a:solidFill>
                <a:effectLst>
                  <a:outerShdw blurRad="38100" dist="38100" dir="2700000" algn="tl">
                    <a:srgbClr val="000000"/>
                  </a:outerShdw>
                </a:effectLst>
                <a:latin typeface="Arial" pitchFamily="34" charset="0"/>
              </a:defRPr>
            </a:lvl1pPr>
            <a:lvl2pPr marL="990600" indent="-533400" algn="ct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Arial" pitchFamily="34" charset="0"/>
              </a:defRPr>
            </a:lvl2pPr>
            <a:lvl3pPr marL="1371600" indent="-457200" algn="ctr">
              <a:spcBef>
                <a:spcPct val="20000"/>
              </a:spcBef>
              <a:buClr>
                <a:schemeClr val="accent2"/>
              </a:buClr>
              <a:buSzPct val="75000"/>
              <a:buFont typeface="Wingdings" pitchFamily="2" charset="2"/>
              <a:defRPr sz="2400">
                <a:solidFill>
                  <a:schemeClr val="tx1"/>
                </a:solidFill>
                <a:effectLst>
                  <a:outerShdw blurRad="38100" dist="38100" dir="2700000" algn="tl">
                    <a:srgbClr val="000000"/>
                  </a:outerShdw>
                </a:effectLst>
                <a:latin typeface="Arial" pitchFamily="34" charset="0"/>
              </a:defRPr>
            </a:lvl3pPr>
            <a:lvl4pPr marL="1752600" indent="-381000" algn="ctr">
              <a:spcBef>
                <a:spcPct val="20000"/>
              </a:spcBef>
              <a:buClr>
                <a:schemeClr val="folHlink"/>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4pPr>
            <a:lvl5pPr marL="2209800" indent="-381000" algn="ctr">
              <a:spcBef>
                <a:spcPct val="20000"/>
              </a:spcBef>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5pPr>
            <a:lvl6pPr marL="26670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6pPr>
            <a:lvl7pPr marL="31242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7pPr>
            <a:lvl8pPr marL="35814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8pPr>
            <a:lvl9pPr marL="4038600" indent="-381000"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00000"/>
                  </a:outerShdw>
                </a:effectLst>
                <a:latin typeface="Arial" pitchFamily="34" charset="0"/>
              </a:defRPr>
            </a:lvl9pPr>
          </a:lstStyle>
          <a:p>
            <a:pPr algn="l">
              <a:buFontTx/>
              <a:buAutoNum type="arabicPeriod"/>
            </a:pPr>
            <a:r>
              <a:rPr lang="zh-CN" altLang="en-US">
                <a:ea typeface="SimSun" pitchFamily="2" charset="-122"/>
              </a:rPr>
              <a:t>陈述时距</a:t>
            </a:r>
            <a:endParaRPr lang="en-US" altLang="en-US"/>
          </a:p>
          <a:p>
            <a:pPr algn="l">
              <a:buFontTx/>
              <a:buAutoNum type="arabicPeriod"/>
            </a:pPr>
            <a:r>
              <a:rPr lang="zh-CN" altLang="en-US">
                <a:ea typeface="SimSun" pitchFamily="2" charset="-122"/>
              </a:rPr>
              <a:t>时距短了</a:t>
            </a:r>
            <a:endParaRPr lang="en-US" altLang="en-US"/>
          </a:p>
          <a:p>
            <a:pPr algn="l">
              <a:buFontTx/>
              <a:buAutoNum type="arabicPeriod"/>
            </a:pPr>
            <a:r>
              <a:rPr lang="zh-CN" altLang="en-US">
                <a:ea typeface="SimSun" pitchFamily="2" charset="-122"/>
              </a:rPr>
              <a:t>平常的</a:t>
            </a:r>
          </a:p>
          <a:p>
            <a:pPr algn="l">
              <a:buFontTx/>
              <a:buAutoNum type="arabicPeriod"/>
            </a:pPr>
            <a:r>
              <a:rPr lang="zh-CN" altLang="en-US">
                <a:ea typeface="SimSun" pitchFamily="2" charset="-122"/>
              </a:rPr>
              <a:t>表示父亲</a:t>
            </a:r>
            <a:r>
              <a:rPr lang="en-US" altLang="zh-CN">
                <a:ea typeface="SimSun" pitchFamily="2" charset="-122"/>
              </a:rPr>
              <a:t>-</a:t>
            </a:r>
            <a:r>
              <a:rPr lang="zh-CN" altLang="en-US">
                <a:ea typeface="SimSun" pitchFamily="2" charset="-122"/>
              </a:rPr>
              <a:t>孩子</a:t>
            </a:r>
          </a:p>
          <a:p>
            <a:pPr algn="l">
              <a:buFontTx/>
              <a:buAutoNum type="arabicPeriod"/>
            </a:pPr>
            <a:r>
              <a:rPr lang="zh-CN" altLang="en-US">
                <a:ea typeface="SimSun" pitchFamily="2" charset="-122"/>
              </a:rPr>
              <a:t>犹大书</a:t>
            </a:r>
            <a:r>
              <a:rPr lang="en-US" altLang="zh-CN">
                <a:ea typeface="SimSun" pitchFamily="2" charset="-122"/>
              </a:rPr>
              <a:t>14</a:t>
            </a:r>
            <a:r>
              <a:rPr lang="zh-CN" altLang="en-US">
                <a:ea typeface="SimSun" pitchFamily="2" charset="-122"/>
              </a:rPr>
              <a:t>章</a:t>
            </a:r>
          </a:p>
        </p:txBody>
      </p:sp>
      <p:sp>
        <p:nvSpPr>
          <p:cNvPr id="406534" name="AutoShape 6"/>
          <p:cNvSpPr>
            <a:spLocks/>
          </p:cNvSpPr>
          <p:nvPr/>
        </p:nvSpPr>
        <p:spPr bwMode="auto">
          <a:xfrm rot="-10800000">
            <a:off x="457200" y="914400"/>
            <a:ext cx="1219200" cy="4038600"/>
          </a:xfrm>
          <a:prstGeom prst="rightBrace">
            <a:avLst>
              <a:gd name="adj1" fmla="val 27604"/>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06535" name="Text Box 7"/>
          <p:cNvSpPr txBox="1">
            <a:spLocks noChangeArrowheads="1"/>
          </p:cNvSpPr>
          <p:nvPr/>
        </p:nvSpPr>
        <p:spPr bwMode="auto">
          <a:xfrm>
            <a:off x="4191000" y="4572000"/>
            <a:ext cx="43434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zh-CN" altLang="en-US" sz="2400">
                <a:latin typeface="Geneva" pitchFamily="18" charset="0"/>
                <a:ea typeface="SimSun" pitchFamily="2" charset="-122"/>
              </a:rPr>
              <a:t>“亚当的七世孙以诺，</a:t>
            </a:r>
          </a:p>
          <a:p>
            <a:pPr algn="r"/>
            <a:r>
              <a:rPr lang="zh-CN" altLang="en-US" sz="2400">
                <a:latin typeface="Geneva" pitchFamily="18" charset="0"/>
                <a:ea typeface="SimSun" pitchFamily="2" charset="-122"/>
              </a:rPr>
              <a:t>曾预言这些人说。。。”</a:t>
            </a:r>
            <a:endParaRPr lang="en-US" altLang="zh-CN" sz="2400">
              <a:latin typeface="Geneva" pitchFamily="18" charset="0"/>
              <a:ea typeface="SimSun" pitchFamily="2" charset="-122"/>
            </a:endParaRPr>
          </a:p>
          <a:p>
            <a:pPr algn="r"/>
            <a:r>
              <a:rPr lang="zh-CN" altLang="en-US" sz="2400">
                <a:latin typeface="Geneva" pitchFamily="18" charset="0"/>
                <a:ea typeface="SimSun" pitchFamily="2" charset="-122"/>
              </a:rPr>
              <a:t>（犹</a:t>
            </a:r>
            <a:r>
              <a:rPr lang="en-US" altLang="zh-CN" sz="2400">
                <a:latin typeface="Geneva" pitchFamily="18" charset="0"/>
                <a:ea typeface="SimSun" pitchFamily="2" charset="-122"/>
              </a:rPr>
              <a:t>14a </a:t>
            </a:r>
            <a:r>
              <a:rPr lang="zh-CN" altLang="en-US" sz="2400">
                <a:latin typeface="Geneva" pitchFamily="18" charset="0"/>
                <a:ea typeface="SimSun" pitchFamily="2" charset="-122"/>
              </a:rPr>
              <a:t>和合本）</a:t>
            </a:r>
            <a:endParaRPr lang="en-US" altLang="en-US" sz="2400">
              <a:latin typeface="Geneva" pitchFamily="18" charset="0"/>
              <a:ea typeface="SimSun" pitchFamily="2" charset="-122"/>
            </a:endParaRPr>
          </a:p>
        </p:txBody>
      </p:sp>
      <p:sp>
        <p:nvSpPr>
          <p:cNvPr id="406546" name="Rectangle 18"/>
          <p:cNvSpPr>
            <a:spLocks noChangeArrowheads="1"/>
          </p:cNvSpPr>
          <p:nvPr/>
        </p:nvSpPr>
        <p:spPr bwMode="auto">
          <a:xfrm>
            <a:off x="0" y="26670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en-US" altLang="en-US"/>
              <a:t>7</a:t>
            </a:r>
            <a:endParaRPr lang="en-US" altLang="en-US" b="0"/>
          </a:p>
        </p:txBody>
      </p:sp>
      <p:sp>
        <p:nvSpPr>
          <p:cNvPr id="406547" name="Rectangle 19"/>
          <p:cNvSpPr>
            <a:spLocks noChangeArrowheads="1"/>
          </p:cNvSpPr>
          <p:nvPr/>
        </p:nvSpPr>
        <p:spPr bwMode="auto">
          <a:xfrm>
            <a:off x="685800" y="762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亚当</a:t>
            </a:r>
          </a:p>
        </p:txBody>
      </p:sp>
      <p:sp>
        <p:nvSpPr>
          <p:cNvPr id="406548" name="Rectangle 20"/>
          <p:cNvSpPr>
            <a:spLocks noChangeArrowheads="1"/>
          </p:cNvSpPr>
          <p:nvPr/>
        </p:nvSpPr>
        <p:spPr bwMode="auto">
          <a:xfrm>
            <a:off x="685800" y="1371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赛特</a:t>
            </a:r>
          </a:p>
        </p:txBody>
      </p:sp>
      <p:sp>
        <p:nvSpPr>
          <p:cNvPr id="406549" name="Rectangle 21">
            <a:hlinkClick r:id="rId5"/>
          </p:cNvPr>
          <p:cNvSpPr>
            <a:spLocks noChangeArrowheads="1"/>
          </p:cNvSpPr>
          <p:nvPr/>
        </p:nvSpPr>
        <p:spPr bwMode="auto">
          <a:xfrm>
            <a:off x="685800" y="1981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以挪士</a:t>
            </a:r>
          </a:p>
        </p:txBody>
      </p:sp>
      <p:sp>
        <p:nvSpPr>
          <p:cNvPr id="406550" name="Rectangle 22">
            <a:hlinkClick r:id="rId5"/>
          </p:cNvPr>
          <p:cNvSpPr>
            <a:spLocks noChangeArrowheads="1"/>
          </p:cNvSpPr>
          <p:nvPr/>
        </p:nvSpPr>
        <p:spPr bwMode="auto">
          <a:xfrm>
            <a:off x="685800" y="2590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该南</a:t>
            </a:r>
          </a:p>
        </p:txBody>
      </p:sp>
      <p:sp>
        <p:nvSpPr>
          <p:cNvPr id="406551" name="Rectangle 23">
            <a:hlinkClick r:id="rId5"/>
          </p:cNvPr>
          <p:cNvSpPr>
            <a:spLocks noChangeArrowheads="1"/>
          </p:cNvSpPr>
          <p:nvPr/>
        </p:nvSpPr>
        <p:spPr bwMode="auto">
          <a:xfrm>
            <a:off x="685800" y="3200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玛勒列</a:t>
            </a:r>
          </a:p>
        </p:txBody>
      </p:sp>
      <p:sp>
        <p:nvSpPr>
          <p:cNvPr id="406552" name="Rectangle 24">
            <a:hlinkClick r:id="rId5"/>
          </p:cNvPr>
          <p:cNvSpPr>
            <a:spLocks noChangeArrowheads="1"/>
          </p:cNvSpPr>
          <p:nvPr/>
        </p:nvSpPr>
        <p:spPr bwMode="auto">
          <a:xfrm>
            <a:off x="685800" y="38100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雅列</a:t>
            </a:r>
          </a:p>
        </p:txBody>
      </p:sp>
      <p:sp>
        <p:nvSpPr>
          <p:cNvPr id="406553" name="Rectangle 25">
            <a:hlinkClick r:id="rId5"/>
          </p:cNvPr>
          <p:cNvSpPr>
            <a:spLocks noChangeArrowheads="1"/>
          </p:cNvSpPr>
          <p:nvPr/>
        </p:nvSpPr>
        <p:spPr bwMode="auto">
          <a:xfrm>
            <a:off x="685800" y="44196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以诺</a:t>
            </a:r>
          </a:p>
        </p:txBody>
      </p:sp>
      <p:sp>
        <p:nvSpPr>
          <p:cNvPr id="406554" name="Rectangle 26">
            <a:hlinkClick r:id="rId5"/>
          </p:cNvPr>
          <p:cNvSpPr>
            <a:spLocks noChangeArrowheads="1"/>
          </p:cNvSpPr>
          <p:nvPr/>
        </p:nvSpPr>
        <p:spPr bwMode="auto">
          <a:xfrm>
            <a:off x="685800" y="50292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玛士撒拉</a:t>
            </a:r>
          </a:p>
        </p:txBody>
      </p:sp>
      <p:sp>
        <p:nvSpPr>
          <p:cNvPr id="406555" name="Rectangle 27">
            <a:hlinkClick r:id="rId5"/>
          </p:cNvPr>
          <p:cNvSpPr>
            <a:spLocks noChangeArrowheads="1"/>
          </p:cNvSpPr>
          <p:nvPr/>
        </p:nvSpPr>
        <p:spPr bwMode="auto">
          <a:xfrm>
            <a:off x="685800" y="56388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拉麦</a:t>
            </a:r>
          </a:p>
        </p:txBody>
      </p:sp>
      <p:sp>
        <p:nvSpPr>
          <p:cNvPr id="406556" name="Rectangle 28">
            <a:hlinkClick r:id="rId5"/>
          </p:cNvPr>
          <p:cNvSpPr>
            <a:spLocks noChangeArrowheads="1"/>
          </p:cNvSpPr>
          <p:nvPr/>
        </p:nvSpPr>
        <p:spPr bwMode="auto">
          <a:xfrm>
            <a:off x="685800" y="624840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buClr>
                <a:schemeClr val="hlink"/>
              </a:buClr>
              <a:buSzPct val="75000"/>
              <a:buFont typeface="Wingdings" pitchFamily="2" charset="2"/>
              <a:defRPr sz="3200">
                <a:solidFill>
                  <a:schemeClr val="tx1"/>
                </a:solidFill>
                <a:effectLst>
                  <a:outerShdw blurRad="38100" dist="38100" dir="2700000" algn="tl">
                    <a:srgbClr val="010199"/>
                  </a:outerShdw>
                </a:effectLst>
                <a:latin typeface="Arial" pitchFamily="34" charset="0"/>
              </a:defRPr>
            </a:lvl1pPr>
            <a:lvl2pPr algn="ctr">
              <a:spcBef>
                <a:spcPct val="20000"/>
              </a:spcBef>
              <a:buClr>
                <a:schemeClr val="tx2"/>
              </a:buClr>
              <a:buSzPct val="75000"/>
              <a:buFont typeface="Wingdings" pitchFamily="2" charset="2"/>
              <a:defRPr sz="2800">
                <a:solidFill>
                  <a:schemeClr val="tx1"/>
                </a:solidFill>
                <a:effectLst>
                  <a:outerShdw blurRad="38100" dist="38100" dir="2700000" algn="tl">
                    <a:srgbClr val="010199"/>
                  </a:outerShdw>
                </a:effectLst>
                <a:latin typeface="Arial" pitchFamily="34" charset="0"/>
              </a:defRPr>
            </a:lvl2pPr>
            <a:lvl3pPr algn="ctr">
              <a:spcBef>
                <a:spcPct val="20000"/>
              </a:spcBef>
              <a:buClr>
                <a:schemeClr val="accent2"/>
              </a:buClr>
              <a:buSzPct val="75000"/>
              <a:buFont typeface="Wingdings" pitchFamily="2" charset="2"/>
              <a:defRPr sz="2400">
                <a:solidFill>
                  <a:schemeClr val="tx1"/>
                </a:solidFill>
                <a:effectLst>
                  <a:outerShdw blurRad="38100" dist="38100" dir="2700000" algn="tl">
                    <a:srgbClr val="010199"/>
                  </a:outerShdw>
                </a:effectLst>
                <a:latin typeface="Arial" pitchFamily="34" charset="0"/>
              </a:defRPr>
            </a:lvl3pPr>
            <a:lvl4pPr algn="ctr">
              <a:spcBef>
                <a:spcPct val="20000"/>
              </a:spcBef>
              <a:buClr>
                <a:schemeClr val="folHlink"/>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4pPr>
            <a:lvl5pPr algn="ctr">
              <a:spcBef>
                <a:spcPct val="20000"/>
              </a:spcBef>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5pPr>
            <a:lvl6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6pPr>
            <a:lvl7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7pPr>
            <a:lvl8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8pPr>
            <a:lvl9pPr algn="ctr" fontAlgn="base">
              <a:spcBef>
                <a:spcPct val="20000"/>
              </a:spcBef>
              <a:spcAft>
                <a:spcPct val="0"/>
              </a:spcAft>
              <a:buClr>
                <a:schemeClr val="tx1"/>
              </a:buClr>
              <a:buSzPct val="75000"/>
              <a:buFont typeface="Wingdings" pitchFamily="2" charset="2"/>
              <a:defRPr sz="2000">
                <a:solidFill>
                  <a:schemeClr val="tx1"/>
                </a:solidFill>
                <a:effectLst>
                  <a:outerShdw blurRad="38100" dist="38100" dir="2700000" algn="tl">
                    <a:srgbClr val="010199"/>
                  </a:outerShdw>
                </a:effectLst>
                <a:latin typeface="Arial" pitchFamily="34" charset="0"/>
              </a:defRPr>
            </a:lvl9pPr>
          </a:lstStyle>
          <a:p>
            <a:r>
              <a:rPr lang="zh-CN" altLang="en-US">
                <a:ea typeface="SimSun" pitchFamily="2" charset="-122"/>
              </a:rPr>
              <a:t>挪亚</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6533">
                                            <p:txEl>
                                              <p:pRg st="4" end="4"/>
                                            </p:txEl>
                                          </p:spTgt>
                                        </p:tgtEl>
                                        <p:attrNameLst>
                                          <p:attrName>style.visibility</p:attrName>
                                        </p:attrNameLst>
                                      </p:cBhvr>
                                      <p:to>
                                        <p:strVal val="visible"/>
                                      </p:to>
                                    </p:set>
                                    <p:anim to="" calcmode="lin" valueType="num">
                                      <p:cBhvr>
                                        <p:cTn id="7" dur="1" fill="hold"/>
                                        <p:tgtEl>
                                          <p:spTgt spid="406533">
                                            <p:txEl>
                                              <p:pRg st="4" end="4"/>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6535"/>
                                        </p:tgtEl>
                                        <p:attrNameLst>
                                          <p:attrName>style.visibility</p:attrName>
                                        </p:attrNameLst>
                                      </p:cBhvr>
                                      <p:to>
                                        <p:strVal val="visible"/>
                                      </p:to>
                                    </p:set>
                                    <p:animEffect transition="in" filter="fade">
                                      <p:cBhvr>
                                        <p:cTn id="12" dur="500"/>
                                        <p:tgtEl>
                                          <p:spTgt spid="4065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6534"/>
                                        </p:tgtEl>
                                        <p:attrNameLst>
                                          <p:attrName>style.visibility</p:attrName>
                                        </p:attrNameLst>
                                      </p:cBhvr>
                                      <p:to>
                                        <p:strVal val="visible"/>
                                      </p:to>
                                    </p:set>
                                    <p:animEffect transition="in" filter="fade">
                                      <p:cBhvr>
                                        <p:cTn id="17" dur="500"/>
                                        <p:tgtEl>
                                          <p:spTgt spid="4065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grpId="0" nodeType="clickEffect">
                                  <p:stCondLst>
                                    <p:cond delay="0"/>
                                  </p:stCondLst>
                                  <p:iterate type="lt">
                                    <p:tmPct val="5000"/>
                                  </p:iterate>
                                  <p:childTnLst>
                                    <p:set>
                                      <p:cBhvr>
                                        <p:cTn id="21" dur="1" fill="hold">
                                          <p:stCondLst>
                                            <p:cond delay="0"/>
                                          </p:stCondLst>
                                        </p:cTn>
                                        <p:tgtEl>
                                          <p:spTgt spid="406546"/>
                                        </p:tgtEl>
                                        <p:attrNameLst>
                                          <p:attrName>style.visibility</p:attrName>
                                        </p:attrNameLst>
                                      </p:cBhvr>
                                      <p:to>
                                        <p:strVal val="visible"/>
                                      </p:to>
                                    </p:set>
                                    <p:anim calcmode="lin" valueType="num">
                                      <p:cBhvr>
                                        <p:cTn id="22" dur="1000" fill="hold"/>
                                        <p:tgtEl>
                                          <p:spTgt spid="406546"/>
                                        </p:tgtEl>
                                        <p:attrNameLst>
                                          <p:attrName>ppt_w</p:attrName>
                                        </p:attrNameLst>
                                      </p:cBhvr>
                                      <p:tavLst>
                                        <p:tav tm="0">
                                          <p:val>
                                            <p:fltVal val="0"/>
                                          </p:val>
                                        </p:tav>
                                        <p:tav tm="100000">
                                          <p:val>
                                            <p:strVal val="#ppt_w"/>
                                          </p:val>
                                        </p:tav>
                                      </p:tavLst>
                                    </p:anim>
                                    <p:anim calcmode="lin" valueType="num">
                                      <p:cBhvr>
                                        <p:cTn id="23" dur="1000" fill="hold"/>
                                        <p:tgtEl>
                                          <p:spTgt spid="406546"/>
                                        </p:tgtEl>
                                        <p:attrNameLst>
                                          <p:attrName>ppt_h</p:attrName>
                                        </p:attrNameLst>
                                      </p:cBhvr>
                                      <p:tavLst>
                                        <p:tav tm="0">
                                          <p:val>
                                            <p:fltVal val="0"/>
                                          </p:val>
                                        </p:tav>
                                        <p:tav tm="100000">
                                          <p:val>
                                            <p:strVal val="#ppt_h"/>
                                          </p:val>
                                        </p:tav>
                                      </p:tavLst>
                                    </p:anim>
                                    <p:anim calcmode="lin" valueType="num">
                                      <p:cBhvr>
                                        <p:cTn id="24" dur="1000" fill="hold"/>
                                        <p:tgtEl>
                                          <p:spTgt spid="406546"/>
                                        </p:tgtEl>
                                        <p:attrNameLst>
                                          <p:attrName>style.rotation</p:attrName>
                                        </p:attrNameLst>
                                      </p:cBhvr>
                                      <p:tavLst>
                                        <p:tav tm="0">
                                          <p:val>
                                            <p:fltVal val="90"/>
                                          </p:val>
                                        </p:tav>
                                        <p:tav tm="100000">
                                          <p:val>
                                            <p:fltVal val="0"/>
                                          </p:val>
                                        </p:tav>
                                      </p:tavLst>
                                    </p:anim>
                                    <p:animEffect transition="in" filter="fade">
                                      <p:cBhvr>
                                        <p:cTn id="25" dur="1000"/>
                                        <p:tgtEl>
                                          <p:spTgt spid="406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3" grpId="0" build="p" autoUpdateAnimBg="0"/>
      <p:bldP spid="406534" grpId="0" animBg="1"/>
      <p:bldP spid="406535" grpId="0" autoUpdateAnimBg="0"/>
      <p:bldP spid="4065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219200" y="76200"/>
            <a:ext cx="7772400" cy="1206500"/>
          </a:xfrm>
        </p:spPr>
        <p:txBody>
          <a:bodyPr/>
          <a:lstStyle/>
          <a:p>
            <a:pPr algn="ctr"/>
            <a:r>
              <a:rPr lang="zh-CN" altLang="en-US" b="1">
                <a:latin typeface="Arial" pitchFamily="34" charset="0"/>
                <a:ea typeface="SimSun" pitchFamily="2" charset="-122"/>
              </a:rPr>
              <a:t>两种看法</a:t>
            </a:r>
            <a:endParaRPr lang="en-US" altLang="en-US" b="1">
              <a:latin typeface="Arial" pitchFamily="34" charset="0"/>
            </a:endParaRPr>
          </a:p>
        </p:txBody>
      </p:sp>
      <p:sp>
        <p:nvSpPr>
          <p:cNvPr id="119811" name="Rectangle 3"/>
          <p:cNvSpPr>
            <a:spLocks noGrp="1" noChangeArrowheads="1"/>
          </p:cNvSpPr>
          <p:nvPr>
            <p:ph type="body" idx="1"/>
          </p:nvPr>
        </p:nvSpPr>
        <p:spPr/>
        <p:txBody>
          <a:bodyPr/>
          <a:lstStyle/>
          <a:p>
            <a:pPr>
              <a:lnSpc>
                <a:spcPct val="90000"/>
              </a:lnSpc>
            </a:pPr>
            <a:r>
              <a:rPr lang="zh-CN" altLang="en-US" b="1">
                <a:solidFill>
                  <a:schemeClr val="accent1"/>
                </a:solidFill>
                <a:latin typeface="Arial" pitchFamily="34" charset="0"/>
                <a:ea typeface="SimSun" pitchFamily="2" charset="-122"/>
                <a:cs typeface="SimSun" pitchFamily="2" charset="-122"/>
              </a:rPr>
              <a:t>直接的年代学</a:t>
            </a:r>
            <a:endParaRPr lang="en-US" altLang="en-US" b="1">
              <a:latin typeface="Arial" pitchFamily="34" charset="0"/>
              <a:ea typeface="SimSun" pitchFamily="2" charset="-122"/>
              <a:cs typeface="SimSun" pitchFamily="2" charset="-122"/>
            </a:endParaRPr>
          </a:p>
          <a:p>
            <a:pPr lvl="1">
              <a:lnSpc>
                <a:spcPct val="90000"/>
              </a:lnSpc>
            </a:pPr>
            <a:r>
              <a:rPr lang="zh-CN" altLang="en-US" b="1">
                <a:latin typeface="Arial" pitchFamily="34" charset="0"/>
                <a:ea typeface="SimSun" pitchFamily="2" charset="-122"/>
                <a:cs typeface="SimSun" pitchFamily="2" charset="-122"/>
              </a:rPr>
              <a:t>圣经有必要的资料制订旧业的基本历史时间表。</a:t>
            </a:r>
            <a:endParaRPr lang="en-US" altLang="en-US" b="1">
              <a:latin typeface="Arial" pitchFamily="34" charset="0"/>
              <a:ea typeface="SimSun" pitchFamily="2" charset="-122"/>
              <a:cs typeface="SimSun" pitchFamily="2" charset="-122"/>
            </a:endParaRPr>
          </a:p>
          <a:p>
            <a:pPr>
              <a:lnSpc>
                <a:spcPct val="90000"/>
              </a:lnSpc>
            </a:pPr>
            <a:r>
              <a:rPr lang="zh-CN" altLang="en-US" b="1">
                <a:solidFill>
                  <a:schemeClr val="accent1"/>
                </a:solidFill>
                <a:latin typeface="Arial" pitchFamily="34" charset="0"/>
                <a:ea typeface="SimSun" pitchFamily="2" charset="-122"/>
                <a:cs typeface="SimSun" pitchFamily="2" charset="-122"/>
              </a:rPr>
              <a:t>家谱的间</a:t>
            </a:r>
            <a:r>
              <a:rPr lang="ja-JP" altLang="en-US" b="1">
                <a:solidFill>
                  <a:schemeClr val="accent1"/>
                </a:solidFill>
                <a:latin typeface="Arial" pitchFamily="34" charset="0"/>
                <a:ea typeface="SimSun" pitchFamily="2" charset="-122"/>
                <a:cs typeface="SimSun" pitchFamily="2" charset="-122"/>
              </a:rPr>
              <a:t>断</a:t>
            </a:r>
            <a:endParaRPr lang="en-US" altLang="en-US" b="1">
              <a:solidFill>
                <a:schemeClr val="accent1"/>
              </a:solidFill>
              <a:latin typeface="Arial" pitchFamily="34" charset="0"/>
              <a:ea typeface="SimSun" pitchFamily="2" charset="-122"/>
              <a:cs typeface="SimSun" pitchFamily="2" charset="-122"/>
            </a:endParaRPr>
          </a:p>
          <a:p>
            <a:pPr lvl="1">
              <a:lnSpc>
                <a:spcPct val="90000"/>
              </a:lnSpc>
            </a:pPr>
            <a:r>
              <a:rPr lang="zh-CN" altLang="en-US" b="1">
                <a:latin typeface="Arial" pitchFamily="34" charset="0"/>
                <a:ea typeface="SimSun" pitchFamily="2" charset="-122"/>
                <a:cs typeface="SimSun" pitchFamily="2" charset="-122"/>
              </a:rPr>
              <a:t>圣经没有提到有些家谱的间断。</a:t>
            </a:r>
            <a:endParaRPr lang="en-US" altLang="en-US" b="1">
              <a:latin typeface="Arial" pitchFamily="34" charset="0"/>
              <a:ea typeface="SimSun" pitchFamily="2" charset="-122"/>
              <a:cs typeface="SimSun" pitchFamily="2" charset="-122"/>
            </a:endParaRPr>
          </a:p>
          <a:p>
            <a:pPr lvl="1">
              <a:lnSpc>
                <a:spcPct val="90000"/>
              </a:lnSpc>
            </a:pPr>
            <a:r>
              <a:rPr lang="zh-CN" altLang="en-US" b="1">
                <a:latin typeface="Arial" pitchFamily="34" charset="0"/>
                <a:ea typeface="SimSun" pitchFamily="2" charset="-122"/>
                <a:cs typeface="SimSun" pitchFamily="2" charset="-122"/>
              </a:rPr>
              <a:t>家谱资料不是唯一能够断定日期的方法。</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1981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198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981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198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399" y="228600"/>
            <a:ext cx="7359651" cy="1100015"/>
          </a:xfrm>
        </p:spPr>
        <p:txBody>
          <a:bodyPr/>
          <a:lstStyle/>
          <a:p>
            <a:pPr eaLnBrk="1" hangingPunct="1"/>
            <a:r>
              <a:rPr lang="zh-CN" altLang="en-US" sz="4800" b="1" dirty="0">
                <a:solidFill>
                  <a:schemeClr val="bg1"/>
                </a:solidFill>
                <a:effectLst>
                  <a:glow rad="165100">
                    <a:schemeClr val="tx1"/>
                  </a:glow>
                </a:effectLst>
                <a:latin typeface="Arial" charset="0"/>
                <a:ea typeface="ＭＳ Ｐゴシック" charset="0"/>
              </a:rPr>
              <a:t>创世纪</a:t>
            </a:r>
            <a:r>
              <a:rPr lang="en-US" altLang="zh-CN" sz="4800" b="1" dirty="0">
                <a:solidFill>
                  <a:schemeClr val="bg1"/>
                </a:solidFill>
                <a:effectLst>
                  <a:glow rad="165100">
                    <a:schemeClr val="tx1"/>
                  </a:glow>
                </a:effectLst>
                <a:latin typeface="Arial" charset="0"/>
                <a:ea typeface="ＭＳ Ｐゴシック" charset="0"/>
              </a:rPr>
              <a:t>5</a:t>
            </a:r>
            <a:br>
              <a:rPr lang="en-US" altLang="zh-CN" sz="4800" b="1" dirty="0">
                <a:solidFill>
                  <a:schemeClr val="bg1"/>
                </a:solidFill>
                <a:effectLst>
                  <a:glow rad="165100">
                    <a:schemeClr val="tx1"/>
                  </a:glow>
                </a:effectLst>
                <a:latin typeface="Arial" charset="0"/>
                <a:ea typeface="ＭＳ Ｐゴシック" charset="0"/>
              </a:rPr>
            </a:br>
            <a:r>
              <a:rPr lang="zh-CN" altLang="en-US" sz="4800" b="1" dirty="0">
                <a:solidFill>
                  <a:schemeClr val="bg1"/>
                </a:solidFill>
                <a:effectLst>
                  <a:glow rad="165100">
                    <a:schemeClr val="tx1"/>
                  </a:glow>
                </a:effectLst>
                <a:latin typeface="Arial" charset="0"/>
                <a:ea typeface="ＭＳ Ｐゴシック" charset="0"/>
              </a:rPr>
              <a:t>小组讨论问题</a:t>
            </a:r>
            <a:endParaRPr lang="en-US" altLang="zh-CN" sz="5400"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0" y="1857520"/>
            <a:ext cx="9082798" cy="29880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14400" lvl="0" indent="-914400">
              <a:lnSpc>
                <a:spcPct val="90000"/>
              </a:lnSpc>
              <a:spcBef>
                <a:spcPct val="20000"/>
              </a:spcBef>
              <a:buFont typeface="+mj-lt"/>
              <a:buAutoNum type="arabicPeriod"/>
              <a:defRPr/>
            </a:pPr>
            <a:r>
              <a:rPr lang="zh-CN" altLang="en-US" sz="4800" dirty="0">
                <a:solidFill>
                  <a:srgbClr val="FFFFFF"/>
                </a:solidFill>
                <a:effectLst>
                  <a:glow rad="165100">
                    <a:srgbClr val="000000"/>
                  </a:glow>
                </a:effectLst>
                <a:latin typeface="Arial" charset="0"/>
                <a:ea typeface="ＭＳ Ｐゴシック" charset="0"/>
                <a:cs typeface="ＭＳ Ｐゴシック" charset="0"/>
              </a:rPr>
              <a:t>亚当去世时几岁？</a:t>
            </a:r>
          </a:p>
          <a:p>
            <a:pPr marL="914400" lvl="0" indent="-914400">
              <a:lnSpc>
                <a:spcPct val="90000"/>
              </a:lnSpc>
              <a:spcBef>
                <a:spcPct val="20000"/>
              </a:spcBef>
              <a:buFont typeface="+mj-lt"/>
              <a:buAutoNum type="arabicPeriod"/>
              <a:defRPr/>
            </a:pPr>
            <a:r>
              <a:rPr lang="zh-CN" altLang="en-US" sz="4800" dirty="0">
                <a:solidFill>
                  <a:srgbClr val="FFFFFF"/>
                </a:solidFill>
                <a:effectLst>
                  <a:glow rad="165100">
                    <a:srgbClr val="000000"/>
                  </a:glow>
                </a:effectLst>
                <a:latin typeface="Arial" charset="0"/>
                <a:ea typeface="ＭＳ Ｐゴシック" charset="0"/>
                <a:cs typeface="ＭＳ Ｐゴシック" charset="0"/>
              </a:rPr>
              <a:t>亚当去世时，地球几岁？</a:t>
            </a:r>
            <a:endParaRPr lang="en-SG" altLang="zh-CN" sz="4800" dirty="0">
              <a:solidFill>
                <a:srgbClr val="FFFFFF"/>
              </a:solidFill>
              <a:effectLst>
                <a:glow rad="1651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75048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1" end="1"/>
                                            </p:txEl>
                                          </p:spTgt>
                                        </p:tgtEl>
                                        <p:attrNameLst>
                                          <p:attrName>style.visibility</p:attrName>
                                        </p:attrNameLst>
                                      </p:cBhvr>
                                      <p:to>
                                        <p:strVal val="visible"/>
                                      </p:to>
                                    </p:set>
                                    <p:animEffect transition="in" filter="wipe(up)">
                                      <p:cBhvr>
                                        <p:cTn id="12" dur="500"/>
                                        <p:tgtEl>
                                          <p:spTgt spid="8601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body" idx="1"/>
          </p:nvPr>
        </p:nvSpPr>
        <p:spPr>
          <a:xfrm>
            <a:off x="1219200" y="1295400"/>
            <a:ext cx="7772400" cy="4495800"/>
          </a:xfrm>
        </p:spPr>
        <p:txBody>
          <a:bodyPr/>
          <a:lstStyle/>
          <a:p>
            <a:r>
              <a:rPr lang="zh-CN" altLang="en-US" b="1">
                <a:latin typeface="Arial" pitchFamily="34" charset="0"/>
                <a:ea typeface="SimSun" pitchFamily="2" charset="-122"/>
                <a:cs typeface="SimSun" pitchFamily="2" charset="-122"/>
              </a:rPr>
              <a:t>圣经</a:t>
            </a:r>
            <a:r>
              <a:rPr lang="en-US" altLang="zh-CN" b="1">
                <a:latin typeface="Arial" pitchFamily="34" charset="0"/>
                <a:ea typeface="SimSun" pitchFamily="2" charset="-122"/>
                <a:cs typeface="SimSun" pitchFamily="2" charset="-122"/>
              </a:rPr>
              <a:t>—</a:t>
            </a:r>
            <a:r>
              <a:rPr lang="zh-CN" altLang="en-US" b="1">
                <a:solidFill>
                  <a:schemeClr val="accent1"/>
                </a:solidFill>
                <a:latin typeface="Arial" pitchFamily="34" charset="0"/>
                <a:ea typeface="SimSun" pitchFamily="2" charset="-122"/>
                <a:cs typeface="SimSun" pitchFamily="2" charset="-122"/>
              </a:rPr>
              <a:t>跨越了长久的时光</a:t>
            </a:r>
            <a:r>
              <a:rPr lang="zh-CN" altLang="en-US" b="1">
                <a:latin typeface="Arial" pitchFamily="34" charset="0"/>
                <a:ea typeface="SimSun" pitchFamily="2" charset="-122"/>
                <a:cs typeface="SimSun" pitchFamily="2" charset="-122"/>
              </a:rPr>
              <a:t>及拥有少许</a:t>
            </a:r>
            <a:r>
              <a:rPr lang="en-US" altLang="zh-CN" b="1">
                <a:latin typeface="Arial" pitchFamily="34" charset="0"/>
                <a:ea typeface="SimSun" pitchFamily="2" charset="-122"/>
                <a:cs typeface="SimSun" pitchFamily="2" charset="-122"/>
              </a:rPr>
              <a:t>/</a:t>
            </a:r>
            <a:r>
              <a:rPr lang="zh-CN" altLang="en-US" b="1">
                <a:latin typeface="Arial" pitchFamily="34" charset="0"/>
                <a:ea typeface="SimSun" pitchFamily="2" charset="-122"/>
                <a:cs typeface="SimSun" pitchFamily="2" charset="-122"/>
              </a:rPr>
              <a:t>没有意见是正常的</a:t>
            </a:r>
            <a:endParaRPr lang="en-US" altLang="en-US" b="1">
              <a:solidFill>
                <a:schemeClr val="accent1"/>
              </a:solidFill>
              <a:latin typeface="Arial" pitchFamily="34" charset="0"/>
              <a:cs typeface="Arial" pitchFamily="34" charset="0"/>
            </a:endParaRPr>
          </a:p>
          <a:p>
            <a:r>
              <a:rPr lang="zh-CN" altLang="en-US" b="1">
                <a:solidFill>
                  <a:schemeClr val="accent1"/>
                </a:solidFill>
                <a:latin typeface="Arial" pitchFamily="34" charset="0"/>
                <a:ea typeface="SimSun" pitchFamily="2" charset="-122"/>
              </a:rPr>
              <a:t>遗漏不重要的名字</a:t>
            </a:r>
            <a:r>
              <a:rPr lang="zh-CN" altLang="en-US" b="1">
                <a:latin typeface="Arial" pitchFamily="34" charset="0"/>
                <a:ea typeface="SimSun" pitchFamily="2" charset="-122"/>
              </a:rPr>
              <a:t>不是偶然的而是规律。</a:t>
            </a:r>
            <a:endParaRPr lang="en-US" altLang="en-US" b="1">
              <a:latin typeface="Arial" pitchFamily="34" charset="0"/>
              <a:cs typeface="Arial" pitchFamily="34" charset="0"/>
            </a:endParaRPr>
          </a:p>
          <a:p>
            <a:r>
              <a:rPr lang="zh-CN" altLang="en-US" b="1">
                <a:latin typeface="Arial" pitchFamily="34" charset="0"/>
                <a:ea typeface="SimSun" pitchFamily="2" charset="-122"/>
              </a:rPr>
              <a:t>在古代，“宗谱”（</a:t>
            </a:r>
            <a:r>
              <a:rPr lang="en-US" altLang="zh-CN" b="1">
                <a:latin typeface="Arial" pitchFamily="34" charset="0"/>
                <a:ea typeface="SimSun" pitchFamily="2" charset="-122"/>
              </a:rPr>
              <a:t>begat</a:t>
            </a:r>
            <a:r>
              <a:rPr lang="zh-CN" altLang="en-US" b="1">
                <a:latin typeface="Arial" pitchFamily="34" charset="0"/>
                <a:ea typeface="SimSun" pitchFamily="2" charset="-122"/>
              </a:rPr>
              <a:t>）代表“</a:t>
            </a:r>
            <a:r>
              <a:rPr lang="zh-CN" altLang="en-US" b="1">
                <a:solidFill>
                  <a:schemeClr val="accent1"/>
                </a:solidFill>
                <a:latin typeface="Arial" pitchFamily="34" charset="0"/>
                <a:ea typeface="SimSun" pitchFamily="2" charset="-122"/>
              </a:rPr>
              <a:t>某某人的祖宗</a:t>
            </a:r>
            <a:r>
              <a:rPr lang="en-US" altLang="zh-CN" b="1">
                <a:latin typeface="Arial" pitchFamily="34" charset="0"/>
                <a:ea typeface="SimSun" pitchFamily="2" charset="-122"/>
              </a:rPr>
              <a:t>”</a:t>
            </a:r>
            <a:r>
              <a:rPr lang="zh-CN" altLang="en-US" b="1">
                <a:latin typeface="Arial" pitchFamily="34" charset="0"/>
                <a:ea typeface="SimSun" pitchFamily="2" charset="-122"/>
              </a:rPr>
              <a:t>，不管有几代。</a:t>
            </a:r>
          </a:p>
          <a:p>
            <a:r>
              <a:rPr lang="zh-CN" altLang="en-US" b="1">
                <a:latin typeface="Arial" pitchFamily="34" charset="0"/>
                <a:ea typeface="SimSun" pitchFamily="2" charset="-122"/>
              </a:rPr>
              <a:t>旧业时代的纪录及当代周围国家的纪录</a:t>
            </a:r>
            <a:r>
              <a:rPr lang="zh-CN" altLang="en-US" b="1">
                <a:solidFill>
                  <a:schemeClr val="accent1"/>
                </a:solidFill>
                <a:latin typeface="Arial" pitchFamily="34" charset="0"/>
                <a:ea typeface="SimSun" pitchFamily="2" charset="-122"/>
              </a:rPr>
              <a:t>一定有不合。</a:t>
            </a:r>
            <a:endParaRPr lang="en-US" altLang="en-US" b="1">
              <a:latin typeface="Arial" pitchFamily="34" charset="0"/>
              <a:cs typeface="Times New Roman" pitchFamily="18" charset="0"/>
            </a:endParaRPr>
          </a:p>
        </p:txBody>
      </p:sp>
      <p:sp>
        <p:nvSpPr>
          <p:cNvPr id="88067" name="Rectangle 3"/>
          <p:cNvSpPr>
            <a:spLocks noGrp="1" noChangeArrowheads="1"/>
          </p:cNvSpPr>
          <p:nvPr>
            <p:ph type="title"/>
          </p:nvPr>
        </p:nvSpPr>
        <p:spPr>
          <a:xfrm>
            <a:off x="1219200" y="76200"/>
            <a:ext cx="7772400" cy="1206500"/>
          </a:xfrm>
          <a:noFill/>
          <a:ln/>
        </p:spPr>
        <p:txBody>
          <a:bodyPr/>
          <a:lstStyle/>
          <a:p>
            <a:pPr algn="ctr"/>
            <a:r>
              <a:rPr lang="zh-CN" altLang="en-US" b="1">
                <a:latin typeface="Arial" pitchFamily="34" charset="0"/>
                <a:ea typeface="SimSun" pitchFamily="2" charset="-122"/>
              </a:rPr>
              <a:t>间断所提出的论点</a:t>
            </a:r>
            <a:endParaRPr lang="en-US" altLang="en-US" b="1">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806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806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806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806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p:txBody>
          <a:bodyPr/>
          <a:lstStyle/>
          <a:p>
            <a:r>
              <a:rPr lang="zh-CN" altLang="en-US" b="1">
                <a:latin typeface="Arial" pitchFamily="34" charset="0"/>
                <a:ea typeface="SimSun" pitchFamily="2" charset="-122"/>
                <a:cs typeface="SimSun" pitchFamily="2" charset="-122"/>
              </a:rPr>
              <a:t>虽然</a:t>
            </a:r>
            <a:r>
              <a:rPr lang="zh-CN" altLang="en-US" b="1">
                <a:solidFill>
                  <a:schemeClr val="accent1"/>
                </a:solidFill>
                <a:latin typeface="Arial" pitchFamily="34" charset="0"/>
                <a:ea typeface="SimSun" pitchFamily="2" charset="-122"/>
                <a:cs typeface="SimSun" pitchFamily="2" charset="-122"/>
              </a:rPr>
              <a:t>分散</a:t>
            </a:r>
            <a:r>
              <a:rPr lang="zh-CN" altLang="en-US" b="1">
                <a:latin typeface="Arial" pitchFamily="34" charset="0"/>
                <a:ea typeface="SimSun" pitchFamily="2" charset="-122"/>
                <a:cs typeface="SimSun" pitchFamily="2" charset="-122"/>
              </a:rPr>
              <a:t>于不同的地方，圣经仍然充满许多年代学的资料。</a:t>
            </a:r>
          </a:p>
          <a:p>
            <a:r>
              <a:rPr lang="zh-CN" altLang="en-US" b="1">
                <a:latin typeface="Arial" pitchFamily="34" charset="0"/>
                <a:ea typeface="SimSun" pitchFamily="2" charset="-122"/>
                <a:cs typeface="SimSun" pitchFamily="2" charset="-122"/>
              </a:rPr>
              <a:t>当这些年代学的资料完全</a:t>
            </a:r>
            <a:r>
              <a:rPr lang="zh-CN" altLang="en-US" b="1">
                <a:solidFill>
                  <a:schemeClr val="accent1"/>
                </a:solidFill>
                <a:latin typeface="Arial" pitchFamily="34" charset="0"/>
                <a:ea typeface="SimSun" pitchFamily="2" charset="-122"/>
                <a:cs typeface="SimSun" pitchFamily="2" charset="-122"/>
              </a:rPr>
              <a:t>系统化</a:t>
            </a:r>
            <a:r>
              <a:rPr lang="zh-CN" altLang="en-US" b="1">
                <a:latin typeface="Arial" pitchFamily="34" charset="0"/>
                <a:ea typeface="SimSun" pitchFamily="2" charset="-122"/>
                <a:cs typeface="SimSun" pitchFamily="2" charset="-122"/>
              </a:rPr>
              <a:t>，一个直接的年代学就能被证明。</a:t>
            </a:r>
            <a:endParaRPr lang="en-US" altLang="en-US" b="1">
              <a:latin typeface="Arial" pitchFamily="34" charset="0"/>
              <a:cs typeface="Times New Roman" pitchFamily="18" charset="0"/>
            </a:endParaRPr>
          </a:p>
        </p:txBody>
      </p:sp>
      <p:sp>
        <p:nvSpPr>
          <p:cNvPr id="89091" name="Rectangle 3"/>
          <p:cNvSpPr>
            <a:spLocks noGrp="1" noChangeArrowheads="1"/>
          </p:cNvSpPr>
          <p:nvPr>
            <p:ph type="title"/>
          </p:nvPr>
        </p:nvSpPr>
        <p:spPr>
          <a:xfrm>
            <a:off x="914400" y="76200"/>
            <a:ext cx="8382000" cy="1206500"/>
          </a:xfrm>
          <a:noFill/>
          <a:ln/>
        </p:spPr>
        <p:txBody>
          <a:bodyPr/>
          <a:lstStyle/>
          <a:p>
            <a:pPr algn="ctr"/>
            <a:r>
              <a:rPr lang="zh-CN" altLang="en-US" b="1">
                <a:latin typeface="Arial" pitchFamily="34" charset="0"/>
                <a:ea typeface="SimSun" pitchFamily="2" charset="-122"/>
              </a:rPr>
              <a:t>直接年代学的支持</a:t>
            </a:r>
            <a:endParaRPr lang="en-US" altLang="en-US" b="1">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0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0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zh-CN" altLang="en-US" sz="4800" b="1" dirty="0">
                <a:solidFill>
                  <a:schemeClr val="bg1"/>
                </a:solidFill>
                <a:effectLst>
                  <a:glow rad="165100">
                    <a:schemeClr val="tx1"/>
                  </a:glow>
                </a:effectLst>
                <a:latin typeface="Arial" charset="0"/>
                <a:ea typeface="ＭＳ Ｐゴシック" charset="0"/>
              </a:rPr>
              <a:t>如何确定地球的年龄？</a:t>
            </a:r>
            <a:endParaRPr lang="en-US" altLang="zh-CN" sz="5400"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只需问唯一目击者！</a:t>
            </a:r>
            <a:endParaRPr kumimoji="0" lang="en-US" altLang="zh-CN" sz="4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034166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God holds ea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a:t>
            </a:r>
            <a:r>
              <a:rPr lang="ja-JP" altLang="en-US" sz="4800" b="1" dirty="0">
                <a:solidFill>
                  <a:schemeClr val="bg1"/>
                </a:solidFill>
                <a:effectLst>
                  <a:glow rad="165100">
                    <a:schemeClr val="tx1"/>
                  </a:glow>
                </a:effectLst>
                <a:latin typeface="Arial" charset="0"/>
                <a:ea typeface="ＭＳ Ｐゴシック" charset="0"/>
              </a:rPr>
              <a:t> 只需算一算。 </a:t>
            </a:r>
            <a:r>
              <a:rPr lang="en-US" altLang="zh-CN" sz="4800" b="1" dirty="0">
                <a:solidFill>
                  <a:schemeClr val="bg1"/>
                </a:solidFill>
                <a:effectLst>
                  <a:glow rad="165100">
                    <a:schemeClr val="tx1"/>
                  </a:glow>
                </a:effectLst>
                <a:latin typeface="Arial" charset="0"/>
                <a:ea typeface="ＭＳ Ｐゴシック" charset="0"/>
              </a:rPr>
              <a:t>"</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246459" y="3640325"/>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ja-JP" altLang="en-US"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上帝</a:t>
            </a:r>
            <a:r>
              <a:rPr kumimoji="0" lang="en-US" altLang="ja-JP"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ja-JP" altLang="en-US"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地球什么年龄了？</a:t>
            </a:r>
            <a:r>
              <a:rPr kumimoji="0" lang="en-US" altLang="zh-CN"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1948825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 40-21 Earth Horiz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785"/>
            <a:ext cx="9144000" cy="5989441"/>
          </a:xfrm>
          <a:prstGeom prst="rect">
            <a:avLst/>
          </a:prstGeom>
        </p:spPr>
      </p:pic>
      <p:sp>
        <p:nvSpPr>
          <p:cNvPr id="139265" name="Rectangle 2"/>
          <p:cNvSpPr>
            <a:spLocks noGrp="1" noChangeArrowheads="1"/>
          </p:cNvSpPr>
          <p:nvPr>
            <p:ph type="title"/>
          </p:nvPr>
        </p:nvSpPr>
        <p:spPr>
          <a:xfrm>
            <a:off x="112890" y="35417"/>
            <a:ext cx="7617332" cy="603395"/>
          </a:xfrm>
        </p:spPr>
        <p:txBody>
          <a:bodyPr anchor="ctr"/>
          <a:lstStyle/>
          <a:p>
            <a:pPr algn="l" eaLnBrk="1" hangingPunct="1"/>
            <a:r>
              <a:rPr lang="ja-JP" altLang="en-US" sz="2800" b="1" dirty="0">
                <a:solidFill>
                  <a:schemeClr val="bg1"/>
                </a:solidFill>
                <a:effectLst>
                  <a:glow rad="165100">
                    <a:schemeClr val="tx1"/>
                  </a:glow>
                </a:effectLst>
                <a:latin typeface="Arial" charset="0"/>
                <a:ea typeface="ＭＳ Ｐゴシック" charset="0"/>
              </a:rPr>
              <a:t>族长年表 </a:t>
            </a:r>
            <a:r>
              <a:rPr lang="en-US" altLang="zh-CN" sz="2800" b="1" dirty="0">
                <a:solidFill>
                  <a:schemeClr val="bg1"/>
                </a:solidFill>
                <a:effectLst>
                  <a:glow rad="165100">
                    <a:schemeClr val="tx1"/>
                  </a:glow>
                </a:effectLst>
                <a:latin typeface="Arial" charset="0"/>
                <a:ea typeface="ＭＳ Ｐゴシック" charset="0"/>
              </a:rPr>
              <a:t>(</a:t>
            </a:r>
            <a:r>
              <a:rPr lang="ja-JP" altLang="en-US" sz="2800" b="1" dirty="0">
                <a:solidFill>
                  <a:schemeClr val="bg1"/>
                </a:solidFill>
                <a:effectLst>
                  <a:glow rad="165100">
                    <a:schemeClr val="tx1"/>
                  </a:glow>
                </a:effectLst>
                <a:latin typeface="Arial" charset="0"/>
                <a:ea typeface="ＭＳ Ｐゴシック" charset="0"/>
              </a:rPr>
              <a:t>创世记</a:t>
            </a:r>
            <a:r>
              <a:rPr lang="en-US" altLang="zh-CN" sz="2800" b="1" dirty="0">
                <a:solidFill>
                  <a:schemeClr val="bg1"/>
                </a:solidFill>
                <a:effectLst>
                  <a:glow rad="165100">
                    <a:schemeClr val="tx1"/>
                  </a:glow>
                </a:effectLst>
                <a:latin typeface="Arial" charset="0"/>
                <a:ea typeface="ＭＳ Ｐゴシック" charset="0"/>
              </a:rPr>
              <a:t>. 5, 11)</a:t>
            </a:r>
          </a:p>
        </p:txBody>
      </p:sp>
      <p:sp>
        <p:nvSpPr>
          <p:cNvPr id="860166" name="Rectangle 6"/>
          <p:cNvSpPr>
            <a:spLocks noChangeArrowheads="1"/>
          </p:cNvSpPr>
          <p:nvPr/>
        </p:nvSpPr>
        <p:spPr bwMode="auto">
          <a:xfrm>
            <a:off x="6378744" y="808144"/>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CN" altLang="en-US"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rPr>
              <a:t>人类被创造</a:t>
            </a:r>
            <a:endPar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endParaRPr>
          </a:p>
        </p:txBody>
      </p:sp>
      <p:sp>
        <p:nvSpPr>
          <p:cNvPr id="7" name="Rectangle 6"/>
          <p:cNvSpPr>
            <a:spLocks noChangeArrowheads="1"/>
          </p:cNvSpPr>
          <p:nvPr/>
        </p:nvSpPr>
        <p:spPr bwMode="auto">
          <a:xfrm>
            <a:off x="7800142" y="808144"/>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ja-JP" altLang="en-US"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rPr>
              <a:t>公元前</a:t>
            </a:r>
            <a:endPar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endParaRPr>
          </a:p>
        </p:txBody>
      </p:sp>
      <p:sp>
        <p:nvSpPr>
          <p:cNvPr id="11" name="Rectangle 6"/>
          <p:cNvSpPr>
            <a:spLocks noChangeArrowheads="1"/>
          </p:cNvSpPr>
          <p:nvPr/>
        </p:nvSpPr>
        <p:spPr bwMode="auto">
          <a:xfrm>
            <a:off x="2924717" y="808144"/>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ja-JP" altLang="en-US"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rPr>
              <a:t>参考</a:t>
            </a:r>
            <a:endPar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1" y="1457991"/>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世界创造</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endParaRPr>
          </a:p>
        </p:txBody>
      </p:sp>
      <p:sp>
        <p:nvSpPr>
          <p:cNvPr id="15" name="Rectangle 6"/>
          <p:cNvSpPr>
            <a:spLocks noChangeArrowheads="1"/>
          </p:cNvSpPr>
          <p:nvPr/>
        </p:nvSpPr>
        <p:spPr bwMode="auto">
          <a:xfrm>
            <a:off x="6143670" y="1411039"/>
            <a:ext cx="1656472"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-6 </a:t>
            </a: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天</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endParaRPr>
          </a:p>
        </p:txBody>
      </p:sp>
      <p:sp>
        <p:nvSpPr>
          <p:cNvPr id="16" name="Rectangle 15"/>
          <p:cNvSpPr>
            <a:spLocks noChangeArrowheads="1"/>
          </p:cNvSpPr>
          <p:nvPr/>
        </p:nvSpPr>
        <p:spPr bwMode="auto">
          <a:xfrm>
            <a:off x="7800142" y="1411039"/>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4143</a:t>
            </a:r>
          </a:p>
        </p:txBody>
      </p:sp>
      <p:sp>
        <p:nvSpPr>
          <p:cNvPr id="17" name="Rectangle 6"/>
          <p:cNvSpPr>
            <a:spLocks noChangeArrowheads="1"/>
          </p:cNvSpPr>
          <p:nvPr/>
        </p:nvSpPr>
        <p:spPr bwMode="auto">
          <a:xfrm>
            <a:off x="2924717" y="1411039"/>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上帝完成了 </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p>
        </p:txBody>
      </p:sp>
      <p:sp>
        <p:nvSpPr>
          <p:cNvPr id="18" name="Rectangle 2"/>
          <p:cNvSpPr txBox="1">
            <a:spLocks noChangeArrowheads="1"/>
          </p:cNvSpPr>
          <p:nvPr/>
        </p:nvSpPr>
        <p:spPr bwMode="auto">
          <a:xfrm>
            <a:off x="-1" y="2115977"/>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亚当创造了</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endParaRPr>
          </a:p>
        </p:txBody>
      </p:sp>
      <p:sp>
        <p:nvSpPr>
          <p:cNvPr id="19" name="Rectangle 6"/>
          <p:cNvSpPr>
            <a:spLocks noChangeArrowheads="1"/>
          </p:cNvSpPr>
          <p:nvPr/>
        </p:nvSpPr>
        <p:spPr bwMode="auto">
          <a:xfrm>
            <a:off x="6378744" y="2069025"/>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0</a:t>
            </a:r>
          </a:p>
        </p:txBody>
      </p:sp>
      <p:sp>
        <p:nvSpPr>
          <p:cNvPr id="20" name="Rectangle 19"/>
          <p:cNvSpPr>
            <a:spLocks noChangeArrowheads="1"/>
          </p:cNvSpPr>
          <p:nvPr/>
        </p:nvSpPr>
        <p:spPr bwMode="auto">
          <a:xfrm>
            <a:off x="7800142" y="2069025"/>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4143</a:t>
            </a:r>
          </a:p>
        </p:txBody>
      </p:sp>
      <p:sp>
        <p:nvSpPr>
          <p:cNvPr id="21" name="Rectangle 6"/>
          <p:cNvSpPr>
            <a:spLocks noChangeArrowheads="1"/>
          </p:cNvSpPr>
          <p:nvPr/>
        </p:nvSpPr>
        <p:spPr bwMode="auto">
          <a:xfrm>
            <a:off x="2924717" y="2069025"/>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上帝创造了人</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p>
        </p:txBody>
      </p:sp>
      <p:sp>
        <p:nvSpPr>
          <p:cNvPr id="22" name="Rectangle 2"/>
          <p:cNvSpPr txBox="1">
            <a:spLocks noChangeArrowheads="1"/>
          </p:cNvSpPr>
          <p:nvPr/>
        </p:nvSpPr>
        <p:spPr bwMode="auto">
          <a:xfrm>
            <a:off x="0" y="2719372"/>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塞特出生</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endParaRPr>
          </a:p>
        </p:txBody>
      </p:sp>
      <p:sp>
        <p:nvSpPr>
          <p:cNvPr id="23" name="Rectangle 6"/>
          <p:cNvSpPr>
            <a:spLocks noChangeArrowheads="1"/>
          </p:cNvSpPr>
          <p:nvPr/>
        </p:nvSpPr>
        <p:spPr bwMode="auto">
          <a:xfrm>
            <a:off x="6378745" y="2672420"/>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130</a:t>
            </a:r>
          </a:p>
        </p:txBody>
      </p:sp>
      <p:sp>
        <p:nvSpPr>
          <p:cNvPr id="24" name="Rectangle 23"/>
          <p:cNvSpPr>
            <a:spLocks noChangeArrowheads="1"/>
          </p:cNvSpPr>
          <p:nvPr/>
        </p:nvSpPr>
        <p:spPr bwMode="auto">
          <a:xfrm>
            <a:off x="7800143" y="2672420"/>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4013</a:t>
            </a:r>
          </a:p>
        </p:txBody>
      </p:sp>
      <p:sp>
        <p:nvSpPr>
          <p:cNvPr id="25" name="Rectangle 6"/>
          <p:cNvSpPr>
            <a:spLocks noChangeArrowheads="1"/>
          </p:cNvSpPr>
          <p:nvPr/>
        </p:nvSpPr>
        <p:spPr bwMode="auto">
          <a:xfrm>
            <a:off x="2924718" y="2672420"/>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 亚当是 </a:t>
            </a:r>
            <a:r>
              <a:rPr kumimoji="0" lang="en-US" altLang="ja-JP"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130 </a:t>
            </a: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岁 </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p>
        </p:txBody>
      </p:sp>
      <p:sp>
        <p:nvSpPr>
          <p:cNvPr id="26" name="Rectangle 2"/>
          <p:cNvSpPr txBox="1">
            <a:spLocks noChangeArrowheads="1"/>
          </p:cNvSpPr>
          <p:nvPr/>
        </p:nvSpPr>
        <p:spPr bwMode="auto">
          <a:xfrm>
            <a:off x="-1" y="3322767"/>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以挪士出生</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endParaRPr>
          </a:p>
        </p:txBody>
      </p:sp>
      <p:sp>
        <p:nvSpPr>
          <p:cNvPr id="27" name="Rectangle 6"/>
          <p:cNvSpPr>
            <a:spLocks noChangeArrowheads="1"/>
          </p:cNvSpPr>
          <p:nvPr/>
        </p:nvSpPr>
        <p:spPr bwMode="auto">
          <a:xfrm>
            <a:off x="6378744" y="3275815"/>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235</a:t>
            </a:r>
          </a:p>
        </p:txBody>
      </p:sp>
      <p:sp>
        <p:nvSpPr>
          <p:cNvPr id="28" name="Rectangle 27"/>
          <p:cNvSpPr>
            <a:spLocks noChangeArrowheads="1"/>
          </p:cNvSpPr>
          <p:nvPr/>
        </p:nvSpPr>
        <p:spPr bwMode="auto">
          <a:xfrm>
            <a:off x="7800142" y="3275815"/>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3908</a:t>
            </a:r>
          </a:p>
        </p:txBody>
      </p:sp>
      <p:sp>
        <p:nvSpPr>
          <p:cNvPr id="29" name="Rectangle 6"/>
          <p:cNvSpPr>
            <a:spLocks noChangeArrowheads="1"/>
          </p:cNvSpPr>
          <p:nvPr/>
        </p:nvSpPr>
        <p:spPr bwMode="auto">
          <a:xfrm>
            <a:off x="2924717" y="3275815"/>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 塞特是 </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105 </a:t>
            </a: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岁</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p>
        </p:txBody>
      </p:sp>
      <p:sp>
        <p:nvSpPr>
          <p:cNvPr id="30" name="Rectangle 2"/>
          <p:cNvSpPr txBox="1">
            <a:spLocks noChangeArrowheads="1"/>
          </p:cNvSpPr>
          <p:nvPr/>
        </p:nvSpPr>
        <p:spPr bwMode="auto">
          <a:xfrm>
            <a:off x="0" y="5707528"/>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雅各和家人去了埃及</a:t>
            </a:r>
            <a:endPar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endParaRPr>
          </a:p>
        </p:txBody>
      </p:sp>
      <p:sp>
        <p:nvSpPr>
          <p:cNvPr id="31" name="Rectangle 6"/>
          <p:cNvSpPr>
            <a:spLocks noChangeArrowheads="1"/>
          </p:cNvSpPr>
          <p:nvPr/>
        </p:nvSpPr>
        <p:spPr bwMode="auto">
          <a:xfrm>
            <a:off x="6378745" y="5660576"/>
            <a:ext cx="1379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2298</a:t>
            </a:r>
          </a:p>
        </p:txBody>
      </p:sp>
      <p:sp>
        <p:nvSpPr>
          <p:cNvPr id="32" name="Rectangle 31"/>
          <p:cNvSpPr>
            <a:spLocks noChangeArrowheads="1"/>
          </p:cNvSpPr>
          <p:nvPr/>
        </p:nvSpPr>
        <p:spPr bwMode="auto">
          <a:xfrm>
            <a:off x="7800143" y="5660576"/>
            <a:ext cx="1343857"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1845</a:t>
            </a:r>
          </a:p>
        </p:txBody>
      </p:sp>
      <p:sp>
        <p:nvSpPr>
          <p:cNvPr id="33" name="Rectangle 6"/>
          <p:cNvSpPr>
            <a:spLocks noChangeArrowheads="1"/>
          </p:cNvSpPr>
          <p:nvPr/>
        </p:nvSpPr>
        <p:spPr bwMode="auto">
          <a:xfrm>
            <a:off x="2924718" y="5660576"/>
            <a:ext cx="3653700" cy="70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雅各布年龄</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130</a:t>
            </a:r>
            <a:r>
              <a:rPr kumimoji="0" lang="zh-CN"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岁， 是在公元前</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1445</a:t>
            </a:r>
            <a:r>
              <a:rPr kumimoji="0" lang="zh-CN"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年出埃及前</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400</a:t>
            </a:r>
            <a:r>
              <a:rPr kumimoji="0" lang="zh-CN" altLang="en-US"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年 </a:t>
            </a: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t>
            </a:r>
          </a:p>
        </p:txBody>
      </p:sp>
      <p:sp>
        <p:nvSpPr>
          <p:cNvPr id="34" name="Rectangle 2"/>
          <p:cNvSpPr txBox="1">
            <a:spLocks noChangeArrowheads="1"/>
          </p:cNvSpPr>
          <p:nvPr/>
        </p:nvSpPr>
        <p:spPr bwMode="auto">
          <a:xfrm>
            <a:off x="-1" y="838128"/>
            <a:ext cx="3027687" cy="603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rPr>
              <a:t>事件</a:t>
            </a:r>
            <a:endPar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endParaRPr>
          </a:p>
        </p:txBody>
      </p:sp>
      <p:sp>
        <p:nvSpPr>
          <p:cNvPr id="2" name="Down Arrow 1"/>
          <p:cNvSpPr/>
          <p:nvPr/>
        </p:nvSpPr>
        <p:spPr bwMode="auto">
          <a:xfrm>
            <a:off x="789410"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6" name="Down Arrow 35"/>
          <p:cNvSpPr/>
          <p:nvPr/>
        </p:nvSpPr>
        <p:spPr bwMode="auto">
          <a:xfrm>
            <a:off x="6704265"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7" name="Down Arrow 36"/>
          <p:cNvSpPr/>
          <p:nvPr/>
        </p:nvSpPr>
        <p:spPr bwMode="auto">
          <a:xfrm rot="10800000">
            <a:off x="8077152" y="3980752"/>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5" name="Text Box 3"/>
          <p:cNvSpPr txBox="1">
            <a:spLocks noChangeArrowheads="1"/>
          </p:cNvSpPr>
          <p:nvPr/>
        </p:nvSpPr>
        <p:spPr bwMode="auto">
          <a:xfrm>
            <a:off x="8077152" y="76200"/>
            <a:ext cx="102870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38-44</a:t>
            </a:r>
          </a:p>
        </p:txBody>
      </p:sp>
    </p:spTree>
    <p:extLst>
      <p:ext uri="{BB962C8B-B14F-4D97-AF65-F5344CB8AC3E}">
        <p14:creationId xmlns:p14="http://schemas.microsoft.com/office/powerpoint/2010/main" val="306024361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0" end="0"/>
                                            </p:txEl>
                                          </p:spTgt>
                                        </p:tgtEl>
                                        <p:attrNameLst>
                                          <p:attrName>style.visibility</p:attrName>
                                        </p:attrNameLst>
                                      </p:cBhvr>
                                      <p:to>
                                        <p:strVal val="visible"/>
                                      </p:to>
                                    </p:set>
                                    <p:animEffect transition="in" filter="wipe(up)">
                                      <p:cBhvr>
                                        <p:cTn id="17" dur="500"/>
                                        <p:tgtEl>
                                          <p:spTgt spid="86016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up)">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up)">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up)">
                                      <p:cBhvr>
                                        <p:cTn id="40" dur="500"/>
                                        <p:tgtEl>
                                          <p:spTgt spid="2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wipe(up)">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5">
                                            <p:txEl>
                                              <p:pRg st="0" end="0"/>
                                            </p:txEl>
                                          </p:spTgt>
                                        </p:tgtEl>
                                        <p:attrNameLst>
                                          <p:attrName>style.visibility</p:attrName>
                                        </p:attrNameLst>
                                      </p:cBhvr>
                                      <p:to>
                                        <p:strVal val="visible"/>
                                      </p:to>
                                    </p:set>
                                    <p:animEffect transition="in" filter="wipe(up)">
                                      <p:cBhvr>
                                        <p:cTn id="54" dur="500"/>
                                        <p:tgtEl>
                                          <p:spTgt spid="25">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animEffect transition="in" filter="wipe(up)">
                                      <p:cBhvr>
                                        <p:cTn id="59" dur="500"/>
                                        <p:tgtEl>
                                          <p:spTgt spid="23">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9">
                                            <p:txEl>
                                              <p:pRg st="0" end="0"/>
                                            </p:txEl>
                                          </p:spTgt>
                                        </p:tgtEl>
                                        <p:attrNameLst>
                                          <p:attrName>style.visibility</p:attrName>
                                        </p:attrNameLst>
                                      </p:cBhvr>
                                      <p:to>
                                        <p:strVal val="visible"/>
                                      </p:to>
                                    </p:set>
                                    <p:animEffect transition="in" filter="wipe(up)">
                                      <p:cBhvr>
                                        <p:cTn id="68" dur="500"/>
                                        <p:tgtEl>
                                          <p:spTgt spid="2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7">
                                            <p:txEl>
                                              <p:pRg st="0" end="0"/>
                                            </p:txEl>
                                          </p:spTgt>
                                        </p:tgtEl>
                                        <p:attrNameLst>
                                          <p:attrName>style.visibility</p:attrName>
                                        </p:attrNameLst>
                                      </p:cBhvr>
                                      <p:to>
                                        <p:strVal val="visible"/>
                                      </p:to>
                                    </p:set>
                                    <p:animEffect transition="in" filter="wipe(up)">
                                      <p:cBhvr>
                                        <p:cTn id="73" dur="500"/>
                                        <p:tgtEl>
                                          <p:spTgt spid="27">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up)">
                                      <p:cBhvr>
                                        <p:cTn id="78" dur="5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3">
                                            <p:txEl>
                                              <p:pRg st="0" end="0"/>
                                            </p:txEl>
                                          </p:spTgt>
                                        </p:tgtEl>
                                        <p:attrNameLst>
                                          <p:attrName>style.visibility</p:attrName>
                                        </p:attrNameLst>
                                      </p:cBhvr>
                                      <p:to>
                                        <p:strVal val="visible"/>
                                      </p:to>
                                    </p:set>
                                    <p:animEffect transition="in" filter="wipe(up)">
                                      <p:cBhvr>
                                        <p:cTn id="87" dur="500"/>
                                        <p:tgtEl>
                                          <p:spTgt spid="33">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wipe(up)">
                                      <p:cBhvr>
                                        <p:cTn id="92" dur="5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31">
                                            <p:txEl>
                                              <p:pRg st="0" end="0"/>
                                            </p:txEl>
                                          </p:spTgt>
                                        </p:tgtEl>
                                        <p:attrNameLst>
                                          <p:attrName>style.visibility</p:attrName>
                                        </p:attrNameLst>
                                      </p:cBhvr>
                                      <p:to>
                                        <p:strVal val="visible"/>
                                      </p:to>
                                    </p:set>
                                    <p:animEffect transition="in" filter="wipe(up)">
                                      <p:cBhvr>
                                        <p:cTn id="97" dur="500"/>
                                        <p:tgtEl>
                                          <p:spTgt spid="31">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32">
                                            <p:txEl>
                                              <p:pRg st="0" end="0"/>
                                            </p:txEl>
                                          </p:spTgt>
                                        </p:tgtEl>
                                        <p:attrNameLst>
                                          <p:attrName>style.visibility</p:attrName>
                                        </p:attrNameLst>
                                      </p:cBhvr>
                                      <p:to>
                                        <p:strVal val="visible"/>
                                      </p:to>
                                    </p:set>
                                    <p:animEffect transition="in" filter="wipe(up)">
                                      <p:cBhvr>
                                        <p:cTn id="102" dur="500"/>
                                        <p:tgtEl>
                                          <p:spTgt spid="32">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7">
                                            <p:txEl>
                                              <p:pRg st="0" end="0"/>
                                            </p:txEl>
                                          </p:spTgt>
                                        </p:tgtEl>
                                        <p:attrNameLst>
                                          <p:attrName>style.visibility</p:attrName>
                                        </p:attrNameLst>
                                      </p:cBhvr>
                                      <p:to>
                                        <p:strVal val="visible"/>
                                      </p:to>
                                    </p:set>
                                    <p:animEffect transition="in" filter="wipe(up)">
                                      <p:cBhvr>
                                        <p:cTn id="107" dur="500"/>
                                        <p:tgtEl>
                                          <p:spTgt spid="7">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wipe(down)">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28">
                                            <p:txEl>
                                              <p:pRg st="0" end="0"/>
                                            </p:txEl>
                                          </p:spTgt>
                                        </p:tgtEl>
                                        <p:attrNameLst>
                                          <p:attrName>style.visibility</p:attrName>
                                        </p:attrNameLst>
                                      </p:cBhvr>
                                      <p:to>
                                        <p:strVal val="visible"/>
                                      </p:to>
                                    </p:set>
                                    <p:animEffect transition="in" filter="wipe(up)">
                                      <p:cBhvr>
                                        <p:cTn id="117" dur="500"/>
                                        <p:tgtEl>
                                          <p:spTgt spid="28">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24">
                                            <p:txEl>
                                              <p:pRg st="0" end="0"/>
                                            </p:txEl>
                                          </p:spTgt>
                                        </p:tgtEl>
                                        <p:attrNameLst>
                                          <p:attrName>style.visibility</p:attrName>
                                        </p:attrNameLst>
                                      </p:cBhvr>
                                      <p:to>
                                        <p:strVal val="visible"/>
                                      </p:to>
                                    </p:set>
                                    <p:animEffect transition="in" filter="wipe(up)">
                                      <p:cBhvr>
                                        <p:cTn id="122" dur="500"/>
                                        <p:tgtEl>
                                          <p:spTgt spid="24">
                                            <p:txEl>
                                              <p:pRg st="0" end="0"/>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20">
                                            <p:txEl>
                                              <p:pRg st="0" end="0"/>
                                            </p:txEl>
                                          </p:spTgt>
                                        </p:tgtEl>
                                        <p:attrNameLst>
                                          <p:attrName>style.visibility</p:attrName>
                                        </p:attrNameLst>
                                      </p:cBhvr>
                                      <p:to>
                                        <p:strVal val="visible"/>
                                      </p:to>
                                    </p:set>
                                    <p:animEffect transition="in" filter="wipe(up)">
                                      <p:cBhvr>
                                        <p:cTn id="127" dur="500"/>
                                        <p:tgtEl>
                                          <p:spTgt spid="20">
                                            <p:txEl>
                                              <p:pRg st="0" end="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16">
                                            <p:txEl>
                                              <p:pRg st="0" end="0"/>
                                            </p:txEl>
                                          </p:spTgt>
                                        </p:tgtEl>
                                        <p:attrNameLst>
                                          <p:attrName>style.visibility</p:attrName>
                                        </p:attrNameLst>
                                      </p:cBhvr>
                                      <p:to>
                                        <p:strVal val="visible"/>
                                      </p:to>
                                    </p:set>
                                    <p:animEffect transition="in" filter="wipe(up)">
                                      <p:cBhvr>
                                        <p:cTn id="1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7" grpId="0" build="p"/>
      <p:bldP spid="11" grpId="0" build="p"/>
      <p:bldP spid="14" grpId="0"/>
      <p:bldP spid="15" grpId="0" build="p"/>
      <p:bldP spid="16" grpId="0" build="p"/>
      <p:bldP spid="17" grpId="0" build="p"/>
      <p:bldP spid="18" grpId="0"/>
      <p:bldP spid="19" grpId="0" build="p"/>
      <p:bldP spid="20" grpId="0" build="p"/>
      <p:bldP spid="21" grpId="0" build="p"/>
      <p:bldP spid="22" grpId="0"/>
      <p:bldP spid="23" grpId="0" build="p"/>
      <p:bldP spid="24" grpId="0" build="p"/>
      <p:bldP spid="25" grpId="0" build="p"/>
      <p:bldP spid="26" grpId="0"/>
      <p:bldP spid="27" grpId="0" build="p"/>
      <p:bldP spid="28" grpId="0" build="p"/>
      <p:bldP spid="29" grpId="0" build="p"/>
      <p:bldP spid="30" grpId="0"/>
      <p:bldP spid="31" grpId="0" build="p"/>
      <p:bldP spid="32" grpId="0" build="p"/>
      <p:bldP spid="33" grpId="0" build="p"/>
      <p:bldP spid="34" grpId="0"/>
      <p:bldP spid="2" grpId="0" animBg="1"/>
      <p:bldP spid="36"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49" name="Rectangle 2"/>
          <p:cNvSpPr>
            <a:spLocks noGrp="1" noChangeArrowheads="1"/>
          </p:cNvSpPr>
          <p:nvPr>
            <p:ph type="ctrTitle"/>
          </p:nvPr>
        </p:nvSpPr>
        <p:spPr/>
        <p:txBody>
          <a:bodyPr/>
          <a:lstStyle/>
          <a:p>
            <a:pPr eaLnBrk="1" hangingPunct="1"/>
            <a:r>
              <a:rPr lang="en-US" altLang="zh-CN">
                <a:latin typeface="Times New Roman" charset="0"/>
                <a:ea typeface="ＭＳ Ｐゴシック" charset="0"/>
              </a:rPr>
              <a:t>Methuselah</a:t>
            </a:r>
            <a:r>
              <a:rPr lang="fr-FR" altLang="ja-JP">
                <a:latin typeface="Times New Roman" charset="0"/>
                <a:ea typeface="ＭＳ Ｐゴシック" charset="0"/>
              </a:rPr>
              <a:t>'</a:t>
            </a:r>
            <a:r>
              <a:rPr lang="en-US" altLang="ja-JP">
                <a:latin typeface="Times New Roman" charset="0"/>
                <a:ea typeface="ＭＳ Ｐゴシック" charset="0"/>
              </a:rPr>
              <a:t>s Death</a:t>
            </a:r>
            <a:endParaRPr lang="en-US" altLang="zh-CN">
              <a:latin typeface="Times New Roman" charset="0"/>
              <a:ea typeface="ＭＳ Ｐゴシック" charset="0"/>
            </a:endParaRPr>
          </a:p>
        </p:txBody>
      </p:sp>
      <p:pic>
        <p:nvPicPr>
          <p:cNvPr id="18125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1275"/>
            <a:ext cx="9220200" cy="674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1" name="Text Box 4"/>
          <p:cNvSpPr txBox="1">
            <a:spLocks noChangeArrowheads="1"/>
          </p:cNvSpPr>
          <p:nvPr/>
        </p:nvSpPr>
        <p:spPr bwMode="auto">
          <a:xfrm>
            <a:off x="845820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2D196A"/>
                </a:solidFill>
                <a:effectLst/>
                <a:uLnTx/>
                <a:uFillTx/>
                <a:latin typeface="Arial" charset="0"/>
                <a:ea typeface="ＭＳ Ｐゴシック" charset="0"/>
              </a:rPr>
              <a:t>44</a:t>
            </a:r>
          </a:p>
        </p:txBody>
      </p:sp>
      <p:sp>
        <p:nvSpPr>
          <p:cNvPr id="428042" name="Text Box 10"/>
          <p:cNvSpPr txBox="1">
            <a:spLocks noChangeArrowheads="1"/>
          </p:cNvSpPr>
          <p:nvPr/>
        </p:nvSpPr>
        <p:spPr bwMode="auto">
          <a:xfrm>
            <a:off x="2324099" y="4167080"/>
            <a:ext cx="5410200" cy="825608"/>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Pct val="90000"/>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按时间顺序计算确切表明玛土撒拉在大洪水之年去世了！</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nvGrpSpPr>
          <p:cNvPr id="2" name="Group 31"/>
          <p:cNvGrpSpPr>
            <a:grpSpLocks/>
          </p:cNvGrpSpPr>
          <p:nvPr/>
        </p:nvGrpSpPr>
        <p:grpSpPr bwMode="auto">
          <a:xfrm>
            <a:off x="914400" y="4075113"/>
            <a:ext cx="990600" cy="420687"/>
            <a:chOff x="914400" y="4075113"/>
            <a:chExt cx="990600" cy="420687"/>
          </a:xfrm>
        </p:grpSpPr>
        <p:sp>
          <p:nvSpPr>
            <p:cNvPr id="181270" name="Text Box 6"/>
            <p:cNvSpPr txBox="1">
              <a:spLocks noChangeArrowheads="1"/>
            </p:cNvSpPr>
            <p:nvPr/>
          </p:nvSpPr>
          <p:spPr bwMode="auto">
            <a:xfrm>
              <a:off x="1136650" y="4075113"/>
              <a:ext cx="692150" cy="3667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charset="0"/>
                  <a:ea typeface="ＭＳ Ｐゴシック" charset="0"/>
                </a:rPr>
                <a:t>2487</a:t>
              </a:r>
            </a:p>
          </p:txBody>
        </p:sp>
        <p:sp>
          <p:nvSpPr>
            <p:cNvPr id="181271" name="Oval 5"/>
            <p:cNvSpPr>
              <a:spLocks noChangeArrowheads="1"/>
            </p:cNvSpPr>
            <p:nvPr/>
          </p:nvSpPr>
          <p:spPr bwMode="auto">
            <a:xfrm>
              <a:off x="914400" y="4114800"/>
              <a:ext cx="990600" cy="3810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grpSp>
      <p:grpSp>
        <p:nvGrpSpPr>
          <p:cNvPr id="3" name="Group 32"/>
          <p:cNvGrpSpPr>
            <a:grpSpLocks/>
          </p:cNvGrpSpPr>
          <p:nvPr/>
        </p:nvGrpSpPr>
        <p:grpSpPr bwMode="auto">
          <a:xfrm>
            <a:off x="914400" y="4953000"/>
            <a:ext cx="990600" cy="420688"/>
            <a:chOff x="914400" y="4953000"/>
            <a:chExt cx="990600" cy="420688"/>
          </a:xfrm>
        </p:grpSpPr>
        <p:sp>
          <p:nvSpPr>
            <p:cNvPr id="181268" name="Text Box 8"/>
            <p:cNvSpPr txBox="1">
              <a:spLocks noChangeArrowheads="1"/>
            </p:cNvSpPr>
            <p:nvPr/>
          </p:nvSpPr>
          <p:spPr bwMode="auto">
            <a:xfrm>
              <a:off x="1136650" y="4953000"/>
              <a:ext cx="692150" cy="3667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charset="0"/>
                  <a:ea typeface="ＭＳ Ｐゴシック" charset="0"/>
                </a:rPr>
                <a:t>2487</a:t>
              </a:r>
            </a:p>
          </p:txBody>
        </p:sp>
        <p:sp>
          <p:nvSpPr>
            <p:cNvPr id="181269" name="Oval 7"/>
            <p:cNvSpPr>
              <a:spLocks noChangeArrowheads="1"/>
            </p:cNvSpPr>
            <p:nvPr/>
          </p:nvSpPr>
          <p:spPr bwMode="auto">
            <a:xfrm>
              <a:off x="914400" y="4992688"/>
              <a:ext cx="990600" cy="381000"/>
            </a:xfrm>
            <a:prstGeom prst="ellipse">
              <a:avLst/>
            </a:prstGeom>
            <a:noFill/>
            <a:ln w="57150">
              <a:solidFill>
                <a:srgbClr val="DF002E"/>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grpSp>
      <p:sp>
        <p:nvSpPr>
          <p:cNvPr id="10" name="Text Box 10"/>
          <p:cNvSpPr txBox="1">
            <a:spLocks noChangeArrowheads="1"/>
          </p:cNvSpPr>
          <p:nvPr/>
        </p:nvSpPr>
        <p:spPr bwMode="auto">
          <a:xfrm>
            <a:off x="3151762" y="1828800"/>
            <a:ext cx="5992238" cy="9144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Pct val="90000"/>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大概是亚当告诉玛土撒拉创造记事，玛土撒拉告诉闪，闪告诉亚伯拉罕</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ja-JP" altLang="en-US" sz="2400" b="1" i="0" u="none" strike="noStrike" kern="1200" cap="none" spc="0" normalizeH="0" baseline="0" noProof="0" dirty="0">
                <a:ln>
                  <a:noFill/>
                </a:ln>
                <a:solidFill>
                  <a:srgbClr val="FFFFFF"/>
                </a:solidFill>
                <a:effectLst/>
                <a:uLnTx/>
                <a:uFillTx/>
                <a:latin typeface="Arial" charset="0"/>
                <a:ea typeface="ＭＳ Ｐゴシック" charset="0"/>
              </a:rPr>
              <a:t>只有复述</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3</a:t>
            </a:r>
            <a:r>
              <a:rPr kumimoji="0" lang="ja-JP" altLang="en-US" sz="2400" b="1" i="0" u="none" strike="noStrike" kern="1200" cap="none" spc="0" normalizeH="0" baseline="0" noProof="0" dirty="0">
                <a:ln>
                  <a:noFill/>
                </a:ln>
                <a:solidFill>
                  <a:srgbClr val="FFFFFF"/>
                </a:solidFill>
                <a:effectLst/>
                <a:uLnTx/>
                <a:uFillTx/>
                <a:latin typeface="Arial" charset="0"/>
                <a:ea typeface="ＭＳ Ｐゴシック" charset="0"/>
              </a:rPr>
              <a:t>次</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nvGrpSpPr>
          <p:cNvPr id="4" name="Group 28"/>
          <p:cNvGrpSpPr>
            <a:grpSpLocks/>
          </p:cNvGrpSpPr>
          <p:nvPr/>
        </p:nvGrpSpPr>
        <p:grpSpPr bwMode="auto">
          <a:xfrm>
            <a:off x="1143000" y="1106488"/>
            <a:ext cx="3048000" cy="2474912"/>
            <a:chOff x="1143000" y="1106269"/>
            <a:chExt cx="3048000" cy="2475131"/>
          </a:xfrm>
        </p:grpSpPr>
        <p:sp>
          <p:nvSpPr>
            <p:cNvPr id="181265" name="Text Box 6"/>
            <p:cNvSpPr txBox="1">
              <a:spLocks noChangeArrowheads="1"/>
            </p:cNvSpPr>
            <p:nvPr/>
          </p:nvSpPr>
          <p:spPr bwMode="auto">
            <a:xfrm>
              <a:off x="1676400" y="1106269"/>
              <a:ext cx="2514600" cy="6463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dirty="0">
                  <a:ln>
                    <a:noFill/>
                  </a:ln>
                  <a:solidFill>
                    <a:srgbClr val="2D196A"/>
                  </a:solidFill>
                  <a:effectLst/>
                  <a:uLnTx/>
                  <a:uFillTx/>
                  <a:latin typeface="Arial" charset="0"/>
                  <a:ea typeface="ＭＳ Ｐゴシック" charset="0"/>
                </a:rPr>
                <a:t>亚当和玛土</a:t>
              </a:r>
              <a:endParaRPr kumimoji="0" lang="en-US" altLang="ja-JP" sz="1800" b="1" i="0" u="none" strike="noStrike" kern="1200" cap="none" spc="0" normalizeH="0" baseline="0" noProof="0" dirty="0">
                <a:ln>
                  <a:noFill/>
                </a:ln>
                <a:solidFill>
                  <a:srgbClr val="2D196A"/>
                </a:solidFill>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dirty="0">
                  <a:ln>
                    <a:noFill/>
                  </a:ln>
                  <a:solidFill>
                    <a:srgbClr val="2D196A"/>
                  </a:solidFill>
                  <a:effectLst/>
                  <a:uLnTx/>
                  <a:uFillTx/>
                  <a:latin typeface="Arial" charset="0"/>
                  <a:ea typeface="ＭＳ Ｐゴシック" charset="0"/>
                </a:rPr>
                <a:t>撒拉是同时代人</a:t>
              </a:r>
              <a:endParaRPr kumimoji="0" lang="en-US" altLang="zh-CN" sz="1800" b="1" i="0" u="none" strike="noStrike" kern="1200" cap="none" spc="0" normalizeH="0" baseline="0" noProof="0" dirty="0">
                <a:ln>
                  <a:noFill/>
                </a:ln>
                <a:solidFill>
                  <a:srgbClr val="2D196A"/>
                </a:solidFill>
                <a:effectLst/>
                <a:uLnTx/>
                <a:uFillTx/>
                <a:latin typeface="Arial" charset="0"/>
                <a:ea typeface="ＭＳ Ｐゴシック" charset="0"/>
              </a:endParaRPr>
            </a:p>
          </p:txBody>
        </p:sp>
        <p:sp>
          <p:nvSpPr>
            <p:cNvPr id="181266" name="Oval 5"/>
            <p:cNvSpPr>
              <a:spLocks noChangeArrowheads="1"/>
            </p:cNvSpPr>
            <p:nvPr/>
          </p:nvSpPr>
          <p:spPr bwMode="auto">
            <a:xfrm>
              <a:off x="1143000" y="1905000"/>
              <a:ext cx="990600" cy="1676400"/>
            </a:xfrm>
            <a:prstGeom prst="ellipse">
              <a:avLst/>
            </a:prstGeom>
            <a:noFill/>
            <a:ln w="57150">
              <a:solidFill>
                <a:srgbClr val="2D196A"/>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19" name="Bent Arrow 18"/>
            <p:cNvSpPr/>
            <p:nvPr/>
          </p:nvSpPr>
          <p:spPr bwMode="auto">
            <a:xfrm rot="10800000">
              <a:off x="1828800" y="1752438"/>
              <a:ext cx="990600" cy="1219308"/>
            </a:xfrm>
            <a:prstGeom prst="bentArrow">
              <a:avLst>
                <a:gd name="adj1" fmla="val 9423"/>
                <a:gd name="adj2" fmla="val 20806"/>
                <a:gd name="adj3" fmla="val 23802"/>
                <a:gd name="adj4" fmla="val 43750"/>
              </a:avLst>
            </a:prstGeom>
            <a:solidFill>
              <a:srgbClr val="2D196A"/>
            </a:solidFill>
            <a:ln w="9525" cap="flat" cmpd="sng" algn="ctr">
              <a:solidFill>
                <a:srgbClr val="2D196A"/>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112" charset="0"/>
                <a:ea typeface="ＭＳ Ｐゴシック" pitchFamily="-112" charset="-128"/>
                <a:cs typeface="ＭＳ Ｐゴシック" pitchFamily="-112" charset="-128"/>
              </a:endParaRPr>
            </a:p>
          </p:txBody>
        </p:sp>
      </p:grpSp>
      <p:grpSp>
        <p:nvGrpSpPr>
          <p:cNvPr id="5" name="Group 29"/>
          <p:cNvGrpSpPr>
            <a:grpSpLocks/>
          </p:cNvGrpSpPr>
          <p:nvPr/>
        </p:nvGrpSpPr>
        <p:grpSpPr bwMode="auto">
          <a:xfrm>
            <a:off x="-76200" y="3960813"/>
            <a:ext cx="2743200" cy="2010364"/>
            <a:chOff x="-76200" y="3961606"/>
            <a:chExt cx="2743200" cy="2009667"/>
          </a:xfrm>
        </p:grpSpPr>
        <p:sp>
          <p:nvSpPr>
            <p:cNvPr id="181262" name="Oval 5"/>
            <p:cNvSpPr>
              <a:spLocks noChangeArrowheads="1"/>
            </p:cNvSpPr>
            <p:nvPr/>
          </p:nvSpPr>
          <p:spPr bwMode="auto">
            <a:xfrm>
              <a:off x="228600" y="3961606"/>
              <a:ext cx="1066800" cy="1066800"/>
            </a:xfrm>
            <a:prstGeom prst="ellipse">
              <a:avLst/>
            </a:prstGeom>
            <a:noFill/>
            <a:ln w="57150">
              <a:solidFill>
                <a:srgbClr val="2D196A"/>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181263" name="Text Box 6"/>
            <p:cNvSpPr txBox="1">
              <a:spLocks noChangeArrowheads="1"/>
            </p:cNvSpPr>
            <p:nvPr/>
          </p:nvSpPr>
          <p:spPr bwMode="auto">
            <a:xfrm>
              <a:off x="-76200" y="5602069"/>
              <a:ext cx="2743200" cy="36920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800" b="1" i="0" u="none" strike="noStrike" kern="1200" cap="none" spc="0" normalizeH="0" baseline="0" noProof="0" dirty="0">
                  <a:ln>
                    <a:noFill/>
                  </a:ln>
                  <a:solidFill>
                    <a:srgbClr val="2D196A"/>
                  </a:solidFill>
                  <a:effectLst/>
                  <a:uLnTx/>
                  <a:uFillTx/>
                  <a:latin typeface="Arial" charset="0"/>
                  <a:ea typeface="ＭＳ Ｐゴシック" charset="0"/>
                </a:rPr>
                <a:t>玛土撒拉和</a:t>
              </a:r>
              <a:r>
                <a:rPr kumimoji="0" lang="zh-CN" altLang="en-US" sz="1800" b="1" i="0" u="none" strike="noStrike" kern="1200" cap="none" spc="0" normalizeH="0" baseline="0" noProof="0" dirty="0">
                  <a:ln>
                    <a:noFill/>
                  </a:ln>
                  <a:solidFill>
                    <a:srgbClr val="2D196A"/>
                  </a:solidFill>
                  <a:effectLst/>
                  <a:uLnTx/>
                  <a:uFillTx/>
                  <a:latin typeface="Arial" charset="0"/>
                  <a:ea typeface="ＭＳ Ｐゴシック" charset="0"/>
                </a:rPr>
                <a:t>闪</a:t>
              </a:r>
              <a:r>
                <a:rPr kumimoji="0" lang="ja-JP" altLang="en-US" sz="1800" b="1" i="0" u="none" strike="noStrike" kern="1200" cap="none" spc="0" normalizeH="0" baseline="0" noProof="0" dirty="0">
                  <a:ln>
                    <a:noFill/>
                  </a:ln>
                  <a:solidFill>
                    <a:srgbClr val="2D196A"/>
                  </a:solidFill>
                  <a:effectLst/>
                  <a:uLnTx/>
                  <a:uFillTx/>
                  <a:latin typeface="Arial" charset="0"/>
                  <a:ea typeface="ＭＳ Ｐゴシック" charset="0"/>
                </a:rPr>
                <a:t>是</a:t>
              </a:r>
              <a:r>
                <a:rPr kumimoji="0" lang="zh-CN" altLang="en-US" sz="1800" b="1" i="0" u="none" strike="noStrike" kern="1200" cap="none" spc="0" normalizeH="0" baseline="0" noProof="0" dirty="0">
                  <a:ln>
                    <a:noFill/>
                  </a:ln>
                  <a:solidFill>
                    <a:srgbClr val="2D196A"/>
                  </a:solidFill>
                  <a:effectLst/>
                  <a:uLnTx/>
                  <a:uFillTx/>
                  <a:latin typeface="Arial" charset="0"/>
                  <a:ea typeface="ＭＳ Ｐゴシック" charset="0"/>
                </a:rPr>
                <a:t>同时代人</a:t>
              </a:r>
              <a:endParaRPr kumimoji="0" lang="en-US" altLang="zh-CN" sz="1800" b="1" i="0" u="none" strike="noStrike" kern="1200" cap="none" spc="0" normalizeH="0" baseline="0" noProof="0" dirty="0">
                <a:ln>
                  <a:noFill/>
                </a:ln>
                <a:solidFill>
                  <a:srgbClr val="2D196A"/>
                </a:solidFill>
                <a:effectLst/>
                <a:uLnTx/>
                <a:uFillTx/>
                <a:latin typeface="Arial" charset="0"/>
                <a:ea typeface="ＭＳ Ｐゴシック" charset="0"/>
              </a:endParaRPr>
            </a:p>
          </p:txBody>
        </p:sp>
        <p:cxnSp>
          <p:nvCxnSpPr>
            <p:cNvPr id="181264" name="Straight Arrow Connector 21"/>
            <p:cNvCxnSpPr>
              <a:cxnSpLocks noChangeShapeType="1"/>
            </p:cNvCxnSpPr>
            <p:nvPr/>
          </p:nvCxnSpPr>
          <p:spPr bwMode="auto">
            <a:xfrm rot="5400000" flipH="1" flipV="1">
              <a:off x="304800" y="5257006"/>
              <a:ext cx="914400" cy="1588"/>
            </a:xfrm>
            <a:prstGeom prst="straightConnector1">
              <a:avLst/>
            </a:prstGeom>
            <a:noFill/>
            <a:ln w="76200">
              <a:solidFill>
                <a:srgbClr val="2D196A"/>
              </a:solidFill>
              <a:round/>
              <a:headEnd/>
              <a:tailEnd type="triangle" w="med" len="med"/>
            </a:ln>
            <a:extLst>
              <a:ext uri="{909E8E84-426E-40dd-AFC4-6F175D3DCCD1}">
                <a14:hiddenFill xmlns:a14="http://schemas.microsoft.com/office/drawing/2010/main" xmlns="">
                  <a:noFill/>
                </a14:hiddenFill>
              </a:ext>
            </a:extLst>
          </p:spPr>
        </p:cxnSp>
      </p:grpSp>
      <p:grpSp>
        <p:nvGrpSpPr>
          <p:cNvPr id="6" name="Group 30"/>
          <p:cNvGrpSpPr>
            <a:grpSpLocks/>
          </p:cNvGrpSpPr>
          <p:nvPr/>
        </p:nvGrpSpPr>
        <p:grpSpPr bwMode="auto">
          <a:xfrm>
            <a:off x="2590800" y="4114800"/>
            <a:ext cx="3886200" cy="2551113"/>
            <a:chOff x="2590800" y="4114800"/>
            <a:chExt cx="3886200" cy="2551331"/>
          </a:xfrm>
        </p:grpSpPr>
        <p:sp>
          <p:nvSpPr>
            <p:cNvPr id="181259" name="Oval 5"/>
            <p:cNvSpPr>
              <a:spLocks noChangeArrowheads="1"/>
            </p:cNvSpPr>
            <p:nvPr/>
          </p:nvSpPr>
          <p:spPr bwMode="auto">
            <a:xfrm>
              <a:off x="5486400" y="4114800"/>
              <a:ext cx="990600" cy="2133600"/>
            </a:xfrm>
            <a:prstGeom prst="ellipse">
              <a:avLst/>
            </a:prstGeom>
            <a:noFill/>
            <a:ln w="57150">
              <a:solidFill>
                <a:srgbClr val="2D196A"/>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181260" name="Text Box 6"/>
            <p:cNvSpPr txBox="1">
              <a:spLocks noChangeArrowheads="1"/>
            </p:cNvSpPr>
            <p:nvPr/>
          </p:nvSpPr>
          <p:spPr bwMode="auto">
            <a:xfrm>
              <a:off x="2590800" y="6019800"/>
              <a:ext cx="2438400" cy="64633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2D196A"/>
                  </a:solidFill>
                  <a:effectLst/>
                  <a:uLnTx/>
                  <a:uFillTx/>
                  <a:latin typeface="Arial" charset="0"/>
                  <a:ea typeface="ＭＳ Ｐゴシック" charset="0"/>
                </a:rPr>
                <a:t>闪和亚伯拉罕</a:t>
              </a:r>
              <a:r>
                <a:rPr kumimoji="0" lang="ja-JP" altLang="en-US" sz="1800" b="1" i="0" u="none" strike="noStrike" kern="1200" cap="none" spc="0" normalizeH="0" baseline="0" noProof="0" dirty="0">
                  <a:ln>
                    <a:noFill/>
                  </a:ln>
                  <a:solidFill>
                    <a:srgbClr val="2D196A"/>
                  </a:solidFill>
                  <a:effectLst/>
                  <a:uLnTx/>
                  <a:uFillTx/>
                  <a:latin typeface="Arial" charset="0"/>
                  <a:ea typeface="ＭＳ Ｐゴシック" charset="0"/>
                </a:rPr>
                <a:t>是</a:t>
              </a:r>
              <a:r>
                <a:rPr kumimoji="0" lang="zh-CN" altLang="en-US" sz="1800" b="1" i="0" u="none" strike="noStrike" kern="1200" cap="none" spc="0" normalizeH="0" baseline="0" noProof="0" dirty="0">
                  <a:ln>
                    <a:noFill/>
                  </a:ln>
                  <a:solidFill>
                    <a:srgbClr val="2D196A"/>
                  </a:solidFill>
                  <a:effectLst/>
                  <a:uLnTx/>
                  <a:uFillTx/>
                  <a:latin typeface="Arial" charset="0"/>
                  <a:ea typeface="ＭＳ Ｐゴシック" charset="0"/>
                </a:rPr>
                <a:t>同时代人</a:t>
              </a:r>
              <a:endParaRPr kumimoji="0" lang="en-US" altLang="zh-CN" sz="1800" b="1" i="0" u="none" strike="noStrike" kern="1200" cap="none" spc="0" normalizeH="0" baseline="0" noProof="0" dirty="0">
                <a:ln>
                  <a:noFill/>
                </a:ln>
                <a:solidFill>
                  <a:srgbClr val="2D196A"/>
                </a:solidFill>
                <a:effectLst/>
                <a:uLnTx/>
                <a:uFillTx/>
                <a:latin typeface="Arial" charset="0"/>
                <a:ea typeface="ＭＳ Ｐゴシック" charset="0"/>
              </a:endParaRPr>
            </a:p>
          </p:txBody>
        </p:sp>
        <p:cxnSp>
          <p:nvCxnSpPr>
            <p:cNvPr id="181261" name="Straight Arrow Connector 22"/>
            <p:cNvCxnSpPr>
              <a:cxnSpLocks noChangeShapeType="1"/>
            </p:cNvCxnSpPr>
            <p:nvPr/>
          </p:nvCxnSpPr>
          <p:spPr bwMode="auto">
            <a:xfrm flipV="1">
              <a:off x="4419600" y="5181600"/>
              <a:ext cx="1371600" cy="838200"/>
            </a:xfrm>
            <a:prstGeom prst="straightConnector1">
              <a:avLst/>
            </a:prstGeom>
            <a:noFill/>
            <a:ln w="76200">
              <a:solidFill>
                <a:srgbClr val="2D196A"/>
              </a:solidFill>
              <a:round/>
              <a:headEnd/>
              <a:tailEnd type="triangle" w="med" len="med"/>
            </a:ln>
            <a:extLst>
              <a:ext uri="{909E8E84-426E-40dd-AFC4-6F175D3DCCD1}">
                <a14:hiddenFill xmlns:a14="http://schemas.microsoft.com/office/drawing/2010/main" xmlns="">
                  <a:noFill/>
                </a14:hiddenFill>
              </a:ext>
            </a:extLst>
          </p:spPr>
        </p:cxnSp>
      </p:grpSp>
      <p:sp>
        <p:nvSpPr>
          <p:cNvPr id="8" name="Rectangle 1"/>
          <p:cNvSpPr>
            <a:spLocks noChangeArrowheads="1"/>
          </p:cNvSpPr>
          <p:nvPr/>
        </p:nvSpPr>
        <p:spPr bwMode="auto">
          <a:xfrm>
            <a:off x="3565525" y="3665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srgbClr val="EAEAEA"/>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srgbClr val="EAEAEA"/>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22943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8042"/>
                                        </p:tgtEl>
                                        <p:attrNameLst>
                                          <p:attrName>style.visibility</p:attrName>
                                        </p:attrNameLst>
                                      </p:cBhvr>
                                      <p:to>
                                        <p:strVal val="visible"/>
                                      </p:to>
                                    </p:set>
                                    <p:animEffect transition="in" filter="fade">
                                      <p:cBhvr>
                                        <p:cTn id="15" dur="500"/>
                                        <p:tgtEl>
                                          <p:spTgt spid="4280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4" accel="50000" decel="50000" fill="hold" grpId="1" nodeType="clickEffect">
                                  <p:stCondLst>
                                    <p:cond delay="0"/>
                                  </p:stCondLst>
                                  <p:childTnLst>
                                    <p:anim calcmode="lin" valueType="num">
                                      <p:cBhvr additive="base">
                                        <p:cTn id="19" dur="500"/>
                                        <p:tgtEl>
                                          <p:spTgt spid="428042"/>
                                        </p:tgtEl>
                                        <p:attrNameLst>
                                          <p:attrName>ppt_x</p:attrName>
                                        </p:attrNameLst>
                                      </p:cBhvr>
                                      <p:tavLst>
                                        <p:tav tm="0">
                                          <p:val>
                                            <p:strVal val="ppt_x"/>
                                          </p:val>
                                        </p:tav>
                                        <p:tav tm="100000">
                                          <p:val>
                                            <p:strVal val="ppt_x"/>
                                          </p:val>
                                        </p:tav>
                                      </p:tavLst>
                                    </p:anim>
                                    <p:anim calcmode="lin" valueType="num">
                                      <p:cBhvr additive="base">
                                        <p:cTn id="20" dur="500"/>
                                        <p:tgtEl>
                                          <p:spTgt spid="428042"/>
                                        </p:tgtEl>
                                        <p:attrNameLst>
                                          <p:attrName>ppt_y</p:attrName>
                                        </p:attrNameLst>
                                      </p:cBhvr>
                                      <p:tavLst>
                                        <p:tav tm="0">
                                          <p:val>
                                            <p:strVal val="ppt_y"/>
                                          </p:val>
                                        </p:tav>
                                        <p:tav tm="100000">
                                          <p:val>
                                            <p:strVal val="1+ppt_h/2"/>
                                          </p:val>
                                        </p:tav>
                                      </p:tavLst>
                                    </p:anim>
                                    <p:set>
                                      <p:cBhvr>
                                        <p:cTn id="21" dur="1" fill="hold">
                                          <p:stCondLst>
                                            <p:cond delay="499"/>
                                          </p:stCondLst>
                                        </p:cTn>
                                        <p:tgtEl>
                                          <p:spTgt spid="428042"/>
                                        </p:tgtEl>
                                        <p:attrNameLst>
                                          <p:attrName>style.visibility</p:attrName>
                                        </p:attrNameLst>
                                      </p:cBhvr>
                                      <p:to>
                                        <p:strVal val="hidden"/>
                                      </p:to>
                                    </p:set>
                                  </p:childTnLst>
                                </p:cTn>
                              </p:par>
                              <p:par>
                                <p:cTn id="22" presetID="2" presetClass="exit" presetSubtype="4" accel="50000" decel="50000" fill="hold" nodeType="withEffect">
                                  <p:stCondLst>
                                    <p:cond delay="0"/>
                                  </p:stCondLst>
                                  <p:childTnLst>
                                    <p:anim calcmode="lin" valueType="num">
                                      <p:cBhvr additive="base">
                                        <p:cTn id="23" dur="500"/>
                                        <p:tgtEl>
                                          <p:spTgt spid="2"/>
                                        </p:tgtEl>
                                        <p:attrNameLst>
                                          <p:attrName>ppt_x</p:attrName>
                                        </p:attrNameLst>
                                      </p:cBhvr>
                                      <p:tavLst>
                                        <p:tav tm="0">
                                          <p:val>
                                            <p:strVal val="ppt_x"/>
                                          </p:val>
                                        </p:tav>
                                        <p:tav tm="100000">
                                          <p:val>
                                            <p:strVal val="ppt_x"/>
                                          </p:val>
                                        </p:tav>
                                      </p:tavLst>
                                    </p:anim>
                                    <p:anim calcmode="lin" valueType="num">
                                      <p:cBhvr additive="base">
                                        <p:cTn id="24" dur="500"/>
                                        <p:tgtEl>
                                          <p:spTgt spid="2"/>
                                        </p:tgtEl>
                                        <p:attrNameLst>
                                          <p:attrName>ppt_y</p:attrName>
                                        </p:attrNameLst>
                                      </p:cBhvr>
                                      <p:tavLst>
                                        <p:tav tm="0">
                                          <p:val>
                                            <p:strVal val="ppt_y"/>
                                          </p:val>
                                        </p:tav>
                                        <p:tav tm="100000">
                                          <p:val>
                                            <p:strVal val="1+ppt_h/2"/>
                                          </p:val>
                                        </p:tav>
                                      </p:tavLst>
                                    </p:anim>
                                    <p:set>
                                      <p:cBhvr>
                                        <p:cTn id="25" dur="1" fill="hold">
                                          <p:stCondLst>
                                            <p:cond delay="499"/>
                                          </p:stCondLst>
                                        </p:cTn>
                                        <p:tgtEl>
                                          <p:spTgt spid="2"/>
                                        </p:tgtEl>
                                        <p:attrNameLst>
                                          <p:attrName>style.visibility</p:attrName>
                                        </p:attrNameLst>
                                      </p:cBhvr>
                                      <p:to>
                                        <p:strVal val="hidden"/>
                                      </p:to>
                                    </p:set>
                                  </p:childTnLst>
                                </p:cTn>
                              </p:par>
                              <p:par>
                                <p:cTn id="26" presetID="2" presetClass="exit" presetSubtype="4" accel="50000" decel="50000"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42" grpId="0" animBg="1" autoUpdateAnimBg="0"/>
      <p:bldP spid="428042" grpId="1" animBg="1"/>
      <p:bldP spid="10"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0" y="76200"/>
            <a:ext cx="9144000" cy="963876"/>
          </a:xfrm>
        </p:spPr>
        <p:txBody>
          <a:bodyPr/>
          <a:lstStyle/>
          <a:p>
            <a:pPr fontAlgn="t"/>
            <a:br>
              <a:rPr lang="zh-CN" altLang="en-US" b="1" i="1" dirty="0">
                <a:solidFill>
                  <a:schemeClr val="bg1"/>
                </a:solidFill>
                <a:latin typeface="Arial" panose="020B0604020202020204" pitchFamily="34" charset="0"/>
                <a:ea typeface="SimSun" panose="02010600030101010101" pitchFamily="2" charset="-122"/>
                <a:cs typeface="Arial" panose="020B0604020202020204" pitchFamily="34" charset="0"/>
              </a:rPr>
            </a:br>
            <a:r>
              <a:rPr lang="zh-CN" altLang="en-US" b="1" i="1" dirty="0">
                <a:solidFill>
                  <a:schemeClr val="bg1"/>
                </a:solidFill>
                <a:latin typeface="Arial" panose="020B0604020202020204" pitchFamily="34" charset="0"/>
                <a:ea typeface="SimSun" panose="02010600030101010101" pitchFamily="2" charset="-122"/>
                <a:cs typeface="Arial" panose="020B0604020202020204" pitchFamily="34" charset="0"/>
              </a:rPr>
              <a:t>创世纪</a:t>
            </a:r>
            <a:r>
              <a:rPr lang="en-SG" altLang="zh-CN" b="1" i="1" dirty="0">
                <a:solidFill>
                  <a:schemeClr val="bg1"/>
                </a:solidFill>
                <a:latin typeface="Arial" panose="020B0604020202020204" pitchFamily="34" charset="0"/>
                <a:ea typeface="SimSun" panose="02010600030101010101" pitchFamily="2" charset="-122"/>
                <a:cs typeface="Arial" panose="020B0604020202020204" pitchFamily="34" charset="0"/>
              </a:rPr>
              <a:t>5</a:t>
            </a:r>
            <a:r>
              <a:rPr lang="zh-CN" altLang="en-US" b="1" i="1" dirty="0">
                <a:solidFill>
                  <a:schemeClr val="bg1"/>
                </a:solidFill>
                <a:latin typeface="Arial" panose="020B0604020202020204" pitchFamily="34" charset="0"/>
                <a:ea typeface="SimSun" panose="02010600030101010101" pitchFamily="2" charset="-122"/>
                <a:cs typeface="Arial" panose="020B0604020202020204" pitchFamily="34" charset="0"/>
              </a:rPr>
              <a:t>章的无差距观点</a:t>
            </a:r>
          </a:p>
        </p:txBody>
      </p:sp>
      <p:sp>
        <p:nvSpPr>
          <p:cNvPr id="189442" name="Rectangle 3"/>
          <p:cNvSpPr>
            <a:spLocks noGrp="1" noChangeArrowheads="1"/>
          </p:cNvSpPr>
          <p:nvPr>
            <p:ph type="subTitle" idx="1"/>
          </p:nvPr>
        </p:nvSpPr>
        <p:spPr>
          <a:xfrm>
            <a:off x="271470" y="1399095"/>
            <a:ext cx="3733800" cy="4868862"/>
          </a:xfrm>
          <a:gradFill flip="none" rotWithShape="1">
            <a:gsLst>
              <a:gs pos="0">
                <a:srgbClr val="000090"/>
              </a:gs>
              <a:gs pos="100000">
                <a:schemeClr val="tx1"/>
              </a:gs>
            </a:gsLst>
            <a:path path="circle">
              <a:fillToRect l="50000" t="50000" r="50000" b="50000"/>
            </a:path>
            <a:tileRect/>
          </a:gradFill>
        </p:spPr>
        <p:txBody>
          <a:bodyPr/>
          <a:lstStyle/>
          <a:p>
            <a:pPr eaLnBrk="1" hangingPunct="1"/>
            <a:r>
              <a:rPr lang="en-US" sz="2800" b="1" dirty="0">
                <a:solidFill>
                  <a:schemeClr val="bg1"/>
                </a:solidFill>
                <a:latin typeface="Arial" charset="0"/>
                <a:ea typeface="ＭＳ Ｐゴシック" charset="0"/>
                <a:cs typeface="Arial" charset="0"/>
              </a:rPr>
              <a:t>J. Paul Tanner,  </a:t>
            </a:r>
            <a:br>
              <a:rPr lang="en-US" sz="2800" b="1" dirty="0">
                <a:solidFill>
                  <a:schemeClr val="bg1"/>
                </a:solidFill>
                <a:latin typeface="Arial" charset="0"/>
                <a:ea typeface="ＭＳ Ｐゴシック" charset="0"/>
                <a:cs typeface="Arial" charset="0"/>
              </a:rPr>
            </a:br>
            <a:r>
              <a:rPr lang="en-US" sz="2800" b="1" dirty="0">
                <a:solidFill>
                  <a:srgbClr val="FFFF00"/>
                </a:solidFill>
                <a:latin typeface="Arial" charset="0"/>
                <a:ea typeface="ＭＳ Ｐゴシック" charset="0"/>
                <a:cs typeface="Arial" charset="0"/>
              </a:rPr>
              <a:t>"Old Testament Chronology and Its Implications for the Creation and Flood Accounts</a:t>
            </a:r>
            <a:r>
              <a:rPr lang="en-SG" sz="2800" b="1" dirty="0">
                <a:solidFill>
                  <a:srgbClr val="FFFF00"/>
                </a:solidFill>
                <a:latin typeface="Arial" charset="0"/>
                <a:ea typeface="ＭＳ Ｐゴシック" charset="0"/>
                <a:cs typeface="Arial" charset="0"/>
              </a:rPr>
              <a:t>,"</a:t>
            </a:r>
            <a:r>
              <a:rPr lang="en-US" sz="2800" b="1" dirty="0">
                <a:solidFill>
                  <a:srgbClr val="FFFF00"/>
                </a:solidFill>
                <a:latin typeface="Arial" charset="0"/>
                <a:ea typeface="ＭＳ Ｐゴシック" charset="0"/>
                <a:cs typeface="Arial" charset="0"/>
              </a:rPr>
              <a:t> </a:t>
            </a:r>
            <a:r>
              <a:rPr lang="en-US" sz="2800" b="1" i="1" dirty="0">
                <a:solidFill>
                  <a:schemeClr val="bg1"/>
                </a:solidFill>
                <a:latin typeface="Arial" charset="0"/>
                <a:ea typeface="ＭＳ Ｐゴシック" charset="0"/>
                <a:cs typeface="Arial" charset="0"/>
              </a:rPr>
              <a:t>Bibliotheca Sacra </a:t>
            </a:r>
            <a:r>
              <a:rPr lang="en-US" sz="2800" b="1" dirty="0">
                <a:solidFill>
                  <a:schemeClr val="bg1"/>
                </a:solidFill>
                <a:latin typeface="Arial" charset="0"/>
                <a:ea typeface="ＭＳ Ｐゴシック" charset="0"/>
                <a:cs typeface="Arial" charset="0"/>
              </a:rPr>
              <a:t>172 (January-March 2015): 24-44. </a:t>
            </a:r>
          </a:p>
        </p:txBody>
      </p:sp>
      <p:sp>
        <p:nvSpPr>
          <p:cNvPr id="7" name="Rectangle 3"/>
          <p:cNvSpPr txBox="1">
            <a:spLocks noChangeArrowheads="1"/>
          </p:cNvSpPr>
          <p:nvPr/>
        </p:nvSpPr>
        <p:spPr bwMode="auto">
          <a:xfrm>
            <a:off x="4300119" y="1399095"/>
            <a:ext cx="4735300" cy="4868862"/>
          </a:xfrm>
          <a:prstGeom prst="rect">
            <a:avLst/>
          </a:prstGeom>
          <a:gradFill flip="none" rotWithShape="1">
            <a:gsLst>
              <a:gs pos="0">
                <a:srgbClr val="000090"/>
              </a:gs>
              <a:gs pos="100000">
                <a:schemeClr val="tx1"/>
              </a:gs>
            </a:gsLst>
            <a:path path="circle">
              <a:fillToRect l="50000" t="50000" r="50000" b="50000"/>
            </a:path>
            <a:tileRect/>
          </a:grad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indent="0" algn="ctr" fontAlgn="base">
              <a:spcBef>
                <a:spcPct val="20000"/>
              </a:spcBef>
              <a:spcAft>
                <a:spcPct val="0"/>
              </a:spcAft>
              <a:buNone/>
              <a:defRPr sz="2800" b="1">
                <a:solidFill>
                  <a:schemeClr val="bg1"/>
                </a:solidFill>
                <a:latin typeface="Arial" charset="0"/>
                <a:ea typeface="ＭＳ Ｐゴシック" charset="0"/>
                <a:cs typeface="Arial" charset="0"/>
              </a:defRPr>
            </a:lvl1pPr>
            <a:lvl2pPr indent="0" algn="ctr" eaLnBrk="0" fontAlgn="base" hangingPunct="0">
              <a:spcBef>
                <a:spcPct val="20000"/>
              </a:spcBef>
              <a:spcAft>
                <a:spcPct val="0"/>
              </a:spcAft>
              <a:buNone/>
              <a:defRPr sz="2800">
                <a:ea typeface="ＭＳ Ｐゴシック" pitchFamily="-111" charset="-128"/>
              </a:defRPr>
            </a:lvl2pPr>
            <a:lvl3pPr indent="0" algn="ctr" eaLnBrk="0" fontAlgn="base" hangingPunct="0">
              <a:spcBef>
                <a:spcPct val="20000"/>
              </a:spcBef>
              <a:spcAft>
                <a:spcPct val="0"/>
              </a:spcAft>
              <a:buNone/>
              <a:defRPr sz="2400">
                <a:ea typeface="ＭＳ Ｐゴシック" pitchFamily="-111" charset="-128"/>
              </a:defRPr>
            </a:lvl3pPr>
            <a:lvl4pPr indent="0" algn="ctr" eaLnBrk="0" fontAlgn="base" hangingPunct="0">
              <a:spcBef>
                <a:spcPct val="20000"/>
              </a:spcBef>
              <a:spcAft>
                <a:spcPct val="0"/>
              </a:spcAft>
              <a:buNone/>
              <a:defRPr sz="2000">
                <a:ea typeface="ＭＳ Ｐゴシック" pitchFamily="-111" charset="-128"/>
              </a:defRPr>
            </a:lvl4pPr>
            <a:lvl5pPr indent="0" algn="ctr" eaLnBrk="0" fontAlgn="base" hangingPunct="0">
              <a:spcBef>
                <a:spcPct val="20000"/>
              </a:spcBef>
              <a:spcAft>
                <a:spcPct val="0"/>
              </a:spcAft>
              <a:buNone/>
              <a:defRPr sz="2000">
                <a:ea typeface="ＭＳ Ｐゴシック" pitchFamily="-111" charset="-128"/>
              </a:defRPr>
            </a:lvl5pPr>
            <a:lvl6pPr indent="0" algn="ctr" fontAlgn="base">
              <a:spcBef>
                <a:spcPct val="20000"/>
              </a:spcBef>
              <a:spcAft>
                <a:spcPct val="0"/>
              </a:spcAft>
              <a:buNone/>
              <a:defRPr sz="2000">
                <a:ea typeface="ＭＳ Ｐゴシック" pitchFamily="-111" charset="-128"/>
              </a:defRPr>
            </a:lvl6pPr>
            <a:lvl7pPr indent="0" algn="ctr" fontAlgn="base">
              <a:spcBef>
                <a:spcPct val="20000"/>
              </a:spcBef>
              <a:spcAft>
                <a:spcPct val="0"/>
              </a:spcAft>
              <a:buNone/>
              <a:defRPr sz="2000">
                <a:ea typeface="ＭＳ Ｐゴシック" pitchFamily="-111" charset="-128"/>
              </a:defRPr>
            </a:lvl7pPr>
            <a:lvl8pPr indent="0" algn="ctr" fontAlgn="base">
              <a:spcBef>
                <a:spcPct val="20000"/>
              </a:spcBef>
              <a:spcAft>
                <a:spcPct val="0"/>
              </a:spcAft>
              <a:buNone/>
              <a:defRPr sz="2000">
                <a:ea typeface="ＭＳ Ｐゴシック" pitchFamily="-111" charset="-128"/>
              </a:defRPr>
            </a:lvl8pPr>
            <a:lvl9pPr indent="0" algn="ctr" fontAlgn="base">
              <a:spcBef>
                <a:spcPct val="20000"/>
              </a:spcBef>
              <a:spcAft>
                <a:spcPct val="0"/>
              </a:spcAft>
              <a:buNone/>
              <a:defRPr sz="2000">
                <a:ea typeface="ＭＳ Ｐゴシック" pitchFamily="-111" charset="-128"/>
              </a:defRPr>
            </a:lvl9pPr>
          </a:lstStyle>
          <a:p>
            <a:pPr lvl="0" defTabSz="457200">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Jeremy Sexton,</a:t>
            </a:r>
          </a:p>
          <a:p>
            <a:pPr lvl="0" defTabSz="457200">
              <a:defRPr/>
            </a:pPr>
            <a:r>
              <a:rPr lang="en-US" dirty="0">
                <a:solidFill>
                  <a:srgbClr val="FFFFFF"/>
                </a:solidFill>
              </a:rPr>
              <a:t> </a:t>
            </a:r>
            <a:r>
              <a:rPr lang="en-US" dirty="0">
                <a:solidFill>
                  <a:srgbClr val="FFFF00"/>
                </a:solidFill>
              </a:rPr>
              <a:t>"Evangelicalism's Search for Chronological Gaps in Genesis 5 and 11: </a:t>
            </a:r>
            <a:br>
              <a:rPr lang="en-US" dirty="0">
                <a:solidFill>
                  <a:srgbClr val="FFFF00"/>
                </a:solidFill>
              </a:rPr>
            </a:br>
            <a:r>
              <a:rPr lang="en-US" dirty="0">
                <a:solidFill>
                  <a:srgbClr val="FFFF00"/>
                </a:solidFill>
              </a:rPr>
              <a:t>A Historical, Hermeneutical, and Linguistic Critique," </a:t>
            </a:r>
            <a:r>
              <a:rPr kumimoji="0" lang="en-US"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Journal of the Evangelical Theological Society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(March 2018): 5-25.</a:t>
            </a:r>
          </a:p>
        </p:txBody>
      </p:sp>
      <p:sp>
        <p:nvSpPr>
          <p:cNvPr id="2" name="Rectangle 1">
            <a:extLst>
              <a:ext uri="{FF2B5EF4-FFF2-40B4-BE49-F238E27FC236}">
                <a16:creationId xmlns:a16="http://schemas.microsoft.com/office/drawing/2014/main" id="{AE7496D9-E68D-4F98-850E-FB0D9F96E56B}"/>
              </a:ext>
            </a:extLst>
          </p:cNvPr>
          <p:cNvSpPr/>
          <p:nvPr/>
        </p:nvSpPr>
        <p:spPr>
          <a:xfrm>
            <a:off x="539552" y="5864100"/>
            <a:ext cx="2951251" cy="707886"/>
          </a:xfrm>
          <a:prstGeom prst="rect">
            <a:avLst/>
          </a:prstGeom>
        </p:spPr>
        <p:txBody>
          <a:bodyPr wrap="square">
            <a:spAutoFit/>
          </a:bodyPr>
          <a:lstStyle/>
          <a:p>
            <a:pPr algn="ctr"/>
            <a:r>
              <a:rPr lang="en-US" altLang="zh-CN" sz="2000" dirty="0">
                <a:solidFill>
                  <a:srgbClr val="FFFF00"/>
                </a:solidFill>
                <a:latin typeface="Arial" charset="0"/>
                <a:ea typeface="ＭＳ Ｐゴシック" charset="0"/>
                <a:cs typeface="Arial" charset="0"/>
              </a:rPr>
              <a:t>"</a:t>
            </a:r>
            <a:r>
              <a:rPr lang="zh-CN" altLang="en-US" sz="2000" dirty="0">
                <a:solidFill>
                  <a:srgbClr val="FFFF00"/>
                </a:solidFill>
                <a:latin typeface="Arial" charset="0"/>
                <a:ea typeface="ＭＳ Ｐゴシック" charset="0"/>
                <a:cs typeface="Arial" charset="0"/>
              </a:rPr>
              <a:t>旧约年表及其对创作和洪水记事的启示</a:t>
            </a:r>
            <a:r>
              <a:rPr lang="en-US" sz="2000" dirty="0">
                <a:solidFill>
                  <a:srgbClr val="FFFF00"/>
                </a:solidFill>
                <a:latin typeface="Arial" charset="0"/>
                <a:ea typeface="ＭＳ Ｐゴシック" charset="0"/>
                <a:cs typeface="Arial" charset="0"/>
              </a:rPr>
              <a:t>" </a:t>
            </a:r>
            <a:endParaRPr lang="en-SG" sz="2000" dirty="0"/>
          </a:p>
        </p:txBody>
      </p:sp>
      <p:sp>
        <p:nvSpPr>
          <p:cNvPr id="3" name="Rectangle 2">
            <a:extLst>
              <a:ext uri="{FF2B5EF4-FFF2-40B4-BE49-F238E27FC236}">
                <a16:creationId xmlns:a16="http://schemas.microsoft.com/office/drawing/2014/main" id="{54218F3D-3FD3-454D-A54F-218799ADF02E}"/>
              </a:ext>
            </a:extLst>
          </p:cNvPr>
          <p:cNvSpPr/>
          <p:nvPr/>
        </p:nvSpPr>
        <p:spPr>
          <a:xfrm>
            <a:off x="4428645" y="5891595"/>
            <a:ext cx="4572000" cy="707886"/>
          </a:xfrm>
          <a:prstGeom prst="rect">
            <a:avLst/>
          </a:prstGeom>
        </p:spPr>
        <p:txBody>
          <a:bodyPr>
            <a:spAutoFit/>
          </a:bodyPr>
          <a:lstStyle/>
          <a:p>
            <a:r>
              <a:rPr lang="en-US" altLang="zh-CN" sz="2000" dirty="0">
                <a:solidFill>
                  <a:srgbClr val="FFFF00"/>
                </a:solidFill>
                <a:latin typeface="Arial" charset="0"/>
                <a:ea typeface="ＭＳ Ｐゴシック" charset="0"/>
                <a:cs typeface="Arial" charset="0"/>
              </a:rPr>
              <a:t>"</a:t>
            </a:r>
            <a:r>
              <a:rPr lang="zh-CN" altLang="en-US" sz="2000" dirty="0">
                <a:solidFill>
                  <a:srgbClr val="FFFF00"/>
                </a:solidFill>
              </a:rPr>
              <a:t>福音派在创世纪</a:t>
            </a:r>
            <a:r>
              <a:rPr lang="en-US" altLang="zh-CN" sz="2000" dirty="0">
                <a:solidFill>
                  <a:srgbClr val="FFFF00"/>
                </a:solidFill>
              </a:rPr>
              <a:t>5</a:t>
            </a:r>
            <a:r>
              <a:rPr lang="zh-CN" altLang="en-US" sz="2000" dirty="0">
                <a:solidFill>
                  <a:srgbClr val="FFFF00"/>
                </a:solidFill>
              </a:rPr>
              <a:t>和</a:t>
            </a:r>
            <a:r>
              <a:rPr lang="en-US" altLang="zh-CN" sz="2000" dirty="0">
                <a:solidFill>
                  <a:srgbClr val="FFFF00"/>
                </a:solidFill>
              </a:rPr>
              <a:t>11</a:t>
            </a:r>
            <a:r>
              <a:rPr lang="zh-CN" altLang="en-US" sz="2000" dirty="0">
                <a:solidFill>
                  <a:srgbClr val="FFFF00"/>
                </a:solidFill>
              </a:rPr>
              <a:t>中寻找年表的差距：历史学，解释学和语言学的批判</a:t>
            </a:r>
            <a:r>
              <a:rPr lang="en-US" sz="2000" dirty="0">
                <a:solidFill>
                  <a:srgbClr val="FFFF00"/>
                </a:solidFill>
                <a:latin typeface="Arial" charset="0"/>
                <a:ea typeface="ＭＳ Ｐゴシック" charset="0"/>
                <a:cs typeface="Arial" charset="0"/>
              </a:rPr>
              <a:t>" </a:t>
            </a:r>
            <a:endParaRPr lang="en-SG" sz="2000" dirty="0"/>
          </a:p>
        </p:txBody>
      </p:sp>
    </p:spTree>
    <p:extLst>
      <p:ext uri="{BB962C8B-B14F-4D97-AF65-F5344CB8AC3E}">
        <p14:creationId xmlns:p14="http://schemas.microsoft.com/office/powerpoint/2010/main" val="443349365"/>
      </p:ext>
    </p:extLst>
  </p:cSld>
  <p:clrMapOvr>
    <a:masterClrMapping/>
  </p:clrMapOvr>
  <p:transition spd="med">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577850"/>
            <a:ext cx="9667875" cy="567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8" name="Rectangle 3"/>
          <p:cNvSpPr>
            <a:spLocks noGrp="1" noChangeArrowheads="1"/>
          </p:cNvSpPr>
          <p:nvPr>
            <p:ph type="title"/>
          </p:nvPr>
        </p:nvSpPr>
        <p:spPr>
          <a:xfrm>
            <a:off x="76200" y="381000"/>
            <a:ext cx="4572000" cy="1066800"/>
          </a:xfrm>
        </p:spPr>
        <p:txBody>
          <a:bodyPr/>
          <a:lstStyle/>
          <a:p>
            <a:pPr algn="l" eaLnBrk="1" hangingPunct="1"/>
            <a:r>
              <a:rPr lang="ja-JP" altLang="en-US" b="1" dirty="0">
                <a:solidFill>
                  <a:schemeClr val="tx1"/>
                </a:solidFill>
                <a:latin typeface="Times New Roman" charset="0"/>
                <a:ea typeface="ＭＳ Ｐゴシック" charset="0"/>
                <a:cs typeface="ＭＳ Ｐゴシック" charset="0"/>
              </a:rPr>
              <a:t>洪水年表</a:t>
            </a:r>
            <a:endParaRPr lang="en-US" b="1" dirty="0">
              <a:solidFill>
                <a:schemeClr val="tx1"/>
              </a:solidFill>
              <a:latin typeface="Times New Roman" charset="0"/>
              <a:ea typeface="ＭＳ Ｐゴシック" charset="0"/>
              <a:cs typeface="ＭＳ Ｐゴシック" charset="0"/>
            </a:endParaRPr>
          </a:p>
        </p:txBody>
      </p:sp>
      <p:sp>
        <p:nvSpPr>
          <p:cNvPr id="2" name="TextBox 1"/>
          <p:cNvSpPr txBox="1"/>
          <p:nvPr/>
        </p:nvSpPr>
        <p:spPr>
          <a:xfrm>
            <a:off x="-62572" y="1371258"/>
            <a:ext cx="1293778" cy="600164"/>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300" b="0" i="0" u="none" strike="noStrike" kern="1200" cap="none" spc="0" normalizeH="0" baseline="0" noProof="0" dirty="0">
                <a:ln>
                  <a:noFill/>
                </a:ln>
                <a:solidFill>
                  <a:srgbClr val="000000"/>
                </a:solidFill>
                <a:effectLst/>
                <a:uLnTx/>
                <a:uFillTx/>
                <a:latin typeface="Times New Roman"/>
                <a:ea typeface="+mn-ea"/>
                <a:cs typeface="+mn-cs"/>
              </a:rPr>
              <a:t>第</a:t>
            </a:r>
            <a:r>
              <a:rPr kumimoji="0" lang="en-US" altLang="ja-JP" sz="3300" b="1" i="0" u="none" strike="noStrike" kern="1200" cap="none" spc="0" normalizeH="0" baseline="0" noProof="0" dirty="0">
                <a:ln>
                  <a:noFill/>
                </a:ln>
                <a:solidFill>
                  <a:srgbClr val="7030A0"/>
                </a:solidFill>
                <a:effectLst/>
                <a:uLnTx/>
                <a:uFillTx/>
                <a:latin typeface="Times New Roman"/>
                <a:ea typeface="+mn-ea"/>
                <a:cs typeface="+mn-cs"/>
              </a:rPr>
              <a:t>0</a:t>
            </a:r>
            <a:r>
              <a:rPr kumimoji="0" lang="ja-JP" altLang="en-US" sz="33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33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5" name="TextBox 4"/>
          <p:cNvSpPr txBox="1"/>
          <p:nvPr/>
        </p:nvSpPr>
        <p:spPr>
          <a:xfrm>
            <a:off x="1020588" y="1372539"/>
            <a:ext cx="1566968" cy="60016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300" b="0" i="0" u="none" strike="noStrike" kern="1200" cap="none" spc="0" normalizeH="0" baseline="0" noProof="0" dirty="0">
                <a:ln>
                  <a:noFill/>
                </a:ln>
                <a:solidFill>
                  <a:srgbClr val="000000"/>
                </a:solidFill>
                <a:effectLst/>
                <a:uLnTx/>
                <a:uFillTx/>
                <a:latin typeface="Times New Roman"/>
                <a:ea typeface="+mn-ea"/>
                <a:cs typeface="+mn-cs"/>
              </a:rPr>
              <a:t>第</a:t>
            </a:r>
            <a:r>
              <a:rPr kumimoji="0" lang="en-US" altLang="ja-JP" sz="3300" b="1" i="0" u="none" strike="noStrike" kern="1200" cap="none" spc="0" normalizeH="0" baseline="0" noProof="0" dirty="0">
                <a:ln>
                  <a:noFill/>
                </a:ln>
                <a:solidFill>
                  <a:srgbClr val="7030A0"/>
                </a:solidFill>
                <a:effectLst/>
                <a:uLnTx/>
                <a:uFillTx/>
                <a:latin typeface="Times New Roman"/>
                <a:ea typeface="+mn-ea"/>
                <a:cs typeface="+mn-cs"/>
              </a:rPr>
              <a:t>7</a:t>
            </a:r>
            <a:r>
              <a:rPr kumimoji="0" lang="ja-JP" altLang="en-US" sz="33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33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6" name="TextBox 5"/>
          <p:cNvSpPr txBox="1"/>
          <p:nvPr/>
        </p:nvSpPr>
        <p:spPr>
          <a:xfrm>
            <a:off x="2841436" y="1373032"/>
            <a:ext cx="1463913" cy="600164"/>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300" b="0" i="0" u="none" strike="noStrike" kern="1200" cap="none" spc="0" normalizeH="0" baseline="0" noProof="0" dirty="0">
                <a:ln>
                  <a:noFill/>
                </a:ln>
                <a:solidFill>
                  <a:srgbClr val="000000"/>
                </a:solidFill>
                <a:effectLst/>
                <a:uLnTx/>
                <a:uFillTx/>
                <a:latin typeface="Times New Roman"/>
                <a:ea typeface="+mn-ea"/>
                <a:cs typeface="+mn-cs"/>
              </a:rPr>
              <a:t>第</a:t>
            </a:r>
            <a:r>
              <a:rPr kumimoji="0" lang="en-US" altLang="ja-JP" sz="3300" b="1" i="0" u="none" strike="noStrike" kern="1200" cap="none" spc="0" normalizeH="0" baseline="0" noProof="0" dirty="0">
                <a:ln>
                  <a:noFill/>
                </a:ln>
                <a:solidFill>
                  <a:srgbClr val="7030A0"/>
                </a:solidFill>
                <a:effectLst/>
                <a:uLnTx/>
                <a:uFillTx/>
                <a:latin typeface="Times New Roman"/>
                <a:ea typeface="+mn-ea"/>
                <a:cs typeface="+mn-cs"/>
              </a:rPr>
              <a:t>47</a:t>
            </a:r>
            <a:r>
              <a:rPr kumimoji="0" lang="ja-JP" altLang="en-US" sz="33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33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TextBox 6"/>
          <p:cNvSpPr txBox="1"/>
          <p:nvPr/>
        </p:nvSpPr>
        <p:spPr>
          <a:xfrm>
            <a:off x="6179697" y="1313971"/>
            <a:ext cx="1840809" cy="646331"/>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srgbClr val="000000"/>
                </a:solidFill>
                <a:effectLst/>
                <a:uLnTx/>
                <a:uFillTx/>
                <a:latin typeface="Times New Roman"/>
                <a:ea typeface="+mn-ea"/>
                <a:cs typeface="+mn-cs"/>
              </a:rPr>
              <a:t>第</a:t>
            </a:r>
            <a:r>
              <a:rPr kumimoji="0" lang="en-US" altLang="ja-JP" sz="3600" b="1" i="0" u="none" strike="noStrike" kern="1200" cap="none" spc="0" normalizeH="0" baseline="0" noProof="0" dirty="0">
                <a:ln>
                  <a:noFill/>
                </a:ln>
                <a:solidFill>
                  <a:srgbClr val="7030A0"/>
                </a:solidFill>
                <a:effectLst/>
                <a:uLnTx/>
                <a:uFillTx/>
                <a:latin typeface="Times New Roman"/>
                <a:ea typeface="+mn-ea"/>
                <a:cs typeface="+mn-cs"/>
              </a:rPr>
              <a:t>157</a:t>
            </a:r>
            <a:r>
              <a:rPr kumimoji="0" lang="ja-JP" altLang="en-US" sz="32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32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3" name="TextBox 2"/>
          <p:cNvSpPr txBox="1"/>
          <p:nvPr/>
        </p:nvSpPr>
        <p:spPr>
          <a:xfrm>
            <a:off x="-304800" y="1235415"/>
            <a:ext cx="4610149" cy="21238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9" name="TextBox 8"/>
          <p:cNvSpPr txBox="1"/>
          <p:nvPr/>
        </p:nvSpPr>
        <p:spPr>
          <a:xfrm>
            <a:off x="6175592" y="1235414"/>
            <a:ext cx="3284761" cy="10772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4" name="TextBox 3"/>
          <p:cNvSpPr txBox="1"/>
          <p:nvPr/>
        </p:nvSpPr>
        <p:spPr>
          <a:xfrm>
            <a:off x="0" y="3819356"/>
            <a:ext cx="1420239"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上帝关上了门</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3" name="TextBox 12"/>
          <p:cNvSpPr txBox="1"/>
          <p:nvPr/>
        </p:nvSpPr>
        <p:spPr>
          <a:xfrm>
            <a:off x="111868" y="4157910"/>
            <a:ext cx="1196502" cy="1477328"/>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Times New Roman"/>
                <a:ea typeface="+mn-ea"/>
                <a:cs typeface="+mn-cs"/>
              </a:rPr>
              <a:t>挪亚</a:t>
            </a:r>
            <a:r>
              <a:rPr kumimoji="0" lang="zh-CN" altLang="en-US" sz="1800" b="0" i="0" u="none" strike="noStrike" kern="1200" cap="none" spc="0" normalizeH="0" baseline="0" noProof="0" dirty="0">
                <a:ln>
                  <a:noFill/>
                </a:ln>
                <a:solidFill>
                  <a:srgbClr val="000000"/>
                </a:solidFill>
                <a:effectLst/>
                <a:uLnTx/>
                <a:uFillTx/>
                <a:latin typeface="Times New Roman"/>
                <a:ea typeface="+mn-ea"/>
                <a:cs typeface="+mn-cs"/>
              </a:rPr>
              <a:t>和他的家人被密封在方舟内 </a:t>
            </a:r>
            <a:r>
              <a:rPr kumimoji="0" lang="en-US" altLang="zh-CN" sz="18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8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800" b="0" i="0" u="none" strike="noStrike" kern="1200" cap="none" spc="0" normalizeH="0" baseline="0" noProof="0" dirty="0">
                <a:ln>
                  <a:noFill/>
                </a:ln>
                <a:solidFill>
                  <a:srgbClr val="000000"/>
                </a:solidFill>
                <a:effectLst/>
                <a:uLnTx/>
                <a:uFillTx/>
                <a:latin typeface="Times New Roman"/>
                <a:ea typeface="+mn-ea"/>
                <a:cs typeface="+mn-cs"/>
              </a:rPr>
              <a:t>7:16)</a:t>
            </a:r>
            <a:r>
              <a:rPr kumimoji="0" lang="zh-CN" altLang="en-US" sz="1800" b="0" i="0" u="none" strike="noStrike" kern="1200" cap="none" spc="0" normalizeH="0" baseline="0" noProof="0" dirty="0">
                <a:ln>
                  <a:noFill/>
                </a:ln>
                <a:solidFill>
                  <a:srgbClr val="000000"/>
                </a:solidFill>
                <a:effectLst/>
                <a:uLnTx/>
                <a:uFillTx/>
                <a:latin typeface="Times New Roman"/>
                <a:ea typeface="+mn-ea"/>
                <a:cs typeface="+mn-cs"/>
              </a:rPr>
              <a:t> </a:t>
            </a: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4" name="TextBox 13"/>
          <p:cNvSpPr txBox="1"/>
          <p:nvPr/>
        </p:nvSpPr>
        <p:spPr>
          <a:xfrm>
            <a:off x="1001133" y="5721678"/>
            <a:ext cx="458014" cy="584775"/>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5" name="TextBox 14"/>
          <p:cNvSpPr txBox="1"/>
          <p:nvPr/>
        </p:nvSpPr>
        <p:spPr>
          <a:xfrm>
            <a:off x="2129541" y="5800749"/>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40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6" name="TextBox 15"/>
          <p:cNvSpPr txBox="1"/>
          <p:nvPr/>
        </p:nvSpPr>
        <p:spPr>
          <a:xfrm>
            <a:off x="5039887" y="5778666"/>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110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7" name="TextBox 16"/>
          <p:cNvSpPr txBox="1"/>
          <p:nvPr/>
        </p:nvSpPr>
        <p:spPr>
          <a:xfrm>
            <a:off x="7453713" y="5764217"/>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74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8" name="TextBox 17"/>
          <p:cNvSpPr txBox="1"/>
          <p:nvPr/>
        </p:nvSpPr>
        <p:spPr>
          <a:xfrm>
            <a:off x="2412457" y="3254663"/>
            <a:ext cx="110895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Times New Roman"/>
                <a:ea typeface="+mn-ea"/>
                <a:cs typeface="+mn-cs"/>
              </a:rPr>
              <a:t>洪水开始</a:t>
            </a:r>
            <a:endParaRPr kumimoji="0" lang="en-US" altLang="ja-JP"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9" name="TextBox 18"/>
          <p:cNvSpPr txBox="1"/>
          <p:nvPr/>
        </p:nvSpPr>
        <p:spPr>
          <a:xfrm>
            <a:off x="1640021" y="3712651"/>
            <a:ext cx="1881392" cy="203132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被困在地下深处的水涌到陆地上，雨开始了。有</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40</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天的大雨，火山爆发，地震等等</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7:12,17)</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。水覆盖整个地球</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7:18-20)</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。所有陆地生物都死了</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7:21-22) </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a:t>
            </a: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1" name="TextBox 20"/>
          <p:cNvSpPr txBox="1"/>
          <p:nvPr/>
        </p:nvSpPr>
        <p:spPr>
          <a:xfrm>
            <a:off x="3727968" y="3725429"/>
            <a:ext cx="2476092"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洪水第</a:t>
            </a:r>
            <a:r>
              <a:rPr kumimoji="0" lang="en-US" altLang="zh-CN" sz="1600" b="1" i="0" u="none" strike="noStrike" kern="1200" cap="none" spc="0" normalizeH="0" baseline="0" noProof="0" dirty="0">
                <a:ln>
                  <a:noFill/>
                </a:ln>
                <a:solidFill>
                  <a:srgbClr val="000000"/>
                </a:solidFill>
                <a:effectLst/>
                <a:uLnTx/>
                <a:uFillTx/>
                <a:latin typeface="Times New Roman"/>
                <a:ea typeface="+mn-ea"/>
                <a:cs typeface="+mn-cs"/>
              </a:rPr>
              <a:t>40</a:t>
            </a: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天 </a:t>
            </a:r>
            <a:r>
              <a:rPr kumimoji="0" lang="en-US" altLang="zh-CN" sz="1600" b="1"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强降雨结束</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3" name="TextBox 22"/>
          <p:cNvSpPr txBox="1"/>
          <p:nvPr/>
        </p:nvSpPr>
        <p:spPr>
          <a:xfrm>
            <a:off x="3728684" y="4030059"/>
            <a:ext cx="2428141" cy="116955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再过</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110</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天，随着雨水和火山喷发的持续，水继续覆盖地球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7:24). </a:t>
            </a: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许多含有死去东西的泥层被铺设</a:t>
            </a:r>
            <a:r>
              <a:rPr kumimoji="0" lang="en-US" altLang="ja-JP" sz="14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这些现在变成了岩石和化石。</a:t>
            </a: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4" name="TextBox 23"/>
          <p:cNvSpPr txBox="1"/>
          <p:nvPr/>
        </p:nvSpPr>
        <p:spPr>
          <a:xfrm>
            <a:off x="4618307" y="5226491"/>
            <a:ext cx="2132688"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000000"/>
                </a:solidFill>
                <a:effectLst/>
                <a:uLnTx/>
                <a:uFillTx/>
                <a:latin typeface="Times New Roman"/>
                <a:ea typeface="+mn-ea"/>
                <a:cs typeface="+mn-cs"/>
              </a:rPr>
              <a:t>最后水开始消退</a:t>
            </a: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5" name="TextBox 24"/>
          <p:cNvSpPr txBox="1"/>
          <p:nvPr/>
        </p:nvSpPr>
        <p:spPr>
          <a:xfrm>
            <a:off x="7080923" y="3573135"/>
            <a:ext cx="2063078" cy="83099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方舟落在亚 拉 腊 的“新”山上（创世记 </a:t>
            </a:r>
            <a:r>
              <a:rPr kumimoji="0" lang="en-US" altLang="ja-JP" sz="1600" b="0" i="0" u="none" strike="noStrike" kern="1200" cap="none" spc="0" normalizeH="0" baseline="0" noProof="0" dirty="0">
                <a:ln>
                  <a:noFill/>
                </a:ln>
                <a:solidFill>
                  <a:srgbClr val="000000"/>
                </a:solidFill>
                <a:effectLst/>
                <a:uLnTx/>
                <a:uFillTx/>
                <a:latin typeface="Times New Roman"/>
                <a:ea typeface="+mn-ea"/>
                <a:cs typeface="+mn-cs"/>
              </a:rPr>
              <a:t>8:4</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6" name="TextBox 25"/>
          <p:cNvSpPr txBox="1"/>
          <p:nvPr/>
        </p:nvSpPr>
        <p:spPr>
          <a:xfrm>
            <a:off x="7100101" y="4157910"/>
            <a:ext cx="2123872" cy="156966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挪亚</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和他的家人等待</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74</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天期间</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水继续消退。 一阵大风</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600" b="0" i="0" u="none" strike="noStrike" kern="1200" cap="none" spc="0" normalizeH="0" baseline="0" noProof="0" dirty="0">
                <a:ln>
                  <a:noFill/>
                </a:ln>
                <a:solidFill>
                  <a:srgbClr val="000000"/>
                </a:solidFill>
                <a:effectLst/>
                <a:uLnTx/>
                <a:uFillTx/>
                <a:latin typeface="Times New Roman"/>
                <a:ea typeface="+mn-ea"/>
                <a:cs typeface="+mn-cs"/>
              </a:rPr>
              <a:t>8:1</a:t>
            </a:r>
            <a:r>
              <a:rPr kumimoji="0" lang="zh-CN" altLang="en-US" sz="1600" b="0" i="0" u="none" strike="noStrike" kern="1200" cap="none" spc="0" normalizeH="0" baseline="0" noProof="0" dirty="0">
                <a:ln>
                  <a:noFill/>
                </a:ln>
                <a:solidFill>
                  <a:srgbClr val="000000"/>
                </a:solidFill>
                <a:effectLst/>
                <a:uLnTx/>
                <a:uFillTx/>
                <a:latin typeface="Times New Roman"/>
                <a:ea typeface="+mn-ea"/>
                <a:cs typeface="+mn-cs"/>
              </a:rPr>
              <a:t>）有助于将水驱离陆地。 山脉继续上升，山谷继续形成。</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143619018"/>
      </p:ext>
    </p:extLst>
  </p:cSld>
  <p:clrMapOvr>
    <a:masterClrMapping/>
  </p:clrMapOvr>
  <p:transition spd="med">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33400"/>
            <a:ext cx="96774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6" name="Rectangle 3"/>
          <p:cNvSpPr>
            <a:spLocks noGrp="1" noChangeArrowheads="1"/>
          </p:cNvSpPr>
          <p:nvPr>
            <p:ph type="title"/>
          </p:nvPr>
        </p:nvSpPr>
        <p:spPr>
          <a:xfrm>
            <a:off x="76200" y="381000"/>
            <a:ext cx="4572000" cy="1066800"/>
          </a:xfrm>
        </p:spPr>
        <p:txBody>
          <a:bodyPr/>
          <a:lstStyle/>
          <a:p>
            <a:pPr eaLnBrk="1" hangingPunct="1"/>
            <a:r>
              <a:rPr lang="en-US" b="1">
                <a:solidFill>
                  <a:schemeClr val="tx1"/>
                </a:solidFill>
                <a:latin typeface="Times New Roman" charset="0"/>
                <a:ea typeface="ＭＳ Ｐゴシック" charset="0"/>
                <a:cs typeface="ＭＳ Ｐゴシック" charset="0"/>
              </a:rPr>
              <a:t>Flood Chronology</a:t>
            </a:r>
          </a:p>
        </p:txBody>
      </p:sp>
      <p:sp>
        <p:nvSpPr>
          <p:cNvPr id="4" name="TextBox 3"/>
          <p:cNvSpPr txBox="1"/>
          <p:nvPr/>
        </p:nvSpPr>
        <p:spPr>
          <a:xfrm>
            <a:off x="4987879" y="647684"/>
            <a:ext cx="1196502" cy="40856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5" name="Rectangle 3"/>
          <p:cNvSpPr txBox="1">
            <a:spLocks noChangeArrowheads="1"/>
          </p:cNvSpPr>
          <p:nvPr/>
        </p:nvSpPr>
        <p:spPr bwMode="auto">
          <a:xfrm>
            <a:off x="194881" y="505838"/>
            <a:ext cx="4584112" cy="854413"/>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4400" b="1" i="0" u="none" strike="noStrike" kern="0" cap="none" spc="0" normalizeH="0" baseline="0" noProof="0" dirty="0">
                <a:ln>
                  <a:noFill/>
                </a:ln>
                <a:solidFill>
                  <a:srgbClr val="000000"/>
                </a:solidFill>
                <a:effectLst/>
                <a:uLnTx/>
                <a:uFillTx/>
                <a:latin typeface="Times New Roman" charset="0"/>
                <a:ea typeface="ＭＳ Ｐゴシック" charset="0"/>
                <a:cs typeface="ＭＳ Ｐゴシック" charset="0"/>
              </a:rPr>
              <a:t>洪水年表</a:t>
            </a:r>
            <a:endParaRPr kumimoji="0" lang="en-US" sz="4400" b="1" i="0" u="none" strike="noStrike" kern="0" cap="none" spc="0" normalizeH="0" baseline="0" noProof="0" dirty="0">
              <a:ln>
                <a:noFill/>
              </a:ln>
              <a:solidFill>
                <a:srgbClr val="000000"/>
              </a:solidFill>
              <a:effectLst/>
              <a:uLnTx/>
              <a:uFillTx/>
              <a:latin typeface="Times New Roman" charset="0"/>
              <a:ea typeface="ＭＳ Ｐゴシック" charset="0"/>
              <a:cs typeface="ＭＳ Ｐゴシック" charset="0"/>
            </a:endParaRPr>
          </a:p>
        </p:txBody>
      </p:sp>
      <p:sp>
        <p:nvSpPr>
          <p:cNvPr id="6" name="TextBox 5"/>
          <p:cNvSpPr txBox="1"/>
          <p:nvPr/>
        </p:nvSpPr>
        <p:spPr>
          <a:xfrm>
            <a:off x="345989" y="1235413"/>
            <a:ext cx="1152071" cy="954107"/>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sz="2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7030A0"/>
                </a:solidFill>
                <a:effectLst/>
                <a:uLnTx/>
                <a:uFillTx/>
                <a:latin typeface="Times New Roman"/>
                <a:ea typeface="+mn-ea"/>
                <a:cs typeface="+mn-cs"/>
              </a:rPr>
              <a:t>231</a:t>
            </a: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7" name="TextBox 6"/>
          <p:cNvSpPr txBox="1"/>
          <p:nvPr/>
        </p:nvSpPr>
        <p:spPr>
          <a:xfrm>
            <a:off x="2225376" y="1235413"/>
            <a:ext cx="1152071" cy="954107"/>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sz="2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7030A0"/>
                </a:solidFill>
                <a:effectLst/>
                <a:uLnTx/>
                <a:uFillTx/>
                <a:latin typeface="Times New Roman"/>
                <a:ea typeface="+mn-ea"/>
                <a:cs typeface="+mn-cs"/>
              </a:rPr>
              <a:t>271</a:t>
            </a: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8" name="TextBox 7"/>
          <p:cNvSpPr txBox="1"/>
          <p:nvPr/>
        </p:nvSpPr>
        <p:spPr>
          <a:xfrm>
            <a:off x="4029529" y="1235412"/>
            <a:ext cx="1152071" cy="954107"/>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sz="2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7030A0"/>
                </a:solidFill>
                <a:effectLst/>
                <a:uLnTx/>
                <a:uFillTx/>
                <a:latin typeface="Times New Roman"/>
                <a:ea typeface="+mn-ea"/>
                <a:cs typeface="+mn-cs"/>
              </a:rPr>
              <a:t>299</a:t>
            </a: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9" name="TextBox 8"/>
          <p:cNvSpPr txBox="1"/>
          <p:nvPr/>
        </p:nvSpPr>
        <p:spPr>
          <a:xfrm>
            <a:off x="5489007" y="1070035"/>
            <a:ext cx="1152071" cy="954107"/>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sz="2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7030A0"/>
                </a:solidFill>
                <a:effectLst/>
                <a:uLnTx/>
                <a:uFillTx/>
                <a:latin typeface="Times New Roman"/>
                <a:ea typeface="+mn-ea"/>
                <a:cs typeface="+mn-cs"/>
              </a:rPr>
              <a:t>321</a:t>
            </a: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0" name="TextBox 9"/>
          <p:cNvSpPr txBox="1"/>
          <p:nvPr/>
        </p:nvSpPr>
        <p:spPr>
          <a:xfrm>
            <a:off x="6993541" y="1060300"/>
            <a:ext cx="1152071" cy="954107"/>
          </a:xfrm>
          <a:prstGeom prst="rect">
            <a:avLst/>
          </a:prstGeom>
          <a:solidFill>
            <a:schemeClr val="bg1"/>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第</a:t>
            </a:r>
            <a:endParaRPr kumimoji="0" lang="en-US" altLang="ja-JP" sz="2800" b="0" i="0" u="none" strike="noStrike" kern="1200" cap="none" spc="0" normalizeH="0" baseline="0" noProof="0" dirty="0">
              <a:ln>
                <a:noFill/>
              </a:ln>
              <a:solidFill>
                <a:srgbClr val="000000"/>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200" cap="none" spc="0" normalizeH="0" baseline="0" noProof="0" dirty="0">
                <a:ln>
                  <a:noFill/>
                </a:ln>
                <a:solidFill>
                  <a:srgbClr val="7030A0"/>
                </a:solidFill>
                <a:effectLst/>
                <a:uLnTx/>
                <a:uFillTx/>
                <a:latin typeface="Times New Roman"/>
                <a:ea typeface="+mn-ea"/>
                <a:cs typeface="+mn-cs"/>
              </a:rPr>
              <a:t>378</a:t>
            </a:r>
            <a:r>
              <a:rPr kumimoji="0" lang="ja-JP" altLang="en-US" sz="28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2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1" name="TextBox 10"/>
          <p:cNvSpPr txBox="1"/>
          <p:nvPr/>
        </p:nvSpPr>
        <p:spPr>
          <a:xfrm>
            <a:off x="922024" y="4224224"/>
            <a:ext cx="1196502" cy="58477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其他山脉出现</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2" name="TextBox 11"/>
          <p:cNvSpPr txBox="1"/>
          <p:nvPr/>
        </p:nvSpPr>
        <p:spPr>
          <a:xfrm>
            <a:off x="922023" y="4812187"/>
            <a:ext cx="1801721" cy="95410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再过</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40</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天，方舟里的所有人都继续等待。 同时植物开始生</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8:7)</a:t>
            </a: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3" name="TextBox 12"/>
          <p:cNvSpPr txBox="1"/>
          <p:nvPr/>
        </p:nvSpPr>
        <p:spPr>
          <a:xfrm>
            <a:off x="3009922" y="3383305"/>
            <a:ext cx="1196502" cy="83099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Times New Roman"/>
                <a:ea typeface="+mn-ea"/>
                <a:cs typeface="+mn-cs"/>
              </a:rPr>
              <a:t>挪</a:t>
            </a: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亚发出一只乌鸦</a:t>
            </a:r>
            <a:r>
              <a:rPr kumimoji="0" lang="en-US" altLang="zh-CN" sz="1600" b="1" i="0" u="none" strike="noStrike" kern="1200" cap="none" spc="0" normalizeH="0" baseline="0" noProof="0" dirty="0">
                <a:ln>
                  <a:noFill/>
                </a:ln>
                <a:solidFill>
                  <a:srgbClr val="000000"/>
                </a:solidFill>
                <a:effectLst/>
                <a:uLnTx/>
                <a:uFillTx/>
                <a:latin typeface="Times New Roman"/>
                <a:ea typeface="+mn-ea"/>
                <a:cs typeface="+mn-cs"/>
              </a:rPr>
              <a:t>(</a:t>
            </a: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zh-CN" sz="1600" b="1" i="0" u="none" strike="noStrike" kern="1200" cap="none" spc="0" normalizeH="0" baseline="0" noProof="0" dirty="0">
                <a:ln>
                  <a:noFill/>
                </a:ln>
                <a:solidFill>
                  <a:srgbClr val="000000"/>
                </a:solidFill>
                <a:effectLst/>
                <a:uLnTx/>
                <a:uFillTx/>
                <a:latin typeface="Times New Roman"/>
                <a:ea typeface="+mn-ea"/>
                <a:cs typeface="+mn-cs"/>
              </a:rPr>
              <a:t>8:7)</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4" name="TextBox 13"/>
          <p:cNvSpPr txBox="1"/>
          <p:nvPr/>
        </p:nvSpPr>
        <p:spPr>
          <a:xfrm>
            <a:off x="2998553" y="4218561"/>
            <a:ext cx="1485898" cy="138499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在每四个</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7</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天的时间段之后</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 </a:t>
            </a: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挪亚</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会发出一只鸽子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400" b="0" i="0" u="none" strike="noStrike" kern="1200" cap="none" spc="0" normalizeH="0" baseline="0" noProof="0" dirty="0">
                <a:ln>
                  <a:noFill/>
                </a:ln>
                <a:solidFill>
                  <a:srgbClr val="000000"/>
                </a:solidFill>
                <a:effectLst/>
                <a:uLnTx/>
                <a:uFillTx/>
                <a:latin typeface="Times New Roman"/>
                <a:ea typeface="+mn-ea"/>
                <a:cs typeface="+mn-cs"/>
              </a:rPr>
              <a:t>8:8,10,12)</a:t>
            </a: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 。水继续消退。</a:t>
            </a: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6" name="TextBox 15"/>
          <p:cNvSpPr txBox="1"/>
          <p:nvPr/>
        </p:nvSpPr>
        <p:spPr>
          <a:xfrm>
            <a:off x="4667798" y="3740442"/>
            <a:ext cx="1196502" cy="83099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最后发出的鸽子不归</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7" name="TextBox 16"/>
          <p:cNvSpPr txBox="1"/>
          <p:nvPr/>
        </p:nvSpPr>
        <p:spPr>
          <a:xfrm>
            <a:off x="4667798" y="4562060"/>
            <a:ext cx="1196502" cy="73866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挪</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亚再等</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22</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天</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 </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同时地球继续干</a:t>
            </a: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涸。</a:t>
            </a: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19" name="TextBox 18"/>
          <p:cNvSpPr txBox="1"/>
          <p:nvPr/>
        </p:nvSpPr>
        <p:spPr>
          <a:xfrm>
            <a:off x="6023370" y="4026832"/>
            <a:ext cx="1418289" cy="58477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大部分的水已从陆地退去</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0" name="TextBox 19"/>
          <p:cNvSpPr txBox="1"/>
          <p:nvPr/>
        </p:nvSpPr>
        <p:spPr>
          <a:xfrm>
            <a:off x="6092674" y="4639169"/>
            <a:ext cx="1271163" cy="95410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再过</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57</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天，土地</a:t>
            </a: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干涸</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直至足以让动物生活 </a:t>
            </a:r>
            <a:r>
              <a:rPr kumimoji="0" lang="en-US" altLang="zh-CN" sz="14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400" b="0" i="0" u="none" strike="noStrike" kern="1200" cap="none" spc="0" normalizeH="0" baseline="0" noProof="0" dirty="0">
                <a:ln>
                  <a:noFill/>
                </a:ln>
                <a:solidFill>
                  <a:srgbClr val="000000"/>
                </a:solidFill>
                <a:effectLst/>
                <a:uLnTx/>
                <a:uFillTx/>
                <a:latin typeface="Times New Roman"/>
                <a:ea typeface="+mn-ea"/>
                <a:cs typeface="+mn-cs"/>
              </a:rPr>
              <a:t>8:14).</a:t>
            </a: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1" name="TextBox 20"/>
          <p:cNvSpPr txBox="1"/>
          <p:nvPr/>
        </p:nvSpPr>
        <p:spPr>
          <a:xfrm>
            <a:off x="7569718" y="3223102"/>
            <a:ext cx="1574281"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a:ln>
                  <a:noFill/>
                </a:ln>
                <a:solidFill>
                  <a:srgbClr val="000000"/>
                </a:solidFill>
                <a:effectLst/>
                <a:uLnTx/>
                <a:uFillTx/>
                <a:latin typeface="Times New Roman"/>
                <a:ea typeface="+mn-ea"/>
                <a:cs typeface="+mn-cs"/>
              </a:rPr>
              <a:t>离开方舟</a:t>
            </a:r>
            <a:endParaRPr kumimoji="0" lang="en-US" sz="18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2" name="TextBox 21"/>
          <p:cNvSpPr txBox="1"/>
          <p:nvPr/>
        </p:nvSpPr>
        <p:spPr>
          <a:xfrm>
            <a:off x="7517120" y="3592434"/>
            <a:ext cx="1626879" cy="95410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srgbClr val="000000"/>
                </a:solidFill>
                <a:effectLst/>
                <a:uLnTx/>
                <a:uFillTx/>
                <a:latin typeface="Times New Roman"/>
                <a:ea typeface="+mn-ea"/>
                <a:cs typeface="+mn-cs"/>
              </a:rPr>
              <a:t>挪</a:t>
            </a:r>
            <a:r>
              <a:rPr kumimoji="0" lang="zh-CN" altLang="en-US" sz="1400" b="0" i="0" u="none" strike="noStrike" kern="1200" cap="none" spc="0" normalizeH="0" baseline="0" noProof="0" dirty="0">
                <a:ln>
                  <a:noFill/>
                </a:ln>
                <a:solidFill>
                  <a:srgbClr val="000000"/>
                </a:solidFill>
                <a:effectLst/>
                <a:uLnTx/>
                <a:uFillTx/>
                <a:latin typeface="Times New Roman"/>
                <a:ea typeface="+mn-ea"/>
                <a:cs typeface="+mn-cs"/>
              </a:rPr>
              <a:t>亚，他的家人和所有动物离开方舟，在改变了的土地上建造家园。</a:t>
            </a:r>
            <a:endParaRPr kumimoji="0" lang="en-US" sz="14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3" name="TextBox 22"/>
          <p:cNvSpPr txBox="1"/>
          <p:nvPr/>
        </p:nvSpPr>
        <p:spPr>
          <a:xfrm>
            <a:off x="7592210" y="5222732"/>
            <a:ext cx="1627989" cy="58477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Times New Roman"/>
                <a:ea typeface="+mn-ea"/>
                <a:cs typeface="+mn-cs"/>
              </a:rPr>
              <a:t>挪</a:t>
            </a:r>
            <a:r>
              <a:rPr kumimoji="0" lang="zh-CN" altLang="en-US" sz="1600" b="1" i="0" u="none" strike="noStrike" kern="1200" cap="none" spc="0" normalizeH="0" baseline="0" noProof="0" dirty="0">
                <a:ln>
                  <a:noFill/>
                </a:ln>
                <a:solidFill>
                  <a:srgbClr val="000000"/>
                </a:solidFill>
                <a:effectLst/>
                <a:uLnTx/>
                <a:uFillTx/>
                <a:latin typeface="Times New Roman"/>
                <a:ea typeface="+mn-ea"/>
                <a:cs typeface="+mn-cs"/>
              </a:rPr>
              <a:t>亚建造了祭坛 </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600" b="0" i="0" u="none" strike="noStrike" kern="1200" cap="none" spc="0" normalizeH="0" baseline="0" noProof="0" dirty="0">
                <a:ln>
                  <a:noFill/>
                </a:ln>
                <a:solidFill>
                  <a:srgbClr val="000000"/>
                </a:solidFill>
                <a:effectLst/>
                <a:uLnTx/>
                <a:uFillTx/>
                <a:latin typeface="Times New Roman"/>
                <a:ea typeface="+mn-ea"/>
                <a:cs typeface="+mn-cs"/>
              </a:rPr>
              <a:t>8:20)</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4" name="TextBox 23"/>
          <p:cNvSpPr txBox="1"/>
          <p:nvPr/>
        </p:nvSpPr>
        <p:spPr>
          <a:xfrm>
            <a:off x="5140279" y="800084"/>
            <a:ext cx="1196502" cy="40856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5" name="TextBox 24"/>
          <p:cNvSpPr txBox="1"/>
          <p:nvPr/>
        </p:nvSpPr>
        <p:spPr>
          <a:xfrm>
            <a:off x="7592211" y="5788051"/>
            <a:ext cx="1627989" cy="58477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Times New Roman"/>
                <a:ea typeface="+mn-ea"/>
                <a:cs typeface="+mn-cs"/>
              </a:rPr>
              <a:t>彩虹</a:t>
            </a:r>
            <a:r>
              <a:rPr kumimoji="0" lang="en-US" altLang="zh-CN" sz="1600" b="0" i="0" u="none" strike="noStrike" kern="1200" cap="none" spc="0" normalizeH="0" baseline="0" noProof="0" dirty="0">
                <a:ln>
                  <a:noFill/>
                </a:ln>
                <a:solidFill>
                  <a:srgbClr val="000000"/>
                </a:solidFill>
                <a:effectLst/>
                <a:uLnTx/>
                <a:uFillTx/>
                <a:latin typeface="Times New Roman"/>
                <a:ea typeface="+mn-ea"/>
                <a:cs typeface="+mn-cs"/>
              </a:rPr>
              <a:t>(</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创世记 </a:t>
            </a:r>
            <a:r>
              <a:rPr kumimoji="0" lang="en-US" altLang="ja-JP" sz="1600" b="0" i="0" u="none" strike="noStrike" kern="1200" cap="none" spc="0" normalizeH="0" baseline="0" noProof="0" dirty="0">
                <a:ln>
                  <a:noFill/>
                </a:ln>
                <a:solidFill>
                  <a:srgbClr val="000000"/>
                </a:solidFill>
                <a:effectLst/>
                <a:uLnTx/>
                <a:uFillTx/>
                <a:latin typeface="Times New Roman"/>
                <a:ea typeface="+mn-ea"/>
                <a:cs typeface="+mn-cs"/>
              </a:rPr>
              <a:t>9:14)</a:t>
            </a:r>
            <a:endParaRPr kumimoji="0" lang="en-US" sz="1600" b="1"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6" name="TextBox 25"/>
          <p:cNvSpPr txBox="1"/>
          <p:nvPr/>
        </p:nvSpPr>
        <p:spPr>
          <a:xfrm>
            <a:off x="1355547" y="5970763"/>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40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7" name="TextBox 26"/>
          <p:cNvSpPr txBox="1"/>
          <p:nvPr/>
        </p:nvSpPr>
        <p:spPr>
          <a:xfrm>
            <a:off x="3140837" y="5975904"/>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28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8" name="TextBox 27"/>
          <p:cNvSpPr txBox="1"/>
          <p:nvPr/>
        </p:nvSpPr>
        <p:spPr>
          <a:xfrm>
            <a:off x="4817904" y="5969528"/>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22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
        <p:nvSpPr>
          <p:cNvPr id="29" name="TextBox 28"/>
          <p:cNvSpPr txBox="1"/>
          <p:nvPr/>
        </p:nvSpPr>
        <p:spPr>
          <a:xfrm>
            <a:off x="6307597" y="5959027"/>
            <a:ext cx="934671" cy="338554"/>
          </a:xfrm>
          <a:prstGeom prst="rect">
            <a:avLst/>
          </a:prstGeom>
          <a:solidFill>
            <a:schemeClr val="bg1"/>
          </a:solid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0000"/>
                </a:solidFill>
                <a:effectLst/>
                <a:uLnTx/>
                <a:uFillTx/>
                <a:latin typeface="Times New Roman"/>
                <a:ea typeface="+mn-ea"/>
                <a:cs typeface="+mn-cs"/>
              </a:rPr>
              <a:t>57 </a:t>
            </a:r>
            <a:r>
              <a:rPr kumimoji="0" lang="ja-JP" altLang="en-US" sz="1600" b="0" i="0" u="none" strike="noStrike" kern="1200" cap="none" spc="0" normalizeH="0" baseline="0" noProof="0" dirty="0">
                <a:ln>
                  <a:noFill/>
                </a:ln>
                <a:solidFill>
                  <a:srgbClr val="000000"/>
                </a:solidFill>
                <a:effectLst/>
                <a:uLnTx/>
                <a:uFillTx/>
                <a:latin typeface="Times New Roman"/>
                <a:ea typeface="+mn-ea"/>
                <a:cs typeface="+mn-cs"/>
              </a:rPr>
              <a:t>天</a:t>
            </a:r>
            <a:endParaRPr kumimoji="0" lang="en-US" sz="16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146898487"/>
      </p:ext>
    </p:extLst>
  </p:cSld>
  <p:clrMapOvr>
    <a:masterClrMapping/>
  </p:clrMapOvr>
  <p:transition spd="med">
    <p:randomBar dir="vert"/>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latin typeface="Arial"/>
              </a:rPr>
              <a:t>'</a:t>
            </a:r>
            <a:r>
              <a:rPr lang="en-US" dirty="0"/>
              <a:t>s long lives</a:t>
            </a:r>
          </a:p>
        </p:txBody>
      </p:sp>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37" name="Rectangle 5"/>
          <p:cNvSpPr>
            <a:spLocks noChangeArrowheads="1"/>
          </p:cNvSpPr>
          <p:nvPr/>
        </p:nvSpPr>
        <p:spPr bwMode="auto">
          <a:xfrm>
            <a:off x="1104900" y="2292800"/>
            <a:ext cx="7239000" cy="4572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rPr>
              <a:t>他们去世时的年龄</a:t>
            </a:r>
            <a:endPar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endParaRP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玛土撒拉</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亚当</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闪</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挪亚</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Arial" charset="0"/>
                <a:ea typeface="ＭＳ Ｐゴシック" charset="0"/>
                <a:cs typeface="Arial"/>
              </a:rPr>
              <a:t>摩西</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Arial" charset="0"/>
                <a:ea typeface="ＭＳ Ｐゴシック" charset="0"/>
                <a:cs typeface="Arial"/>
              </a:rPr>
              <a:t>亚伯拉罕</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Arial" charset="0"/>
                <a:ea typeface="ＭＳ Ｐゴシック" charset="0"/>
                <a:cs typeface="Arial"/>
              </a:rPr>
              <a:t>大卫</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a:t>
            </a: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a:t>
            </a: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a:t>
            </a: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a:t>
            </a: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a:t>
            </a: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a:t>
            </a: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a:t>
            </a:r>
            <a:r>
              <a:rPr kumimoji="0" lang="ja-JP" alt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岁</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6"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a:ea typeface="ＭＳ Ｐゴシック" charset="0"/>
                <a:cs typeface="Arial"/>
              </a:rPr>
              <a:t>90</a:t>
            </a: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洪水解释了为什么寿命缩短了</a:t>
            </a:r>
            <a:endPar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4"/>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9" name="Rectangle 4"/>
          <p:cNvSpPr txBox="1">
            <a:spLocks noChangeArrowheads="1"/>
          </p:cNvSpPr>
          <p:nvPr/>
        </p:nvSpPr>
        <p:spPr bwMode="auto">
          <a:xfrm>
            <a:off x="1143000" y="7000450"/>
            <a:ext cx="5905500" cy="1309871"/>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rPr>
              <a:t>To translate, please move the above black box over</a:t>
            </a:r>
          </a:p>
        </p:txBody>
      </p:sp>
    </p:spTree>
    <p:extLst>
      <p:ext uri="{BB962C8B-B14F-4D97-AF65-F5344CB8AC3E}">
        <p14:creationId xmlns:p14="http://schemas.microsoft.com/office/powerpoint/2010/main" val="183480204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3218437"/>
                                        </p:tgtEl>
                                      </p:cBhvr>
                                    </p:animEffect>
                                    <p:set>
                                      <p:cBhvr>
                                        <p:cTn id="7" dur="1" fill="hold">
                                          <p:stCondLst>
                                            <p:cond delay="499"/>
                                          </p:stCondLst>
                                        </p:cTn>
                                        <p:tgtEl>
                                          <p:spTgt spid="321843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8437" grpId="0" animBg="1"/>
      <p:bldP spid="27" grpId="0" animBg="1" autoUpdateAnimBg="0"/>
      <p:bldP spid="28" grpId="0" animBg="1"/>
      <p:bldP spid="29"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1219200" y="1524000"/>
            <a:ext cx="7772400" cy="4495800"/>
          </a:xfrm>
        </p:spPr>
        <p:txBody>
          <a:bodyPr/>
          <a:lstStyle/>
          <a:p>
            <a:r>
              <a:rPr lang="zh-CN" altLang="en-US" b="1">
                <a:solidFill>
                  <a:schemeClr val="accent1"/>
                </a:solidFill>
                <a:latin typeface="Arial" pitchFamily="34" charset="0"/>
                <a:ea typeface="SimSun" pitchFamily="2" charset="-122"/>
              </a:rPr>
              <a:t>我们为何学习这题目？！</a:t>
            </a:r>
          </a:p>
          <a:p>
            <a:r>
              <a:rPr lang="zh-CN" altLang="en-US" b="1">
                <a:latin typeface="Arial" pitchFamily="34" charset="0"/>
                <a:ea typeface="SimSun" pitchFamily="2" charset="-122"/>
              </a:rPr>
              <a:t>如今圣经里头所有的日期及家谱与我们有什么</a:t>
            </a:r>
            <a:r>
              <a:rPr lang="zh-CN" altLang="en-US" b="1">
                <a:solidFill>
                  <a:schemeClr val="accent1"/>
                </a:solidFill>
                <a:latin typeface="Arial" pitchFamily="34" charset="0"/>
                <a:ea typeface="SimSun" pitchFamily="2" charset="-122"/>
              </a:rPr>
              <a:t>关系</a:t>
            </a:r>
            <a:r>
              <a:rPr lang="zh-CN" altLang="en-US" b="1">
                <a:latin typeface="Arial" pitchFamily="34" charset="0"/>
                <a:ea typeface="SimSun" pitchFamily="2" charset="-122"/>
              </a:rPr>
              <a:t>？</a:t>
            </a:r>
            <a:r>
              <a:rPr lang="en-US" altLang="en-US" b="1">
                <a:latin typeface="Arial" pitchFamily="34" charset="0"/>
              </a:rPr>
              <a:t> </a:t>
            </a:r>
          </a:p>
          <a:p>
            <a:r>
              <a:rPr lang="zh-CN" altLang="en-US" b="1">
                <a:latin typeface="Arial" pitchFamily="34" charset="0"/>
                <a:ea typeface="SimSun" pitchFamily="2" charset="-122"/>
              </a:rPr>
              <a:t>圣经里头所有的数目及家谱都有</a:t>
            </a:r>
            <a:r>
              <a:rPr lang="zh-CN" altLang="en-US" b="1">
                <a:solidFill>
                  <a:schemeClr val="accent1"/>
                </a:solidFill>
                <a:latin typeface="Arial" pitchFamily="34" charset="0"/>
                <a:ea typeface="SimSun" pitchFamily="2" charset="-122"/>
              </a:rPr>
              <a:t>历史性的可靠</a:t>
            </a:r>
            <a:r>
              <a:rPr lang="zh-CN" altLang="en-US" b="1">
                <a:latin typeface="Arial" pitchFamily="34" charset="0"/>
                <a:ea typeface="SimSun" pitchFamily="2" charset="-122"/>
              </a:rPr>
              <a:t>吗？</a:t>
            </a:r>
            <a:endParaRPr lang="en-US" altLang="en-US" b="1">
              <a:latin typeface="Arial" pitchFamily="34" charset="0"/>
            </a:endParaRPr>
          </a:p>
          <a:p>
            <a:r>
              <a:rPr lang="zh-CN" altLang="en-US" b="1">
                <a:latin typeface="Arial" pitchFamily="34" charset="0"/>
                <a:ea typeface="SimSun" pitchFamily="2" charset="-122"/>
              </a:rPr>
              <a:t>在</a:t>
            </a:r>
            <a:r>
              <a:rPr lang="zh-CN" altLang="en-US" b="1">
                <a:solidFill>
                  <a:schemeClr val="accent1"/>
                </a:solidFill>
                <a:latin typeface="Arial" pitchFamily="34" charset="0"/>
                <a:ea typeface="SimSun" pitchFamily="2" charset="-122"/>
              </a:rPr>
              <a:t>传达</a:t>
            </a:r>
            <a:r>
              <a:rPr lang="zh-CN" altLang="en-US" b="1">
                <a:latin typeface="Arial" pitchFamily="34" charset="0"/>
                <a:ea typeface="SimSun" pitchFamily="2" charset="-122"/>
              </a:rPr>
              <a:t>此数目时又没有弄错？</a:t>
            </a:r>
            <a:endParaRPr lang="en-US" altLang="en-US" b="1">
              <a:latin typeface="Arial" pitchFamily="34" charset="0"/>
            </a:endParaRPr>
          </a:p>
          <a:p>
            <a:r>
              <a:rPr lang="zh-CN" altLang="en-US" b="1">
                <a:latin typeface="Arial" pitchFamily="34" charset="0"/>
                <a:ea typeface="SimSun" pitchFamily="2" charset="-122"/>
              </a:rPr>
              <a:t>至于年代学，我们是否可以说圣经是</a:t>
            </a:r>
            <a:r>
              <a:rPr lang="zh-CN" altLang="en-US" b="1">
                <a:solidFill>
                  <a:schemeClr val="accent1"/>
                </a:solidFill>
                <a:latin typeface="Arial" pitchFamily="34" charset="0"/>
                <a:ea typeface="SimSun" pitchFamily="2" charset="-122"/>
              </a:rPr>
              <a:t>神</a:t>
            </a:r>
            <a:r>
              <a:rPr lang="en-US" altLang="zh-CN" b="1">
                <a:solidFill>
                  <a:schemeClr val="accent1"/>
                </a:solidFill>
                <a:latin typeface="Arial" pitchFamily="34" charset="0"/>
                <a:ea typeface="SimSun" pitchFamily="2" charset="-122"/>
                <a:cs typeface="SimSun" pitchFamily="2" charset="-122"/>
              </a:rPr>
              <a:t>—</a:t>
            </a:r>
            <a:r>
              <a:rPr lang="zh-CN" altLang="en-US" b="1">
                <a:solidFill>
                  <a:schemeClr val="accent1"/>
                </a:solidFill>
                <a:latin typeface="Arial" pitchFamily="34" charset="0"/>
                <a:ea typeface="SimSun" pitchFamily="2" charset="-122"/>
              </a:rPr>
              <a:t>绝对正确</a:t>
            </a:r>
            <a:r>
              <a:rPr lang="en-US" altLang="zh-CN" b="1">
                <a:solidFill>
                  <a:schemeClr val="accent1"/>
                </a:solidFill>
                <a:latin typeface="Arial" pitchFamily="34" charset="0"/>
                <a:ea typeface="SimSun" pitchFamily="2" charset="-122"/>
              </a:rPr>
              <a:t>—</a:t>
            </a:r>
            <a:r>
              <a:rPr lang="zh-CN" altLang="en-US" b="1">
                <a:solidFill>
                  <a:schemeClr val="accent1"/>
                </a:solidFill>
                <a:latin typeface="Arial" pitchFamily="34" charset="0"/>
                <a:ea typeface="SimSun" pitchFamily="2" charset="-122"/>
              </a:rPr>
              <a:t>的话？</a:t>
            </a:r>
            <a:endParaRPr lang="en-US" altLang="en-US" b="1">
              <a:latin typeface="Arial" pitchFamily="34" charset="0"/>
            </a:endParaRPr>
          </a:p>
        </p:txBody>
      </p:sp>
      <p:sp>
        <p:nvSpPr>
          <p:cNvPr id="44035" name="Rectangle 3"/>
          <p:cNvSpPr>
            <a:spLocks noGrp="1" noChangeArrowheads="1"/>
          </p:cNvSpPr>
          <p:nvPr>
            <p:ph type="title"/>
          </p:nvPr>
        </p:nvSpPr>
        <p:spPr>
          <a:noFill/>
          <a:ln/>
        </p:spPr>
        <p:txBody>
          <a:bodyPr/>
          <a:lstStyle/>
          <a:p>
            <a:pPr algn="ctr"/>
            <a:r>
              <a:rPr lang="zh-CN" altLang="en-US" b="1">
                <a:latin typeface="Arial" pitchFamily="34" charset="0"/>
                <a:ea typeface="SimSun" pitchFamily="2" charset="-122"/>
              </a:rPr>
              <a:t>我们的问题</a:t>
            </a:r>
          </a:p>
        </p:txBody>
      </p:sp>
      <p:sp>
        <p:nvSpPr>
          <p:cNvPr id="44036" name="Text Box 4"/>
          <p:cNvSpPr txBox="1">
            <a:spLocks noChangeArrowheads="1"/>
          </p:cNvSpPr>
          <p:nvPr/>
        </p:nvSpPr>
        <p:spPr bwMode="auto">
          <a:xfrm>
            <a:off x="8358188" y="76200"/>
            <a:ext cx="709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403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403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403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403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403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ctrTitle"/>
          </p:nvPr>
        </p:nvSpPr>
        <p:spPr>
          <a:xfrm>
            <a:off x="5334000" y="76200"/>
            <a:ext cx="3581400" cy="1524000"/>
          </a:xfrm>
        </p:spPr>
        <p:txBody>
          <a:bodyPr/>
          <a:lstStyle/>
          <a:p>
            <a:r>
              <a:rPr lang="zh-CN" altLang="en-US" b="1" i="1" dirty="0">
                <a:solidFill>
                  <a:schemeClr val="bg1"/>
                </a:solidFill>
                <a:effectLst>
                  <a:outerShdw blurRad="38100" dist="38100" dir="2700000" algn="tl">
                    <a:srgbClr val="808080"/>
                  </a:outerShdw>
                </a:effectLst>
                <a:ea typeface="SimSun" pitchFamily="2" charset="-122"/>
              </a:rPr>
              <a:t>苏美尔国王的名单</a:t>
            </a:r>
            <a:endParaRPr lang="en-US" altLang="en-US" b="1" i="1" dirty="0">
              <a:solidFill>
                <a:schemeClr val="bg1"/>
              </a:solidFill>
              <a:effectLst>
                <a:outerShdw blurRad="38100" dist="38100" dir="2700000" algn="tl">
                  <a:srgbClr val="808080"/>
                </a:outerShdw>
              </a:effectLst>
              <a:ea typeface="SimSun" pitchFamily="2" charset="-122"/>
            </a:endParaRPr>
          </a:p>
        </p:txBody>
      </p:sp>
      <p:sp>
        <p:nvSpPr>
          <p:cNvPr id="209923" name="Rectangle 3"/>
          <p:cNvSpPr>
            <a:spLocks noGrp="1" noChangeArrowheads="1"/>
          </p:cNvSpPr>
          <p:nvPr>
            <p:ph type="subTitle" idx="1"/>
          </p:nvPr>
        </p:nvSpPr>
        <p:spPr>
          <a:xfrm>
            <a:off x="5181600" y="1752600"/>
            <a:ext cx="3733800" cy="5105400"/>
          </a:xfrm>
        </p:spPr>
        <p:txBody>
          <a:bodyPr/>
          <a:lstStyle/>
          <a:p>
            <a:pPr>
              <a:buFontTx/>
              <a:buChar char="•"/>
            </a:pPr>
            <a:r>
              <a:rPr lang="zh-CN" altLang="en-US" b="1" dirty="0">
                <a:solidFill>
                  <a:schemeClr val="bg1"/>
                </a:solidFill>
                <a:ea typeface="SimSun" pitchFamily="2" charset="-122"/>
              </a:rPr>
              <a:t>大约刻于公元前</a:t>
            </a:r>
            <a:r>
              <a:rPr lang="en-US" altLang="en-US" b="1" dirty="0">
                <a:solidFill>
                  <a:schemeClr val="bg1"/>
                </a:solidFill>
              </a:rPr>
              <a:t>1800</a:t>
            </a:r>
            <a:r>
              <a:rPr lang="zh-CN" altLang="en-US" b="1" dirty="0">
                <a:solidFill>
                  <a:schemeClr val="bg1"/>
                </a:solidFill>
                <a:ea typeface="SimSun" pitchFamily="2" charset="-122"/>
              </a:rPr>
              <a:t>年（大约洪水后的六百年）</a:t>
            </a:r>
            <a:endParaRPr lang="en-US" altLang="en-US" b="1" dirty="0">
              <a:solidFill>
                <a:schemeClr val="bg1"/>
              </a:solidFill>
            </a:endParaRPr>
          </a:p>
          <a:p>
            <a:pPr>
              <a:buFontTx/>
              <a:buChar char="•"/>
            </a:pPr>
            <a:endParaRPr lang="en-US" altLang="en-US" sz="1000" b="1" dirty="0">
              <a:solidFill>
                <a:schemeClr val="bg1"/>
              </a:solidFill>
            </a:endParaRPr>
          </a:p>
          <a:p>
            <a:pPr>
              <a:buFontTx/>
              <a:buChar char="•"/>
            </a:pPr>
            <a:r>
              <a:rPr lang="zh-CN" altLang="en-US" b="1" dirty="0">
                <a:solidFill>
                  <a:schemeClr val="bg1"/>
                </a:solidFill>
                <a:ea typeface="SimSun" pitchFamily="2" charset="-122"/>
              </a:rPr>
              <a:t>据说这十位王在洪水之前各活</a:t>
            </a:r>
            <a:r>
              <a:rPr lang="en-US" altLang="zh-CN" b="1" dirty="0">
                <a:solidFill>
                  <a:schemeClr val="bg1"/>
                </a:solidFill>
                <a:ea typeface="SimSun" pitchFamily="2" charset="-122"/>
              </a:rPr>
              <a:t>21,000</a:t>
            </a:r>
            <a:r>
              <a:rPr lang="zh-CN" altLang="en-US" b="1" dirty="0">
                <a:solidFill>
                  <a:schemeClr val="bg1"/>
                </a:solidFill>
                <a:ea typeface="SimSun" pitchFamily="2" charset="-122"/>
              </a:rPr>
              <a:t>至</a:t>
            </a:r>
            <a:r>
              <a:rPr lang="en-US" altLang="zh-CN" b="1" dirty="0">
                <a:solidFill>
                  <a:schemeClr val="bg1"/>
                </a:solidFill>
                <a:ea typeface="SimSun" pitchFamily="2" charset="-122"/>
              </a:rPr>
              <a:t>43,200</a:t>
            </a:r>
            <a:r>
              <a:rPr lang="zh-CN" altLang="en-US" b="1" dirty="0">
                <a:solidFill>
                  <a:schemeClr val="bg1"/>
                </a:solidFill>
                <a:ea typeface="SimSun" pitchFamily="2" charset="-122"/>
              </a:rPr>
              <a:t>年之间 </a:t>
            </a:r>
          </a:p>
          <a:p>
            <a:r>
              <a:rPr lang="en-US" altLang="en-US" b="1" dirty="0">
                <a:solidFill>
                  <a:schemeClr val="bg1"/>
                </a:solidFill>
              </a:rPr>
              <a:t>(</a:t>
            </a:r>
            <a:r>
              <a:rPr lang="zh-CN" altLang="en-US" b="1" dirty="0">
                <a:solidFill>
                  <a:schemeClr val="bg1"/>
                </a:solidFill>
                <a:ea typeface="SimSun" pitchFamily="2" charset="-122"/>
              </a:rPr>
              <a:t>对照创</a:t>
            </a:r>
            <a:r>
              <a:rPr lang="en-US" altLang="en-US" b="1" dirty="0">
                <a:solidFill>
                  <a:schemeClr val="bg1"/>
                </a:solidFill>
              </a:rPr>
              <a:t>5)</a:t>
            </a:r>
          </a:p>
        </p:txBody>
      </p:sp>
      <p:pic>
        <p:nvPicPr>
          <p:cNvPr id="2099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4916488"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ctrTitle"/>
          </p:nvPr>
        </p:nvSpPr>
        <p:spPr>
          <a:xfrm>
            <a:off x="5334000" y="152400"/>
            <a:ext cx="3198440" cy="1371600"/>
          </a:xfrm>
        </p:spPr>
        <p:txBody>
          <a:bodyPr/>
          <a:lstStyle/>
          <a:p>
            <a:r>
              <a:rPr lang="zh-CN" altLang="en-US" sz="4000" b="1" i="1" dirty="0">
                <a:solidFill>
                  <a:schemeClr val="bg1"/>
                </a:solidFill>
                <a:effectLst>
                  <a:outerShdw blurRad="38100" dist="38100" dir="2700000" algn="tl">
                    <a:srgbClr val="808080"/>
                  </a:outerShdw>
                </a:effectLst>
                <a:ea typeface="SimSun" pitchFamily="2" charset="-122"/>
              </a:rPr>
              <a:t>苏美尔国王的名单</a:t>
            </a:r>
            <a:endParaRPr lang="en-US" altLang="en-US" sz="4000" b="1" i="1" dirty="0">
              <a:solidFill>
                <a:schemeClr val="bg1"/>
              </a:solidFill>
              <a:effectLst>
                <a:outerShdw blurRad="38100" dist="38100" dir="2700000" algn="tl">
                  <a:srgbClr val="808080"/>
                </a:outerShdw>
              </a:effectLst>
              <a:ea typeface="SimSun" pitchFamily="2" charset="-122"/>
            </a:endParaRPr>
          </a:p>
        </p:txBody>
      </p:sp>
      <p:sp>
        <p:nvSpPr>
          <p:cNvPr id="214019" name="Rectangle 3"/>
          <p:cNvSpPr>
            <a:spLocks noGrp="1" noChangeArrowheads="1"/>
          </p:cNvSpPr>
          <p:nvPr>
            <p:ph type="subTitle" idx="1"/>
          </p:nvPr>
        </p:nvSpPr>
        <p:spPr>
          <a:xfrm>
            <a:off x="4953000" y="1752600"/>
            <a:ext cx="4191000" cy="5105400"/>
          </a:xfrm>
        </p:spPr>
        <p:txBody>
          <a:bodyPr/>
          <a:lstStyle/>
          <a:p>
            <a:pPr eaLnBrk="0" hangingPunct="0">
              <a:spcBef>
                <a:spcPct val="0"/>
              </a:spcBef>
              <a:tabLst>
                <a:tab pos="3773488" algn="r"/>
              </a:tabLst>
            </a:pPr>
            <a:r>
              <a:rPr lang="zh-CN" altLang="en-US" u="sng" dirty="0">
                <a:solidFill>
                  <a:schemeClr val="bg1"/>
                </a:solidFill>
                <a:ea typeface="SimSun" pitchFamily="2" charset="-122"/>
              </a:rPr>
              <a:t>国王及总统治年</a:t>
            </a:r>
            <a:endParaRPr lang="en-US" altLang="en-US" u="sng" dirty="0">
              <a:solidFill>
                <a:schemeClr val="bg1"/>
              </a:solidFill>
            </a:endParaRPr>
          </a:p>
          <a:p>
            <a:pPr eaLnBrk="0" hangingPunct="0">
              <a:spcBef>
                <a:spcPct val="0"/>
              </a:spcBef>
              <a:tabLst>
                <a:tab pos="3773488" algn="r"/>
              </a:tabLst>
            </a:pPr>
            <a:r>
              <a:rPr lang="zh-CN" altLang="en-US" sz="2000" dirty="0">
                <a:solidFill>
                  <a:schemeClr val="bg1"/>
                </a:solidFill>
                <a:ea typeface="SimSun" pitchFamily="2" charset="-122"/>
              </a:rPr>
              <a:t>亚路林</a:t>
            </a:r>
            <a:r>
              <a:rPr lang="en-US" altLang="en-US" sz="2000" dirty="0">
                <a:solidFill>
                  <a:schemeClr val="bg1"/>
                </a:solidFill>
              </a:rPr>
              <a:t>(</a:t>
            </a:r>
            <a:r>
              <a:rPr lang="en-US" altLang="en-US" sz="2000" dirty="0" err="1">
                <a:solidFill>
                  <a:schemeClr val="bg1"/>
                </a:solidFill>
              </a:rPr>
              <a:t>Alulim</a:t>
            </a:r>
            <a:r>
              <a:rPr lang="en-US" altLang="en-US" sz="2000" dirty="0">
                <a:solidFill>
                  <a:schemeClr val="bg1"/>
                </a:solidFill>
              </a:rPr>
              <a:t>)	</a:t>
            </a:r>
            <a:r>
              <a:rPr lang="en-US" altLang="en-US" sz="2000" dirty="0">
                <a:solidFill>
                  <a:srgbClr val="FFFF00"/>
                </a:solidFill>
              </a:rPr>
              <a:t>28,800</a:t>
            </a:r>
            <a:endParaRPr lang="en-US" altLang="en-US" sz="2000" dirty="0">
              <a:solidFill>
                <a:schemeClr val="bg1"/>
              </a:solidFill>
            </a:endParaRPr>
          </a:p>
          <a:p>
            <a:pPr eaLnBrk="0" hangingPunct="0">
              <a:spcBef>
                <a:spcPct val="0"/>
              </a:spcBef>
              <a:tabLst>
                <a:tab pos="3773488" algn="r"/>
              </a:tabLst>
            </a:pPr>
            <a:r>
              <a:rPr lang="zh-CN" altLang="en-US" sz="2000" dirty="0">
                <a:solidFill>
                  <a:schemeClr val="bg1"/>
                </a:solidFill>
                <a:ea typeface="SimSun" pitchFamily="2" charset="-122"/>
              </a:rPr>
              <a:t>亚拉甲</a:t>
            </a:r>
            <a:r>
              <a:rPr lang="en-US" altLang="en-US" sz="2000" dirty="0">
                <a:solidFill>
                  <a:schemeClr val="bg1"/>
                </a:solidFill>
              </a:rPr>
              <a:t>(</a:t>
            </a:r>
            <a:r>
              <a:rPr lang="en-US" altLang="en-US" sz="2000" dirty="0" err="1">
                <a:solidFill>
                  <a:schemeClr val="bg1"/>
                </a:solidFill>
              </a:rPr>
              <a:t>Alalgar</a:t>
            </a:r>
            <a:r>
              <a:rPr lang="en-US" altLang="en-US" sz="2000" dirty="0">
                <a:solidFill>
                  <a:schemeClr val="bg1"/>
                </a:solidFill>
              </a:rPr>
              <a:t>)	36,000</a:t>
            </a:r>
          </a:p>
          <a:p>
            <a:pPr eaLnBrk="0" hangingPunct="0">
              <a:spcBef>
                <a:spcPct val="0"/>
              </a:spcBef>
              <a:tabLst>
                <a:tab pos="3773488" algn="r"/>
              </a:tabLst>
            </a:pPr>
            <a:r>
              <a:rPr lang="zh-CN" altLang="en-US" sz="2000" dirty="0">
                <a:solidFill>
                  <a:schemeClr val="bg1"/>
                </a:solidFill>
                <a:ea typeface="SimSun" pitchFamily="2" charset="-122"/>
              </a:rPr>
              <a:t>安门鲁亚拿</a:t>
            </a:r>
            <a:r>
              <a:rPr lang="en-US" altLang="zh-CN" sz="2000" dirty="0">
                <a:solidFill>
                  <a:schemeClr val="bg1"/>
                </a:solidFill>
                <a:ea typeface="SimSun" pitchFamily="2" charset="-122"/>
              </a:rPr>
              <a:t>(</a:t>
            </a:r>
            <a:r>
              <a:rPr lang="en-US" altLang="en-US" sz="2000" dirty="0" err="1">
                <a:solidFill>
                  <a:schemeClr val="bg1"/>
                </a:solidFill>
              </a:rPr>
              <a:t>Enmenluanna</a:t>
            </a:r>
            <a:r>
              <a:rPr lang="en-US" altLang="en-US" sz="2000" dirty="0">
                <a:solidFill>
                  <a:schemeClr val="bg1"/>
                </a:solidFill>
              </a:rPr>
              <a:t>)	43,200</a:t>
            </a:r>
          </a:p>
          <a:p>
            <a:pPr eaLnBrk="0" hangingPunct="0">
              <a:spcBef>
                <a:spcPct val="0"/>
              </a:spcBef>
              <a:tabLst>
                <a:tab pos="3773488" algn="r"/>
              </a:tabLst>
            </a:pPr>
            <a:r>
              <a:rPr lang="zh-CN" altLang="en-US" sz="2000" dirty="0">
                <a:solidFill>
                  <a:schemeClr val="bg1"/>
                </a:solidFill>
                <a:ea typeface="SimSun" pitchFamily="2" charset="-122"/>
              </a:rPr>
              <a:t>安门加蓝拿</a:t>
            </a:r>
            <a:r>
              <a:rPr lang="en-US" altLang="en-US" sz="2000" dirty="0">
                <a:solidFill>
                  <a:schemeClr val="bg1"/>
                </a:solidFill>
              </a:rPr>
              <a:t>(</a:t>
            </a:r>
            <a:r>
              <a:rPr lang="en-US" altLang="en-US" sz="2000" dirty="0" err="1">
                <a:solidFill>
                  <a:schemeClr val="bg1"/>
                </a:solidFill>
              </a:rPr>
              <a:t>Enmengalanna</a:t>
            </a:r>
            <a:r>
              <a:rPr lang="en-US" altLang="en-US" sz="2000" dirty="0">
                <a:solidFill>
                  <a:schemeClr val="bg1"/>
                </a:solidFill>
              </a:rPr>
              <a:t>)	</a:t>
            </a:r>
            <a:r>
              <a:rPr lang="en-US" altLang="en-US" sz="2000" dirty="0">
                <a:solidFill>
                  <a:srgbClr val="FFFF00"/>
                </a:solidFill>
              </a:rPr>
              <a:t>28,800</a:t>
            </a:r>
            <a:endParaRPr lang="en-US" altLang="en-US" sz="2000" dirty="0">
              <a:solidFill>
                <a:schemeClr val="bg1"/>
              </a:solidFill>
            </a:endParaRPr>
          </a:p>
          <a:p>
            <a:pPr eaLnBrk="0" hangingPunct="0">
              <a:spcBef>
                <a:spcPct val="0"/>
              </a:spcBef>
              <a:tabLst>
                <a:tab pos="3773488" algn="r"/>
              </a:tabLst>
            </a:pPr>
            <a:r>
              <a:rPr lang="zh-CN" altLang="en-US" sz="2000" dirty="0">
                <a:solidFill>
                  <a:schemeClr val="bg1"/>
                </a:solidFill>
                <a:ea typeface="SimSun" pitchFamily="2" charset="-122"/>
              </a:rPr>
              <a:t>督姆洗</a:t>
            </a:r>
            <a:r>
              <a:rPr lang="en-US" altLang="en-US" sz="2000" dirty="0">
                <a:solidFill>
                  <a:schemeClr val="bg1"/>
                </a:solidFill>
              </a:rPr>
              <a:t>(</a:t>
            </a:r>
            <a:r>
              <a:rPr lang="en-US" altLang="en-US" sz="2000" dirty="0" err="1">
                <a:solidFill>
                  <a:schemeClr val="bg1"/>
                </a:solidFill>
              </a:rPr>
              <a:t>Dumuzi</a:t>
            </a:r>
            <a:r>
              <a:rPr lang="en-US" altLang="en-US" sz="2000" dirty="0">
                <a:solidFill>
                  <a:schemeClr val="bg1"/>
                </a:solidFill>
              </a:rPr>
              <a:t>)	36,000</a:t>
            </a:r>
          </a:p>
          <a:p>
            <a:pPr eaLnBrk="0" hangingPunct="0">
              <a:spcBef>
                <a:spcPct val="0"/>
              </a:spcBef>
              <a:tabLst>
                <a:tab pos="3773488" algn="r"/>
              </a:tabLst>
            </a:pPr>
            <a:r>
              <a:rPr lang="zh-CN" altLang="en-US" sz="2000" dirty="0">
                <a:solidFill>
                  <a:schemeClr val="bg1"/>
                </a:solidFill>
                <a:ea typeface="SimSun" pitchFamily="2" charset="-122"/>
              </a:rPr>
              <a:t>安西巴洗亚拿</a:t>
            </a:r>
            <a:r>
              <a:rPr lang="en-US" altLang="en-US" sz="2000" dirty="0">
                <a:solidFill>
                  <a:schemeClr val="bg1"/>
                </a:solidFill>
              </a:rPr>
              <a:t>(</a:t>
            </a:r>
            <a:r>
              <a:rPr lang="en-US" altLang="en-US" sz="2000" dirty="0" err="1">
                <a:solidFill>
                  <a:schemeClr val="bg1"/>
                </a:solidFill>
              </a:rPr>
              <a:t>Ensipazianna</a:t>
            </a:r>
            <a:r>
              <a:rPr lang="en-US" altLang="en-US" sz="2000" dirty="0">
                <a:solidFill>
                  <a:schemeClr val="bg1"/>
                </a:solidFill>
              </a:rPr>
              <a:t>)	</a:t>
            </a:r>
            <a:r>
              <a:rPr lang="en-US" altLang="en-US" sz="2000" dirty="0">
                <a:solidFill>
                  <a:srgbClr val="FFFF00"/>
                </a:solidFill>
              </a:rPr>
              <a:t>28,800</a:t>
            </a:r>
            <a:endParaRPr lang="en-US" altLang="en-US" sz="2000" dirty="0">
              <a:solidFill>
                <a:schemeClr val="bg1"/>
              </a:solidFill>
            </a:endParaRPr>
          </a:p>
          <a:p>
            <a:pPr eaLnBrk="0" hangingPunct="0">
              <a:spcBef>
                <a:spcPct val="0"/>
              </a:spcBef>
              <a:tabLst>
                <a:tab pos="3773488" algn="r"/>
              </a:tabLst>
            </a:pPr>
            <a:r>
              <a:rPr lang="zh-CN" altLang="en-US" sz="2000" dirty="0">
                <a:solidFill>
                  <a:schemeClr val="bg1"/>
                </a:solidFill>
                <a:ea typeface="SimSun" pitchFamily="2" charset="-122"/>
              </a:rPr>
              <a:t>安门督兰拿</a:t>
            </a:r>
            <a:r>
              <a:rPr lang="en-US" altLang="zh-CN" sz="2000" dirty="0">
                <a:solidFill>
                  <a:schemeClr val="bg1"/>
                </a:solidFill>
                <a:ea typeface="SimSun" pitchFamily="2" charset="-122"/>
              </a:rPr>
              <a:t>(</a:t>
            </a:r>
            <a:r>
              <a:rPr lang="en-US" altLang="en-US" sz="2000" dirty="0" err="1">
                <a:solidFill>
                  <a:schemeClr val="bg1"/>
                </a:solidFill>
              </a:rPr>
              <a:t>Enmeduranna</a:t>
            </a:r>
            <a:r>
              <a:rPr lang="en-US" altLang="en-US" sz="2000" dirty="0">
                <a:solidFill>
                  <a:schemeClr val="bg1"/>
                </a:solidFill>
              </a:rPr>
              <a:t>)	21,000</a:t>
            </a:r>
          </a:p>
          <a:p>
            <a:pPr eaLnBrk="0" hangingPunct="0">
              <a:spcBef>
                <a:spcPct val="0"/>
              </a:spcBef>
              <a:tabLst>
                <a:tab pos="3773488" algn="r"/>
              </a:tabLst>
            </a:pPr>
            <a:r>
              <a:rPr lang="zh-CN" altLang="en-US" sz="2000" u="sng" dirty="0">
                <a:solidFill>
                  <a:schemeClr val="bg1"/>
                </a:solidFill>
                <a:ea typeface="SimSun" pitchFamily="2" charset="-122"/>
              </a:rPr>
              <a:t>吾珥巴土土</a:t>
            </a:r>
            <a:r>
              <a:rPr lang="en-US" altLang="en-US" sz="2000" u="sng" dirty="0">
                <a:solidFill>
                  <a:schemeClr val="bg1"/>
                </a:solidFill>
              </a:rPr>
              <a:t>(</a:t>
            </a:r>
            <a:r>
              <a:rPr lang="en-US" altLang="en-US" sz="2000" u="sng" dirty="0" err="1">
                <a:solidFill>
                  <a:schemeClr val="bg1"/>
                </a:solidFill>
              </a:rPr>
              <a:t>Urbatutu</a:t>
            </a:r>
            <a:r>
              <a:rPr lang="en-US" altLang="en-US" sz="2000" u="sng" dirty="0">
                <a:solidFill>
                  <a:schemeClr val="bg1"/>
                </a:solidFill>
              </a:rPr>
              <a:t>)	18,600</a:t>
            </a:r>
            <a:endParaRPr lang="en-US" altLang="en-US" sz="2000" dirty="0">
              <a:solidFill>
                <a:schemeClr val="bg1"/>
              </a:solidFill>
            </a:endParaRPr>
          </a:p>
          <a:p>
            <a:pPr eaLnBrk="0" hangingPunct="0">
              <a:spcBef>
                <a:spcPct val="0"/>
              </a:spcBef>
              <a:tabLst>
                <a:tab pos="3773488" algn="r"/>
              </a:tabLst>
            </a:pPr>
            <a:r>
              <a:rPr lang="zh-CN" altLang="en-US" sz="2000" dirty="0">
                <a:solidFill>
                  <a:schemeClr val="bg1"/>
                </a:solidFill>
                <a:ea typeface="SimSun" pitchFamily="2" charset="-122"/>
              </a:rPr>
              <a:t>总计	</a:t>
            </a:r>
            <a:r>
              <a:rPr lang="en-US" altLang="en-US" sz="2000" dirty="0">
                <a:solidFill>
                  <a:schemeClr val="bg1"/>
                </a:solidFill>
              </a:rPr>
              <a:t>241,200</a:t>
            </a:r>
          </a:p>
        </p:txBody>
      </p:sp>
      <p:pic>
        <p:nvPicPr>
          <p:cNvPr id="2140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4916488"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4021" name="Rectangle 5"/>
          <p:cNvSpPr>
            <a:spLocks noChangeArrowheads="1"/>
          </p:cNvSpPr>
          <p:nvPr/>
        </p:nvSpPr>
        <p:spPr bwMode="auto">
          <a:xfrm>
            <a:off x="0" y="-76200"/>
            <a:ext cx="4876800" cy="7010400"/>
          </a:xfrm>
          <a:prstGeom prst="rect">
            <a:avLst/>
          </a:prstGeom>
          <a:solidFill>
            <a:schemeClr val="hlink">
              <a:alpha val="59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spcBef>
                <a:spcPct val="20000"/>
              </a:spcBef>
              <a:defRPr sz="3200">
                <a:solidFill>
                  <a:schemeClr val="tx1"/>
                </a:solidFill>
                <a:latin typeface="Times New Roman" pitchFamily="18" charset="0"/>
              </a:defRPr>
            </a:lvl1pPr>
            <a:lvl2pPr marL="688975" algn="ctr">
              <a:spcBef>
                <a:spcPct val="20000"/>
              </a:spcBef>
              <a:defRPr sz="2800">
                <a:solidFill>
                  <a:schemeClr val="tx1"/>
                </a:solidFill>
                <a:latin typeface="Times New Roman" pitchFamily="18" charset="0"/>
              </a:defRPr>
            </a:lvl2pPr>
            <a:lvl3pPr algn="ctr">
              <a:spcBef>
                <a:spcPct val="20000"/>
              </a:spcBef>
              <a:defRPr sz="2400">
                <a:solidFill>
                  <a:schemeClr val="tx1"/>
                </a:solidFill>
                <a:latin typeface="Times New Roman" pitchFamily="18" charset="0"/>
              </a:defRPr>
            </a:lvl3pPr>
            <a:lvl4pPr algn="ctr">
              <a:spcBef>
                <a:spcPct val="20000"/>
              </a:spcBef>
              <a:defRPr sz="2000">
                <a:solidFill>
                  <a:schemeClr val="tx1"/>
                </a:solidFill>
                <a:latin typeface="Times New Roman" pitchFamily="18" charset="0"/>
              </a:defRPr>
            </a:lvl4pPr>
            <a:lvl5pPr algn="ctr">
              <a:spcBef>
                <a:spcPct val="20000"/>
              </a:spcBef>
              <a:defRPr sz="2000">
                <a:solidFill>
                  <a:schemeClr val="tx1"/>
                </a:solidFill>
                <a:latin typeface="Times New Roman" pitchFamily="18" charset="0"/>
              </a:defRPr>
            </a:lvl5pPr>
            <a:lvl6pPr algn="ctr" fontAlgn="base">
              <a:spcBef>
                <a:spcPct val="20000"/>
              </a:spcBef>
              <a:spcAft>
                <a:spcPct val="0"/>
              </a:spcAft>
              <a:defRPr sz="2000">
                <a:solidFill>
                  <a:schemeClr val="tx1"/>
                </a:solidFill>
                <a:latin typeface="Times New Roman" pitchFamily="18" charset="0"/>
              </a:defRPr>
            </a:lvl6pPr>
            <a:lvl7pPr algn="ctr" fontAlgn="base">
              <a:spcBef>
                <a:spcPct val="20000"/>
              </a:spcBef>
              <a:spcAft>
                <a:spcPct val="0"/>
              </a:spcAft>
              <a:defRPr sz="2000">
                <a:solidFill>
                  <a:schemeClr val="tx1"/>
                </a:solidFill>
                <a:latin typeface="Times New Roman" pitchFamily="18" charset="0"/>
              </a:defRPr>
            </a:lvl7pPr>
            <a:lvl8pPr algn="ctr" fontAlgn="base">
              <a:spcBef>
                <a:spcPct val="20000"/>
              </a:spcBef>
              <a:spcAft>
                <a:spcPct val="0"/>
              </a:spcAft>
              <a:defRPr sz="2000">
                <a:solidFill>
                  <a:schemeClr val="tx1"/>
                </a:solidFill>
                <a:latin typeface="Times New Roman" pitchFamily="18" charset="0"/>
              </a:defRPr>
            </a:lvl8pPr>
            <a:lvl9pPr algn="ctr" fontAlgn="base">
              <a:spcBef>
                <a:spcPct val="20000"/>
              </a:spcBef>
              <a:spcAft>
                <a:spcPct val="0"/>
              </a:spcAft>
              <a:defRPr sz="2000">
                <a:solidFill>
                  <a:schemeClr val="tx1"/>
                </a:solidFill>
                <a:latin typeface="Times New Roman" pitchFamily="18" charset="0"/>
              </a:defRPr>
            </a:lvl9pPr>
          </a:lstStyle>
          <a:p>
            <a:endParaRPr lang="en-US" altLang="en-US" dirty="0"/>
          </a:p>
          <a:p>
            <a:endParaRPr lang="en-US" altLang="en-US" dirty="0"/>
          </a:p>
          <a:p>
            <a:r>
              <a:rPr lang="en-US" altLang="zh-CN" dirty="0">
                <a:ea typeface="SimSun" pitchFamily="2" charset="-122"/>
              </a:rPr>
              <a:t>“</a:t>
            </a:r>
            <a:r>
              <a:rPr lang="zh-CN" altLang="en-US" dirty="0">
                <a:ea typeface="SimSun" pitchFamily="2" charset="-122"/>
              </a:rPr>
              <a:t>当王权从天降下。。。</a:t>
            </a:r>
            <a:endParaRPr lang="en-US" altLang="en-US" dirty="0"/>
          </a:p>
          <a:p>
            <a:endParaRPr lang="en-US" altLang="en-US" dirty="0"/>
          </a:p>
          <a:p>
            <a:r>
              <a:rPr lang="zh-CN" altLang="en-US" dirty="0">
                <a:ea typeface="SimSun" pitchFamily="2" charset="-122"/>
              </a:rPr>
              <a:t>亚路林成王然后统治了</a:t>
            </a:r>
            <a:r>
              <a:rPr lang="en-US" altLang="en-US" dirty="0"/>
              <a:t>28,800</a:t>
            </a:r>
            <a:r>
              <a:rPr lang="zh-CN" altLang="en-US" dirty="0">
                <a:ea typeface="SimSun" pitchFamily="2" charset="-122"/>
              </a:rPr>
              <a:t>年。。。</a:t>
            </a:r>
            <a:endParaRPr lang="en-US" altLang="en-US" dirty="0"/>
          </a:p>
          <a:p>
            <a:r>
              <a:rPr lang="en-US" altLang="en-US" dirty="0"/>
              <a:t> </a:t>
            </a:r>
          </a:p>
          <a:p>
            <a:r>
              <a:rPr lang="zh-CN" altLang="en-US" dirty="0">
                <a:ea typeface="SimSun" pitchFamily="2" charset="-122"/>
              </a:rPr>
              <a:t>八位王统治了</a:t>
            </a:r>
            <a:r>
              <a:rPr lang="en-US" altLang="en-US" dirty="0"/>
              <a:t>241,000</a:t>
            </a:r>
            <a:r>
              <a:rPr lang="zh-CN" altLang="en-US" dirty="0">
                <a:ea typeface="SimSun" pitchFamily="2" charset="-122"/>
              </a:rPr>
              <a:t>年。然后洪水掩盖了全世界。”</a:t>
            </a:r>
            <a:endParaRPr lang="en-US" altLang="en-US" dirty="0">
              <a:ea typeface="SimSun" pitchFamily="2" charset="-122"/>
            </a:endParaRPr>
          </a:p>
        </p:txBody>
      </p:sp>
    </p:spTree>
  </p:cSld>
  <p:clrMapOvr>
    <a:masterClrMapping/>
  </p:clrMapOvr>
  <p:transition spd="med">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r>
              <a:rPr lang="ja-JP" altLang="en-US" sz="5400" dirty="0"/>
              <a:t>国家表</a:t>
            </a:r>
          </a:p>
        </p:txBody>
      </p:sp>
      <p:sp>
        <p:nvSpPr>
          <p:cNvPr id="612356" name="Text Box 4"/>
          <p:cNvSpPr txBox="1">
            <a:spLocks noChangeArrowheads="1"/>
          </p:cNvSpPr>
          <p:nvPr/>
        </p:nvSpPr>
        <p:spPr bwMode="auto">
          <a:xfrm>
            <a:off x="3916098" y="1676400"/>
            <a:ext cx="100700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charset="0"/>
                <a:ea typeface="ＭＳ Ｐゴシック" charset="0"/>
                <a:cs typeface="+mn-cs"/>
              </a:rPr>
              <a:t>挪亚</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57" name="Text Box 5"/>
          <p:cNvSpPr txBox="1">
            <a:spLocks noChangeArrowheads="1"/>
          </p:cNvSpPr>
          <p:nvPr/>
        </p:nvSpPr>
        <p:spPr bwMode="auto">
          <a:xfrm>
            <a:off x="754583" y="3124200"/>
            <a:ext cx="1008609"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雅弗</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58" name="Text Box 6"/>
          <p:cNvSpPr txBox="1">
            <a:spLocks noChangeArrowheads="1"/>
          </p:cNvSpPr>
          <p:nvPr/>
        </p:nvSpPr>
        <p:spPr bwMode="auto">
          <a:xfrm>
            <a:off x="4122075" y="3124200"/>
            <a:ext cx="596637"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含</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59" name="Text Box 7"/>
          <p:cNvSpPr txBox="1">
            <a:spLocks noChangeArrowheads="1"/>
          </p:cNvSpPr>
          <p:nvPr/>
        </p:nvSpPr>
        <p:spPr bwMode="auto">
          <a:xfrm>
            <a:off x="7374870" y="3124200"/>
            <a:ext cx="59503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1" u="none" strike="noStrike" kern="1200" cap="none" spc="0" normalizeH="0" baseline="0" noProof="0" dirty="0">
                <a:ln>
                  <a:noFill/>
                </a:ln>
                <a:solidFill>
                  <a:srgbClr val="FFFF00"/>
                </a:solidFill>
                <a:effectLst/>
                <a:uLnTx/>
                <a:uFillTx/>
                <a:latin typeface="Arial" charset="0"/>
                <a:ea typeface="ＭＳ Ｐゴシック" charset="0"/>
              </a:rPr>
              <a:t>闪</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612360" name="Text Box 8"/>
          <p:cNvSpPr txBox="1">
            <a:spLocks noChangeArrowheads="1"/>
          </p:cNvSpPr>
          <p:nvPr/>
        </p:nvSpPr>
        <p:spPr bwMode="auto">
          <a:xfrm>
            <a:off x="701790" y="4038600"/>
            <a:ext cx="142058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白种人</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61" name="Text Box 9"/>
          <p:cNvSpPr txBox="1">
            <a:spLocks noChangeArrowheads="1"/>
          </p:cNvSpPr>
          <p:nvPr/>
        </p:nvSpPr>
        <p:spPr bwMode="auto">
          <a:xfrm>
            <a:off x="3712484" y="4038600"/>
            <a:ext cx="1420582"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迦南人</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62" name="Text Box 10"/>
          <p:cNvSpPr txBox="1">
            <a:spLocks noChangeArrowheads="1"/>
          </p:cNvSpPr>
          <p:nvPr/>
        </p:nvSpPr>
        <p:spPr bwMode="auto">
          <a:xfrm>
            <a:off x="6748976" y="4038600"/>
            <a:ext cx="183095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200" b="1" i="1" u="none" strike="noStrike" kern="1200" cap="none" spc="0" normalizeH="0" baseline="0" noProof="0" dirty="0">
                <a:ln>
                  <a:noFill/>
                </a:ln>
                <a:solidFill>
                  <a:srgbClr val="FFFF00"/>
                </a:solidFill>
                <a:effectLst/>
                <a:uLnTx/>
                <a:uFillTx/>
                <a:latin typeface="Arial" charset="0"/>
                <a:ea typeface="ＭＳ Ｐゴシック" charset="0"/>
              </a:rPr>
              <a:t>闪米特人</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612363" name="Text Box 11"/>
          <p:cNvSpPr txBox="1">
            <a:spLocks noChangeArrowheads="1"/>
          </p:cNvSpPr>
          <p:nvPr/>
        </p:nvSpPr>
        <p:spPr bwMode="auto">
          <a:xfrm>
            <a:off x="503742" y="5105400"/>
            <a:ext cx="1832553"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欧洲人和</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东印度人</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64" name="Text Box 12"/>
          <p:cNvSpPr txBox="1">
            <a:spLocks noChangeArrowheads="1"/>
          </p:cNvSpPr>
          <p:nvPr/>
        </p:nvSpPr>
        <p:spPr bwMode="auto">
          <a:xfrm>
            <a:off x="3516023" y="5105400"/>
            <a:ext cx="1832553"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非洲人和</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rPr>
              <a:t> 亚洲人</a:t>
            </a:r>
            <a:endParaRPr kumimoji="0" lang="en-US" sz="3200" b="1" i="0" u="none" strike="noStrike" kern="1200" cap="none" spc="0" normalizeH="0" baseline="0" noProof="0" dirty="0">
              <a:ln>
                <a:noFill/>
              </a:ln>
              <a:solidFill>
                <a:srgbClr val="FFFF00"/>
              </a:solidFill>
              <a:effectLst/>
              <a:uLnTx/>
              <a:uFillTx/>
              <a:latin typeface="Arial" pitchFamily="-112" charset="0"/>
              <a:ea typeface="ＭＳ Ｐゴシック" pitchFamily="-112" charset="-128"/>
              <a:cs typeface="ＭＳ Ｐゴシック" pitchFamily="-112" charset="-128"/>
            </a:endParaRPr>
          </a:p>
        </p:txBody>
      </p:sp>
      <p:sp>
        <p:nvSpPr>
          <p:cNvPr id="612365" name="Text Box 13"/>
          <p:cNvSpPr txBox="1">
            <a:spLocks noChangeArrowheads="1"/>
          </p:cNvSpPr>
          <p:nvPr/>
        </p:nvSpPr>
        <p:spPr bwMode="auto">
          <a:xfrm>
            <a:off x="6697617" y="5105400"/>
            <a:ext cx="1946367"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00"/>
                </a:solidFill>
                <a:effectLst/>
                <a:uLnTx/>
                <a:uFillTx/>
                <a:latin typeface="Arial" charset="0"/>
                <a:ea typeface="ＭＳ Ｐゴシック" charset="0"/>
              </a:rPr>
              <a:t>犹太人</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rgbClr val="FFFF00"/>
                </a:solidFill>
                <a:effectLst/>
                <a:uLnTx/>
                <a:uFillTx/>
                <a:latin typeface="Arial" charset="0"/>
                <a:ea typeface="ＭＳ Ｐゴシック" charset="0"/>
              </a:rPr>
              <a:t> 阿拉伯人</a:t>
            </a:r>
            <a:endParaRPr kumimoji="0" lang="en-US" sz="3200" b="1" i="0" u="none" strike="noStrike" kern="1200" cap="none" spc="0" normalizeH="0" baseline="0" noProof="0" dirty="0">
              <a:ln>
                <a:noFill/>
              </a:ln>
              <a:solidFill>
                <a:srgbClr val="FFFF00"/>
              </a:solidFill>
              <a:effectLst/>
              <a:uLnTx/>
              <a:uFillTx/>
              <a:latin typeface="Arial" charset="0"/>
              <a:ea typeface="ＭＳ Ｐゴシック" charset="0"/>
            </a:endParaRPr>
          </a:p>
        </p:txBody>
      </p:sp>
      <p:sp>
        <p:nvSpPr>
          <p:cNvPr id="193549"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93550"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93551"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93552" name="Text Box 17"/>
          <p:cNvSpPr txBox="1">
            <a:spLocks noChangeArrowheads="1"/>
          </p:cNvSpPr>
          <p:nvPr/>
        </p:nvSpPr>
        <p:spPr bwMode="auto">
          <a:xfrm>
            <a:off x="8082696" y="-1116139"/>
            <a:ext cx="126218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OTB 60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Pt. 6</a:t>
            </a:r>
          </a:p>
        </p:txBody>
      </p:sp>
      <p:sp>
        <p:nvSpPr>
          <p:cNvPr id="612376" name="Text Box 24"/>
          <p:cNvSpPr txBox="1">
            <a:spLocks noChangeArrowheads="1"/>
          </p:cNvSpPr>
          <p:nvPr/>
        </p:nvSpPr>
        <p:spPr bwMode="auto">
          <a:xfrm>
            <a:off x="6689725" y="6281738"/>
            <a:ext cx="1930337"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dirty="0">
                <a:ln>
                  <a:noFill/>
                </a:ln>
                <a:solidFill>
                  <a:srgbClr val="FFFFFF"/>
                </a:solidFill>
                <a:effectLst/>
                <a:uLnTx/>
                <a:uFillTx/>
                <a:latin typeface="Times New Roman" pitchFamily="-112" charset="0"/>
                <a:ea typeface="ＭＳ Ｐゴシック" pitchFamily="-112" charset="-128"/>
                <a:cs typeface="ＭＳ Ｐゴシック" pitchFamily="-112" charset="-128"/>
              </a:rPr>
              <a:t>创世记 </a:t>
            </a:r>
            <a:r>
              <a:rPr kumimoji="0" lang="en-US" sz="3200" b="1" i="0" u="none" strike="noStrike" kern="1200" cap="none" spc="0" normalizeH="0" baseline="0" noProof="0" dirty="0">
                <a:ln>
                  <a:noFill/>
                </a:ln>
                <a:solidFill>
                  <a:srgbClr val="FFFFFF"/>
                </a:solidFill>
                <a:effectLst/>
                <a:uLnTx/>
                <a:uFillTx/>
                <a:latin typeface="Times New Roman" pitchFamily="-112" charset="0"/>
                <a:ea typeface="ＭＳ Ｐゴシック" pitchFamily="-112" charset="-128"/>
                <a:cs typeface="ＭＳ Ｐゴシック" pitchFamily="-112" charset="-128"/>
              </a:rPr>
              <a:t>10</a:t>
            </a:r>
          </a:p>
        </p:txBody>
      </p:sp>
    </p:spTree>
    <p:extLst>
      <p:ext uri="{BB962C8B-B14F-4D97-AF65-F5344CB8AC3E}">
        <p14:creationId xmlns:p14="http://schemas.microsoft.com/office/powerpoint/2010/main" val="643176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144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95587"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5588"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5589"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1440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pitchFamily="-112" charset="-128"/>
                <a:cs typeface="ＭＳ Ｐゴシック" pitchFamily="-112" charset="-128"/>
              </a:rPr>
              <a:t>ER</a:t>
            </a:r>
          </a:p>
        </p:txBody>
      </p:sp>
      <p:sp>
        <p:nvSpPr>
          <p:cNvPr id="195591"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1440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pitchFamily="-112" charset="-128"/>
                <a:cs typeface="ＭＳ Ｐゴシック" pitchFamily="-112" charset="-128"/>
              </a:rPr>
              <a:t>PG</a:t>
            </a:r>
          </a:p>
        </p:txBody>
      </p:sp>
      <p:sp>
        <p:nvSpPr>
          <p:cNvPr id="195593"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5594"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5595"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1441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pitchFamily="-112" charset="-128"/>
                <a:cs typeface="ＭＳ Ｐゴシック" pitchFamily="-112" charset="-128"/>
              </a:rPr>
              <a:t>SG</a:t>
            </a:r>
          </a:p>
        </p:txBody>
      </p:sp>
      <p:sp>
        <p:nvSpPr>
          <p:cNvPr id="614414"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pitchFamily="-112" charset="-128"/>
                <a:cs typeface="ＭＳ Ｐゴシック" pitchFamily="-112" charset="-128"/>
              </a:rPr>
              <a:t>RS</a:t>
            </a:r>
          </a:p>
        </p:txBody>
      </p:sp>
      <p:sp>
        <p:nvSpPr>
          <p:cNvPr id="61441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pitchFamily="-112" charset="-128"/>
                <a:cs typeface="ＭＳ Ｐゴシック" pitchFamily="-112" charset="-128"/>
              </a:rPr>
              <a:t>MS</a:t>
            </a:r>
          </a:p>
        </p:txBody>
      </p:sp>
      <p:sp>
        <p:nvSpPr>
          <p:cNvPr id="195599"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5600"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5601"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14419" name="Rectangle 19"/>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pitchFamily="-112" charset="-128"/>
                <a:cs typeface="ＭＳ Ｐゴシック" pitchFamily="-112" charset="-128"/>
              </a:rPr>
              <a:t>DS</a:t>
            </a:r>
          </a:p>
        </p:txBody>
      </p:sp>
      <p:sp>
        <p:nvSpPr>
          <p:cNvPr id="614420"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614421" name="Freeform 21"/>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95605"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614423" name="Rectangle 2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25</a:t>
            </a:r>
          </a:p>
        </p:txBody>
      </p:sp>
      <p:sp>
        <p:nvSpPr>
          <p:cNvPr id="195607"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195608" name="Rectangle 25"/>
          <p:cNvSpPr>
            <a:spLocks noChangeArrowheads="1"/>
          </p:cNvSpPr>
          <p:nvPr/>
        </p:nvSpPr>
        <p:spPr bwMode="auto">
          <a:xfrm>
            <a:off x="7067550" y="6269038"/>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Handbook pg. 15-16</a:t>
            </a:r>
          </a:p>
        </p:txBody>
      </p:sp>
      <p:pic>
        <p:nvPicPr>
          <p:cNvPr id="195609" name="Picture 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195610" name="Text Box 27"/>
          <p:cNvSpPr txBox="1">
            <a:spLocks noChangeArrowheads="1"/>
          </p:cNvSpPr>
          <p:nvPr/>
        </p:nvSpPr>
        <p:spPr bwMode="auto">
          <a:xfrm>
            <a:off x="8721725" y="6413500"/>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rPr>
              <a:t>1</a:t>
            </a:r>
          </a:p>
        </p:txBody>
      </p:sp>
      <p:sp>
        <p:nvSpPr>
          <p:cNvPr id="614428" name="Rectangle 28"/>
          <p:cNvSpPr>
            <a:spLocks noChangeArrowheads="1"/>
          </p:cNvSpPr>
          <p:nvPr/>
        </p:nvSpPr>
        <p:spPr bwMode="auto">
          <a:xfrm>
            <a:off x="0"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195612" name="Rectangle 29"/>
          <p:cNvSpPr>
            <a:spLocks noChangeArrowheads="1"/>
          </p:cNvSpPr>
          <p:nvPr/>
        </p:nvSpPr>
        <p:spPr bwMode="auto">
          <a:xfrm>
            <a:off x="0" y="0"/>
            <a:ext cx="1828800" cy="18288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14431" name="Text Box 31"/>
          <p:cNvSpPr txBox="1">
            <a:spLocks noChangeArrowheads="1"/>
          </p:cNvSpPr>
          <p:nvPr/>
        </p:nvSpPr>
        <p:spPr bwMode="auto">
          <a:xfrm>
            <a:off x="152400" y="1143000"/>
            <a:ext cx="6400800" cy="3000821"/>
          </a:xfrm>
          <a:prstGeom prst="rect">
            <a:avLst/>
          </a:prstGeom>
          <a:noFill/>
          <a:ln>
            <a:noFill/>
          </a:ln>
          <a:effectLst>
            <a:outerShdw blurRad="63500" dist="38099" dir="2700000" algn="ctr" rotWithShape="0">
              <a:srgbClr val="000A0D">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ja-JP" altLang="en-US"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将国家表格构建成一个简单的家谱后，我想看看其中有多少名字在中东国家的记录中得到证实</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我看到</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rPr>
              <a:t>国家表将人类的所有家庭和部落列为正确的分组，无论这些分组是民族学，语言学还是地理学。 所有的名字，无一例外都是准确的，在超过二十五年的搜索和分析中，我在国家表中没有发现任何错误或虚假的陈述。</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Bill Cooper, </a:t>
            </a:r>
            <a:r>
              <a:rPr kumimoji="0" lang="en-US" sz="1400" b="1" i="1" u="none" strike="noStrike" kern="1200" cap="none" spc="0" normalizeH="0" baseline="0" noProof="0" dirty="0" err="1">
                <a:ln>
                  <a:noFill/>
                </a:ln>
                <a:solidFill>
                  <a:srgbClr val="FFFFFF"/>
                </a:solidFill>
                <a:effectLst/>
                <a:uLnTx/>
                <a:uFillTx/>
                <a:latin typeface="Arial" charset="0"/>
                <a:ea typeface="ＭＳ Ｐゴシック" charset="0"/>
              </a:rPr>
              <a:t>大洪水之后</a:t>
            </a:r>
            <a:r>
              <a:rPr kumimoji="0" lang="en-US" sz="1400" b="1" i="1"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ja-JP" altLang="en-US" sz="1400" b="1" i="0" u="none" strike="noStrike" kern="1200" cap="none" spc="0" normalizeH="0" baseline="0" noProof="0" dirty="0">
                <a:ln>
                  <a:noFill/>
                </a:ln>
                <a:solidFill>
                  <a:srgbClr val="FFFFFF"/>
                </a:solidFill>
                <a:effectLst/>
                <a:uLnTx/>
                <a:uFillTx/>
                <a:latin typeface="Arial" charset="0"/>
                <a:ea typeface="ＭＳ Ｐゴシック" charset="0"/>
              </a:rPr>
              <a:t>奇切斯特：新酒</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1995), 38-39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195614" name="Picture 32" descr="Coo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43700" y="1716088"/>
            <a:ext cx="27511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33" name="Rectangle 33"/>
          <p:cNvSpPr>
            <a:spLocks noGrp="1" noChangeArrowheads="1"/>
          </p:cNvSpPr>
          <p:nvPr>
            <p:ph type="title" idx="4294967295"/>
          </p:nvPr>
        </p:nvSpPr>
        <p:spPr bwMode="auto">
          <a:xfrm>
            <a:off x="107950" y="190500"/>
            <a:ext cx="8162925" cy="8001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pPr>
              <a:defRPr/>
            </a:pPr>
            <a:r>
              <a:rPr lang="zh-CN" altLang="en-US" sz="2800" b="1" dirty="0">
                <a:latin typeface="Arial"/>
                <a:ea typeface="ＭＳ Ｐゴシック" charset="0"/>
                <a:cs typeface="Arial"/>
              </a:rPr>
              <a:t>国家表是否准确</a:t>
            </a:r>
            <a:r>
              <a:rPr lang="en-US" sz="2800" b="1" dirty="0">
                <a:latin typeface="Arial"/>
                <a:ea typeface="ＭＳ Ｐゴシック" charset="0"/>
                <a:cs typeface="Arial"/>
              </a:rPr>
              <a:t> (</a:t>
            </a:r>
            <a:r>
              <a:rPr lang="ja-JP" altLang="en-US" sz="2800" b="1" dirty="0">
                <a:latin typeface="Times New Roman" pitchFamily="-112" charset="0"/>
                <a:ea typeface="ＭＳ Ｐゴシック" pitchFamily="-112" charset="-128"/>
                <a:cs typeface="ＭＳ Ｐゴシック" pitchFamily="-112" charset="-128"/>
              </a:rPr>
              <a:t>创世记</a:t>
            </a:r>
            <a:r>
              <a:rPr lang="en-US" sz="2800" b="1" dirty="0">
                <a:latin typeface="Arial"/>
                <a:ea typeface="ＭＳ Ｐゴシック" charset="0"/>
                <a:cs typeface="Arial"/>
              </a:rPr>
              <a:t> 10-11)?</a:t>
            </a:r>
          </a:p>
        </p:txBody>
      </p:sp>
      <p:sp>
        <p:nvSpPr>
          <p:cNvPr id="34" name="Text Box 17"/>
          <p:cNvSpPr txBox="1">
            <a:spLocks noChangeArrowheads="1"/>
          </p:cNvSpPr>
          <p:nvPr/>
        </p:nvSpPr>
        <p:spPr bwMode="auto">
          <a:xfrm>
            <a:off x="8082696" y="-1116139"/>
            <a:ext cx="126218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OTB 60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Pt. 6</a:t>
            </a:r>
          </a:p>
        </p:txBody>
      </p:sp>
    </p:spTree>
    <p:extLst>
      <p:ext uri="{BB962C8B-B14F-4D97-AF65-F5344CB8AC3E}">
        <p14:creationId xmlns:p14="http://schemas.microsoft.com/office/powerpoint/2010/main" val="2630590265"/>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28"/>
                                        </p:tgtEl>
                                        <p:attrNameLst>
                                          <p:attrName>style.visibility</p:attrName>
                                        </p:attrNameLst>
                                      </p:cBhvr>
                                      <p:to>
                                        <p:strVal val="visible"/>
                                      </p:to>
                                    </p:set>
                                    <p:animEffect transition="in" filter="blinds(horizontal)">
                                      <p:cBhvr>
                                        <p:cTn id="7" dur="500"/>
                                        <p:tgtEl>
                                          <p:spTgt spid="614428"/>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614431"/>
                                        </p:tgtEl>
                                        <p:attrNameLst>
                                          <p:attrName>style.visibility</p:attrName>
                                        </p:attrNameLst>
                                      </p:cBhvr>
                                      <p:to>
                                        <p:strVal val="visible"/>
                                      </p:to>
                                    </p:set>
                                    <p:anim calcmode="lin" valueType="num">
                                      <p:cBhvr>
                                        <p:cTn id="10" dur="500" fill="hold"/>
                                        <p:tgtEl>
                                          <p:spTgt spid="614431"/>
                                        </p:tgtEl>
                                        <p:attrNameLst>
                                          <p:attrName>ppt_w</p:attrName>
                                        </p:attrNameLst>
                                      </p:cBhvr>
                                      <p:tavLst>
                                        <p:tav tm="0">
                                          <p:val>
                                            <p:fltVal val="0"/>
                                          </p:val>
                                        </p:tav>
                                        <p:tav tm="100000">
                                          <p:val>
                                            <p:strVal val="#ppt_w"/>
                                          </p:val>
                                        </p:tav>
                                      </p:tavLst>
                                    </p:anim>
                                    <p:anim calcmode="lin" valueType="num">
                                      <p:cBhvr>
                                        <p:cTn id="11" dur="500" fill="hold"/>
                                        <p:tgtEl>
                                          <p:spTgt spid="614431"/>
                                        </p:tgtEl>
                                        <p:attrNameLst>
                                          <p:attrName>ppt_h</p:attrName>
                                        </p:attrNameLst>
                                      </p:cBhvr>
                                      <p:tavLst>
                                        <p:tav tm="0">
                                          <p:val>
                                            <p:fltVal val="0"/>
                                          </p:val>
                                        </p:tav>
                                        <p:tav tm="100000">
                                          <p:val>
                                            <p:strVal val="#ppt_h"/>
                                          </p:val>
                                        </p:tav>
                                      </p:tavLst>
                                    </p:anim>
                                    <p:anim calcmode="lin" valueType="num">
                                      <p:cBhvr>
                                        <p:cTn id="12" dur="500" fill="hold"/>
                                        <p:tgtEl>
                                          <p:spTgt spid="614431"/>
                                        </p:tgtEl>
                                        <p:attrNameLst>
                                          <p:attrName>style.rotation</p:attrName>
                                        </p:attrNameLst>
                                      </p:cBhvr>
                                      <p:tavLst>
                                        <p:tav tm="0">
                                          <p:val>
                                            <p:fltVal val="360"/>
                                          </p:val>
                                        </p:tav>
                                        <p:tav tm="100000">
                                          <p:val>
                                            <p:fltVal val="0"/>
                                          </p:val>
                                        </p:tav>
                                      </p:tavLst>
                                    </p:anim>
                                    <p:animEffect transition="in" filter="fade">
                                      <p:cBhvr>
                                        <p:cTn id="13" dur="500"/>
                                        <p:tgtEl>
                                          <p:spTgt spid="614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8" grpId="0" animBg="1"/>
      <p:bldP spid="6144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Rectangle 2"/>
          <p:cNvSpPr>
            <a:spLocks noGrp="1" noChangeArrowheads="1"/>
          </p:cNvSpPr>
          <p:nvPr>
            <p:ph type="ctrTitle"/>
          </p:nvPr>
        </p:nvSpPr>
        <p:spPr>
          <a:xfrm>
            <a:off x="76200" y="0"/>
            <a:ext cx="3276600" cy="3733800"/>
          </a:xfrm>
        </p:spPr>
        <p:txBody>
          <a:bodyPr/>
          <a:lstStyle/>
          <a:p>
            <a:r>
              <a:rPr lang="zh-CN" altLang="en-US">
                <a:ea typeface="SimSun" pitchFamily="2" charset="-122"/>
              </a:rPr>
              <a:t>水气笼罩</a:t>
            </a:r>
            <a:br>
              <a:rPr lang="zh-CN" altLang="en-US">
                <a:ea typeface="SimSun" pitchFamily="2" charset="-122"/>
              </a:rPr>
            </a:br>
            <a:r>
              <a:rPr lang="zh-CN" altLang="en-US">
                <a:ea typeface="SimSun" pitchFamily="2" charset="-122"/>
              </a:rPr>
              <a:t>理论</a:t>
            </a:r>
            <a:endParaRPr lang="en-US" altLang="en-US"/>
          </a:p>
        </p:txBody>
      </p:sp>
      <p:sp>
        <p:nvSpPr>
          <p:cNvPr id="574467" name="Rectangle 3"/>
          <p:cNvSpPr>
            <a:spLocks noGrp="1" noChangeArrowheads="1"/>
          </p:cNvSpPr>
          <p:nvPr>
            <p:ph type="subTitle" idx="1"/>
          </p:nvPr>
        </p:nvSpPr>
        <p:spPr>
          <a:xfrm>
            <a:off x="3276600" y="609600"/>
            <a:ext cx="6019800" cy="6248400"/>
          </a:xfrm>
        </p:spPr>
        <p:txBody>
          <a:bodyPr/>
          <a:lstStyle/>
          <a:p>
            <a:pPr marL="336550" indent="-336550">
              <a:buFont typeface="Wingdings" pitchFamily="2" charset="2"/>
              <a:buChar char="l"/>
            </a:pPr>
            <a:r>
              <a:rPr lang="zh-CN" altLang="en-US" sz="3000" b="1">
                <a:ea typeface="SimSun" pitchFamily="2" charset="-122"/>
              </a:rPr>
              <a:t>艾查克 牛顿于</a:t>
            </a:r>
            <a:r>
              <a:rPr lang="en-US" altLang="zh-CN" sz="3000" b="1">
                <a:ea typeface="SimSun" pitchFamily="2" charset="-122"/>
              </a:rPr>
              <a:t>(Isaac Newton) </a:t>
            </a:r>
            <a:r>
              <a:rPr lang="en-US" altLang="en-US" sz="3000" b="1"/>
              <a:t>1874</a:t>
            </a:r>
            <a:r>
              <a:rPr lang="zh-CN" altLang="en-US" sz="3000" b="1">
                <a:ea typeface="SimSun" pitchFamily="2" charset="-122"/>
              </a:rPr>
              <a:t>年首次提议</a:t>
            </a:r>
          </a:p>
          <a:p>
            <a:pPr marL="336550" indent="-336550">
              <a:buFont typeface="Wingdings" pitchFamily="2" charset="2"/>
              <a:buChar char="l"/>
            </a:pPr>
            <a:r>
              <a:rPr lang="zh-CN" altLang="en-US" sz="3000" b="1">
                <a:ea typeface="SimSun" pitchFamily="2" charset="-122"/>
              </a:rPr>
              <a:t>“诸水之间要有空气，将水分为上下。”（创</a:t>
            </a:r>
            <a:r>
              <a:rPr lang="en-US" altLang="zh-CN" sz="3000" b="1">
                <a:ea typeface="SimSun" pitchFamily="2" charset="-122"/>
              </a:rPr>
              <a:t>1:6</a:t>
            </a:r>
            <a:r>
              <a:rPr lang="zh-CN" altLang="en-US" sz="3000" b="1">
                <a:ea typeface="SimSun" pitchFamily="2" charset="-122"/>
              </a:rPr>
              <a:t>）</a:t>
            </a:r>
            <a:endParaRPr lang="en-US" altLang="en-US" sz="3000" b="1"/>
          </a:p>
          <a:p>
            <a:pPr marL="336550" indent="-336550">
              <a:buFont typeface="Wingdings" pitchFamily="2" charset="2"/>
              <a:buChar char="l"/>
            </a:pPr>
            <a:r>
              <a:rPr lang="zh-CN" altLang="en-US" sz="3000" b="1">
                <a:ea typeface="SimSun" pitchFamily="2" charset="-122"/>
              </a:rPr>
              <a:t>足够的水来掩盖世界（创</a:t>
            </a:r>
            <a:r>
              <a:rPr lang="en-US" altLang="zh-CN" sz="3000" b="1">
                <a:ea typeface="SimSun" pitchFamily="2" charset="-122"/>
              </a:rPr>
              <a:t>7:11</a:t>
            </a:r>
            <a:r>
              <a:rPr lang="zh-CN" altLang="en-US" sz="3000" b="1">
                <a:ea typeface="SimSun" pitchFamily="2" charset="-122"/>
              </a:rPr>
              <a:t>）</a:t>
            </a:r>
            <a:endParaRPr lang="en-US" altLang="en-US" sz="3000" b="1"/>
          </a:p>
          <a:p>
            <a:pPr marL="336550" indent="-336550">
              <a:buFont typeface="Wingdings" pitchFamily="2" charset="2"/>
              <a:buChar char="l"/>
            </a:pPr>
            <a:r>
              <a:rPr lang="zh-CN" altLang="en-US" sz="3000" b="1">
                <a:ea typeface="SimSun" pitchFamily="2" charset="-122"/>
              </a:rPr>
              <a:t>能够在洪水之前有长久的生命（减低辐射）</a:t>
            </a:r>
            <a:endParaRPr lang="en-US" altLang="en-US" sz="3000" b="1"/>
          </a:p>
          <a:p>
            <a:pPr marL="336550" indent="-336550">
              <a:buFont typeface="Wingdings" pitchFamily="2" charset="2"/>
              <a:buChar char="l"/>
            </a:pPr>
            <a:r>
              <a:rPr lang="zh-CN" altLang="en-US" sz="3000" b="1">
                <a:ea typeface="SimSun" pitchFamily="2" charset="-122"/>
              </a:rPr>
              <a:t>年轻地球拥护者的看法</a:t>
            </a:r>
            <a:endParaRPr lang="en-US" altLang="en-US" sz="3000" b="1"/>
          </a:p>
          <a:p>
            <a:pPr marL="336550" indent="-336550">
              <a:buFont typeface="Wingdings" pitchFamily="2" charset="2"/>
              <a:buChar char="l"/>
            </a:pPr>
            <a:r>
              <a:rPr lang="zh-CN" altLang="en-US" sz="3000" b="1">
                <a:ea typeface="SimSun" pitchFamily="2" charset="-122"/>
              </a:rPr>
              <a:t>热烈地被争论！</a:t>
            </a:r>
            <a:endParaRPr lang="en-US" altLang="en-US" sz="3000" b="1"/>
          </a:p>
        </p:txBody>
      </p:sp>
      <p:pic>
        <p:nvPicPr>
          <p:cNvPr id="5744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1575"/>
            <a:ext cx="3352800"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4469" name="Text Box 5"/>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400">
                <a:latin typeface="Times New Roman" pitchFamily="18" charset="0"/>
              </a:rPr>
              <a:t>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74467">
                                            <p:txEl>
                                              <p:pRg st="0" end="0"/>
                                            </p:txEl>
                                          </p:spTgt>
                                        </p:tgtEl>
                                        <p:attrNameLst>
                                          <p:attrName>style.visibility</p:attrName>
                                        </p:attrNameLst>
                                      </p:cBhvr>
                                      <p:to>
                                        <p:strVal val="visible"/>
                                      </p:to>
                                    </p:set>
                                    <p:animEffect transition="in" filter="barn(inHorizontal)">
                                      <p:cBhvr>
                                        <p:cTn id="7" dur="500"/>
                                        <p:tgtEl>
                                          <p:spTgt spid="5744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574467">
                                            <p:txEl>
                                              <p:pRg st="1" end="1"/>
                                            </p:txEl>
                                          </p:spTgt>
                                        </p:tgtEl>
                                        <p:attrNameLst>
                                          <p:attrName>style.visibility</p:attrName>
                                        </p:attrNameLst>
                                      </p:cBhvr>
                                      <p:to>
                                        <p:strVal val="visible"/>
                                      </p:to>
                                    </p:set>
                                    <p:animEffect transition="in" filter="barn(inHorizontal)">
                                      <p:cBhvr>
                                        <p:cTn id="12" dur="500"/>
                                        <p:tgtEl>
                                          <p:spTgt spid="5744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574467">
                                            <p:txEl>
                                              <p:pRg st="2" end="2"/>
                                            </p:txEl>
                                          </p:spTgt>
                                        </p:tgtEl>
                                        <p:attrNameLst>
                                          <p:attrName>style.visibility</p:attrName>
                                        </p:attrNameLst>
                                      </p:cBhvr>
                                      <p:to>
                                        <p:strVal val="visible"/>
                                      </p:to>
                                    </p:set>
                                    <p:animEffect transition="in" filter="barn(inHorizontal)">
                                      <p:cBhvr>
                                        <p:cTn id="17" dur="500"/>
                                        <p:tgtEl>
                                          <p:spTgt spid="5744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574467">
                                            <p:txEl>
                                              <p:pRg st="3" end="3"/>
                                            </p:txEl>
                                          </p:spTgt>
                                        </p:tgtEl>
                                        <p:attrNameLst>
                                          <p:attrName>style.visibility</p:attrName>
                                        </p:attrNameLst>
                                      </p:cBhvr>
                                      <p:to>
                                        <p:strVal val="visible"/>
                                      </p:to>
                                    </p:set>
                                    <p:animEffect transition="in" filter="barn(inHorizontal)">
                                      <p:cBhvr>
                                        <p:cTn id="22" dur="500"/>
                                        <p:tgtEl>
                                          <p:spTgt spid="57446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574467">
                                            <p:txEl>
                                              <p:pRg st="4" end="4"/>
                                            </p:txEl>
                                          </p:spTgt>
                                        </p:tgtEl>
                                        <p:attrNameLst>
                                          <p:attrName>style.visibility</p:attrName>
                                        </p:attrNameLst>
                                      </p:cBhvr>
                                      <p:to>
                                        <p:strVal val="visible"/>
                                      </p:to>
                                    </p:set>
                                    <p:animEffect transition="in" filter="barn(inHorizontal)">
                                      <p:cBhvr>
                                        <p:cTn id="27" dur="500"/>
                                        <p:tgtEl>
                                          <p:spTgt spid="57446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574467">
                                            <p:txEl>
                                              <p:pRg st="5" end="5"/>
                                            </p:txEl>
                                          </p:spTgt>
                                        </p:tgtEl>
                                        <p:attrNameLst>
                                          <p:attrName>style.visibility</p:attrName>
                                        </p:attrNameLst>
                                      </p:cBhvr>
                                      <p:to>
                                        <p:strVal val="visible"/>
                                      </p:to>
                                    </p:set>
                                    <p:animEffect transition="in" filter="barn(inHorizontal)">
                                      <p:cBhvr>
                                        <p:cTn id="32" dur="500"/>
                                        <p:tgtEl>
                                          <p:spTgt spid="5744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6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body" idx="1"/>
          </p:nvPr>
        </p:nvSpPr>
        <p:spPr>
          <a:xfrm>
            <a:off x="76200" y="1752600"/>
            <a:ext cx="2667000" cy="4800600"/>
          </a:xfrm>
        </p:spPr>
        <p:txBody>
          <a:bodyPr/>
          <a:lstStyle/>
          <a:p>
            <a:pPr>
              <a:buFontTx/>
              <a:buNone/>
            </a:pPr>
            <a:r>
              <a:rPr lang="zh-CN" altLang="en-US" sz="2400" b="1">
                <a:solidFill>
                  <a:schemeClr val="bg1"/>
                </a:solidFill>
                <a:ea typeface="SimSun" pitchFamily="2" charset="-122"/>
              </a:rPr>
              <a:t>有理由相信</a:t>
            </a:r>
            <a:endParaRPr lang="en-US" altLang="en-US" sz="2400" b="1">
              <a:solidFill>
                <a:schemeClr val="bg1"/>
              </a:solidFill>
            </a:endParaRPr>
          </a:p>
          <a:p>
            <a:pPr>
              <a:buFontTx/>
              <a:buNone/>
            </a:pPr>
            <a:r>
              <a:rPr lang="zh-CN" altLang="en-US" sz="1600" b="1" i="1">
                <a:solidFill>
                  <a:schemeClr val="bg1"/>
                </a:solidFill>
                <a:ea typeface="SimSun" pitchFamily="2" charset="-122"/>
              </a:rPr>
              <a:t>修罗斯</a:t>
            </a:r>
            <a:r>
              <a:rPr lang="en-US" altLang="zh-CN" sz="1600" b="1" i="1">
                <a:solidFill>
                  <a:schemeClr val="bg1"/>
                </a:solidFill>
                <a:ea typeface="SimSun" pitchFamily="2" charset="-122"/>
              </a:rPr>
              <a:t>(</a:t>
            </a:r>
            <a:r>
              <a:rPr lang="en-US" altLang="en-US" sz="1600" b="1" i="1">
                <a:solidFill>
                  <a:schemeClr val="bg1"/>
                </a:solidFill>
              </a:rPr>
              <a:t>Hugh Ross</a:t>
            </a:r>
            <a:r>
              <a:rPr lang="en-US" altLang="zh-CN" sz="1600" b="1" i="1">
                <a:solidFill>
                  <a:schemeClr val="bg1"/>
                </a:solidFill>
                <a:ea typeface="SimSun" pitchFamily="2" charset="-122"/>
              </a:rPr>
              <a:t>)</a:t>
            </a:r>
            <a:endParaRPr lang="en-US" altLang="en-US" sz="1600" b="1" i="1">
              <a:solidFill>
                <a:schemeClr val="bg1"/>
              </a:solidFill>
            </a:endParaRPr>
          </a:p>
          <a:p>
            <a:pPr>
              <a:buFontTx/>
              <a:buNone/>
            </a:pPr>
            <a:r>
              <a:rPr lang="zh-CN" altLang="en-US" sz="1600" b="1" i="1">
                <a:solidFill>
                  <a:schemeClr val="bg1"/>
                </a:solidFill>
                <a:ea typeface="SimSun" pitchFamily="2" charset="-122"/>
              </a:rPr>
              <a:t>华特</a:t>
            </a:r>
            <a:r>
              <a:rPr lang="en-US" altLang="zh-CN" sz="1600" b="1" i="1">
                <a:solidFill>
                  <a:schemeClr val="bg1"/>
                </a:solidFill>
                <a:ea typeface="SimSun" pitchFamily="2" charset="-122"/>
              </a:rPr>
              <a:t>(</a:t>
            </a:r>
            <a:r>
              <a:rPr lang="en-US" altLang="en-US" sz="1600" b="1" i="1">
                <a:solidFill>
                  <a:schemeClr val="bg1"/>
                </a:solidFill>
              </a:rPr>
              <a:t>Walt Brown</a:t>
            </a:r>
            <a:r>
              <a:rPr lang="en-US" altLang="zh-CN" sz="1600" b="1" i="1">
                <a:solidFill>
                  <a:schemeClr val="bg1"/>
                </a:solidFill>
                <a:ea typeface="SimSun" pitchFamily="2" charset="-122"/>
              </a:rPr>
              <a:t>)</a:t>
            </a:r>
            <a:endParaRPr lang="en-US" altLang="en-US" sz="1600" b="1" i="1">
              <a:solidFill>
                <a:schemeClr val="bg1"/>
              </a:solidFill>
            </a:endParaRPr>
          </a:p>
          <a:p>
            <a:pPr>
              <a:buFontTx/>
              <a:buNone/>
            </a:pPr>
            <a:r>
              <a:rPr lang="zh-CN" altLang="en-US" sz="2400" b="1">
                <a:solidFill>
                  <a:schemeClr val="bg1"/>
                </a:solidFill>
                <a:ea typeface="SimSun" pitchFamily="2" charset="-122"/>
              </a:rPr>
              <a:t>旧创地球</a:t>
            </a:r>
          </a:p>
          <a:p>
            <a:pPr>
              <a:buFontTx/>
              <a:buNone/>
            </a:pPr>
            <a:r>
              <a:rPr lang="zh-CN" altLang="en-US" sz="2400" b="1">
                <a:solidFill>
                  <a:schemeClr val="bg1"/>
                </a:solidFill>
                <a:ea typeface="SimSun" pitchFamily="2" charset="-122"/>
              </a:rPr>
              <a:t>天创时代理论</a:t>
            </a:r>
          </a:p>
          <a:p>
            <a:pPr>
              <a:buFontTx/>
              <a:buNone/>
            </a:pPr>
            <a:r>
              <a:rPr lang="zh-CN" altLang="en-US" sz="2400" b="1">
                <a:solidFill>
                  <a:schemeClr val="bg1"/>
                </a:solidFill>
                <a:ea typeface="SimSun" pitchFamily="2" charset="-122"/>
              </a:rPr>
              <a:t>当地洪水</a:t>
            </a:r>
            <a:endParaRPr lang="en-US" altLang="en-US" sz="2400" b="1">
              <a:solidFill>
                <a:schemeClr val="bg1"/>
              </a:solidFill>
            </a:endParaRPr>
          </a:p>
          <a:p>
            <a:pPr>
              <a:buFontTx/>
              <a:buNone/>
            </a:pPr>
            <a:r>
              <a:rPr lang="zh-CN" altLang="en-US" sz="2400" b="1">
                <a:solidFill>
                  <a:schemeClr val="bg1"/>
                </a:solidFill>
                <a:ea typeface="SimSun" pitchFamily="2" charset="-122"/>
              </a:rPr>
              <a:t>雨水</a:t>
            </a:r>
            <a:endParaRPr lang="en-US" altLang="en-US" sz="2400" b="1">
              <a:solidFill>
                <a:schemeClr val="bg1"/>
              </a:solidFill>
            </a:endParaRPr>
          </a:p>
          <a:p>
            <a:pPr>
              <a:buFontTx/>
              <a:buNone/>
            </a:pPr>
            <a:endParaRPr lang="en-US" altLang="en-US" sz="2400" b="1">
              <a:solidFill>
                <a:schemeClr val="bg1"/>
              </a:solidFill>
            </a:endParaRPr>
          </a:p>
          <a:p>
            <a:pPr>
              <a:buFontTx/>
              <a:buNone/>
            </a:pPr>
            <a:r>
              <a:rPr lang="en-US" altLang="en-US" sz="2000" b="1">
                <a:solidFill>
                  <a:schemeClr val="bg1"/>
                </a:solidFill>
              </a:rPr>
              <a:t>reasons.org</a:t>
            </a:r>
          </a:p>
          <a:p>
            <a:pPr>
              <a:buFontTx/>
              <a:buNone/>
            </a:pPr>
            <a:r>
              <a:rPr lang="en-US" altLang="en-US" sz="2000" b="1">
                <a:solidFill>
                  <a:schemeClr val="bg1"/>
                </a:solidFill>
              </a:rPr>
              <a:t>godandscience.org</a:t>
            </a:r>
          </a:p>
          <a:p>
            <a:pPr>
              <a:buFontTx/>
              <a:buNone/>
            </a:pPr>
            <a:r>
              <a:rPr lang="en-US" altLang="en-US" sz="2000" b="1">
                <a:solidFill>
                  <a:schemeClr val="bg1"/>
                </a:solidFill>
              </a:rPr>
              <a:t>creationscience.com</a:t>
            </a:r>
          </a:p>
        </p:txBody>
      </p:sp>
      <p:pic>
        <p:nvPicPr>
          <p:cNvPr id="4474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2286000"/>
            <a:ext cx="2852737"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7492" name="Rectangle 4"/>
          <p:cNvSpPr>
            <a:spLocks noChangeArrowheads="1"/>
          </p:cNvSpPr>
          <p:nvPr/>
        </p:nvSpPr>
        <p:spPr bwMode="auto">
          <a:xfrm>
            <a:off x="2667000" y="-76200"/>
            <a:ext cx="152400" cy="7239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7493" name="Rectangle 5"/>
          <p:cNvSpPr>
            <a:spLocks noChangeArrowheads="1"/>
          </p:cNvSpPr>
          <p:nvPr/>
        </p:nvSpPr>
        <p:spPr bwMode="auto">
          <a:xfrm rot="5400000">
            <a:off x="4495800" y="-3200400"/>
            <a:ext cx="152400" cy="9144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7494" name="Rectangle 6"/>
          <p:cNvSpPr>
            <a:spLocks noChangeArrowheads="1"/>
          </p:cNvSpPr>
          <p:nvPr/>
        </p:nvSpPr>
        <p:spPr bwMode="auto">
          <a:xfrm>
            <a:off x="2819400" y="1752600"/>
            <a:ext cx="44196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fontAlgn="base">
              <a:spcBef>
                <a:spcPct val="20000"/>
              </a:spcBef>
              <a:spcAft>
                <a:spcPct val="0"/>
              </a:spcAft>
              <a:buChar char="»"/>
              <a:defRPr sz="2000">
                <a:solidFill>
                  <a:schemeClr val="tx1"/>
                </a:solidFill>
                <a:latin typeface="Times New Roman" pitchFamily="18" charset="0"/>
              </a:defRPr>
            </a:lvl6pPr>
            <a:lvl7pPr marL="2971800" indent="-228600" fontAlgn="base">
              <a:spcBef>
                <a:spcPct val="20000"/>
              </a:spcBef>
              <a:spcAft>
                <a:spcPct val="0"/>
              </a:spcAft>
              <a:buChar char="»"/>
              <a:defRPr sz="2000">
                <a:solidFill>
                  <a:schemeClr val="tx1"/>
                </a:solidFill>
                <a:latin typeface="Times New Roman" pitchFamily="18" charset="0"/>
              </a:defRPr>
            </a:lvl7pPr>
            <a:lvl8pPr marL="3429000" indent="-228600" fontAlgn="base">
              <a:spcBef>
                <a:spcPct val="20000"/>
              </a:spcBef>
              <a:spcAft>
                <a:spcPct val="0"/>
              </a:spcAft>
              <a:buChar char="»"/>
              <a:defRPr sz="2000">
                <a:solidFill>
                  <a:schemeClr val="tx1"/>
                </a:solidFill>
                <a:latin typeface="Times New Roman" pitchFamily="18" charset="0"/>
              </a:defRPr>
            </a:lvl8pPr>
            <a:lvl9pPr marL="3886200" indent="-228600" fontAlgn="base">
              <a:spcBef>
                <a:spcPct val="20000"/>
              </a:spcBef>
              <a:spcAft>
                <a:spcPct val="0"/>
              </a:spcAft>
              <a:buChar char="»"/>
              <a:defRPr sz="2000">
                <a:solidFill>
                  <a:schemeClr val="tx1"/>
                </a:solidFill>
                <a:latin typeface="Times New Roman" pitchFamily="18" charset="0"/>
              </a:defRPr>
            </a:lvl9pPr>
          </a:lstStyle>
          <a:p>
            <a:pPr>
              <a:buFontTx/>
              <a:buNone/>
            </a:pPr>
            <a:r>
              <a:rPr lang="zh-CN" altLang="en-US" sz="2400">
                <a:solidFill>
                  <a:schemeClr val="bg1"/>
                </a:solidFill>
                <a:ea typeface="SimSun" pitchFamily="2" charset="-122"/>
              </a:rPr>
              <a:t>创世纪研究协会</a:t>
            </a:r>
            <a:endParaRPr lang="en-US" altLang="en-US" sz="2400">
              <a:solidFill>
                <a:schemeClr val="bg1"/>
              </a:solidFill>
            </a:endParaRPr>
          </a:p>
          <a:p>
            <a:pPr>
              <a:buFontTx/>
              <a:buNone/>
            </a:pPr>
            <a:r>
              <a:rPr lang="zh-CN" altLang="en-US" sz="1600" i="1">
                <a:solidFill>
                  <a:schemeClr val="bg1"/>
                </a:solidFill>
                <a:ea typeface="SimSun" pitchFamily="2" charset="-122"/>
              </a:rPr>
              <a:t>毛礼斯</a:t>
            </a:r>
            <a:r>
              <a:rPr lang="en-US" altLang="zh-CN" sz="1600" i="1">
                <a:solidFill>
                  <a:schemeClr val="bg1"/>
                </a:solidFill>
                <a:ea typeface="SimSun" pitchFamily="2" charset="-122"/>
              </a:rPr>
              <a:t>(</a:t>
            </a:r>
            <a:r>
              <a:rPr lang="en-US" altLang="en-US" sz="1600" i="1">
                <a:solidFill>
                  <a:schemeClr val="bg1"/>
                </a:solidFill>
              </a:rPr>
              <a:t>Henry/John Morris</a:t>
            </a:r>
            <a:r>
              <a:rPr lang="en-US" altLang="zh-CN" sz="1600" i="1">
                <a:solidFill>
                  <a:schemeClr val="bg1"/>
                </a:solidFill>
                <a:ea typeface="SimSun" pitchFamily="2" charset="-122"/>
              </a:rPr>
              <a:t>)</a:t>
            </a:r>
            <a:r>
              <a:rPr lang="en-US" altLang="en-US" sz="1600" i="1">
                <a:solidFill>
                  <a:schemeClr val="bg1"/>
                </a:solidFill>
              </a:rPr>
              <a:t>, </a:t>
            </a:r>
            <a:r>
              <a:rPr lang="zh-CN" altLang="en-US" sz="1600" i="1">
                <a:solidFill>
                  <a:schemeClr val="bg1"/>
                </a:solidFill>
                <a:ea typeface="SimSun" pitchFamily="2" charset="-122"/>
              </a:rPr>
              <a:t>基斯</a:t>
            </a:r>
            <a:r>
              <a:rPr lang="en-US" altLang="zh-CN" sz="1600" i="1">
                <a:solidFill>
                  <a:schemeClr val="bg1"/>
                </a:solidFill>
                <a:ea typeface="SimSun" pitchFamily="2" charset="-122"/>
              </a:rPr>
              <a:t>(</a:t>
            </a:r>
            <a:r>
              <a:rPr lang="en-US" altLang="en-US" sz="1600" i="1">
                <a:solidFill>
                  <a:schemeClr val="bg1"/>
                </a:solidFill>
              </a:rPr>
              <a:t>Duane Gish</a:t>
            </a:r>
            <a:r>
              <a:rPr lang="en-US" altLang="zh-CN" sz="1600" i="1">
                <a:solidFill>
                  <a:schemeClr val="bg1"/>
                </a:solidFill>
                <a:ea typeface="SimSun" pitchFamily="2" charset="-122"/>
              </a:rPr>
              <a:t>)</a:t>
            </a:r>
            <a:endParaRPr lang="en-US" altLang="en-US" sz="1600" i="1">
              <a:solidFill>
                <a:schemeClr val="bg1"/>
              </a:solidFill>
            </a:endParaRPr>
          </a:p>
          <a:p>
            <a:pPr>
              <a:buFontTx/>
              <a:buNone/>
            </a:pPr>
            <a:r>
              <a:rPr lang="zh-CN" altLang="en-US" sz="1600" i="1">
                <a:solidFill>
                  <a:schemeClr val="bg1"/>
                </a:solidFill>
                <a:ea typeface="SimSun" pitchFamily="2" charset="-122"/>
              </a:rPr>
              <a:t>迪若</a:t>
            </a:r>
            <a:r>
              <a:rPr lang="en-US" altLang="zh-CN" sz="1600" i="1">
                <a:solidFill>
                  <a:schemeClr val="bg1"/>
                </a:solidFill>
                <a:ea typeface="SimSun" pitchFamily="2" charset="-122"/>
              </a:rPr>
              <a:t>(</a:t>
            </a:r>
            <a:r>
              <a:rPr lang="en-US" altLang="en-US" sz="1600" i="1">
                <a:solidFill>
                  <a:schemeClr val="bg1"/>
                </a:solidFill>
              </a:rPr>
              <a:t>Joseph Dillow</a:t>
            </a:r>
            <a:r>
              <a:rPr lang="en-US" altLang="zh-CN" sz="1600" i="1">
                <a:solidFill>
                  <a:schemeClr val="bg1"/>
                </a:solidFill>
                <a:ea typeface="SimSun" pitchFamily="2" charset="-122"/>
              </a:rPr>
              <a:t>)</a:t>
            </a:r>
            <a:r>
              <a:rPr lang="en-US" altLang="en-US" sz="1600" i="1">
                <a:solidFill>
                  <a:schemeClr val="bg1"/>
                </a:solidFill>
              </a:rPr>
              <a:t>, </a:t>
            </a:r>
            <a:r>
              <a:rPr lang="zh-CN" altLang="en-US" sz="1600" i="1">
                <a:solidFill>
                  <a:schemeClr val="bg1"/>
                </a:solidFill>
                <a:ea typeface="SimSun" pitchFamily="2" charset="-122"/>
              </a:rPr>
              <a:t>肯尼士</a:t>
            </a:r>
            <a:r>
              <a:rPr lang="en-US" altLang="zh-CN" sz="1600" i="1">
                <a:solidFill>
                  <a:schemeClr val="bg1"/>
                </a:solidFill>
                <a:ea typeface="SimSun" pitchFamily="2" charset="-122"/>
              </a:rPr>
              <a:t>(</a:t>
            </a:r>
            <a:r>
              <a:rPr lang="en-US" altLang="en-US" sz="1600" i="1">
                <a:solidFill>
                  <a:schemeClr val="bg1"/>
                </a:solidFill>
              </a:rPr>
              <a:t>Kenneth Ham</a:t>
            </a:r>
            <a:r>
              <a:rPr lang="en-US" altLang="zh-CN" sz="1600" i="1">
                <a:solidFill>
                  <a:schemeClr val="bg1"/>
                </a:solidFill>
                <a:ea typeface="SimSun" pitchFamily="2" charset="-122"/>
              </a:rPr>
              <a:t>)</a:t>
            </a:r>
            <a:endParaRPr lang="en-US" altLang="en-US" sz="1600" i="1">
              <a:solidFill>
                <a:schemeClr val="bg1"/>
              </a:solidFill>
            </a:endParaRPr>
          </a:p>
          <a:p>
            <a:pPr>
              <a:buFontTx/>
              <a:buNone/>
            </a:pPr>
            <a:r>
              <a:rPr lang="zh-CN" altLang="en-US" sz="2400">
                <a:solidFill>
                  <a:schemeClr val="bg1"/>
                </a:solidFill>
                <a:ea typeface="SimSun" pitchFamily="2" charset="-122"/>
              </a:rPr>
              <a:t>年轻地球</a:t>
            </a:r>
          </a:p>
          <a:p>
            <a:pPr>
              <a:buFontTx/>
              <a:buNone/>
            </a:pPr>
            <a:r>
              <a:rPr lang="zh-CN" altLang="en-US" sz="2400">
                <a:solidFill>
                  <a:schemeClr val="bg1"/>
                </a:solidFill>
                <a:ea typeface="SimSun" pitchFamily="2" charset="-122"/>
              </a:rPr>
              <a:t>一天</a:t>
            </a:r>
            <a:r>
              <a:rPr lang="en-US" altLang="en-US" sz="2400">
                <a:solidFill>
                  <a:schemeClr val="bg1"/>
                </a:solidFill>
              </a:rPr>
              <a:t>24</a:t>
            </a:r>
            <a:r>
              <a:rPr lang="zh-CN" altLang="en-US" sz="2400">
                <a:solidFill>
                  <a:schemeClr val="bg1"/>
                </a:solidFill>
                <a:ea typeface="SimSun" pitchFamily="2" charset="-122"/>
              </a:rPr>
              <a:t>小时的创造</a:t>
            </a:r>
            <a:endParaRPr lang="en-US" altLang="en-US" sz="2400">
              <a:solidFill>
                <a:schemeClr val="bg1"/>
              </a:solidFill>
            </a:endParaRPr>
          </a:p>
          <a:p>
            <a:pPr>
              <a:buFontTx/>
              <a:buNone/>
            </a:pPr>
            <a:r>
              <a:rPr lang="zh-CN" altLang="en-US" sz="2400">
                <a:solidFill>
                  <a:schemeClr val="bg1"/>
                </a:solidFill>
                <a:ea typeface="SimSun" pitchFamily="2" charset="-122"/>
              </a:rPr>
              <a:t>世界洪水</a:t>
            </a:r>
            <a:endParaRPr lang="en-US" altLang="en-US" sz="2400">
              <a:solidFill>
                <a:schemeClr val="bg1"/>
              </a:solidFill>
            </a:endParaRPr>
          </a:p>
          <a:p>
            <a:pPr>
              <a:buFontTx/>
              <a:buNone/>
            </a:pPr>
            <a:r>
              <a:rPr lang="ja-JP" altLang="en-US" sz="2400">
                <a:solidFill>
                  <a:schemeClr val="bg1"/>
                </a:solidFill>
                <a:ea typeface="ＭＳ Ｐゴシック" pitchFamily="34" charset="-128"/>
              </a:rPr>
              <a:t>水气</a:t>
            </a:r>
            <a:r>
              <a:rPr lang="ja-JP" altLang="en-US" sz="2400">
                <a:solidFill>
                  <a:schemeClr val="bg1"/>
                </a:solidFill>
                <a:ea typeface="华文细黑" pitchFamily="18" charset="-122"/>
              </a:rPr>
              <a:t>笼</a:t>
            </a:r>
            <a:r>
              <a:rPr lang="ja-JP" altLang="en-US" sz="2400">
                <a:solidFill>
                  <a:schemeClr val="bg1"/>
                </a:solidFill>
                <a:ea typeface="ＭＳ Ｐゴシック" pitchFamily="34" charset="-128"/>
              </a:rPr>
              <a:t>罩</a:t>
            </a:r>
            <a:endParaRPr lang="en-US" altLang="zh-CN" sz="2400">
              <a:solidFill>
                <a:schemeClr val="bg1"/>
              </a:solidFill>
              <a:ea typeface="SimSun" pitchFamily="2" charset="-122"/>
            </a:endParaRPr>
          </a:p>
          <a:p>
            <a:pPr>
              <a:buFontTx/>
              <a:buNone/>
            </a:pPr>
            <a:endParaRPr lang="en-US" altLang="en-US" sz="2400">
              <a:solidFill>
                <a:schemeClr val="bg1"/>
              </a:solidFill>
            </a:endParaRPr>
          </a:p>
          <a:p>
            <a:pPr>
              <a:buFontTx/>
              <a:buNone/>
            </a:pPr>
            <a:r>
              <a:rPr lang="en-US" altLang="en-US" sz="2000">
                <a:solidFill>
                  <a:schemeClr val="bg1"/>
                </a:solidFill>
              </a:rPr>
              <a:t>answersingenesis.org</a:t>
            </a:r>
          </a:p>
          <a:p>
            <a:pPr>
              <a:buFontTx/>
              <a:buNone/>
            </a:pPr>
            <a:r>
              <a:rPr lang="en-US" altLang="en-US" sz="2000">
                <a:solidFill>
                  <a:schemeClr val="bg1"/>
                </a:solidFill>
              </a:rPr>
              <a:t>genesispark.org</a:t>
            </a:r>
          </a:p>
          <a:p>
            <a:pPr>
              <a:buFontTx/>
              <a:buNone/>
            </a:pPr>
            <a:r>
              <a:rPr lang="en-US" altLang="en-US" sz="2000">
                <a:solidFill>
                  <a:schemeClr val="bg1"/>
                </a:solidFill>
              </a:rPr>
              <a:t>icr.org critiques Ross at:</a:t>
            </a:r>
            <a:endParaRPr lang="en-US" altLang="en-US" sz="2400">
              <a:solidFill>
                <a:schemeClr val="bg1"/>
              </a:solidFill>
            </a:endParaRPr>
          </a:p>
          <a:p>
            <a:pPr>
              <a:buFontTx/>
              <a:buNone/>
            </a:pPr>
            <a:r>
              <a:rPr lang="en-US" altLang="en-US" sz="2000">
                <a:solidFill>
                  <a:schemeClr val="bg1"/>
                </a:solidFill>
              </a:rPr>
              <a:t>icr.org/pubs/imp/imp-217.htm</a:t>
            </a:r>
          </a:p>
        </p:txBody>
      </p:sp>
      <p:sp>
        <p:nvSpPr>
          <p:cNvPr id="447495" name="Rectangle 7"/>
          <p:cNvSpPr>
            <a:spLocks noGrp="1" noChangeArrowheads="1"/>
          </p:cNvSpPr>
          <p:nvPr>
            <p:ph type="title"/>
          </p:nvPr>
        </p:nvSpPr>
        <p:spPr>
          <a:xfrm>
            <a:off x="3048000" y="304800"/>
            <a:ext cx="4876800" cy="762000"/>
          </a:xfrm>
          <a:solidFill>
            <a:schemeClr val="tx1"/>
          </a:solidFill>
          <a:ln/>
        </p:spPr>
        <p:txBody>
          <a:bodyPr/>
          <a:lstStyle/>
          <a:p>
            <a:r>
              <a:rPr lang="zh-CN" altLang="en-US" sz="4800" b="1">
                <a:solidFill>
                  <a:schemeClr val="bg1"/>
                </a:solidFill>
                <a:ea typeface="SimSun" pitchFamily="2" charset="-122"/>
              </a:rPr>
              <a:t>福音主义不同意</a:t>
            </a:r>
            <a:endParaRPr lang="en-US" altLang="en-US" sz="4800" b="1"/>
          </a:p>
        </p:txBody>
      </p:sp>
      <p:sp>
        <p:nvSpPr>
          <p:cNvPr id="447496" name="Rectangle 8"/>
          <p:cNvSpPr>
            <a:spLocks noChangeArrowheads="1"/>
          </p:cNvSpPr>
          <p:nvPr/>
        </p:nvSpPr>
        <p:spPr bwMode="auto">
          <a:xfrm>
            <a:off x="2667000" y="-152400"/>
            <a:ext cx="152400" cy="685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7497" name="Text Box 9"/>
          <p:cNvSpPr txBox="1">
            <a:spLocks noChangeArrowheads="1"/>
          </p:cNvSpPr>
          <p:nvPr/>
        </p:nvSpPr>
        <p:spPr bwMode="auto">
          <a:xfrm>
            <a:off x="853440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400">
                <a:solidFill>
                  <a:schemeClr val="bg1"/>
                </a:solidFill>
                <a:latin typeface="Times New Roman" pitchFamily="18" charset="0"/>
              </a:rPr>
              <a:t>34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47492"/>
                                        </p:tgtEl>
                                        <p:attrNameLst>
                                          <p:attrName>style.visibility</p:attrName>
                                        </p:attrNameLst>
                                      </p:cBhvr>
                                      <p:to>
                                        <p:strVal val="visible"/>
                                      </p:to>
                                    </p:set>
                                    <p:animEffect transition="in" filter="wipe(up)">
                                      <p:cBhvr>
                                        <p:cTn id="7" dur="500"/>
                                        <p:tgtEl>
                                          <p:spTgt spid="447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7490">
                                            <p:txEl>
                                              <p:pRg st="0" end="0"/>
                                            </p:txEl>
                                          </p:spTgt>
                                        </p:tgtEl>
                                        <p:attrNameLst>
                                          <p:attrName>style.visibility</p:attrName>
                                        </p:attrNameLst>
                                      </p:cBhvr>
                                      <p:to>
                                        <p:strVal val="visible"/>
                                      </p:to>
                                    </p:set>
                                    <p:animEffect transition="in" filter="fade">
                                      <p:cBhvr>
                                        <p:cTn id="12" dur="500"/>
                                        <p:tgtEl>
                                          <p:spTgt spid="44749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7490">
                                            <p:txEl>
                                              <p:pRg st="1" end="1"/>
                                            </p:txEl>
                                          </p:spTgt>
                                        </p:tgtEl>
                                        <p:attrNameLst>
                                          <p:attrName>style.visibility</p:attrName>
                                        </p:attrNameLst>
                                      </p:cBhvr>
                                      <p:to>
                                        <p:strVal val="visible"/>
                                      </p:to>
                                    </p:set>
                                    <p:animEffect transition="in" filter="fade">
                                      <p:cBhvr>
                                        <p:cTn id="17" dur="500"/>
                                        <p:tgtEl>
                                          <p:spTgt spid="447490">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7490">
                                            <p:txEl>
                                              <p:pRg st="2" end="2"/>
                                            </p:txEl>
                                          </p:spTgt>
                                        </p:tgtEl>
                                        <p:attrNameLst>
                                          <p:attrName>style.visibility</p:attrName>
                                        </p:attrNameLst>
                                      </p:cBhvr>
                                      <p:to>
                                        <p:strVal val="visible"/>
                                      </p:to>
                                    </p:set>
                                    <p:animEffect transition="in" filter="fade">
                                      <p:cBhvr>
                                        <p:cTn id="22" dur="500"/>
                                        <p:tgtEl>
                                          <p:spTgt spid="447490">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47490">
                                            <p:txEl>
                                              <p:pRg st="3" end="3"/>
                                            </p:txEl>
                                          </p:spTgt>
                                        </p:tgtEl>
                                        <p:attrNameLst>
                                          <p:attrName>style.visibility</p:attrName>
                                        </p:attrNameLst>
                                      </p:cBhvr>
                                      <p:to>
                                        <p:strVal val="visible"/>
                                      </p:to>
                                    </p:set>
                                    <p:animEffect transition="in" filter="fade">
                                      <p:cBhvr>
                                        <p:cTn id="27" dur="500"/>
                                        <p:tgtEl>
                                          <p:spTgt spid="447490">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47490">
                                            <p:txEl>
                                              <p:pRg st="4" end="4"/>
                                            </p:txEl>
                                          </p:spTgt>
                                        </p:tgtEl>
                                        <p:attrNameLst>
                                          <p:attrName>style.visibility</p:attrName>
                                        </p:attrNameLst>
                                      </p:cBhvr>
                                      <p:to>
                                        <p:strVal val="visible"/>
                                      </p:to>
                                    </p:set>
                                    <p:animEffect transition="in" filter="fade">
                                      <p:cBhvr>
                                        <p:cTn id="32" dur="500"/>
                                        <p:tgtEl>
                                          <p:spTgt spid="447490">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7490">
                                            <p:txEl>
                                              <p:pRg st="5" end="5"/>
                                            </p:txEl>
                                          </p:spTgt>
                                        </p:tgtEl>
                                        <p:attrNameLst>
                                          <p:attrName>style.visibility</p:attrName>
                                        </p:attrNameLst>
                                      </p:cBhvr>
                                      <p:to>
                                        <p:strVal val="visible"/>
                                      </p:to>
                                    </p:set>
                                    <p:animEffect transition="in" filter="fade">
                                      <p:cBhvr>
                                        <p:cTn id="37" dur="500"/>
                                        <p:tgtEl>
                                          <p:spTgt spid="447490">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47490">
                                            <p:txEl>
                                              <p:pRg st="6" end="6"/>
                                            </p:txEl>
                                          </p:spTgt>
                                        </p:tgtEl>
                                        <p:attrNameLst>
                                          <p:attrName>style.visibility</p:attrName>
                                        </p:attrNameLst>
                                      </p:cBhvr>
                                      <p:to>
                                        <p:strVal val="visible"/>
                                      </p:to>
                                    </p:set>
                                    <p:animEffect transition="in" filter="fade">
                                      <p:cBhvr>
                                        <p:cTn id="42" dur="500"/>
                                        <p:tgtEl>
                                          <p:spTgt spid="447490">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47490">
                                            <p:txEl>
                                              <p:pRg st="8" end="8"/>
                                            </p:txEl>
                                          </p:spTgt>
                                        </p:tgtEl>
                                        <p:attrNameLst>
                                          <p:attrName>style.visibility</p:attrName>
                                        </p:attrNameLst>
                                      </p:cBhvr>
                                      <p:to>
                                        <p:strVal val="visible"/>
                                      </p:to>
                                    </p:set>
                                    <p:animEffect transition="in" filter="fade">
                                      <p:cBhvr>
                                        <p:cTn id="47" dur="500"/>
                                        <p:tgtEl>
                                          <p:spTgt spid="447490">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47490">
                                            <p:txEl>
                                              <p:pRg st="9" end="9"/>
                                            </p:txEl>
                                          </p:spTgt>
                                        </p:tgtEl>
                                        <p:attrNameLst>
                                          <p:attrName>style.visibility</p:attrName>
                                        </p:attrNameLst>
                                      </p:cBhvr>
                                      <p:to>
                                        <p:strVal val="visible"/>
                                      </p:to>
                                    </p:set>
                                    <p:animEffect transition="in" filter="fade">
                                      <p:cBhvr>
                                        <p:cTn id="52" dur="500"/>
                                        <p:tgtEl>
                                          <p:spTgt spid="447490">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47490">
                                            <p:txEl>
                                              <p:pRg st="10" end="10"/>
                                            </p:txEl>
                                          </p:spTgt>
                                        </p:tgtEl>
                                        <p:attrNameLst>
                                          <p:attrName>style.visibility</p:attrName>
                                        </p:attrNameLst>
                                      </p:cBhvr>
                                      <p:to>
                                        <p:strVal val="visible"/>
                                      </p:to>
                                    </p:set>
                                    <p:animEffect transition="in" filter="fade">
                                      <p:cBhvr>
                                        <p:cTn id="57" dur="500"/>
                                        <p:tgtEl>
                                          <p:spTgt spid="447490">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47494">
                                            <p:txEl>
                                              <p:pRg st="0" end="0"/>
                                            </p:txEl>
                                          </p:spTgt>
                                        </p:tgtEl>
                                        <p:attrNameLst>
                                          <p:attrName>style.visibility</p:attrName>
                                        </p:attrNameLst>
                                      </p:cBhvr>
                                      <p:to>
                                        <p:strVal val="visible"/>
                                      </p:to>
                                    </p:set>
                                    <p:animEffect transition="in" filter="fade">
                                      <p:cBhvr>
                                        <p:cTn id="62" dur="500"/>
                                        <p:tgtEl>
                                          <p:spTgt spid="447494">
                                            <p:txEl>
                                              <p:pRg st="0" end="0"/>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47494">
                                            <p:txEl>
                                              <p:pRg st="1" end="1"/>
                                            </p:txEl>
                                          </p:spTgt>
                                        </p:tgtEl>
                                        <p:attrNameLst>
                                          <p:attrName>style.visibility</p:attrName>
                                        </p:attrNameLst>
                                      </p:cBhvr>
                                      <p:to>
                                        <p:strVal val="visible"/>
                                      </p:to>
                                    </p:set>
                                    <p:animEffect transition="in" filter="fade">
                                      <p:cBhvr>
                                        <p:cTn id="67" dur="500"/>
                                        <p:tgtEl>
                                          <p:spTgt spid="447494">
                                            <p:txEl>
                                              <p:pRg st="1" end="1"/>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47494">
                                            <p:txEl>
                                              <p:pRg st="2" end="2"/>
                                            </p:txEl>
                                          </p:spTgt>
                                        </p:tgtEl>
                                        <p:attrNameLst>
                                          <p:attrName>style.visibility</p:attrName>
                                        </p:attrNameLst>
                                      </p:cBhvr>
                                      <p:to>
                                        <p:strVal val="visible"/>
                                      </p:to>
                                    </p:set>
                                    <p:animEffect transition="in" filter="fade">
                                      <p:cBhvr>
                                        <p:cTn id="72" dur="500"/>
                                        <p:tgtEl>
                                          <p:spTgt spid="447494">
                                            <p:txEl>
                                              <p:pRg st="2" end="2"/>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47494">
                                            <p:txEl>
                                              <p:pRg st="3" end="3"/>
                                            </p:txEl>
                                          </p:spTgt>
                                        </p:tgtEl>
                                        <p:attrNameLst>
                                          <p:attrName>style.visibility</p:attrName>
                                        </p:attrNameLst>
                                      </p:cBhvr>
                                      <p:to>
                                        <p:strVal val="visible"/>
                                      </p:to>
                                    </p:set>
                                    <p:animEffect transition="in" filter="fade">
                                      <p:cBhvr>
                                        <p:cTn id="77" dur="500"/>
                                        <p:tgtEl>
                                          <p:spTgt spid="447494">
                                            <p:txEl>
                                              <p:pRg st="3" end="3"/>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47494">
                                            <p:txEl>
                                              <p:pRg st="4" end="4"/>
                                            </p:txEl>
                                          </p:spTgt>
                                        </p:tgtEl>
                                        <p:attrNameLst>
                                          <p:attrName>style.visibility</p:attrName>
                                        </p:attrNameLst>
                                      </p:cBhvr>
                                      <p:to>
                                        <p:strVal val="visible"/>
                                      </p:to>
                                    </p:set>
                                    <p:animEffect transition="in" filter="fade">
                                      <p:cBhvr>
                                        <p:cTn id="82" dur="500"/>
                                        <p:tgtEl>
                                          <p:spTgt spid="447494">
                                            <p:txEl>
                                              <p:pRg st="4" end="4"/>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47494">
                                            <p:txEl>
                                              <p:pRg st="5" end="5"/>
                                            </p:txEl>
                                          </p:spTgt>
                                        </p:tgtEl>
                                        <p:attrNameLst>
                                          <p:attrName>style.visibility</p:attrName>
                                        </p:attrNameLst>
                                      </p:cBhvr>
                                      <p:to>
                                        <p:strVal val="visible"/>
                                      </p:to>
                                    </p:set>
                                    <p:animEffect transition="in" filter="fade">
                                      <p:cBhvr>
                                        <p:cTn id="87" dur="500"/>
                                        <p:tgtEl>
                                          <p:spTgt spid="447494">
                                            <p:txEl>
                                              <p:pRg st="5" end="5"/>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47494">
                                            <p:txEl>
                                              <p:pRg st="8" end="8"/>
                                            </p:txEl>
                                          </p:spTgt>
                                        </p:tgtEl>
                                        <p:attrNameLst>
                                          <p:attrName>style.visibility</p:attrName>
                                        </p:attrNameLst>
                                      </p:cBhvr>
                                      <p:to>
                                        <p:strVal val="visible"/>
                                      </p:to>
                                    </p:set>
                                    <p:animEffect transition="in" filter="fade">
                                      <p:cBhvr>
                                        <p:cTn id="92" dur="500"/>
                                        <p:tgtEl>
                                          <p:spTgt spid="447494">
                                            <p:txEl>
                                              <p:pRg st="8" end="8"/>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47494">
                                            <p:txEl>
                                              <p:pRg st="9" end="9"/>
                                            </p:txEl>
                                          </p:spTgt>
                                        </p:tgtEl>
                                        <p:attrNameLst>
                                          <p:attrName>style.visibility</p:attrName>
                                        </p:attrNameLst>
                                      </p:cBhvr>
                                      <p:to>
                                        <p:strVal val="visible"/>
                                      </p:to>
                                    </p:set>
                                    <p:animEffect transition="in" filter="fade">
                                      <p:cBhvr>
                                        <p:cTn id="97" dur="500"/>
                                        <p:tgtEl>
                                          <p:spTgt spid="447494">
                                            <p:txEl>
                                              <p:pRg st="9" end="9"/>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47494">
                                            <p:txEl>
                                              <p:pRg st="10" end="10"/>
                                            </p:txEl>
                                          </p:spTgt>
                                        </p:tgtEl>
                                        <p:attrNameLst>
                                          <p:attrName>style.visibility</p:attrName>
                                        </p:attrNameLst>
                                      </p:cBhvr>
                                      <p:to>
                                        <p:strVal val="visible"/>
                                      </p:to>
                                    </p:set>
                                    <p:animEffect transition="in" filter="fade">
                                      <p:cBhvr>
                                        <p:cTn id="102" dur="500"/>
                                        <p:tgtEl>
                                          <p:spTgt spid="447494">
                                            <p:txEl>
                                              <p:pRg st="10" end="10"/>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47494">
                                            <p:txEl>
                                              <p:pRg st="11" end="11"/>
                                            </p:txEl>
                                          </p:spTgt>
                                        </p:tgtEl>
                                        <p:attrNameLst>
                                          <p:attrName>style.visibility</p:attrName>
                                        </p:attrNameLst>
                                      </p:cBhvr>
                                      <p:to>
                                        <p:strVal val="visible"/>
                                      </p:to>
                                    </p:set>
                                    <p:animEffect transition="in" filter="fade">
                                      <p:cBhvr>
                                        <p:cTn id="107" dur="500"/>
                                        <p:tgtEl>
                                          <p:spTgt spid="447494">
                                            <p:txEl>
                                              <p:pRg st="11" end="11"/>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nodeType="clickEffect">
                                  <p:stCondLst>
                                    <p:cond delay="0"/>
                                  </p:stCondLst>
                                  <p:childTnLst>
                                    <p:set>
                                      <p:cBhvr>
                                        <p:cTn id="111" dur="1" fill="hold">
                                          <p:stCondLst>
                                            <p:cond delay="0"/>
                                          </p:stCondLst>
                                        </p:cTn>
                                        <p:tgtEl>
                                          <p:spTgt spid="447491"/>
                                        </p:tgtEl>
                                        <p:attrNameLst>
                                          <p:attrName>style.visibility</p:attrName>
                                        </p:attrNameLst>
                                      </p:cBhvr>
                                      <p:to>
                                        <p:strVal val="visible"/>
                                      </p:to>
                                    </p:set>
                                    <p:animEffect transition="in" filter="fade">
                                      <p:cBhvr>
                                        <p:cTn id="112" dur="500"/>
                                        <p:tgtEl>
                                          <p:spTgt spid="447491"/>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447496"/>
                                        </p:tgtEl>
                                        <p:attrNameLst>
                                          <p:attrName>style.visibility</p:attrName>
                                        </p:attrNameLst>
                                      </p:cBhvr>
                                      <p:to>
                                        <p:strVal val="visible"/>
                                      </p:to>
                                    </p:set>
                                    <p:animEffect transition="in" filter="wipe(up)">
                                      <p:cBhvr>
                                        <p:cTn id="117" dur="500"/>
                                        <p:tgtEl>
                                          <p:spTgt spid="447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0" grpId="0" build="p" autoUpdateAnimBg="0"/>
      <p:bldP spid="447492" grpId="0" animBg="1"/>
      <p:bldP spid="447494" grpId="0" build="p" autoUpdateAnimBg="0"/>
      <p:bldP spid="44749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1219200" y="76200"/>
            <a:ext cx="7772400" cy="1206500"/>
          </a:xfrm>
        </p:spPr>
        <p:txBody>
          <a:bodyPr/>
          <a:lstStyle/>
          <a:p>
            <a:pPr algn="ctr"/>
            <a:r>
              <a:rPr lang="zh-CN" altLang="en-US" b="1">
                <a:latin typeface="Arial" pitchFamily="34" charset="0"/>
                <a:ea typeface="SimSun" pitchFamily="2" charset="-122"/>
              </a:rPr>
              <a:t>从发现中得到的结论</a:t>
            </a:r>
            <a:endParaRPr lang="en-US" altLang="en-US" b="1">
              <a:latin typeface="Arial" pitchFamily="34" charset="0"/>
            </a:endParaRPr>
          </a:p>
        </p:txBody>
      </p:sp>
      <p:sp>
        <p:nvSpPr>
          <p:cNvPr id="90115" name="Rectangle 3"/>
          <p:cNvSpPr>
            <a:spLocks noGrp="1" noChangeArrowheads="1"/>
          </p:cNvSpPr>
          <p:nvPr>
            <p:ph type="body" idx="1"/>
          </p:nvPr>
        </p:nvSpPr>
        <p:spPr>
          <a:xfrm>
            <a:off x="1219200" y="1371600"/>
            <a:ext cx="7772400" cy="4495800"/>
          </a:xfrm>
        </p:spPr>
        <p:txBody>
          <a:bodyPr/>
          <a:lstStyle/>
          <a:p>
            <a:r>
              <a:rPr lang="zh-CN" altLang="en-US" b="1">
                <a:latin typeface="Arial" pitchFamily="34" charset="0"/>
                <a:ea typeface="SimSun" pitchFamily="2" charset="-122"/>
                <a:cs typeface="SimSun" pitchFamily="2" charset="-122"/>
              </a:rPr>
              <a:t>我们需要考虑家谱的</a:t>
            </a:r>
            <a:r>
              <a:rPr lang="zh-CN" altLang="en-US" b="1">
                <a:solidFill>
                  <a:schemeClr val="accent1"/>
                </a:solidFill>
                <a:latin typeface="Arial" pitchFamily="34" charset="0"/>
                <a:ea typeface="SimSun" pitchFamily="2" charset="-122"/>
                <a:cs typeface="SimSun" pitchFamily="2" charset="-122"/>
              </a:rPr>
              <a:t>目的</a:t>
            </a:r>
            <a:endParaRPr lang="en-US" altLang="en-US" b="1">
              <a:latin typeface="Arial" pitchFamily="34" charset="0"/>
              <a:ea typeface="SimSun" pitchFamily="2" charset="-122"/>
              <a:cs typeface="SimSun" pitchFamily="2" charset="-122"/>
            </a:endParaRPr>
          </a:p>
          <a:p>
            <a:pPr lvl="1"/>
            <a:r>
              <a:rPr lang="zh-CN" altLang="en-US" b="1">
                <a:solidFill>
                  <a:schemeClr val="accent1"/>
                </a:solidFill>
                <a:latin typeface="Arial" pitchFamily="34" charset="0"/>
                <a:ea typeface="SimSun" pitchFamily="2" charset="-122"/>
                <a:cs typeface="SimSun" pitchFamily="2" charset="-122"/>
              </a:rPr>
              <a:t>历史性</a:t>
            </a:r>
            <a:r>
              <a:rPr lang="en-US" altLang="en-US" b="1">
                <a:latin typeface="Arial" pitchFamily="34" charset="0"/>
                <a:ea typeface="SimSun" pitchFamily="2" charset="-122"/>
                <a:cs typeface="SimSun" pitchFamily="2" charset="-122"/>
              </a:rPr>
              <a:t>: </a:t>
            </a:r>
            <a:r>
              <a:rPr lang="zh-CN" altLang="en-US" b="1">
                <a:latin typeface="Arial" pitchFamily="34" charset="0"/>
                <a:ea typeface="SimSun" pitchFamily="2" charset="-122"/>
                <a:cs typeface="SimSun" pitchFamily="2" charset="-122"/>
              </a:rPr>
              <a:t>找出它们的历史及后代的基本概要</a:t>
            </a:r>
            <a:endParaRPr lang="en-US" altLang="en-US" b="1">
              <a:latin typeface="Arial" pitchFamily="34" charset="0"/>
              <a:ea typeface="SimSun" pitchFamily="2" charset="-122"/>
              <a:cs typeface="SimSun" pitchFamily="2" charset="-122"/>
            </a:endParaRPr>
          </a:p>
          <a:p>
            <a:pPr lvl="1"/>
            <a:r>
              <a:rPr lang="zh-CN" altLang="en-US" b="1">
                <a:solidFill>
                  <a:schemeClr val="accent1"/>
                </a:solidFill>
                <a:latin typeface="Arial" pitchFamily="34" charset="0"/>
                <a:ea typeface="SimSun" pitchFamily="2" charset="-122"/>
                <a:cs typeface="SimSun" pitchFamily="2" charset="-122"/>
              </a:rPr>
              <a:t>宗教及神学</a:t>
            </a:r>
            <a:r>
              <a:rPr lang="en-US" altLang="en-US" b="1">
                <a:latin typeface="Arial" pitchFamily="34" charset="0"/>
                <a:ea typeface="SimSun" pitchFamily="2" charset="-122"/>
                <a:cs typeface="SimSun" pitchFamily="2" charset="-122"/>
              </a:rPr>
              <a:t>: </a:t>
            </a:r>
            <a:r>
              <a:rPr lang="zh-CN" altLang="en-US" b="1">
                <a:latin typeface="Arial" pitchFamily="34" charset="0"/>
                <a:ea typeface="SimSun" pitchFamily="2" charset="-122"/>
                <a:cs typeface="SimSun" pitchFamily="2" charset="-122"/>
              </a:rPr>
              <a:t>证明神完成了</a:t>
            </a:r>
            <a:r>
              <a:rPr lang="zh-CN" altLang="en-US" b="1">
                <a:ea typeface="SimSun" pitchFamily="2" charset="-122"/>
              </a:rPr>
              <a:t>祂</a:t>
            </a:r>
            <a:r>
              <a:rPr lang="zh-CN" altLang="en-US" b="1">
                <a:latin typeface="Arial" pitchFamily="34" charset="0"/>
                <a:ea typeface="SimSun" pitchFamily="2" charset="-122"/>
              </a:rPr>
              <a:t>保护了这后代</a:t>
            </a:r>
            <a:r>
              <a:rPr lang="zh-CN" altLang="en-US" b="1">
                <a:ea typeface="SimSun" pitchFamily="2" charset="-122"/>
              </a:rPr>
              <a:t>的诺言</a:t>
            </a:r>
            <a:r>
              <a:rPr lang="zh-CN" altLang="en-US" b="1">
                <a:latin typeface="Arial" pitchFamily="34" charset="0"/>
                <a:ea typeface="SimSun" pitchFamily="2" charset="-122"/>
              </a:rPr>
              <a:t>及证明</a:t>
            </a:r>
            <a:r>
              <a:rPr lang="zh-CN" altLang="en-US" b="1">
                <a:ea typeface="SimSun" pitchFamily="2" charset="-122"/>
              </a:rPr>
              <a:t>祂与往日信徒的关系</a:t>
            </a:r>
            <a:endParaRPr lang="en-US" altLang="en-US" b="1">
              <a:latin typeface="Arial" pitchFamily="34" charset="0"/>
              <a:ea typeface="SimSun" pitchFamily="2" charset="-122"/>
            </a:endParaRPr>
          </a:p>
          <a:p>
            <a:r>
              <a:rPr lang="zh-CN" altLang="en-US" b="1">
                <a:solidFill>
                  <a:schemeClr val="accent1"/>
                </a:solidFill>
                <a:latin typeface="Arial" pitchFamily="34" charset="0"/>
                <a:ea typeface="SimSun" pitchFamily="2" charset="-122"/>
              </a:rPr>
              <a:t>不能以现今的意思</a:t>
            </a:r>
            <a:r>
              <a:rPr lang="zh-CN" altLang="en-US" b="1">
                <a:latin typeface="Arial" pitchFamily="34" charset="0"/>
                <a:ea typeface="SimSun" pitchFamily="2" charset="-122"/>
              </a:rPr>
              <a:t>及话语的断定来读家谱</a:t>
            </a:r>
            <a:endParaRPr lang="en-US" altLang="en-US" b="1">
              <a:latin typeface="Arial" pitchFamily="34" charset="0"/>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1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01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011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01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55010" name="Rectangle 2"/>
          <p:cNvSpPr>
            <a:spLocks noChangeArrowheads="1"/>
          </p:cNvSpPr>
          <p:nvPr/>
        </p:nvSpPr>
        <p:spPr bwMode="auto">
          <a:xfrm>
            <a:off x="-76200" y="0"/>
            <a:ext cx="9448800" cy="6858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body" idx="1"/>
          </p:nvPr>
        </p:nvSpPr>
        <p:spPr>
          <a:xfrm>
            <a:off x="1219200" y="1143000"/>
            <a:ext cx="7924800" cy="5410200"/>
          </a:xfrm>
        </p:spPr>
        <p:txBody>
          <a:bodyPr/>
          <a:lstStyle/>
          <a:p>
            <a:pPr marL="609600" indent="-609600"/>
            <a:r>
              <a:rPr lang="zh-CN" altLang="en-US" sz="2800" b="1">
                <a:latin typeface="Arial" pitchFamily="34" charset="0"/>
                <a:ea typeface="SimSun" pitchFamily="2" charset="-122"/>
              </a:rPr>
              <a:t>他们是谁？</a:t>
            </a:r>
            <a:endParaRPr lang="en-US" altLang="en-US" sz="2800" b="1">
              <a:latin typeface="Arial" pitchFamily="34" charset="0"/>
            </a:endParaRPr>
          </a:p>
          <a:p>
            <a:pPr marL="990600" lvl="1" indent="-533400"/>
            <a:r>
              <a:rPr lang="zh-CN" altLang="en-US" b="1">
                <a:latin typeface="Arial" pitchFamily="34" charset="0"/>
                <a:ea typeface="SimSun" pitchFamily="2" charset="-122"/>
                <a:cs typeface="SimSun" pitchFamily="2" charset="-122"/>
              </a:rPr>
              <a:t>以色列人的列祖，</a:t>
            </a:r>
            <a:r>
              <a:rPr lang="zh-CN" altLang="en-US" b="1">
                <a:solidFill>
                  <a:schemeClr val="accent1"/>
                </a:solidFill>
                <a:latin typeface="Arial" pitchFamily="34" charset="0"/>
                <a:ea typeface="SimSun" pitchFamily="2" charset="-122"/>
                <a:cs typeface="SimSun" pitchFamily="2" charset="-122"/>
              </a:rPr>
              <a:t>亚伯拉罕，以撒，雅各及约瑟</a:t>
            </a:r>
            <a:endParaRPr lang="en-US" altLang="en-US" sz="2400" b="1">
              <a:solidFill>
                <a:schemeClr val="accent1"/>
              </a:solidFill>
              <a:latin typeface="Arial" pitchFamily="34" charset="0"/>
              <a:cs typeface="Times New Roman" pitchFamily="18" charset="0"/>
            </a:endParaRPr>
          </a:p>
          <a:p>
            <a:pPr marL="609600" indent="-609600"/>
            <a:r>
              <a:rPr lang="zh-CN" altLang="en-US" sz="2800" b="1">
                <a:latin typeface="Arial" pitchFamily="34" charset="0"/>
                <a:ea typeface="SimSun" pitchFamily="2" charset="-122"/>
              </a:rPr>
              <a:t>他们真的存在吗？</a:t>
            </a:r>
            <a:endParaRPr lang="en-US" altLang="en-US" sz="2800" b="1">
              <a:latin typeface="Arial" pitchFamily="34" charset="0"/>
              <a:cs typeface="Times New Roman" pitchFamily="18" charset="0"/>
            </a:endParaRPr>
          </a:p>
          <a:p>
            <a:pPr marL="990600" lvl="1" indent="-533400"/>
            <a:r>
              <a:rPr lang="zh-CN" altLang="en-US" b="1">
                <a:latin typeface="Arial" pitchFamily="34" charset="0"/>
                <a:ea typeface="SimSun" pitchFamily="2" charset="-122"/>
              </a:rPr>
              <a:t>许多旧约学家否认旧约列祖的记载及他们历史的背景，认为他们是</a:t>
            </a:r>
            <a:r>
              <a:rPr lang="zh-CN" altLang="en-US" b="1">
                <a:solidFill>
                  <a:schemeClr val="accent1"/>
                </a:solidFill>
                <a:latin typeface="Arial" pitchFamily="34" charset="0"/>
                <a:ea typeface="SimSun" pitchFamily="2" charset="-122"/>
              </a:rPr>
              <a:t>虚构</a:t>
            </a:r>
            <a:r>
              <a:rPr lang="zh-CN" altLang="en-US" b="1">
                <a:latin typeface="Arial" pitchFamily="34" charset="0"/>
                <a:ea typeface="SimSun" pitchFamily="2" charset="-122"/>
              </a:rPr>
              <a:t>的</a:t>
            </a:r>
            <a:endParaRPr lang="en-US" altLang="en-US" b="1">
              <a:latin typeface="Arial" pitchFamily="34" charset="0"/>
              <a:cs typeface="Times New Roman" pitchFamily="18" charset="0"/>
            </a:endParaRPr>
          </a:p>
          <a:p>
            <a:pPr marL="990600" lvl="1" indent="-533400"/>
            <a:r>
              <a:rPr lang="zh-CN" altLang="en-US" b="1">
                <a:latin typeface="Arial" pitchFamily="34" charset="0"/>
                <a:ea typeface="SimSun" pitchFamily="2" charset="-122"/>
              </a:rPr>
              <a:t>新的学家相信他们是在</a:t>
            </a:r>
            <a:r>
              <a:rPr lang="zh-CN" altLang="en-US" b="1">
                <a:solidFill>
                  <a:schemeClr val="accent1"/>
                </a:solidFill>
                <a:latin typeface="Arial" pitchFamily="34" charset="0"/>
                <a:ea typeface="SimSun" pitchFamily="2" charset="-122"/>
              </a:rPr>
              <a:t>历史里</a:t>
            </a:r>
            <a:r>
              <a:rPr lang="zh-CN" altLang="en-US" b="1">
                <a:latin typeface="Arial" pitchFamily="34" charset="0"/>
                <a:ea typeface="SimSun" pitchFamily="2" charset="-122"/>
              </a:rPr>
              <a:t>因为考古家及历史家已</a:t>
            </a:r>
            <a:r>
              <a:rPr lang="zh-CN" altLang="en-US" b="1">
                <a:solidFill>
                  <a:schemeClr val="accent1"/>
                </a:solidFill>
                <a:latin typeface="Arial" pitchFamily="34" charset="0"/>
                <a:ea typeface="SimSun" pitchFamily="2" charset="-122"/>
              </a:rPr>
              <a:t>证明</a:t>
            </a:r>
            <a:r>
              <a:rPr lang="zh-CN" altLang="en-US" b="1">
                <a:latin typeface="Arial" pitchFamily="34" charset="0"/>
                <a:ea typeface="SimSun" pitchFamily="2" charset="-122"/>
              </a:rPr>
              <a:t>了许多列祖的特点（创</a:t>
            </a:r>
            <a:r>
              <a:rPr lang="en-US" altLang="zh-CN" b="1">
                <a:latin typeface="Arial" pitchFamily="34" charset="0"/>
                <a:ea typeface="SimSun" pitchFamily="2" charset="-122"/>
              </a:rPr>
              <a:t>12-50</a:t>
            </a:r>
            <a:r>
              <a:rPr lang="zh-CN" altLang="en-US" b="1">
                <a:latin typeface="Arial" pitchFamily="34" charset="0"/>
                <a:ea typeface="SimSun" pitchFamily="2" charset="-122"/>
              </a:rPr>
              <a:t>）</a:t>
            </a:r>
            <a:endParaRPr lang="en-US" altLang="en-US" sz="2400" b="1">
              <a:latin typeface="Arial" pitchFamily="34" charset="0"/>
              <a:cs typeface="Times New Roman" pitchFamily="18" charset="0"/>
            </a:endParaRPr>
          </a:p>
        </p:txBody>
      </p:sp>
      <p:sp>
        <p:nvSpPr>
          <p:cNvPr id="91139" name="Rectangle 3"/>
          <p:cNvSpPr>
            <a:spLocks noGrp="1" noChangeArrowheads="1"/>
          </p:cNvSpPr>
          <p:nvPr>
            <p:ph type="title"/>
          </p:nvPr>
        </p:nvSpPr>
        <p:spPr>
          <a:xfrm>
            <a:off x="1143000" y="76200"/>
            <a:ext cx="8077200" cy="1206500"/>
          </a:xfrm>
          <a:noFill/>
          <a:ln/>
        </p:spPr>
        <p:txBody>
          <a:bodyPr/>
          <a:lstStyle/>
          <a:p>
            <a:pPr algn="ctr"/>
            <a:r>
              <a:rPr lang="zh-CN" altLang="en-US" b="1">
                <a:latin typeface="Arial" pitchFamily="34" charset="0"/>
                <a:ea typeface="SimSun" pitchFamily="2" charset="-122"/>
              </a:rPr>
              <a:t>列祖之谜</a:t>
            </a:r>
            <a:endParaRPr lang="en-US" altLang="en-US" b="1">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113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1138">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9113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9113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11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body" idx="1"/>
          </p:nvPr>
        </p:nvSpPr>
        <p:spPr>
          <a:xfrm>
            <a:off x="1219200" y="1587500"/>
            <a:ext cx="7772400" cy="4495800"/>
          </a:xfrm>
        </p:spPr>
        <p:txBody>
          <a:bodyPr/>
          <a:lstStyle/>
          <a:p>
            <a:pPr marL="609600" indent="-609600"/>
            <a:r>
              <a:rPr lang="zh-CN" altLang="en-US" b="1">
                <a:latin typeface="Arial" pitchFamily="34" charset="0"/>
                <a:ea typeface="SimSun" pitchFamily="2" charset="-122"/>
                <a:cs typeface="SimSun" pitchFamily="2" charset="-122"/>
              </a:rPr>
              <a:t>如何确定他们的日期？</a:t>
            </a:r>
            <a:endParaRPr lang="en-US" altLang="en-US" b="1">
              <a:latin typeface="Arial" pitchFamily="34" charset="0"/>
              <a:ea typeface="SimSun" pitchFamily="2" charset="-122"/>
              <a:cs typeface="SimSun" pitchFamily="2" charset="-122"/>
            </a:endParaRPr>
          </a:p>
          <a:p>
            <a:pPr marL="990600" lvl="1" indent="-533400">
              <a:buClr>
                <a:schemeClr val="tx1"/>
              </a:buClr>
              <a:buFontTx/>
              <a:buAutoNum type="alphaLcParenR"/>
            </a:pPr>
            <a:r>
              <a:rPr lang="zh-CN" altLang="en-US" sz="3200" b="1">
                <a:latin typeface="Arial" pitchFamily="34" charset="0"/>
                <a:ea typeface="SimSun" pitchFamily="2" charset="-122"/>
                <a:cs typeface="SimSun" pitchFamily="2" charset="-122"/>
              </a:rPr>
              <a:t>他们当时</a:t>
            </a:r>
            <a:r>
              <a:rPr lang="zh-CN" altLang="en-US" sz="3200" b="1">
                <a:solidFill>
                  <a:schemeClr val="accent1"/>
                </a:solidFill>
                <a:latin typeface="Arial" pitchFamily="34" charset="0"/>
                <a:ea typeface="SimSun" pitchFamily="2" charset="-122"/>
                <a:cs typeface="SimSun" pitchFamily="2" charset="-122"/>
              </a:rPr>
              <a:t>周围的事件</a:t>
            </a:r>
            <a:endParaRPr lang="en-US" altLang="en-US" sz="3200" b="1">
              <a:latin typeface="Arial" pitchFamily="34" charset="0"/>
              <a:cs typeface="Times New Roman" pitchFamily="18" charset="0"/>
            </a:endParaRPr>
          </a:p>
          <a:p>
            <a:pPr marL="990600" lvl="1" indent="-533400">
              <a:buClr>
                <a:schemeClr val="tx1"/>
              </a:buClr>
              <a:buFontTx/>
              <a:buAutoNum type="alphaLcParenR"/>
            </a:pPr>
            <a:r>
              <a:rPr lang="zh-CN" altLang="en-US" sz="3200" b="1">
                <a:latin typeface="Arial" pitchFamily="34" charset="0"/>
                <a:ea typeface="SimSun" pitchFamily="2" charset="-122"/>
              </a:rPr>
              <a:t>当时生活</a:t>
            </a:r>
            <a:r>
              <a:rPr lang="zh-CN" altLang="en-US" sz="3200" b="1">
                <a:solidFill>
                  <a:schemeClr val="accent1"/>
                </a:solidFill>
                <a:latin typeface="Arial" pitchFamily="34" charset="0"/>
                <a:ea typeface="SimSun" pitchFamily="2" charset="-122"/>
              </a:rPr>
              <a:t>期间或社会情况</a:t>
            </a:r>
            <a:r>
              <a:rPr lang="zh-CN" altLang="en-US" sz="3200" b="1">
                <a:latin typeface="Arial" pitchFamily="34" charset="0"/>
                <a:ea typeface="SimSun" pitchFamily="2" charset="-122"/>
              </a:rPr>
              <a:t>的证据</a:t>
            </a:r>
            <a:endParaRPr lang="en-US" altLang="en-US" sz="3200" b="1">
              <a:latin typeface="Arial" pitchFamily="34" charset="0"/>
            </a:endParaRPr>
          </a:p>
          <a:p>
            <a:pPr marL="990600" lvl="1" indent="-533400">
              <a:buClr>
                <a:schemeClr val="tx1"/>
              </a:buClr>
              <a:buFontTx/>
              <a:buAutoNum type="alphaLcParenR"/>
            </a:pPr>
            <a:r>
              <a:rPr lang="zh-CN" altLang="en-US" sz="3200" b="1">
                <a:latin typeface="Arial" pitchFamily="34" charset="0"/>
                <a:ea typeface="SimSun" pitchFamily="2" charset="-122"/>
              </a:rPr>
              <a:t>他们当时所</a:t>
            </a:r>
            <a:r>
              <a:rPr lang="zh-CN" altLang="en-US" sz="3200" b="1">
                <a:solidFill>
                  <a:schemeClr val="accent1"/>
                </a:solidFill>
                <a:latin typeface="Arial" pitchFamily="34" charset="0"/>
                <a:ea typeface="SimSun" pitchFamily="2" charset="-122"/>
              </a:rPr>
              <a:t>声明的过去时间</a:t>
            </a:r>
            <a:endParaRPr lang="en-US" altLang="en-US" sz="3200" b="1">
              <a:latin typeface="Arial" pitchFamily="34" charset="0"/>
              <a:cs typeface="Times New Roman" pitchFamily="18" charset="0"/>
            </a:endParaRPr>
          </a:p>
        </p:txBody>
      </p:sp>
      <p:sp>
        <p:nvSpPr>
          <p:cNvPr id="92163" name="Rectangle 3"/>
          <p:cNvSpPr>
            <a:spLocks noGrp="1" noChangeArrowheads="1"/>
          </p:cNvSpPr>
          <p:nvPr>
            <p:ph type="title"/>
          </p:nvPr>
        </p:nvSpPr>
        <p:spPr>
          <a:xfrm>
            <a:off x="990600" y="76200"/>
            <a:ext cx="8305800" cy="1206500"/>
          </a:xfrm>
          <a:noFill/>
          <a:ln/>
        </p:spPr>
        <p:txBody>
          <a:bodyPr/>
          <a:lstStyle/>
          <a:p>
            <a:pPr algn="ctr"/>
            <a:r>
              <a:rPr lang="zh-CN" altLang="en-US" b="1">
                <a:latin typeface="Arial" pitchFamily="34" charset="0"/>
                <a:ea typeface="SimSun" pitchFamily="2" charset="-122"/>
              </a:rPr>
              <a:t>列祖之谜</a:t>
            </a:r>
            <a:endParaRPr lang="en-US" altLang="en-US" b="1">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6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216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9216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921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p:txBody>
          <a:bodyPr/>
          <a:lstStyle/>
          <a:p>
            <a:pPr marL="609600" indent="-609600">
              <a:lnSpc>
                <a:spcPct val="90000"/>
              </a:lnSpc>
              <a:buFontTx/>
              <a:buAutoNum type="arabicParenR"/>
            </a:pPr>
            <a:r>
              <a:rPr lang="zh-CN" altLang="en-US" b="1">
                <a:latin typeface="Arial" pitchFamily="34" charset="0"/>
                <a:ea typeface="SimSun" pitchFamily="2" charset="-122"/>
              </a:rPr>
              <a:t>研究</a:t>
            </a:r>
            <a:r>
              <a:rPr lang="zh-CN" altLang="en-US" b="1">
                <a:solidFill>
                  <a:schemeClr val="accent1"/>
                </a:solidFill>
                <a:latin typeface="Arial" pitchFamily="34" charset="0"/>
                <a:ea typeface="SimSun" pitchFamily="2" charset="-122"/>
              </a:rPr>
              <a:t>年代学的关键问题</a:t>
            </a:r>
            <a:r>
              <a:rPr lang="en-US" altLang="zh-CN" b="1">
                <a:latin typeface="Arial" pitchFamily="34" charset="0"/>
                <a:ea typeface="SimSun" pitchFamily="2" charset="-122"/>
                <a:cs typeface="SimSun" pitchFamily="2" charset="-122"/>
              </a:rPr>
              <a:t>—</a:t>
            </a:r>
            <a:r>
              <a:rPr lang="zh-CN" altLang="en-US" b="1">
                <a:latin typeface="Arial" pitchFamily="34" charset="0"/>
                <a:ea typeface="SimSun" pitchFamily="2" charset="-122"/>
                <a:cs typeface="SimSun" pitchFamily="2" charset="-122"/>
              </a:rPr>
              <a:t>家谱，列祖，出埃及记，士师记及以色列的王。</a:t>
            </a:r>
            <a:r>
              <a:rPr lang="en-US" altLang="en-US" b="1">
                <a:latin typeface="Arial" pitchFamily="34" charset="0"/>
              </a:rPr>
              <a:t> </a:t>
            </a:r>
          </a:p>
          <a:p>
            <a:pPr marL="609600" indent="-609600">
              <a:lnSpc>
                <a:spcPct val="90000"/>
              </a:lnSpc>
              <a:buFontTx/>
              <a:buAutoNum type="arabicParenR"/>
            </a:pPr>
            <a:r>
              <a:rPr lang="zh-CN" altLang="en-US" b="1">
                <a:latin typeface="Arial" pitchFamily="34" charset="0"/>
                <a:ea typeface="SimSun" pitchFamily="2" charset="-122"/>
              </a:rPr>
              <a:t>调查</a:t>
            </a:r>
            <a:r>
              <a:rPr lang="zh-CN" altLang="en-US" b="1">
                <a:solidFill>
                  <a:schemeClr val="accent1"/>
                </a:solidFill>
                <a:latin typeface="Arial" pitchFamily="34" charset="0"/>
                <a:ea typeface="SimSun" pitchFamily="2" charset="-122"/>
              </a:rPr>
              <a:t>内容</a:t>
            </a:r>
            <a:r>
              <a:rPr lang="zh-CN" altLang="en-US" b="1">
                <a:latin typeface="Arial" pitchFamily="34" charset="0"/>
                <a:ea typeface="SimSun" pitchFamily="2" charset="-122"/>
              </a:rPr>
              <a:t>，</a:t>
            </a:r>
            <a:r>
              <a:rPr lang="zh-CN" altLang="en-US" b="1">
                <a:solidFill>
                  <a:schemeClr val="accent1"/>
                </a:solidFill>
                <a:latin typeface="Arial" pitchFamily="34" charset="0"/>
                <a:ea typeface="SimSun" pitchFamily="2" charset="-122"/>
              </a:rPr>
              <a:t>论点</a:t>
            </a:r>
            <a:r>
              <a:rPr lang="zh-CN" altLang="en-US" b="1">
                <a:latin typeface="Arial" pitchFamily="34" charset="0"/>
                <a:ea typeface="SimSun" pitchFamily="2" charset="-122"/>
              </a:rPr>
              <a:t>及建议各种的</a:t>
            </a:r>
            <a:r>
              <a:rPr lang="zh-CN" altLang="en-US" b="1">
                <a:solidFill>
                  <a:schemeClr val="accent1"/>
                </a:solidFill>
                <a:latin typeface="Arial" pitchFamily="34" charset="0"/>
                <a:ea typeface="SimSun" pitchFamily="2" charset="-122"/>
              </a:rPr>
              <a:t>解决方法</a:t>
            </a:r>
            <a:r>
              <a:rPr lang="zh-CN" altLang="en-US" b="1">
                <a:latin typeface="Arial" pitchFamily="34" charset="0"/>
                <a:ea typeface="SimSun" pitchFamily="2" charset="-122"/>
              </a:rPr>
              <a:t>。</a:t>
            </a:r>
            <a:endParaRPr lang="en-US" altLang="en-US" b="1">
              <a:latin typeface="Arial" pitchFamily="34" charset="0"/>
            </a:endParaRPr>
          </a:p>
          <a:p>
            <a:pPr marL="609600" indent="-609600">
              <a:lnSpc>
                <a:spcPct val="90000"/>
              </a:lnSpc>
              <a:buFontTx/>
              <a:buAutoNum type="arabicParenR"/>
            </a:pPr>
            <a:r>
              <a:rPr lang="zh-CN" altLang="en-US" b="1">
                <a:latin typeface="Arial" pitchFamily="34" charset="0"/>
                <a:ea typeface="SimSun" pitchFamily="2" charset="-122"/>
              </a:rPr>
              <a:t>基于</a:t>
            </a:r>
            <a:r>
              <a:rPr lang="zh-CN" altLang="en-US" b="1">
                <a:solidFill>
                  <a:schemeClr val="accent1"/>
                </a:solidFill>
                <a:latin typeface="Arial" pitchFamily="34" charset="0"/>
                <a:ea typeface="SimSun" pitchFamily="2" charset="-122"/>
              </a:rPr>
              <a:t>圣经的原则</a:t>
            </a:r>
            <a:r>
              <a:rPr lang="zh-CN" altLang="en-US" b="1">
                <a:latin typeface="Arial" pitchFamily="34" charset="0"/>
                <a:ea typeface="SimSun" pitchFamily="2" charset="-122"/>
              </a:rPr>
              <a:t>及</a:t>
            </a:r>
            <a:r>
              <a:rPr lang="zh-CN" altLang="en-US" b="1">
                <a:solidFill>
                  <a:schemeClr val="accent1"/>
                </a:solidFill>
                <a:latin typeface="Arial" pitchFamily="34" charset="0"/>
                <a:ea typeface="SimSun" pitchFamily="2" charset="-122"/>
              </a:rPr>
              <a:t>符合逻辑的推论</a:t>
            </a:r>
            <a:r>
              <a:rPr lang="zh-CN" altLang="en-US" b="1">
                <a:latin typeface="Arial" pitchFamily="34" charset="0"/>
                <a:ea typeface="SimSun" pitchFamily="2" charset="-122"/>
              </a:rPr>
              <a:t>做出</a:t>
            </a:r>
            <a:r>
              <a:rPr lang="zh-CN" altLang="en-US" b="1">
                <a:solidFill>
                  <a:schemeClr val="accent1"/>
                </a:solidFill>
                <a:latin typeface="Arial" pitchFamily="34" charset="0"/>
                <a:ea typeface="SimSun" pitchFamily="2" charset="-122"/>
              </a:rPr>
              <a:t>我们自己的结论</a:t>
            </a:r>
            <a:r>
              <a:rPr lang="zh-CN" altLang="en-US" b="1">
                <a:latin typeface="Arial" pitchFamily="34" charset="0"/>
                <a:ea typeface="SimSun" pitchFamily="2" charset="-122"/>
              </a:rPr>
              <a:t>。</a:t>
            </a:r>
            <a:endParaRPr lang="en-US" altLang="en-US" b="1">
              <a:latin typeface="Arial" pitchFamily="34" charset="0"/>
            </a:endParaRPr>
          </a:p>
          <a:p>
            <a:pPr marL="609600" indent="-609600">
              <a:lnSpc>
                <a:spcPct val="90000"/>
              </a:lnSpc>
              <a:buFontTx/>
              <a:buAutoNum type="arabicParenR"/>
            </a:pPr>
            <a:r>
              <a:rPr lang="zh-CN" altLang="en-US" b="1">
                <a:latin typeface="Arial" pitchFamily="34" charset="0"/>
                <a:ea typeface="SimSun" pitchFamily="2" charset="-122"/>
              </a:rPr>
              <a:t>思考如何在我们的生活上</a:t>
            </a:r>
            <a:r>
              <a:rPr lang="zh-CN" altLang="en-US" b="1">
                <a:solidFill>
                  <a:schemeClr val="accent1"/>
                </a:solidFill>
                <a:latin typeface="Arial" pitchFamily="34" charset="0"/>
                <a:ea typeface="SimSun" pitchFamily="2" charset="-122"/>
              </a:rPr>
              <a:t>应用</a:t>
            </a:r>
            <a:r>
              <a:rPr lang="zh-CN" altLang="en-US" b="1">
                <a:latin typeface="Arial" pitchFamily="34" charset="0"/>
                <a:ea typeface="SimSun" pitchFamily="2" charset="-122"/>
              </a:rPr>
              <a:t>我们的发现及结论。</a:t>
            </a:r>
            <a:endParaRPr lang="en-US" altLang="en-US" b="1"/>
          </a:p>
        </p:txBody>
      </p:sp>
      <p:sp>
        <p:nvSpPr>
          <p:cNvPr id="45059" name="Rectangle 3"/>
          <p:cNvSpPr>
            <a:spLocks noGrp="1" noChangeArrowheads="1"/>
          </p:cNvSpPr>
          <p:nvPr>
            <p:ph type="title"/>
          </p:nvPr>
        </p:nvSpPr>
        <p:spPr>
          <a:noFill/>
          <a:ln/>
        </p:spPr>
        <p:txBody>
          <a:bodyPr/>
          <a:lstStyle/>
          <a:p>
            <a:pPr algn="ctr"/>
            <a:r>
              <a:rPr lang="zh-CN" altLang="en-US" b="1">
                <a:latin typeface="Arial" pitchFamily="34" charset="0"/>
                <a:ea typeface="SimSun" pitchFamily="2" charset="-122"/>
              </a:rPr>
              <a:t>我们查考的方式</a:t>
            </a:r>
            <a:endParaRPr lang="en-US" altLang="en-US" b="1">
              <a:latin typeface="Arial" pitchFamily="34" charset="0"/>
            </a:endParaRPr>
          </a:p>
        </p:txBody>
      </p:sp>
      <p:sp>
        <p:nvSpPr>
          <p:cNvPr id="45060" name="Text Box 4"/>
          <p:cNvSpPr txBox="1">
            <a:spLocks noChangeArrowheads="1"/>
          </p:cNvSpPr>
          <p:nvPr/>
        </p:nvSpPr>
        <p:spPr bwMode="auto">
          <a:xfrm>
            <a:off x="8358188" y="76200"/>
            <a:ext cx="709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505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505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505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505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1447800" y="304800"/>
            <a:ext cx="7772400" cy="1206500"/>
          </a:xfrm>
        </p:spPr>
        <p:txBody>
          <a:bodyPr/>
          <a:lstStyle/>
          <a:p>
            <a:pPr algn="ctr"/>
            <a:r>
              <a:rPr lang="zh-CN" altLang="en-US" b="1">
                <a:latin typeface="Arial" pitchFamily="34" charset="0"/>
                <a:ea typeface="SimSun" pitchFamily="2" charset="-122"/>
              </a:rPr>
              <a:t>埃及年代记</a:t>
            </a:r>
            <a:endParaRPr lang="en-US" altLang="en-US"/>
          </a:p>
        </p:txBody>
      </p:sp>
      <p:sp>
        <p:nvSpPr>
          <p:cNvPr id="120835" name="Rectangle 3"/>
          <p:cNvSpPr>
            <a:spLocks noGrp="1" noChangeArrowheads="1"/>
          </p:cNvSpPr>
          <p:nvPr>
            <p:ph type="body" idx="1"/>
          </p:nvPr>
        </p:nvSpPr>
        <p:spPr>
          <a:xfrm>
            <a:off x="1524000" y="1600200"/>
            <a:ext cx="4572000" cy="5029200"/>
          </a:xfrm>
        </p:spPr>
        <p:txBody>
          <a:bodyPr/>
          <a:lstStyle/>
          <a:p>
            <a:r>
              <a:rPr lang="zh-CN" altLang="en-US">
                <a:ea typeface="SimSun" pitchFamily="2" charset="-122"/>
              </a:rPr>
              <a:t>最初使用阴历（但它不能预测尼罗河一年一次的泛滥）</a:t>
            </a:r>
            <a:endParaRPr lang="en-US" altLang="en-US"/>
          </a:p>
          <a:p>
            <a:r>
              <a:rPr lang="zh-CN" altLang="en-US">
                <a:ea typeface="SimSun" pitchFamily="2" charset="-122"/>
              </a:rPr>
              <a:t>第一个发明阳历（最早知道的日期是公元前</a:t>
            </a:r>
            <a:r>
              <a:rPr lang="en-US" altLang="zh-CN">
                <a:ea typeface="SimSun" pitchFamily="2" charset="-122"/>
              </a:rPr>
              <a:t>4236</a:t>
            </a:r>
            <a:r>
              <a:rPr lang="zh-CN" altLang="en-US">
                <a:ea typeface="SimSun" pitchFamily="2" charset="-122"/>
              </a:rPr>
              <a:t>年）</a:t>
            </a:r>
            <a:endParaRPr lang="en-US" altLang="en-US"/>
          </a:p>
          <a:p>
            <a:r>
              <a:rPr lang="zh-CN" altLang="en-US">
                <a:ea typeface="SimSun" pitchFamily="2" charset="-122"/>
              </a:rPr>
              <a:t>当阳历与阴历不合时，就加多了一个月</a:t>
            </a:r>
            <a:endParaRPr lang="en-US" altLang="en-US"/>
          </a:p>
        </p:txBody>
      </p:sp>
      <p:pic>
        <p:nvPicPr>
          <p:cNvPr id="1208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4800" y="0"/>
            <a:ext cx="75692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083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438400"/>
            <a:ext cx="2514600" cy="249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7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9488"/>
            <a:ext cx="9144000" cy="29067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6070" name="Picture 6"/>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0" y="979488"/>
            <a:ext cx="9144000" cy="587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6066" name="Rectangle 2"/>
          <p:cNvSpPr>
            <a:spLocks noGrp="1" noChangeArrowheads="1"/>
          </p:cNvSpPr>
          <p:nvPr>
            <p:ph type="title"/>
          </p:nvPr>
        </p:nvSpPr>
        <p:spPr>
          <a:xfrm>
            <a:off x="838200" y="-304800"/>
            <a:ext cx="4419600" cy="1143000"/>
          </a:xfrm>
          <a:effectLst>
            <a:outerShdw dist="35921" dir="2700000" algn="ctr" rotWithShape="0">
              <a:schemeClr val="bg2"/>
            </a:outerShdw>
          </a:effectLst>
        </p:spPr>
        <p:txBody>
          <a:bodyPr/>
          <a:lstStyle/>
          <a:p>
            <a:r>
              <a:rPr lang="zh-CN" altLang="en-US" b="1">
                <a:ea typeface="SimSun" pitchFamily="2" charset="-122"/>
              </a:rPr>
              <a:t>贝利哈臣墓壁画</a:t>
            </a:r>
            <a:endParaRPr lang="en-US" altLang="en-US" b="1"/>
          </a:p>
        </p:txBody>
      </p:sp>
      <p:sp>
        <p:nvSpPr>
          <p:cNvPr id="216068" name="Text Box 4"/>
          <p:cNvSpPr txBox="1">
            <a:spLocks noChangeArrowheads="1"/>
          </p:cNvSpPr>
          <p:nvPr/>
        </p:nvSpPr>
        <p:spPr bwMode="auto">
          <a:xfrm>
            <a:off x="8502650" y="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2400">
                <a:latin typeface="Times New Roman" pitchFamily="18" charset="0"/>
              </a:rPr>
              <a:t>219</a:t>
            </a:r>
          </a:p>
        </p:txBody>
      </p:sp>
      <p:sp>
        <p:nvSpPr>
          <p:cNvPr id="216073" name="Freeform 9"/>
          <p:cNvSpPr>
            <a:spLocks/>
          </p:cNvSpPr>
          <p:nvPr/>
        </p:nvSpPr>
        <p:spPr bwMode="auto">
          <a:xfrm>
            <a:off x="5378450" y="1162050"/>
            <a:ext cx="3594100" cy="3070225"/>
          </a:xfrm>
          <a:custGeom>
            <a:avLst/>
            <a:gdLst>
              <a:gd name="T0" fmla="*/ 2151 w 2264"/>
              <a:gd name="T1" fmla="*/ 121 h 1934"/>
              <a:gd name="T2" fmla="*/ 1910 w 2264"/>
              <a:gd name="T3" fmla="*/ 113 h 1934"/>
              <a:gd name="T4" fmla="*/ 1698 w 2264"/>
              <a:gd name="T5" fmla="*/ 53 h 1934"/>
              <a:gd name="T6" fmla="*/ 1668 w 2264"/>
              <a:gd name="T7" fmla="*/ 45 h 1934"/>
              <a:gd name="T8" fmla="*/ 1608 w 2264"/>
              <a:gd name="T9" fmla="*/ 38 h 1934"/>
              <a:gd name="T10" fmla="*/ 1449 w 2264"/>
              <a:gd name="T11" fmla="*/ 0 h 1934"/>
              <a:gd name="T12" fmla="*/ 959 w 2264"/>
              <a:gd name="T13" fmla="*/ 8 h 1934"/>
              <a:gd name="T14" fmla="*/ 702 w 2264"/>
              <a:gd name="T15" fmla="*/ 15 h 1934"/>
              <a:gd name="T16" fmla="*/ 551 w 2264"/>
              <a:gd name="T17" fmla="*/ 30 h 1934"/>
              <a:gd name="T18" fmla="*/ 461 w 2264"/>
              <a:gd name="T19" fmla="*/ 76 h 1934"/>
              <a:gd name="T20" fmla="*/ 416 w 2264"/>
              <a:gd name="T21" fmla="*/ 144 h 1934"/>
              <a:gd name="T22" fmla="*/ 355 w 2264"/>
              <a:gd name="T23" fmla="*/ 204 h 1934"/>
              <a:gd name="T24" fmla="*/ 151 w 2264"/>
              <a:gd name="T25" fmla="*/ 551 h 1934"/>
              <a:gd name="T26" fmla="*/ 23 w 2264"/>
              <a:gd name="T27" fmla="*/ 740 h 1934"/>
              <a:gd name="T28" fmla="*/ 23 w 2264"/>
              <a:gd name="T29" fmla="*/ 808 h 1934"/>
              <a:gd name="T30" fmla="*/ 61 w 2264"/>
              <a:gd name="T31" fmla="*/ 989 h 1934"/>
              <a:gd name="T32" fmla="*/ 136 w 2264"/>
              <a:gd name="T33" fmla="*/ 1193 h 1934"/>
              <a:gd name="T34" fmla="*/ 182 w 2264"/>
              <a:gd name="T35" fmla="*/ 1276 h 1934"/>
              <a:gd name="T36" fmla="*/ 204 w 2264"/>
              <a:gd name="T37" fmla="*/ 1321 h 1934"/>
              <a:gd name="T38" fmla="*/ 249 w 2264"/>
              <a:gd name="T39" fmla="*/ 1419 h 1934"/>
              <a:gd name="T40" fmla="*/ 302 w 2264"/>
              <a:gd name="T41" fmla="*/ 1495 h 1934"/>
              <a:gd name="T42" fmla="*/ 416 w 2264"/>
              <a:gd name="T43" fmla="*/ 1585 h 1934"/>
              <a:gd name="T44" fmla="*/ 642 w 2264"/>
              <a:gd name="T45" fmla="*/ 1638 h 1934"/>
              <a:gd name="T46" fmla="*/ 929 w 2264"/>
              <a:gd name="T47" fmla="*/ 1721 h 1934"/>
              <a:gd name="T48" fmla="*/ 1034 w 2264"/>
              <a:gd name="T49" fmla="*/ 1796 h 1934"/>
              <a:gd name="T50" fmla="*/ 1140 w 2264"/>
              <a:gd name="T51" fmla="*/ 1864 h 1934"/>
              <a:gd name="T52" fmla="*/ 1593 w 2264"/>
              <a:gd name="T53" fmla="*/ 1932 h 1934"/>
              <a:gd name="T54" fmla="*/ 1910 w 2264"/>
              <a:gd name="T55" fmla="*/ 1925 h 1934"/>
              <a:gd name="T56" fmla="*/ 2068 w 2264"/>
              <a:gd name="T57" fmla="*/ 1872 h 1934"/>
              <a:gd name="T58" fmla="*/ 2159 w 2264"/>
              <a:gd name="T59" fmla="*/ 1759 h 1934"/>
              <a:gd name="T60" fmla="*/ 2204 w 2264"/>
              <a:gd name="T61" fmla="*/ 1713 h 1934"/>
              <a:gd name="T62" fmla="*/ 2242 w 2264"/>
              <a:gd name="T63" fmla="*/ 1585 h 1934"/>
              <a:gd name="T64" fmla="*/ 2249 w 2264"/>
              <a:gd name="T65" fmla="*/ 1381 h 1934"/>
              <a:gd name="T66" fmla="*/ 2264 w 2264"/>
              <a:gd name="T67" fmla="*/ 1200 h 1934"/>
              <a:gd name="T68" fmla="*/ 2197 w 2264"/>
              <a:gd name="T69" fmla="*/ 596 h 1934"/>
              <a:gd name="T70" fmla="*/ 2166 w 2264"/>
              <a:gd name="T71" fmla="*/ 423 h 1934"/>
              <a:gd name="T72" fmla="*/ 2038 w 2264"/>
              <a:gd name="T73" fmla="*/ 204 h 1934"/>
              <a:gd name="T74" fmla="*/ 2008 w 2264"/>
              <a:gd name="T75" fmla="*/ 144 h 1934"/>
              <a:gd name="T76" fmla="*/ 1993 w 2264"/>
              <a:gd name="T77" fmla="*/ 113 h 1934"/>
              <a:gd name="T78" fmla="*/ 1925 w 2264"/>
              <a:gd name="T79" fmla="*/ 53 h 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6067" name="Rectangle 3"/>
          <p:cNvSpPr>
            <a:spLocks noGrp="1" noChangeArrowheads="1"/>
          </p:cNvSpPr>
          <p:nvPr>
            <p:ph type="body" idx="1"/>
          </p:nvPr>
        </p:nvSpPr>
        <p:spPr>
          <a:xfrm>
            <a:off x="304800" y="990600"/>
            <a:ext cx="7696200" cy="2971800"/>
          </a:xfrm>
          <a:effectLst>
            <a:outerShdw dist="35921" dir="2700000" algn="ctr" rotWithShape="0">
              <a:schemeClr val="bg2"/>
            </a:outerShdw>
          </a:effectLst>
        </p:spPr>
        <p:txBody>
          <a:bodyPr/>
          <a:lstStyle/>
          <a:p>
            <a:r>
              <a:rPr lang="zh-CN" altLang="en-US" b="1">
                <a:effectLst>
                  <a:outerShdw blurRad="38100" dist="38100" dir="2700000" algn="tl">
                    <a:srgbClr val="000000"/>
                  </a:outerShdw>
                </a:effectLst>
                <a:ea typeface="SimSun" pitchFamily="2" charset="-122"/>
              </a:rPr>
              <a:t>埃及</a:t>
            </a:r>
            <a:endParaRPr lang="en-US" altLang="en-US" b="1">
              <a:effectLst>
                <a:outerShdw blurRad="38100" dist="38100" dir="2700000" algn="tl">
                  <a:srgbClr val="000000"/>
                </a:outerShdw>
              </a:effectLst>
            </a:endParaRPr>
          </a:p>
          <a:p>
            <a:r>
              <a:rPr lang="zh-CN" altLang="en-US" b="1">
                <a:effectLst>
                  <a:outerShdw blurRad="38100" dist="38100" dir="2700000" algn="tl">
                    <a:srgbClr val="000000"/>
                  </a:outerShdw>
                </a:effectLst>
                <a:ea typeface="SimSun" pitchFamily="2" charset="-122"/>
              </a:rPr>
              <a:t>公元前</a:t>
            </a:r>
            <a:r>
              <a:rPr lang="en-US" altLang="en-US" b="1">
                <a:effectLst>
                  <a:outerShdw blurRad="38100" dist="38100" dir="2700000" algn="tl">
                    <a:srgbClr val="000000"/>
                  </a:outerShdw>
                </a:effectLst>
              </a:rPr>
              <a:t>1850 </a:t>
            </a:r>
            <a:r>
              <a:rPr lang="zh-CN" altLang="en-US" b="1">
                <a:effectLst>
                  <a:outerShdw blurRad="38100" dist="38100" dir="2700000" algn="tl">
                    <a:srgbClr val="000000"/>
                  </a:outerShdw>
                </a:effectLst>
                <a:ea typeface="SimSun" pitchFamily="2" charset="-122"/>
              </a:rPr>
              <a:t>年</a:t>
            </a:r>
          </a:p>
          <a:p>
            <a:r>
              <a:rPr lang="zh-CN" altLang="en-US" b="1">
                <a:effectLst>
                  <a:outerShdw blurRad="38100" dist="38100" dir="2700000" algn="tl">
                    <a:srgbClr val="000000"/>
                  </a:outerShdw>
                </a:effectLst>
                <a:ea typeface="SimSun" pitchFamily="2" charset="-122"/>
              </a:rPr>
              <a:t>证实了以色列人在埃及有交易</a:t>
            </a:r>
            <a:endParaRPr lang="en-US" altLang="en-US" b="1">
              <a:effectLst>
                <a:outerShdw blurRad="38100" dist="38100" dir="2700000" algn="tl">
                  <a:srgbClr val="000000"/>
                </a:outerShdw>
              </a:effectLst>
            </a:endParaRPr>
          </a:p>
          <a:p>
            <a:pPr lvl="1"/>
            <a:r>
              <a:rPr lang="zh-CN" altLang="en-US" sz="3200" b="1">
                <a:effectLst>
                  <a:outerShdw blurRad="38100" dist="38100" dir="2700000" algn="tl">
                    <a:srgbClr val="000000"/>
                  </a:outerShdw>
                </a:effectLst>
                <a:ea typeface="SimSun" pitchFamily="2" charset="-122"/>
              </a:rPr>
              <a:t>约瑟的故事（创 </a:t>
            </a:r>
            <a:r>
              <a:rPr lang="en-US" altLang="zh-CN" sz="3200" b="1">
                <a:effectLst>
                  <a:outerShdw blurRad="38100" dist="38100" dir="2700000" algn="tl">
                    <a:srgbClr val="000000"/>
                  </a:outerShdw>
                </a:effectLst>
                <a:ea typeface="SimSun" pitchFamily="2" charset="-122"/>
              </a:rPr>
              <a:t>37-50</a:t>
            </a:r>
            <a:r>
              <a:rPr lang="zh-CN" altLang="en-US" sz="3200" b="1">
                <a:effectLst>
                  <a:outerShdw blurRad="38100" dist="38100" dir="2700000" algn="tl">
                    <a:srgbClr val="000000"/>
                  </a:outerShdw>
                </a:effectLst>
                <a:ea typeface="SimSun" pitchFamily="2" charset="-122"/>
              </a:rPr>
              <a:t>）</a:t>
            </a:r>
          </a:p>
          <a:p>
            <a:pPr lvl="1"/>
            <a:r>
              <a:rPr lang="zh-CN" altLang="en-US" sz="3200" b="1">
                <a:effectLst>
                  <a:outerShdw blurRad="38100" dist="38100" dir="2700000" algn="tl">
                    <a:srgbClr val="000000"/>
                  </a:outerShdw>
                </a:effectLst>
                <a:ea typeface="SimSun" pitchFamily="2" charset="-122"/>
              </a:rPr>
              <a:t>所罗门的妻子（王上</a:t>
            </a:r>
            <a:r>
              <a:rPr lang="en-US" altLang="zh-CN" sz="3200" b="1">
                <a:effectLst>
                  <a:outerShdw blurRad="38100" dist="38100" dir="2700000" algn="tl">
                    <a:srgbClr val="000000"/>
                  </a:outerShdw>
                </a:effectLst>
                <a:ea typeface="SimSun" pitchFamily="2" charset="-122"/>
              </a:rPr>
              <a:t>9:16</a:t>
            </a:r>
            <a:r>
              <a:rPr lang="zh-CN" altLang="en-US" sz="3200" b="1">
                <a:effectLst>
                  <a:outerShdw blurRad="38100" dist="38100" dir="2700000" algn="tl">
                    <a:srgbClr val="000000"/>
                  </a:outerShdw>
                </a:effectLst>
                <a:ea typeface="SimSun" pitchFamily="2" charset="-122"/>
              </a:rPr>
              <a:t>），等等。</a:t>
            </a:r>
            <a:endParaRPr lang="en-US" altLang="en-US" sz="3200" b="1">
              <a:effectLst>
                <a:outerShdw blurRad="38100" dist="38100" dir="2700000" algn="tl">
                  <a:srgbClr val="000000"/>
                </a:outerShdw>
              </a:effectLst>
            </a:endParaRPr>
          </a:p>
        </p:txBody>
      </p:sp>
      <p:sp>
        <p:nvSpPr>
          <p:cNvPr id="216074" name="Text Box 10"/>
          <p:cNvSpPr txBox="1">
            <a:spLocks noChangeArrowheads="1"/>
          </p:cNvSpPr>
          <p:nvPr/>
        </p:nvSpPr>
        <p:spPr bwMode="auto">
          <a:xfrm>
            <a:off x="5638800" y="320675"/>
            <a:ext cx="3048000" cy="82232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zh-CN" altLang="en-US" sz="2400">
                <a:ea typeface="SimSun" pitchFamily="2" charset="-122"/>
              </a:rPr>
              <a:t>两个埃及人带领队伍（没有胡子）</a:t>
            </a:r>
            <a:endParaRPr lang="en-US" altLang="en-US" sz="2400"/>
          </a:p>
        </p:txBody>
      </p:sp>
      <p:sp>
        <p:nvSpPr>
          <p:cNvPr id="216075" name="Text Box 11"/>
          <p:cNvSpPr txBox="1">
            <a:spLocks noChangeArrowheads="1"/>
          </p:cNvSpPr>
          <p:nvPr/>
        </p:nvSpPr>
        <p:spPr bwMode="auto">
          <a:xfrm>
            <a:off x="1828800" y="3917950"/>
            <a:ext cx="3581400" cy="118745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zh-CN" altLang="en-US" sz="2400">
                <a:effectLst>
                  <a:outerShdw blurRad="38100" dist="38100" dir="2700000" algn="tl">
                    <a:srgbClr val="000000"/>
                  </a:outerShdw>
                </a:effectLst>
                <a:ea typeface="SimSun" pitchFamily="2" charset="-122"/>
              </a:rPr>
              <a:t>八位富有的亚洲男人</a:t>
            </a:r>
          </a:p>
          <a:p>
            <a:pPr algn="ctr"/>
            <a:r>
              <a:rPr lang="zh-CN" altLang="en-US" sz="2400">
                <a:effectLst>
                  <a:outerShdw blurRad="38100" dist="38100" dir="2700000" algn="tl">
                    <a:srgbClr val="000000"/>
                  </a:outerShdw>
                </a:effectLst>
                <a:ea typeface="SimSun" pitchFamily="2" charset="-122"/>
              </a:rPr>
              <a:t>及四位女人</a:t>
            </a:r>
          </a:p>
          <a:p>
            <a:pPr algn="ctr"/>
            <a:r>
              <a:rPr lang="zh-CN" altLang="en-US" sz="2400">
                <a:effectLst>
                  <a:outerShdw blurRad="38100" dist="38100" dir="2700000" algn="tl">
                    <a:srgbClr val="000000"/>
                  </a:outerShdw>
                </a:effectLst>
                <a:ea typeface="SimSun" pitchFamily="2" charset="-122"/>
              </a:rPr>
              <a:t>（注意胡子）</a:t>
            </a:r>
            <a:endParaRPr lang="en-US" altLang="en-US" sz="2400">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16070"/>
                                        </p:tgtEl>
                                        <p:attrNameLst>
                                          <p:attrName>style.visibility</p:attrName>
                                        </p:attrNameLst>
                                      </p:cBhvr>
                                      <p:to>
                                        <p:strVal val="visible"/>
                                      </p:to>
                                    </p:set>
                                    <p:anim calcmode="lin" valueType="num">
                                      <p:cBhvr>
                                        <p:cTn id="7" dur="500" fill="hold"/>
                                        <p:tgtEl>
                                          <p:spTgt spid="216070"/>
                                        </p:tgtEl>
                                        <p:attrNameLst>
                                          <p:attrName>ppt_w</p:attrName>
                                        </p:attrNameLst>
                                      </p:cBhvr>
                                      <p:tavLst>
                                        <p:tav tm="0">
                                          <p:val>
                                            <p:fltVal val="0"/>
                                          </p:val>
                                        </p:tav>
                                        <p:tav tm="100000">
                                          <p:val>
                                            <p:strVal val="#ppt_w"/>
                                          </p:val>
                                        </p:tav>
                                      </p:tavLst>
                                    </p:anim>
                                    <p:anim calcmode="lin" valueType="num">
                                      <p:cBhvr>
                                        <p:cTn id="8" dur="500" fill="hold"/>
                                        <p:tgtEl>
                                          <p:spTgt spid="216070"/>
                                        </p:tgtEl>
                                        <p:attrNameLst>
                                          <p:attrName>ppt_h</p:attrName>
                                        </p:attrNameLst>
                                      </p:cBhvr>
                                      <p:tavLst>
                                        <p:tav tm="0">
                                          <p:val>
                                            <p:fltVal val="0"/>
                                          </p:val>
                                        </p:tav>
                                        <p:tav tm="100000">
                                          <p:val>
                                            <p:strVal val="#ppt_h"/>
                                          </p:val>
                                        </p:tav>
                                      </p:tavLst>
                                    </p:anim>
                                    <p:anim calcmode="lin" valueType="num">
                                      <p:cBhvr>
                                        <p:cTn id="9" dur="500" fill="hold"/>
                                        <p:tgtEl>
                                          <p:spTgt spid="216070"/>
                                        </p:tgtEl>
                                        <p:attrNameLst>
                                          <p:attrName>ppt_x</p:attrName>
                                        </p:attrNameLst>
                                      </p:cBhvr>
                                      <p:tavLst>
                                        <p:tav tm="0">
                                          <p:val>
                                            <p:fltVal val="0.5"/>
                                          </p:val>
                                        </p:tav>
                                        <p:tav tm="100000">
                                          <p:val>
                                            <p:strVal val="#ppt_x"/>
                                          </p:val>
                                        </p:tav>
                                      </p:tavLst>
                                    </p:anim>
                                    <p:anim calcmode="lin" valueType="num">
                                      <p:cBhvr>
                                        <p:cTn id="10" dur="500" fill="hold"/>
                                        <p:tgtEl>
                                          <p:spTgt spid="21607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216073"/>
                                        </p:tgtEl>
                                        <p:attrNameLst>
                                          <p:attrName>style.visibility</p:attrName>
                                        </p:attrNameLst>
                                      </p:cBhvr>
                                      <p:to>
                                        <p:strVal val="visible"/>
                                      </p:to>
                                    </p:set>
                                    <p:anim calcmode="lin" valueType="num">
                                      <p:cBhvr>
                                        <p:cTn id="15" dur="500" fill="hold"/>
                                        <p:tgtEl>
                                          <p:spTgt spid="216073"/>
                                        </p:tgtEl>
                                        <p:attrNameLst>
                                          <p:attrName>ppt_x</p:attrName>
                                        </p:attrNameLst>
                                      </p:cBhvr>
                                      <p:tavLst>
                                        <p:tav tm="0">
                                          <p:val>
                                            <p:strVal val="#ppt_x"/>
                                          </p:val>
                                        </p:tav>
                                        <p:tav tm="100000">
                                          <p:val>
                                            <p:strVal val="#ppt_x"/>
                                          </p:val>
                                        </p:tav>
                                      </p:tavLst>
                                    </p:anim>
                                    <p:anim calcmode="lin" valueType="num">
                                      <p:cBhvr>
                                        <p:cTn id="16" dur="500" fill="hold"/>
                                        <p:tgtEl>
                                          <p:spTgt spid="216073"/>
                                        </p:tgtEl>
                                        <p:attrNameLst>
                                          <p:attrName>ppt_y</p:attrName>
                                        </p:attrNameLst>
                                      </p:cBhvr>
                                      <p:tavLst>
                                        <p:tav tm="0">
                                          <p:val>
                                            <p:strVal val="#ppt_y-#ppt_h/2"/>
                                          </p:val>
                                        </p:tav>
                                        <p:tav tm="100000">
                                          <p:val>
                                            <p:strVal val="#ppt_y"/>
                                          </p:val>
                                        </p:tav>
                                      </p:tavLst>
                                    </p:anim>
                                    <p:anim calcmode="lin" valueType="num">
                                      <p:cBhvr>
                                        <p:cTn id="17" dur="500" fill="hold"/>
                                        <p:tgtEl>
                                          <p:spTgt spid="216073"/>
                                        </p:tgtEl>
                                        <p:attrNameLst>
                                          <p:attrName>ppt_w</p:attrName>
                                        </p:attrNameLst>
                                      </p:cBhvr>
                                      <p:tavLst>
                                        <p:tav tm="0">
                                          <p:val>
                                            <p:strVal val="#ppt_w"/>
                                          </p:val>
                                        </p:tav>
                                        <p:tav tm="100000">
                                          <p:val>
                                            <p:strVal val="#ppt_w"/>
                                          </p:val>
                                        </p:tav>
                                      </p:tavLst>
                                    </p:anim>
                                    <p:anim calcmode="lin" valueType="num">
                                      <p:cBhvr>
                                        <p:cTn id="18" dur="500" fill="hold"/>
                                        <p:tgtEl>
                                          <p:spTgt spid="216073"/>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1607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216075"/>
                                        </p:tgtEl>
                                        <p:attrNameLst>
                                          <p:attrName>style.visibility</p:attrName>
                                        </p:attrNameLst>
                                      </p:cBhvr>
                                      <p:to>
                                        <p:strVal val="visible"/>
                                      </p:to>
                                    </p:set>
                                    <p:anim calcmode="lin" valueType="num">
                                      <p:cBhvr>
                                        <p:cTn id="27" dur="500" fill="hold"/>
                                        <p:tgtEl>
                                          <p:spTgt spid="216075"/>
                                        </p:tgtEl>
                                        <p:attrNameLst>
                                          <p:attrName>ppt_w</p:attrName>
                                        </p:attrNameLst>
                                      </p:cBhvr>
                                      <p:tavLst>
                                        <p:tav tm="0">
                                          <p:val>
                                            <p:fltVal val="0"/>
                                          </p:val>
                                        </p:tav>
                                        <p:tav tm="100000">
                                          <p:val>
                                            <p:strVal val="#ppt_w"/>
                                          </p:val>
                                        </p:tav>
                                      </p:tavLst>
                                    </p:anim>
                                    <p:anim calcmode="lin" valueType="num">
                                      <p:cBhvr>
                                        <p:cTn id="28" dur="500" fill="hold"/>
                                        <p:tgtEl>
                                          <p:spTgt spid="216075"/>
                                        </p:tgtEl>
                                        <p:attrNameLst>
                                          <p:attrName>ppt_h</p:attrName>
                                        </p:attrNameLst>
                                      </p:cBhvr>
                                      <p:tavLst>
                                        <p:tav tm="0">
                                          <p:val>
                                            <p:fltVal val="0"/>
                                          </p:val>
                                        </p:tav>
                                        <p:tav tm="100000">
                                          <p:val>
                                            <p:strVal val="#ppt_h"/>
                                          </p:val>
                                        </p:tav>
                                      </p:tavLst>
                                    </p:anim>
                                    <p:anim calcmode="lin" valueType="num">
                                      <p:cBhvr>
                                        <p:cTn id="29" dur="500" fill="hold"/>
                                        <p:tgtEl>
                                          <p:spTgt spid="216075"/>
                                        </p:tgtEl>
                                        <p:attrNameLst>
                                          <p:attrName>ppt_x</p:attrName>
                                        </p:attrNameLst>
                                      </p:cBhvr>
                                      <p:tavLst>
                                        <p:tav tm="0">
                                          <p:val>
                                            <p:fltVal val="0.5"/>
                                          </p:val>
                                        </p:tav>
                                        <p:tav tm="100000">
                                          <p:val>
                                            <p:strVal val="#ppt_x"/>
                                          </p:val>
                                        </p:tav>
                                      </p:tavLst>
                                    </p:anim>
                                    <p:anim calcmode="lin" valueType="num">
                                      <p:cBhvr>
                                        <p:cTn id="30" dur="500" fill="hold"/>
                                        <p:tgtEl>
                                          <p:spTgt spid="216075"/>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4" presetClass="entr" presetSubtype="0" fill="hold" grpId="0" nodeType="clickEffect">
                                  <p:stCondLst>
                                    <p:cond delay="0"/>
                                  </p:stCondLst>
                                  <p:childTnLst>
                                    <p:set>
                                      <p:cBhvr>
                                        <p:cTn id="34" dur="1" fill="hold">
                                          <p:stCondLst>
                                            <p:cond delay="499"/>
                                          </p:stCondLst>
                                        </p:cTn>
                                        <p:tgtEl>
                                          <p:spTgt spid="216067"/>
                                        </p:tgtEl>
                                        <p:attrNameLst>
                                          <p:attrName>style.visibility</p:attrName>
                                        </p:attrNameLst>
                                      </p:cBhvr>
                                      <p:to>
                                        <p:strVal val="visible"/>
                                      </p:to>
                                    </p:set>
                                    <p:anim to="" calcmode="lin" valueType="num">
                                      <p:cBhvr>
                                        <p:cTn id="35" dur="1" fill="hold"/>
                                        <p:tgtEl>
                                          <p:spTgt spid="21606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3" grpId="0" animBg="1"/>
      <p:bldP spid="216067" grpId="0" autoUpdateAnimBg="0"/>
      <p:bldP spid="216074" grpId="0" autoUpdateAnimBg="0"/>
      <p:bldP spid="216075"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7" name="Rectangle 3"/>
          <p:cNvSpPr>
            <a:spLocks noGrp="1" noChangeArrowheads="1"/>
          </p:cNvSpPr>
          <p:nvPr>
            <p:ph type="title"/>
          </p:nvPr>
        </p:nvSpPr>
        <p:spPr>
          <a:xfrm>
            <a:off x="1219200" y="76200"/>
            <a:ext cx="7772400" cy="1206500"/>
          </a:xfrm>
        </p:spPr>
        <p:txBody>
          <a:bodyPr/>
          <a:lstStyle/>
          <a:p>
            <a:pPr algn="ctr"/>
            <a:r>
              <a:rPr lang="zh-CN" altLang="en-US" b="1">
                <a:latin typeface="Arial" pitchFamily="34" charset="0"/>
                <a:ea typeface="SimSun" pitchFamily="2" charset="-122"/>
              </a:rPr>
              <a:t>从发现中得到的结论</a:t>
            </a:r>
            <a:endParaRPr lang="en-US" altLang="en-US" b="1">
              <a:latin typeface="Arial" pitchFamily="34" charset="0"/>
              <a:ea typeface="SimSun" pitchFamily="2" charset="-122"/>
            </a:endParaRPr>
          </a:p>
        </p:txBody>
      </p:sp>
      <p:sp>
        <p:nvSpPr>
          <p:cNvPr id="553986" name="Rectangle 2"/>
          <p:cNvSpPr>
            <a:spLocks noGrp="1" noChangeArrowheads="1"/>
          </p:cNvSpPr>
          <p:nvPr>
            <p:ph type="body" idx="1"/>
          </p:nvPr>
        </p:nvSpPr>
        <p:spPr>
          <a:xfrm>
            <a:off x="1219200" y="1219200"/>
            <a:ext cx="7772400" cy="4495800"/>
          </a:xfrm>
        </p:spPr>
        <p:txBody>
          <a:bodyPr/>
          <a:lstStyle/>
          <a:p>
            <a:r>
              <a:rPr lang="zh-CN" altLang="en-US" b="1">
                <a:latin typeface="Arial" pitchFamily="34" charset="0"/>
                <a:ea typeface="SimSun" pitchFamily="2" charset="-122"/>
              </a:rPr>
              <a:t>考古家所发现的证明了列祖的确在</a:t>
            </a:r>
            <a:r>
              <a:rPr lang="zh-CN" altLang="en-US" b="1">
                <a:solidFill>
                  <a:schemeClr val="accent1"/>
                </a:solidFill>
                <a:latin typeface="Arial" pitchFamily="34" charset="0"/>
                <a:ea typeface="SimSun" pitchFamily="2" charset="-122"/>
              </a:rPr>
              <a:t>历史里</a:t>
            </a:r>
            <a:r>
              <a:rPr lang="zh-CN" altLang="en-US" b="1">
                <a:latin typeface="Arial" pitchFamily="34" charset="0"/>
                <a:ea typeface="SimSun" pitchFamily="2" charset="-122"/>
              </a:rPr>
              <a:t>及圣经的记载是</a:t>
            </a:r>
            <a:r>
              <a:rPr lang="zh-CN" altLang="en-US" b="1">
                <a:solidFill>
                  <a:schemeClr val="accent1"/>
                </a:solidFill>
                <a:latin typeface="Arial" pitchFamily="34" charset="0"/>
                <a:ea typeface="SimSun" pitchFamily="2" charset="-122"/>
              </a:rPr>
              <a:t>正确的</a:t>
            </a:r>
            <a:endParaRPr lang="en-US" altLang="en-US" b="1">
              <a:solidFill>
                <a:schemeClr val="accent1"/>
              </a:solidFill>
              <a:latin typeface="Arial" pitchFamily="34" charset="0"/>
            </a:endParaRPr>
          </a:p>
          <a:p>
            <a:r>
              <a:rPr lang="zh-CN" altLang="en-US" b="1">
                <a:solidFill>
                  <a:schemeClr val="accent1"/>
                </a:solidFill>
                <a:latin typeface="Arial" pitchFamily="34" charset="0"/>
                <a:ea typeface="SimSun" pitchFamily="2" charset="-122"/>
              </a:rPr>
              <a:t>以色列</a:t>
            </a:r>
            <a:r>
              <a:rPr lang="zh-CN" altLang="en-US" b="1">
                <a:latin typeface="Arial" pitchFamily="34" charset="0"/>
                <a:ea typeface="SimSun" pitchFamily="2" charset="-122"/>
              </a:rPr>
              <a:t>现在是一个国家因为：</a:t>
            </a:r>
            <a:endParaRPr lang="en-US" altLang="en-US" b="1">
              <a:latin typeface="Arial" pitchFamily="34" charset="0"/>
            </a:endParaRPr>
          </a:p>
          <a:p>
            <a:pPr lvl="1"/>
            <a:r>
              <a:rPr lang="zh-CN" altLang="en-US" b="1">
                <a:latin typeface="Arial" pitchFamily="34" charset="0"/>
                <a:ea typeface="SimSun" pitchFamily="2" charset="-122"/>
              </a:rPr>
              <a:t>神与亚伯拉罕的约</a:t>
            </a:r>
            <a:endParaRPr lang="en-US" altLang="en-US" b="1">
              <a:latin typeface="Arial" pitchFamily="34" charset="0"/>
            </a:endParaRPr>
          </a:p>
          <a:p>
            <a:pPr lvl="1"/>
            <a:r>
              <a:rPr lang="zh-CN" altLang="en-US" b="1">
                <a:latin typeface="Arial" pitchFamily="34" charset="0"/>
                <a:ea typeface="SimSun" pitchFamily="2" charset="-122"/>
              </a:rPr>
              <a:t>列祖的信心及服从</a:t>
            </a:r>
            <a:endParaRPr lang="en-US" altLang="en-US" b="1">
              <a:latin typeface="Arial" pitchFamily="34" charset="0"/>
            </a:endParaRPr>
          </a:p>
          <a:p>
            <a:r>
              <a:rPr lang="zh-CN" altLang="en-US" b="1">
                <a:latin typeface="Arial" pitchFamily="34" charset="0"/>
                <a:ea typeface="SimSun" pitchFamily="2" charset="-122"/>
              </a:rPr>
              <a:t>身为基督徒，列祖是我们</a:t>
            </a:r>
            <a:r>
              <a:rPr lang="zh-CN" altLang="en-US" b="1">
                <a:solidFill>
                  <a:schemeClr val="accent1"/>
                </a:solidFill>
                <a:latin typeface="Arial" pitchFamily="34" charset="0"/>
                <a:ea typeface="SimSun" pitchFamily="2" charset="-122"/>
              </a:rPr>
              <a:t>信心之父</a:t>
            </a:r>
            <a:r>
              <a:rPr lang="zh-CN" altLang="en-US" b="1">
                <a:latin typeface="Arial" pitchFamily="34" charset="0"/>
                <a:ea typeface="SimSun" pitchFamily="2" charset="-122"/>
              </a:rPr>
              <a:t>而我们都在</a:t>
            </a:r>
            <a:r>
              <a:rPr lang="zh-CN" altLang="en-US" b="1">
                <a:solidFill>
                  <a:schemeClr val="accent1"/>
                </a:solidFill>
                <a:latin typeface="Arial" pitchFamily="34" charset="0"/>
                <a:ea typeface="SimSun" pitchFamily="2" charset="-122"/>
              </a:rPr>
              <a:t>享受那同样及永恒的约</a:t>
            </a:r>
            <a:endParaRPr lang="en-US" altLang="en-US" b="1">
              <a:solidFill>
                <a:schemeClr val="accent1"/>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39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5398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5398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5398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5398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6"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7090" name="Rectangle 2"/>
          <p:cNvSpPr>
            <a:spLocks noChangeArrowheads="1"/>
          </p:cNvSpPr>
          <p:nvPr/>
        </p:nvSpPr>
        <p:spPr bwMode="auto">
          <a:xfrm>
            <a:off x="-76200" y="0"/>
            <a:ext cx="9448800" cy="6858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0"/>
            <a:ext cx="9144000" cy="6858000"/>
          </a:xfrm>
          <a:prstGeom prst="rect">
            <a:avLst/>
          </a:prstGeom>
          <a:gradFill rotWithShape="0">
            <a:gsLst>
              <a:gs pos="0">
                <a:srgbClr val="005CBF"/>
              </a:gs>
              <a:gs pos="50000">
                <a:srgbClr val="02B08B"/>
              </a:gs>
              <a:gs pos="100000">
                <a:srgbClr val="005CB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459" name="Text Box 3"/>
          <p:cNvSpPr txBox="1">
            <a:spLocks noChangeArrowheads="1"/>
          </p:cNvSpPr>
          <p:nvPr/>
        </p:nvSpPr>
        <p:spPr bwMode="auto">
          <a:xfrm>
            <a:off x="5181600" y="5486400"/>
            <a:ext cx="42672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4000" b="0">
                <a:solidFill>
                  <a:schemeClr val="bg1"/>
                </a:solidFill>
                <a:latin typeface="Times New Roman" pitchFamily="18" charset="0"/>
                <a:ea typeface="SimSun" pitchFamily="2" charset="-122"/>
              </a:rPr>
              <a:t>亚门诺裴斯</a:t>
            </a:r>
            <a:r>
              <a:rPr lang="en-US" altLang="zh-CN" sz="4000" b="0">
                <a:solidFill>
                  <a:schemeClr val="bg1"/>
                </a:solidFill>
                <a:latin typeface="Times New Roman" pitchFamily="18" charset="0"/>
                <a:ea typeface="SimSun" pitchFamily="2" charset="-122"/>
              </a:rPr>
              <a:t>II (</a:t>
            </a:r>
            <a:r>
              <a:rPr lang="en-US" altLang="en-US" sz="4000" b="0">
                <a:solidFill>
                  <a:schemeClr val="bg1"/>
                </a:solidFill>
                <a:latin typeface="Times New Roman" pitchFamily="18" charset="0"/>
              </a:rPr>
              <a:t>Amenophis II</a:t>
            </a:r>
            <a:r>
              <a:rPr lang="en-US" altLang="zh-CN" sz="4000" b="0">
                <a:solidFill>
                  <a:schemeClr val="bg1"/>
                </a:solidFill>
                <a:latin typeface="Times New Roman" pitchFamily="18" charset="0"/>
                <a:ea typeface="SimSun" pitchFamily="2" charset="-122"/>
              </a:rPr>
              <a:t>)</a:t>
            </a:r>
            <a:endParaRPr lang="en-US" altLang="en-US" sz="4000" b="0">
              <a:solidFill>
                <a:schemeClr val="bg1"/>
              </a:solidFill>
              <a:latin typeface="Times New Roman" pitchFamily="18" charset="0"/>
            </a:endParaRPr>
          </a:p>
        </p:txBody>
      </p:sp>
      <p:sp>
        <p:nvSpPr>
          <p:cNvPr id="19460" name="Text Box 4"/>
          <p:cNvSpPr txBox="1">
            <a:spLocks noChangeArrowheads="1"/>
          </p:cNvSpPr>
          <p:nvPr/>
        </p:nvSpPr>
        <p:spPr bwMode="auto">
          <a:xfrm>
            <a:off x="5257800" y="609600"/>
            <a:ext cx="3429000" cy="16160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4000">
                <a:solidFill>
                  <a:schemeClr val="bg1"/>
                </a:solidFill>
                <a:latin typeface="Times New Roman" pitchFamily="18" charset="0"/>
                <a:ea typeface="SimSun" pitchFamily="2" charset="-122"/>
              </a:rPr>
              <a:t>过红海</a:t>
            </a:r>
          </a:p>
          <a:p>
            <a:pPr algn="ctr">
              <a:spcBef>
                <a:spcPct val="50000"/>
              </a:spcBef>
            </a:pPr>
            <a:r>
              <a:rPr lang="zh-CN" altLang="en-US" sz="4000">
                <a:solidFill>
                  <a:schemeClr val="bg1"/>
                </a:solidFill>
                <a:latin typeface="Times New Roman" pitchFamily="18" charset="0"/>
                <a:ea typeface="SimSun" pitchFamily="2" charset="-122"/>
              </a:rPr>
              <a:t>（芦苇海）</a:t>
            </a:r>
            <a:endParaRPr lang="en-US" altLang="en-US" sz="4000">
              <a:solidFill>
                <a:schemeClr val="bg1"/>
              </a:solidFill>
              <a:latin typeface="Times New Roman" pitchFamily="18" charset="0"/>
            </a:endParaRPr>
          </a:p>
        </p:txBody>
      </p:sp>
      <p:pic>
        <p:nvPicPr>
          <p:cNvPr id="19461" name="Picture 5" descr="Red Sea"/>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0"/>
            <a:ext cx="491172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2"/>
          <p:cNvGraphicFramePr>
            <a:graphicFrameLocks noChangeAspect="1"/>
          </p:cNvGraphicFramePr>
          <p:nvPr/>
        </p:nvGraphicFramePr>
        <p:xfrm>
          <a:off x="533400" y="-41275"/>
          <a:ext cx="8229600" cy="6970713"/>
        </p:xfrm>
        <a:graphic>
          <a:graphicData uri="http://schemas.openxmlformats.org/presentationml/2006/ole">
            <mc:AlternateContent xmlns:mc="http://schemas.openxmlformats.org/markup-compatibility/2006">
              <mc:Choice xmlns:v="urn:schemas-microsoft-com:vml" Requires="v">
                <p:oleObj spid="_x0000_s22555" name="Photo Editor Photo" r:id="rId4" imgW="2743438" imgH="2324301" progId="MSPhotoEd.3">
                  <p:embed/>
                </p:oleObj>
              </mc:Choice>
              <mc:Fallback>
                <p:oleObj name="Photo Editor Photo" r:id="rId4" imgW="2743438" imgH="2324301"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1275"/>
                        <a:ext cx="8229600" cy="697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1" name="Text Box 3"/>
          <p:cNvSpPr txBox="1">
            <a:spLocks noChangeArrowheads="1"/>
          </p:cNvSpPr>
          <p:nvPr/>
        </p:nvSpPr>
        <p:spPr bwMode="auto">
          <a:xfrm>
            <a:off x="533400" y="5715000"/>
            <a:ext cx="8229600" cy="1036638"/>
          </a:xfrm>
          <a:prstGeom prst="rect">
            <a:avLst/>
          </a:prstGeom>
          <a:solidFill>
            <a:schemeClr val="tx1"/>
          </a:solidFill>
          <a:ln>
            <a:noFill/>
          </a:ln>
          <a:effectLst>
            <a:outerShdw dist="35921" dir="2700000" algn="ctr" rotWithShape="0">
              <a:schemeClr val="tx1"/>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1400">
                <a:solidFill>
                  <a:schemeClr val="bg1"/>
                </a:solidFill>
                <a:latin typeface="Times New Roman" pitchFamily="18" charset="0"/>
                <a:ea typeface="SimSun" pitchFamily="2" charset="-122"/>
              </a:rPr>
              <a:t>（参 </a:t>
            </a:r>
            <a:r>
              <a:rPr lang="zh-CN" altLang="en-US" sz="1400">
                <a:solidFill>
                  <a:srgbClr val="DF002E"/>
                </a:solidFill>
                <a:latin typeface="Times New Roman" pitchFamily="18" charset="0"/>
                <a:ea typeface="SimSun" pitchFamily="2" charset="-122"/>
              </a:rPr>
              <a:t>出埃及记 </a:t>
            </a:r>
            <a:r>
              <a:rPr lang="en-US" altLang="zh-CN" sz="1400">
                <a:solidFill>
                  <a:srgbClr val="DF002E"/>
                </a:solidFill>
                <a:latin typeface="Times New Roman" pitchFamily="18" charset="0"/>
                <a:ea typeface="SimSun" pitchFamily="2" charset="-122"/>
              </a:rPr>
              <a:t>14</a:t>
            </a:r>
            <a:r>
              <a:rPr lang="zh-CN" altLang="en-US" sz="1400">
                <a:solidFill>
                  <a:schemeClr val="bg1"/>
                </a:solidFill>
                <a:latin typeface="Times New Roman" pitchFamily="18" charset="0"/>
                <a:ea typeface="SimSun" pitchFamily="2" charset="-122"/>
              </a:rPr>
              <a:t>）</a:t>
            </a:r>
          </a:p>
          <a:p>
            <a:pPr algn="ctr">
              <a:spcBef>
                <a:spcPct val="50000"/>
              </a:spcBef>
            </a:pPr>
            <a:r>
              <a:rPr lang="zh-CN" altLang="en-US" sz="3200">
                <a:solidFill>
                  <a:schemeClr val="bg1"/>
                </a:solidFill>
                <a:latin typeface="Times New Roman" pitchFamily="18" charset="0"/>
                <a:ea typeface="SimSun" pitchFamily="2" charset="-122"/>
              </a:rPr>
              <a:t>我觉得你有严重的信心问题</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OMSSO037"/>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50165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OMSSO0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2938" y="0"/>
            <a:ext cx="4691062" cy="6858000"/>
          </a:xfrm>
          <a:prstGeom prst="rect">
            <a:avLst/>
          </a:prstGeom>
          <a:noFill/>
          <a:extLst>
            <a:ext uri="{909E8E84-426E-40DD-AFC4-6F175D3DCCD1}">
              <a14:hiddenFill xmlns:a14="http://schemas.microsoft.com/office/drawing/2010/main">
                <a:solidFill>
                  <a:srgbClr val="FFFFFF"/>
                </a:solidFill>
              </a14:hiddenFill>
            </a:ext>
          </a:extLst>
        </p:spPr>
      </p:pic>
      <p:sp>
        <p:nvSpPr>
          <p:cNvPr id="23557" name="Text Box 5"/>
          <p:cNvSpPr txBox="1">
            <a:spLocks noChangeArrowheads="1"/>
          </p:cNvSpPr>
          <p:nvPr/>
        </p:nvSpPr>
        <p:spPr bwMode="auto">
          <a:xfrm>
            <a:off x="609600" y="5334000"/>
            <a:ext cx="3352800" cy="1311275"/>
          </a:xfrm>
          <a:prstGeom prst="rect">
            <a:avLst/>
          </a:prstGeom>
          <a:solidFill>
            <a:schemeClr val="tx2"/>
          </a:solidFill>
          <a:ln>
            <a:noFill/>
          </a:ln>
          <a:effectLst>
            <a:outerShdw dist="74053" dir="1857825" algn="ctr" rotWithShape="0">
              <a:srgbClr val="808080"/>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4000" b="0">
                <a:solidFill>
                  <a:schemeClr val="bg1"/>
                </a:solidFill>
                <a:effectLst>
                  <a:outerShdw blurRad="38100" dist="38100" dir="2700000" algn="tl">
                    <a:srgbClr val="808080"/>
                  </a:outerShdw>
                </a:effectLst>
                <a:latin typeface="Times New Roman" pitchFamily="18" charset="0"/>
                <a:ea typeface="SimSun" pitchFamily="2" charset="-122"/>
              </a:rPr>
              <a:t>这是兰塞二世吗？</a:t>
            </a:r>
            <a:endParaRPr lang="en-US" altLang="en-US" sz="4000" b="0">
              <a:solidFill>
                <a:schemeClr val="bg1"/>
              </a:solidFill>
              <a:latin typeface="Times New Roman" pitchFamily="18"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dissolve">
                                      <p:cBhvr>
                                        <p:cTn id="7" dur="5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fade">
                                      <p:cBhvr>
                                        <p:cTn id="12" dur="500"/>
                                        <p:tgtEl>
                                          <p:spTgt spid="235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57"/>
                                        </p:tgtEl>
                                        <p:attrNameLst>
                                          <p:attrName>style.visibility</p:attrName>
                                        </p:attrNameLst>
                                      </p:cBhvr>
                                      <p:to>
                                        <p:strVal val="visible"/>
                                      </p:to>
                                    </p:set>
                                    <p:animEffect transition="in" filter="fade">
                                      <p:cBhvr>
                                        <p:cTn id="17" dur="5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60" name="Text Box 8"/>
          <p:cNvSpPr txBox="1">
            <a:spLocks noChangeArrowheads="1"/>
          </p:cNvSpPr>
          <p:nvPr/>
        </p:nvSpPr>
        <p:spPr bwMode="auto">
          <a:xfrm>
            <a:off x="1954213" y="1262063"/>
            <a:ext cx="5298245"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altLang="zh-CN" sz="3600" dirty="0">
                <a:solidFill>
                  <a:srgbClr val="FFFFFF"/>
                </a:solidFill>
                <a:effectLst>
                  <a:glow rad="127000">
                    <a:srgbClr val="000000"/>
                  </a:glow>
                </a:effectLst>
                <a:latin typeface="Arial" pitchFamily="-128" charset="0"/>
                <a:ea typeface="ＭＳ Ｐゴシック" charset="0"/>
                <a:cs typeface="ＭＳ Ｐゴシック" charset="0"/>
              </a:rPr>
              <a:t>3100-2686 </a:t>
            </a:r>
            <a:r>
              <a:rPr lang="zh-CN" altLang="en-US" sz="3600" dirty="0">
                <a:solidFill>
                  <a:srgbClr val="FFFFFF"/>
                </a:solidFill>
                <a:effectLst>
                  <a:glow rad="127000">
                    <a:srgbClr val="000000"/>
                  </a:glow>
                </a:effectLst>
                <a:latin typeface="Arial" pitchFamily="-128" charset="0"/>
                <a:ea typeface="ＭＳ Ｐゴシック" charset="0"/>
                <a:cs typeface="ＭＳ Ｐゴシック" charset="0"/>
              </a:rPr>
              <a:t>原始王朝时期</a:t>
            </a:r>
          </a:p>
          <a:p>
            <a:pPr>
              <a:defRPr/>
            </a:pPr>
            <a:r>
              <a:rPr lang="en-US" altLang="zh-CN" sz="3600" dirty="0">
                <a:solidFill>
                  <a:srgbClr val="FFFFFF"/>
                </a:solidFill>
                <a:effectLst>
                  <a:glow rad="127000">
                    <a:srgbClr val="000000"/>
                  </a:glow>
                </a:effectLst>
                <a:latin typeface="Arial" pitchFamily="-128" charset="0"/>
                <a:ea typeface="ＭＳ Ｐゴシック" charset="0"/>
                <a:cs typeface="ＭＳ Ｐゴシック" charset="0"/>
              </a:rPr>
              <a:t>2686-2181 </a:t>
            </a:r>
            <a:r>
              <a:rPr lang="zh-CN" altLang="en-US" sz="3600" dirty="0">
                <a:solidFill>
                  <a:srgbClr val="FFFFFF"/>
                </a:solidFill>
                <a:effectLst>
                  <a:glow rad="127000">
                    <a:srgbClr val="000000"/>
                  </a:glow>
                </a:effectLst>
                <a:latin typeface="Arial" pitchFamily="-128" charset="0"/>
                <a:ea typeface="ＭＳ Ｐゴシック" charset="0"/>
                <a:cs typeface="ＭＳ Ｐゴシック" charset="0"/>
              </a:rPr>
              <a:t>古王国</a:t>
            </a:r>
          </a:p>
          <a:p>
            <a:pPr>
              <a:defRPr/>
            </a:pPr>
            <a:r>
              <a:rPr lang="en-US" altLang="zh-CN" sz="3600" dirty="0">
                <a:solidFill>
                  <a:srgbClr val="FFFFFF"/>
                </a:solidFill>
                <a:effectLst>
                  <a:glow rad="127000">
                    <a:srgbClr val="000000"/>
                  </a:glow>
                </a:effectLst>
                <a:latin typeface="Arial" pitchFamily="-128" charset="0"/>
                <a:ea typeface="ＭＳ Ｐゴシック" charset="0"/>
                <a:cs typeface="ＭＳ Ｐゴシック" charset="0"/>
              </a:rPr>
              <a:t>2181-1991 </a:t>
            </a:r>
            <a:r>
              <a:rPr lang="zh-CN" altLang="en-US" sz="3600" dirty="0">
                <a:solidFill>
                  <a:srgbClr val="FFFFFF"/>
                </a:solidFill>
                <a:effectLst>
                  <a:glow rad="127000">
                    <a:srgbClr val="000000"/>
                  </a:glow>
                </a:effectLst>
                <a:latin typeface="Arial" pitchFamily="-128" charset="0"/>
                <a:ea typeface="ＭＳ Ｐゴシック" charset="0"/>
                <a:cs typeface="ＭＳ Ｐゴシック" charset="0"/>
              </a:rPr>
              <a:t>第一王国</a:t>
            </a:r>
          </a:p>
          <a:p>
            <a:pPr>
              <a:defRPr/>
            </a:pPr>
            <a:r>
              <a:rPr lang="en-US" altLang="zh-CN" sz="3600" dirty="0">
                <a:solidFill>
                  <a:srgbClr val="FFFFFF"/>
                </a:solidFill>
                <a:effectLst>
                  <a:glow rad="127000">
                    <a:srgbClr val="000000"/>
                  </a:glow>
                </a:effectLst>
                <a:latin typeface="Arial" pitchFamily="-128" charset="0"/>
                <a:ea typeface="ＭＳ Ｐゴシック" charset="0"/>
                <a:cs typeface="ＭＳ Ｐゴシック" charset="0"/>
              </a:rPr>
              <a:t>1991-1786 </a:t>
            </a:r>
            <a:r>
              <a:rPr lang="zh-CN" altLang="en-US" sz="3600" dirty="0">
                <a:solidFill>
                  <a:srgbClr val="FFFFFF"/>
                </a:solidFill>
                <a:effectLst>
                  <a:glow rad="127000">
                    <a:srgbClr val="000000"/>
                  </a:glow>
                </a:effectLst>
                <a:latin typeface="Arial" pitchFamily="-128" charset="0"/>
                <a:ea typeface="ＭＳ Ｐゴシック" charset="0"/>
                <a:cs typeface="ＭＳ Ｐゴシック" charset="0"/>
              </a:rPr>
              <a:t>中王国</a:t>
            </a:r>
          </a:p>
          <a:p>
            <a:pPr>
              <a:defRPr/>
            </a:pPr>
            <a:r>
              <a:rPr lang="en-US" altLang="zh-CN" sz="3600" dirty="0">
                <a:solidFill>
                  <a:srgbClr val="FFFFFF"/>
                </a:solidFill>
                <a:effectLst>
                  <a:glow rad="127000">
                    <a:srgbClr val="000000"/>
                  </a:glow>
                </a:effectLst>
                <a:latin typeface="Arial" pitchFamily="-128" charset="0"/>
                <a:ea typeface="ＭＳ Ｐゴシック" charset="0"/>
                <a:cs typeface="ＭＳ Ｐゴシック" charset="0"/>
              </a:rPr>
              <a:t>1786-1558 </a:t>
            </a:r>
            <a:r>
              <a:rPr lang="zh-CN" altLang="en-US" sz="3600" dirty="0">
                <a:solidFill>
                  <a:srgbClr val="FFFFFF"/>
                </a:solidFill>
                <a:effectLst>
                  <a:glow rad="127000">
                    <a:srgbClr val="000000"/>
                  </a:glow>
                </a:effectLst>
                <a:latin typeface="Arial" pitchFamily="-128" charset="0"/>
                <a:ea typeface="ＭＳ Ｐゴシック" charset="0"/>
                <a:cs typeface="ＭＳ Ｐゴシック" charset="0"/>
              </a:rPr>
              <a:t>第二王国</a:t>
            </a:r>
          </a:p>
          <a:p>
            <a:pPr>
              <a:defRPr/>
            </a:pPr>
            <a:r>
              <a:rPr lang="en-US" altLang="zh-CN" sz="3600" dirty="0">
                <a:solidFill>
                  <a:srgbClr val="FFFFFF"/>
                </a:solidFill>
                <a:effectLst>
                  <a:glow rad="127000">
                    <a:srgbClr val="000000"/>
                  </a:glow>
                </a:effectLst>
                <a:latin typeface="Arial" pitchFamily="-128" charset="0"/>
                <a:ea typeface="ＭＳ Ｐゴシック" charset="0"/>
                <a:cs typeface="ＭＳ Ｐゴシック" charset="0"/>
              </a:rPr>
              <a:t>1558-1085 </a:t>
            </a:r>
            <a:r>
              <a:rPr lang="zh-CN" altLang="en-US" sz="3600" dirty="0">
                <a:solidFill>
                  <a:srgbClr val="FFFFFF"/>
                </a:solidFill>
                <a:effectLst>
                  <a:glow rad="127000">
                    <a:srgbClr val="000000"/>
                  </a:glow>
                </a:effectLst>
                <a:latin typeface="Arial" pitchFamily="-128" charset="0"/>
                <a:ea typeface="ＭＳ Ｐゴシック" charset="0"/>
                <a:cs typeface="ＭＳ Ｐゴシック" charset="0"/>
              </a:rPr>
              <a:t>新王国</a:t>
            </a:r>
          </a:p>
          <a:p>
            <a:pPr>
              <a:defRPr/>
            </a:pPr>
            <a:r>
              <a:rPr lang="en-US" altLang="zh-CN" sz="3600" dirty="0">
                <a:solidFill>
                  <a:srgbClr val="FFFFFF"/>
                </a:solidFill>
                <a:effectLst>
                  <a:glow rad="127000">
                    <a:srgbClr val="000000"/>
                  </a:glow>
                </a:effectLst>
                <a:latin typeface="Arial" pitchFamily="-128" charset="0"/>
                <a:ea typeface="ＭＳ Ｐゴシック" charset="0"/>
                <a:cs typeface="ＭＳ Ｐゴシック" charset="0"/>
              </a:rPr>
              <a:t>1098-  333 </a:t>
            </a:r>
            <a:r>
              <a:rPr lang="zh-CN" altLang="en-US" sz="3600" dirty="0">
                <a:solidFill>
                  <a:srgbClr val="FFFFFF"/>
                </a:solidFill>
                <a:effectLst>
                  <a:glow rad="127000">
                    <a:srgbClr val="000000"/>
                  </a:glow>
                </a:effectLst>
                <a:latin typeface="Arial" pitchFamily="-128" charset="0"/>
                <a:ea typeface="ＭＳ Ｐゴシック" charset="0"/>
                <a:cs typeface="ＭＳ Ｐゴシック" charset="0"/>
              </a:rPr>
              <a:t>晚期王国</a:t>
            </a:r>
          </a:p>
          <a:p>
            <a:pPr>
              <a:defRPr/>
            </a:pPr>
            <a:r>
              <a:rPr lang="zh-CN" altLang="en-US" sz="3600" dirty="0">
                <a:solidFill>
                  <a:srgbClr val="FFFFFF"/>
                </a:solidFill>
                <a:effectLst>
                  <a:glow rad="127000">
                    <a:srgbClr val="000000"/>
                  </a:glow>
                </a:effectLst>
                <a:latin typeface="Arial" pitchFamily="-128" charset="0"/>
                <a:ea typeface="ＭＳ Ｐゴシック" charset="0"/>
                <a:cs typeface="ＭＳ Ｐゴシック" charset="0"/>
              </a:rPr>
              <a:t>  </a:t>
            </a:r>
            <a:r>
              <a:rPr lang="en-US" altLang="zh-CN" sz="3600" dirty="0">
                <a:solidFill>
                  <a:srgbClr val="FFFFFF"/>
                </a:solidFill>
                <a:effectLst>
                  <a:glow rad="127000">
                    <a:srgbClr val="000000"/>
                  </a:glow>
                </a:effectLst>
                <a:latin typeface="Arial" pitchFamily="-128" charset="0"/>
                <a:ea typeface="ＭＳ Ｐゴシック" charset="0"/>
                <a:cs typeface="ＭＳ Ｐゴシック" charset="0"/>
              </a:rPr>
              <a:t>333-         </a:t>
            </a:r>
            <a:r>
              <a:rPr lang="zh-CN" altLang="en-US" sz="3600" dirty="0">
                <a:solidFill>
                  <a:srgbClr val="FFFFFF"/>
                </a:solidFill>
                <a:effectLst>
                  <a:glow rad="127000">
                    <a:srgbClr val="000000"/>
                  </a:glow>
                </a:effectLst>
                <a:latin typeface="Arial" pitchFamily="-128" charset="0"/>
                <a:ea typeface="ＭＳ Ｐゴシック" charset="0"/>
                <a:cs typeface="ＭＳ Ｐゴシック" charset="0"/>
              </a:rPr>
              <a:t>亚历山大大帝</a:t>
            </a:r>
          </a:p>
        </p:txBody>
      </p:sp>
      <p:sp>
        <p:nvSpPr>
          <p:cNvPr id="202762" name="WordArt 10"/>
          <p:cNvSpPr>
            <a:spLocks noChangeArrowheads="1" noChangeShapeType="1" noTextEdit="1"/>
          </p:cNvSpPr>
          <p:nvPr/>
        </p:nvSpPr>
        <p:spPr bwMode="auto">
          <a:xfrm>
            <a:off x="152400" y="2286000"/>
            <a:ext cx="1676400" cy="558800"/>
          </a:xfrm>
          <a:prstGeom prst="rect">
            <a:avLst/>
          </a:prstGeom>
        </p:spPr>
        <p:txBody>
          <a:bodyPr wrap="none" numCol="1" fromWordArt="1">
            <a:prstTxWarp prst="textPlain">
              <a:avLst>
                <a:gd name="adj" fmla="val 50000"/>
              </a:avLst>
            </a:prstTxWarp>
          </a:bodyPr>
          <a:lstStyle/>
          <a:p>
            <a:pPr algn="ctr" eaLnBrk="0" hangingPunct="0"/>
            <a:r>
              <a:rPr lang="zh-CN" alt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亚伯拉罕</a:t>
            </a:r>
          </a:p>
        </p:txBody>
      </p:sp>
      <p:sp>
        <p:nvSpPr>
          <p:cNvPr id="202763" name="WordArt 11"/>
          <p:cNvSpPr>
            <a:spLocks noChangeArrowheads="1" noChangeShapeType="1" noTextEdit="1"/>
          </p:cNvSpPr>
          <p:nvPr/>
        </p:nvSpPr>
        <p:spPr bwMode="auto">
          <a:xfrm>
            <a:off x="152400" y="2946400"/>
            <a:ext cx="1676400" cy="558800"/>
          </a:xfrm>
          <a:prstGeom prst="rect">
            <a:avLst/>
          </a:prstGeom>
        </p:spPr>
        <p:txBody>
          <a:bodyPr wrap="none" fromWordArt="1">
            <a:prstTxWarp prst="textPlain">
              <a:avLst>
                <a:gd name="adj" fmla="val 50000"/>
              </a:avLst>
            </a:prstTxWarp>
          </a:bodyPr>
          <a:lstStyle/>
          <a:p>
            <a:pPr algn="ctr" eaLnBrk="0" hangingPunct="0"/>
            <a:r>
              <a:rPr lang="zh-CN" alt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约瑟</a:t>
            </a:r>
          </a:p>
        </p:txBody>
      </p:sp>
      <p:sp>
        <p:nvSpPr>
          <p:cNvPr id="202764" name="WordArt 12"/>
          <p:cNvSpPr>
            <a:spLocks noChangeArrowheads="1" noChangeShapeType="1" noTextEdit="1"/>
          </p:cNvSpPr>
          <p:nvPr/>
        </p:nvSpPr>
        <p:spPr bwMode="auto">
          <a:xfrm>
            <a:off x="152400" y="3937000"/>
            <a:ext cx="1676400" cy="558800"/>
          </a:xfrm>
          <a:prstGeom prst="rect">
            <a:avLst/>
          </a:prstGeom>
        </p:spPr>
        <p:txBody>
          <a:bodyPr wrap="none" fromWordArt="1">
            <a:prstTxWarp prst="textPlain">
              <a:avLst>
                <a:gd name="adj" fmla="val 50000"/>
              </a:avLst>
            </a:prstTxWarp>
          </a:bodyPr>
          <a:lstStyle/>
          <a:p>
            <a:pPr algn="ctr" eaLnBrk="0" hangingPunct="0"/>
            <a:r>
              <a:rPr lang="zh-CN" alt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摩西</a:t>
            </a:r>
          </a:p>
        </p:txBody>
      </p:sp>
      <p:sp>
        <p:nvSpPr>
          <p:cNvPr id="202765" name="Rectangle 13"/>
          <p:cNvSpPr>
            <a:spLocks noGrp="1" noChangeArrowheads="1"/>
          </p:cNvSpPr>
          <p:nvPr>
            <p:ph type="title" idx="4294967295"/>
          </p:nvPr>
        </p:nvSpPr>
        <p:spPr>
          <a:xfrm>
            <a:off x="0" y="283295"/>
            <a:ext cx="8305800" cy="769441"/>
          </a:xfrm>
          <a:solidFill>
            <a:srgbClr val="0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zh-CN" altLang="en-US" b="1" i="0" dirty="0">
                <a:solidFill>
                  <a:schemeClr val="bg1"/>
                </a:solidFill>
                <a:effectLst/>
                <a:ea typeface="+mj-ea"/>
                <a:cs typeface="+mj-cs"/>
              </a:rPr>
              <a:t>埃及历史</a:t>
            </a:r>
            <a:endParaRPr kumimoji="0" lang="en-US" b="1" i="0" dirty="0">
              <a:solidFill>
                <a:schemeClr val="bg1"/>
              </a:solidFill>
              <a:effectLst/>
              <a:ea typeface="+mj-ea"/>
              <a:cs typeface="+mj-cs"/>
            </a:endParaRPr>
          </a:p>
        </p:txBody>
      </p:sp>
      <p:sp>
        <p:nvSpPr>
          <p:cNvPr id="379915" name="Text Box 9"/>
          <p:cNvSpPr txBox="1">
            <a:spLocks noChangeArrowheads="1"/>
          </p:cNvSpPr>
          <p:nvPr/>
        </p:nvSpPr>
        <p:spPr bwMode="auto">
          <a:xfrm>
            <a:off x="7885113" y="0"/>
            <a:ext cx="1262062"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a:solidFill>
                  <a:srgbClr val="F1F7E9"/>
                </a:solidFill>
                <a:latin typeface="Arial" charset="0"/>
              </a:rPr>
              <a:t>OTB 73</a:t>
            </a:r>
          </a:p>
        </p:txBody>
      </p:sp>
      <p:sp>
        <p:nvSpPr>
          <p:cNvPr id="13" name="WordArt 10"/>
          <p:cNvSpPr>
            <a:spLocks noChangeArrowheads="1" noChangeShapeType="1" noTextEdit="1"/>
          </p:cNvSpPr>
          <p:nvPr/>
        </p:nvSpPr>
        <p:spPr bwMode="auto">
          <a:xfrm>
            <a:off x="179512" y="1484784"/>
            <a:ext cx="1656184" cy="609029"/>
          </a:xfrm>
          <a:prstGeom prst="rect">
            <a:avLst/>
          </a:prstGeom>
        </p:spPr>
        <p:txBody>
          <a:bodyPr wrap="none" fromWordArt="1">
            <a:prstTxWarp prst="textPlain">
              <a:avLst>
                <a:gd name="adj" fmla="val 50000"/>
              </a:avLst>
            </a:prstTxWarp>
          </a:bodyPr>
          <a:lstStyle/>
          <a:p>
            <a:pPr algn="ctr" eaLnBrk="0" hangingPunct="0"/>
            <a:r>
              <a:rPr lang="zh-CN" alt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金字塔</a:t>
            </a: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Tree>
    <p:extLst>
      <p:ext uri="{BB962C8B-B14F-4D97-AF65-F5344CB8AC3E}">
        <p14:creationId xmlns:p14="http://schemas.microsoft.com/office/powerpoint/2010/main" val="20836860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2762"/>
                                        </p:tgtEl>
                                        <p:attrNameLst>
                                          <p:attrName>style.visibility</p:attrName>
                                        </p:attrNameLst>
                                      </p:cBhvr>
                                      <p:to>
                                        <p:strVal val="visible"/>
                                      </p:to>
                                    </p:set>
                                    <p:animEffect transition="in" filter="fade">
                                      <p:cBhvr>
                                        <p:cTn id="12" dur="500"/>
                                        <p:tgtEl>
                                          <p:spTgt spid="2027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2763"/>
                                        </p:tgtEl>
                                        <p:attrNameLst>
                                          <p:attrName>style.visibility</p:attrName>
                                        </p:attrNameLst>
                                      </p:cBhvr>
                                      <p:to>
                                        <p:strVal val="visible"/>
                                      </p:to>
                                    </p:set>
                                    <p:animEffect transition="in" filter="fade">
                                      <p:cBhvr>
                                        <p:cTn id="17" dur="500"/>
                                        <p:tgtEl>
                                          <p:spTgt spid="2027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2764"/>
                                        </p:tgtEl>
                                        <p:attrNameLst>
                                          <p:attrName>style.visibility</p:attrName>
                                        </p:attrNameLst>
                                      </p:cBhvr>
                                      <p:to>
                                        <p:strVal val="visible"/>
                                      </p:to>
                                    </p:set>
                                    <p:animEffect transition="in" filter="fade">
                                      <p:cBhvr>
                                        <p:cTn id="22" dur="500"/>
                                        <p:tgtEl>
                                          <p:spTgt spid="202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62" grpId="0" animBg="1"/>
      <p:bldP spid="202763" grpId="0" animBg="1"/>
      <p:bldP spid="202764" grpId="0" animBg="1"/>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background_egyp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1954"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10400" y="87313"/>
            <a:ext cx="20574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5" name="AutoShape 4"/>
          <p:cNvSpPr>
            <a:spLocks noChangeArrowheads="1"/>
          </p:cNvSpPr>
          <p:nvPr/>
        </p:nvSpPr>
        <p:spPr bwMode="auto">
          <a:xfrm>
            <a:off x="76200" y="3733800"/>
            <a:ext cx="8839200" cy="3048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zh-CN" altLang="en-US" sz="2000" b="0">
              <a:solidFill>
                <a:srgbClr val="000000"/>
              </a:solidFill>
              <a:latin typeface="Arial" charset="0"/>
              <a:ea typeface="ＭＳ Ｐゴシック" charset="0"/>
              <a:cs typeface="Arial" charset="0"/>
            </a:endParaRPr>
          </a:p>
        </p:txBody>
      </p:sp>
      <p:graphicFrame>
        <p:nvGraphicFramePr>
          <p:cNvPr id="381956" name="Object 2"/>
          <p:cNvGraphicFramePr>
            <a:graphicFrameLocks noChangeAspect="1"/>
          </p:cNvGraphicFramePr>
          <p:nvPr>
            <p:extLst>
              <p:ext uri="{D42A27DB-BD31-4B8C-83A1-F6EECF244321}">
                <p14:modId xmlns:p14="http://schemas.microsoft.com/office/powerpoint/2010/main" val="2433958820"/>
              </p:ext>
            </p:extLst>
          </p:nvPr>
        </p:nvGraphicFramePr>
        <p:xfrm>
          <a:off x="0" y="302171"/>
          <a:ext cx="9086850" cy="6915150"/>
        </p:xfrm>
        <a:graphic>
          <a:graphicData uri="http://schemas.openxmlformats.org/presentationml/2006/ole">
            <mc:AlternateContent xmlns:mc="http://schemas.openxmlformats.org/markup-compatibility/2006">
              <mc:Choice xmlns:v="urn:schemas-microsoft-com:vml" Requires="v">
                <p:oleObj spid="_x0000_s627734" name="Document" r:id="rId6" imgW="6237707" imgH="4747309" progId="Word.Document.8">
                  <p:embed/>
                </p:oleObj>
              </mc:Choice>
              <mc:Fallback>
                <p:oleObj name="Document" r:id="rId6" imgW="6237707" imgH="4747309" progId="Word.Document.8">
                  <p:embed/>
                  <p:pic>
                    <p:nvPicPr>
                      <p:cNvPr id="0" name=""/>
                      <p:cNvPicPr>
                        <a:picLocks noChangeAspect="1" noChangeArrowheads="1"/>
                      </p:cNvPicPr>
                      <p:nvPr/>
                    </p:nvPicPr>
                    <p:blipFill>
                      <a:blip r:embed="rId7"/>
                      <a:srcRect/>
                      <a:stretch>
                        <a:fillRect/>
                      </a:stretch>
                    </p:blipFill>
                    <p:spPr bwMode="auto">
                      <a:xfrm>
                        <a:off x="0" y="302171"/>
                        <a:ext cx="9086850" cy="6915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86758" name="Text Box 6"/>
          <p:cNvSpPr txBox="1">
            <a:spLocks noChangeArrowheads="1"/>
          </p:cNvSpPr>
          <p:nvPr/>
        </p:nvSpPr>
        <p:spPr bwMode="auto">
          <a:xfrm>
            <a:off x="8578850" y="76200"/>
            <a:ext cx="469900" cy="400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sz="2000">
                <a:solidFill>
                  <a:srgbClr val="FFFFFF"/>
                </a:solidFill>
                <a:latin typeface="Arial"/>
                <a:cs typeface="Arial"/>
              </a:rPr>
              <a:t>87</a:t>
            </a:r>
            <a:endParaRPr lang="en-US" sz="2000" b="0">
              <a:solidFill>
                <a:srgbClr val="000000"/>
              </a:solidFill>
              <a:latin typeface="Arial"/>
              <a:cs typeface="Arial"/>
            </a:endParaRPr>
          </a:p>
        </p:txBody>
      </p:sp>
      <p:sp>
        <p:nvSpPr>
          <p:cNvPr id="381958" name="Rectangle 7"/>
          <p:cNvSpPr>
            <a:spLocks noGrp="1" noChangeArrowheads="1"/>
          </p:cNvSpPr>
          <p:nvPr>
            <p:ph type="title" idx="4294967295"/>
          </p:nvPr>
        </p:nvSpPr>
        <p:spPr>
          <a:xfrm>
            <a:off x="107504" y="44624"/>
            <a:ext cx="6839396" cy="936104"/>
          </a:xfrm>
          <a:solidFill>
            <a:schemeClr val="tx2"/>
          </a:solidFill>
        </p:spPr>
        <p:txBody>
          <a:bodyPr/>
          <a:lstStyle/>
          <a:p>
            <a:pPr eaLnBrk="1" hangingPunct="1"/>
            <a:r>
              <a:rPr lang="zh-CN" altLang="en-US" sz="4000" b="1" dirty="0">
                <a:solidFill>
                  <a:schemeClr val="bg1"/>
                </a:solidFill>
                <a:latin typeface="Arial" charset="0"/>
                <a:cs typeface="Arial" charset="0"/>
              </a:rPr>
              <a:t>新王朝的帝王</a:t>
            </a:r>
            <a:endParaRPr lang="en-US" altLang="zh-CN" sz="4000" b="1" dirty="0">
              <a:latin typeface="Arial" charset="0"/>
              <a:cs typeface="Arial" charset="0"/>
            </a:endParaRPr>
          </a:p>
        </p:txBody>
      </p:sp>
    </p:spTree>
    <p:extLst>
      <p:ext uri="{BB962C8B-B14F-4D97-AF65-F5344CB8AC3E}">
        <p14:creationId xmlns:p14="http://schemas.microsoft.com/office/powerpoint/2010/main" val="33241589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descr="Purple mesh"/>
          <p:cNvSpPr>
            <a:spLocks noChangeArrowheads="1"/>
          </p:cNvSpPr>
          <p:nvPr/>
        </p:nvSpPr>
        <p:spPr bwMode="auto">
          <a:xfrm>
            <a:off x="0" y="0"/>
            <a:ext cx="51054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zh-CN" altLang="en-US" sz="2400" b="0">
              <a:solidFill>
                <a:srgbClr val="000000"/>
              </a:solidFill>
              <a:latin typeface="Arial" charset="0"/>
              <a:ea typeface="ＭＳ Ｐゴシック" charset="0"/>
              <a:cs typeface="Arial" charset="0"/>
            </a:endParaRPr>
          </a:p>
        </p:txBody>
      </p:sp>
      <p:pic>
        <p:nvPicPr>
          <p:cNvPr id="386050" name="Picture 3" descr="OMSSO037"/>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0" y="0"/>
            <a:ext cx="5016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44" name="Picture 4" descr="OMSSO02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52938" y="0"/>
            <a:ext cx="4691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6" name="Rectangle 6"/>
          <p:cNvSpPr>
            <a:spLocks noGrp="1" noChangeArrowheads="1"/>
          </p:cNvSpPr>
          <p:nvPr>
            <p:ph type="title" idx="4294967295"/>
          </p:nvPr>
        </p:nvSpPr>
        <p:spPr>
          <a:xfrm>
            <a:off x="533400" y="0"/>
            <a:ext cx="3733800" cy="838200"/>
          </a:xfrm>
          <a:solidFill>
            <a:schemeClr val="tx2"/>
          </a:solidFill>
          <a:effectLst>
            <a:outerShdw blurRad="63500" dist="35921" dir="2700000" algn="ctr" rotWithShape="0">
              <a:schemeClr val="tx1">
                <a:alpha val="74998"/>
              </a:schemeClr>
            </a:outerShdw>
          </a:effectLst>
        </p:spPr>
        <p:txBody>
          <a:bodyPr/>
          <a:lstStyle/>
          <a:p>
            <a:pPr eaLnBrk="1" hangingPunct="1">
              <a:defRPr/>
            </a:pPr>
            <a:r>
              <a:rPr lang="en-US" b="1">
                <a:solidFill>
                  <a:schemeClr val="bg1"/>
                </a:solidFill>
                <a:cs typeface="Arial"/>
              </a:rPr>
              <a:t>Amenophis II</a:t>
            </a:r>
            <a:endParaRPr lang="en-US">
              <a:cs typeface="Arial"/>
            </a:endParaRPr>
          </a:p>
        </p:txBody>
      </p:sp>
    </p:spTree>
    <p:extLst>
      <p:ext uri="{BB962C8B-B14F-4D97-AF65-F5344CB8AC3E}">
        <p14:creationId xmlns:p14="http://schemas.microsoft.com/office/powerpoint/2010/main" val="10170773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0"/>
                                  </p:stCondLst>
                                  <p:childTnLst>
                                    <p:set>
                                      <p:cBhvr>
                                        <p:cTn id="6" dur="1" fill="hold">
                                          <p:stCondLst>
                                            <p:cond delay="0"/>
                                          </p:stCondLst>
                                        </p:cTn>
                                        <p:tgtEl>
                                          <p:spTgt spid="266244"/>
                                        </p:tgtEl>
                                        <p:attrNameLst>
                                          <p:attrName>style.visibility</p:attrName>
                                        </p:attrNameLst>
                                      </p:cBhvr>
                                      <p:to>
                                        <p:strVal val="visible"/>
                                      </p:to>
                                    </p:set>
                                    <p:animEffect transition="in" filter="dissolve">
                                      <p:cBhvr>
                                        <p:cTn id="7" dur="500"/>
                                        <p:tgtEl>
                                          <p:spTgt spid="266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ctr"/>
            <a:r>
              <a:rPr lang="zh-CN" altLang="en-US" b="1">
                <a:latin typeface="Arial" pitchFamily="34" charset="0"/>
                <a:ea typeface="SimSun" pitchFamily="2" charset="-122"/>
              </a:rPr>
              <a:t>什么是旧约年代学？</a:t>
            </a:r>
            <a:endParaRPr lang="en-US" altLang="en-US" b="1">
              <a:latin typeface="Arial" pitchFamily="34" charset="0"/>
            </a:endParaRPr>
          </a:p>
        </p:txBody>
      </p:sp>
      <p:sp>
        <p:nvSpPr>
          <p:cNvPr id="46083" name="Rectangle 3"/>
          <p:cNvSpPr>
            <a:spLocks noGrp="1" noChangeArrowheads="1"/>
          </p:cNvSpPr>
          <p:nvPr>
            <p:ph type="body" idx="1"/>
          </p:nvPr>
        </p:nvSpPr>
        <p:spPr>
          <a:xfrm>
            <a:off x="1219200" y="1828800"/>
            <a:ext cx="7772400" cy="4495800"/>
          </a:xfrm>
        </p:spPr>
        <p:txBody>
          <a:bodyPr/>
          <a:lstStyle/>
          <a:p>
            <a:r>
              <a:rPr lang="zh-CN" altLang="en-US" b="1">
                <a:latin typeface="Arial" pitchFamily="34" charset="0"/>
                <a:ea typeface="SimSun" pitchFamily="2" charset="-122"/>
                <a:cs typeface="SimSun" pitchFamily="2" charset="-122"/>
              </a:rPr>
              <a:t>旧业时间的</a:t>
            </a:r>
            <a:r>
              <a:rPr lang="zh-CN" altLang="en-US" b="1">
                <a:solidFill>
                  <a:schemeClr val="accent1"/>
                </a:solidFill>
                <a:latin typeface="Arial" pitchFamily="34" charset="0"/>
                <a:ea typeface="SimSun" pitchFamily="2" charset="-122"/>
                <a:cs typeface="SimSun" pitchFamily="2" charset="-122"/>
              </a:rPr>
              <a:t>排列</a:t>
            </a:r>
            <a:r>
              <a:rPr lang="zh-CN" altLang="en-US" b="1">
                <a:latin typeface="Arial" pitchFamily="34" charset="0"/>
                <a:ea typeface="SimSun" pitchFamily="2" charset="-122"/>
                <a:cs typeface="SimSun" pitchFamily="2" charset="-122"/>
              </a:rPr>
              <a:t>，包括</a:t>
            </a:r>
            <a:r>
              <a:rPr lang="zh-CN" altLang="en-US" b="1">
                <a:solidFill>
                  <a:schemeClr val="accent1"/>
                </a:solidFill>
                <a:latin typeface="Arial" pitchFamily="34" charset="0"/>
                <a:ea typeface="SimSun" pitchFamily="2" charset="-122"/>
                <a:cs typeface="SimSun" pitchFamily="2" charset="-122"/>
              </a:rPr>
              <a:t>日期</a:t>
            </a:r>
            <a:r>
              <a:rPr lang="zh-CN" altLang="en-US" b="1">
                <a:latin typeface="Arial" pitchFamily="34" charset="0"/>
                <a:ea typeface="SimSun" pitchFamily="2" charset="-122"/>
                <a:cs typeface="SimSun" pitchFamily="2" charset="-122"/>
              </a:rPr>
              <a:t>及与世界历史的</a:t>
            </a:r>
            <a:r>
              <a:rPr lang="zh-CN" altLang="en-US" b="1">
                <a:solidFill>
                  <a:schemeClr val="accent1"/>
                </a:solidFill>
                <a:latin typeface="Arial" pitchFamily="34" charset="0"/>
                <a:ea typeface="SimSun" pitchFamily="2" charset="-122"/>
                <a:cs typeface="SimSun" pitchFamily="2" charset="-122"/>
              </a:rPr>
              <a:t>关联</a:t>
            </a:r>
            <a:r>
              <a:rPr lang="zh-CN" altLang="en-US" b="1">
                <a:latin typeface="Arial" pitchFamily="34" charset="0"/>
                <a:ea typeface="SimSun" pitchFamily="2" charset="-122"/>
                <a:cs typeface="SimSun" pitchFamily="2" charset="-122"/>
              </a:rPr>
              <a:t>。</a:t>
            </a:r>
            <a:endParaRPr lang="en-US" altLang="en-US" b="1">
              <a:latin typeface="Arial" pitchFamily="34" charset="0"/>
              <a:ea typeface="SimSun" pitchFamily="2" charset="-122"/>
              <a:cs typeface="SimSun" pitchFamily="2" charset="-122"/>
            </a:endParaRPr>
          </a:p>
          <a:p>
            <a:endParaRPr lang="en-US" altLang="en-US" b="1">
              <a:latin typeface="Arial" pitchFamily="34" charset="0"/>
              <a:ea typeface="SimSun" pitchFamily="2" charset="-122"/>
              <a:cs typeface="SimSun" pitchFamily="2" charset="-122"/>
            </a:endParaRPr>
          </a:p>
          <a:p>
            <a:r>
              <a:rPr lang="zh-CN" altLang="en-US" b="1">
                <a:solidFill>
                  <a:schemeClr val="accent1"/>
                </a:solidFill>
                <a:latin typeface="Arial" pitchFamily="34" charset="0"/>
                <a:ea typeface="SimSun" pitchFamily="2" charset="-122"/>
                <a:cs typeface="SimSun" pitchFamily="2" charset="-122"/>
              </a:rPr>
              <a:t>目的</a:t>
            </a:r>
            <a:r>
              <a:rPr lang="zh-CN" altLang="en-US" b="1">
                <a:latin typeface="Arial" pitchFamily="34" charset="0"/>
                <a:ea typeface="SimSun" pitchFamily="2" charset="-122"/>
                <a:cs typeface="SimSun" pitchFamily="2" charset="-122"/>
              </a:rPr>
              <a:t>：确定旧业里的日期及人物</a:t>
            </a:r>
            <a:r>
              <a:rPr lang="en-US" altLang="zh-CN" b="1">
                <a:latin typeface="Arial" pitchFamily="34" charset="0"/>
                <a:ea typeface="SimSun" pitchFamily="2" charset="-122"/>
                <a:cs typeface="SimSun" pitchFamily="2" charset="-122"/>
              </a:rPr>
              <a:t>—</a:t>
            </a:r>
            <a:r>
              <a:rPr lang="zh-CN" altLang="en-US" b="1">
                <a:latin typeface="Arial" pitchFamily="34" charset="0"/>
                <a:ea typeface="SimSun" pitchFamily="2" charset="-122"/>
                <a:cs typeface="SimSun" pitchFamily="2" charset="-122"/>
              </a:rPr>
              <a:t>越准越好。</a:t>
            </a:r>
            <a:endParaRPr lang="en-US" altLang="en-US" b="1">
              <a:latin typeface="Arial" pitchFamily="34" charset="0"/>
            </a:endParaRPr>
          </a:p>
        </p:txBody>
      </p:sp>
      <p:sp>
        <p:nvSpPr>
          <p:cNvPr id="46084" name="Text Box 4"/>
          <p:cNvSpPr txBox="1">
            <a:spLocks noChangeArrowheads="1"/>
          </p:cNvSpPr>
          <p:nvPr/>
        </p:nvSpPr>
        <p:spPr bwMode="auto">
          <a:xfrm>
            <a:off x="8358188" y="76200"/>
            <a:ext cx="709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0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background_egyp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4002"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10400" y="87313"/>
            <a:ext cx="20574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3" name="AutoShape 4"/>
          <p:cNvSpPr>
            <a:spLocks noChangeArrowheads="1"/>
          </p:cNvSpPr>
          <p:nvPr/>
        </p:nvSpPr>
        <p:spPr bwMode="auto">
          <a:xfrm>
            <a:off x="0" y="3086100"/>
            <a:ext cx="8991600" cy="609600"/>
          </a:xfrm>
          <a:prstGeom prst="plaque">
            <a:avLst>
              <a:gd name="adj" fmla="val 16667"/>
            </a:avLst>
          </a:prstGeom>
          <a:solidFill>
            <a:schemeClr val="accent1"/>
          </a:solidFill>
          <a:ln w="12700" cap="sq">
            <a:solidFill>
              <a:schemeClr val="tx1"/>
            </a:solidFill>
            <a:miter lim="800000"/>
            <a:headEnd type="none" w="sm" len="sm"/>
            <a:tailEnd type="none" w="sm" len="sm"/>
          </a:ln>
        </p:spPr>
        <p:txBody>
          <a:bodyPr wrap="none" anchor="ctr"/>
          <a:lstStyle/>
          <a:p>
            <a:pPr eaLnBrk="0" hangingPunct="0"/>
            <a:endParaRPr lang="zh-CN" altLang="en-US" sz="2000" b="0">
              <a:solidFill>
                <a:srgbClr val="000000"/>
              </a:solidFill>
              <a:latin typeface="Arial" charset="0"/>
              <a:ea typeface="ＭＳ Ｐゴシック" charset="0"/>
              <a:cs typeface="Arial" charset="0"/>
            </a:endParaRPr>
          </a:p>
        </p:txBody>
      </p:sp>
      <p:graphicFrame>
        <p:nvGraphicFramePr>
          <p:cNvPr id="384004" name="Object 2"/>
          <p:cNvGraphicFramePr>
            <a:graphicFrameLocks noChangeAspect="1"/>
          </p:cNvGraphicFramePr>
          <p:nvPr>
            <p:extLst>
              <p:ext uri="{D42A27DB-BD31-4B8C-83A1-F6EECF244321}">
                <p14:modId xmlns:p14="http://schemas.microsoft.com/office/powerpoint/2010/main" val="3400251100"/>
              </p:ext>
            </p:extLst>
          </p:nvPr>
        </p:nvGraphicFramePr>
        <p:xfrm>
          <a:off x="38100" y="895350"/>
          <a:ext cx="9086850" cy="4953000"/>
        </p:xfrm>
        <a:graphic>
          <a:graphicData uri="http://schemas.openxmlformats.org/presentationml/2006/ole">
            <mc:AlternateContent xmlns:mc="http://schemas.openxmlformats.org/markup-compatibility/2006">
              <mc:Choice xmlns:v="urn:schemas-microsoft-com:vml" Requires="v">
                <p:oleObj spid="_x0000_s628758" name="Document" r:id="rId6" imgW="6237707" imgH="3395512" progId="Word.Document.8">
                  <p:embed/>
                </p:oleObj>
              </mc:Choice>
              <mc:Fallback>
                <p:oleObj name="Document" r:id="rId6" imgW="6237707" imgH="3395512" progId="Word.Document.8">
                  <p:embed/>
                  <p:pic>
                    <p:nvPicPr>
                      <p:cNvPr id="0" name=""/>
                      <p:cNvPicPr>
                        <a:picLocks noChangeAspect="1" noChangeArrowheads="1"/>
                      </p:cNvPicPr>
                      <p:nvPr/>
                    </p:nvPicPr>
                    <p:blipFill>
                      <a:blip r:embed="rId7"/>
                      <a:srcRect/>
                      <a:stretch>
                        <a:fillRect/>
                      </a:stretch>
                    </p:blipFill>
                    <p:spPr bwMode="auto">
                      <a:xfrm>
                        <a:off x="38100" y="895350"/>
                        <a:ext cx="9086850" cy="495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84005" name="Text Box 6"/>
          <p:cNvSpPr txBox="1">
            <a:spLocks noChangeArrowheads="1"/>
          </p:cNvSpPr>
          <p:nvPr/>
        </p:nvSpPr>
        <p:spPr bwMode="auto">
          <a:xfrm>
            <a:off x="76200" y="5943600"/>
            <a:ext cx="8915400" cy="830263"/>
          </a:xfrm>
          <a:prstGeom prst="rect">
            <a:avLst/>
          </a:prstGeom>
          <a:solidFill>
            <a:schemeClr val="tx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169863" indent="-169863">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zh-CN" altLang="en-US" dirty="0">
                <a:solidFill>
                  <a:srgbClr val="FFFFFF"/>
                </a:solidFill>
                <a:latin typeface="Arial" charset="0"/>
                <a:cs typeface="Arial" charset="0"/>
              </a:rPr>
              <a:t>* 一些埃及历史家认为</a:t>
            </a:r>
            <a:r>
              <a:rPr lang="en-US" altLang="zh-CN" dirty="0">
                <a:solidFill>
                  <a:srgbClr val="FFFFFF"/>
                </a:solidFill>
                <a:latin typeface="Arial" charset="0"/>
                <a:cs typeface="Arial" charset="0"/>
              </a:rPr>
              <a:t>Rameses </a:t>
            </a:r>
            <a:r>
              <a:rPr lang="zh-CN" altLang="en-US" dirty="0">
                <a:solidFill>
                  <a:srgbClr val="FFFFFF"/>
                </a:solidFill>
                <a:latin typeface="Arial" charset="0"/>
                <a:cs typeface="Arial" charset="0"/>
              </a:rPr>
              <a:t>在</a:t>
            </a:r>
            <a:r>
              <a:rPr lang="en-US" altLang="zh-CN" dirty="0">
                <a:solidFill>
                  <a:srgbClr val="FFFFFF"/>
                </a:solidFill>
                <a:latin typeface="Arial" charset="0"/>
                <a:cs typeface="Arial" charset="0"/>
              </a:rPr>
              <a:t>1304 or 1292-1290 </a:t>
            </a:r>
            <a:r>
              <a:rPr lang="zh-CN" altLang="en-US" dirty="0">
                <a:solidFill>
                  <a:srgbClr val="FFFFFF"/>
                </a:solidFill>
                <a:latin typeface="Arial" charset="0"/>
                <a:cs typeface="Arial" charset="0"/>
              </a:rPr>
              <a:t>开始他的统治</a:t>
            </a:r>
            <a:r>
              <a:rPr lang="en-US" altLang="zh-CN" dirty="0">
                <a:solidFill>
                  <a:srgbClr val="FFFFFF"/>
                </a:solidFill>
                <a:latin typeface="Arial" charset="0"/>
                <a:cs typeface="Arial" charset="0"/>
              </a:rPr>
              <a:t>.  </a:t>
            </a:r>
            <a:r>
              <a:rPr lang="zh-CN" altLang="en-US" dirty="0">
                <a:solidFill>
                  <a:srgbClr val="FFFFFF"/>
                </a:solidFill>
                <a:latin typeface="Arial" charset="0"/>
                <a:cs typeface="Arial" charset="0"/>
              </a:rPr>
              <a:t>确定的日期不容易定论。</a:t>
            </a:r>
          </a:p>
        </p:txBody>
      </p:sp>
      <p:sp>
        <p:nvSpPr>
          <p:cNvPr id="588807" name="Text Box 7"/>
          <p:cNvSpPr txBox="1">
            <a:spLocks noChangeArrowheads="1"/>
          </p:cNvSpPr>
          <p:nvPr/>
        </p:nvSpPr>
        <p:spPr bwMode="auto">
          <a:xfrm>
            <a:off x="8578850" y="76200"/>
            <a:ext cx="469900" cy="4000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defRPr/>
            </a:pPr>
            <a:r>
              <a:rPr lang="en-US" sz="2000">
                <a:solidFill>
                  <a:srgbClr val="FFFFFF"/>
                </a:solidFill>
                <a:latin typeface="Arial"/>
                <a:cs typeface="Arial"/>
              </a:rPr>
              <a:t>87</a:t>
            </a:r>
            <a:endParaRPr lang="en-US" sz="2000" b="0">
              <a:solidFill>
                <a:srgbClr val="000000"/>
              </a:solidFill>
              <a:latin typeface="Arial"/>
              <a:cs typeface="Arial"/>
            </a:endParaRPr>
          </a:p>
        </p:txBody>
      </p:sp>
      <p:sp>
        <p:nvSpPr>
          <p:cNvPr id="384007" name="Rectangle 8"/>
          <p:cNvSpPr>
            <a:spLocks noGrp="1" noChangeArrowheads="1"/>
          </p:cNvSpPr>
          <p:nvPr>
            <p:ph type="title" idx="4294967295"/>
          </p:nvPr>
        </p:nvSpPr>
        <p:spPr>
          <a:xfrm>
            <a:off x="107504" y="36984"/>
            <a:ext cx="6839396" cy="1447800"/>
          </a:xfrm>
          <a:solidFill>
            <a:schemeClr val="tx2"/>
          </a:solidFill>
        </p:spPr>
        <p:txBody>
          <a:bodyPr/>
          <a:lstStyle/>
          <a:p>
            <a:pPr eaLnBrk="1" hangingPunct="1"/>
            <a:r>
              <a:rPr lang="zh-CN" altLang="en-US" sz="4000" b="1" dirty="0">
                <a:solidFill>
                  <a:schemeClr val="bg1"/>
                </a:solidFill>
                <a:latin typeface="Arial" charset="0"/>
                <a:cs typeface="Arial" charset="0"/>
              </a:rPr>
              <a:t>新王朝的帝王</a:t>
            </a:r>
            <a:endParaRPr lang="en-US" altLang="zh-CN" sz="4000" b="1" dirty="0">
              <a:latin typeface="Arial" charset="0"/>
              <a:cs typeface="Arial" charset="0"/>
            </a:endParaRPr>
          </a:p>
        </p:txBody>
      </p:sp>
    </p:spTree>
    <p:extLst>
      <p:ext uri="{BB962C8B-B14F-4D97-AF65-F5344CB8AC3E}">
        <p14:creationId xmlns:p14="http://schemas.microsoft.com/office/powerpoint/2010/main" val="20823162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65" name="Rectangle 13"/>
          <p:cNvSpPr>
            <a:spLocks noGrp="1" noChangeArrowheads="1"/>
          </p:cNvSpPr>
          <p:nvPr>
            <p:ph type="title" idx="4294967295"/>
          </p:nvPr>
        </p:nvSpPr>
        <p:spPr>
          <a:xfrm>
            <a:off x="0" y="584408"/>
            <a:ext cx="9144000" cy="769441"/>
          </a:xfrm>
          <a:solidFill>
            <a:srgbClr val="800000"/>
          </a:solidFill>
          <a:effectLst>
            <a:outerShdw blurRad="63500" dist="53882" dir="2700000" algn="ctr" rotWithShape="0">
              <a:schemeClr val="tx1">
                <a:alpha val="74998"/>
              </a:schemeClr>
            </a:outerShdw>
          </a:effectLst>
        </p:spPr>
        <p:txBody>
          <a:bodyPr wrap="square" anchor="t">
            <a:spAutoFit/>
          </a:bodyPr>
          <a:lstStyle/>
          <a:p>
            <a:pPr eaLnBrk="1" hangingPunct="1">
              <a:spcBef>
                <a:spcPct val="50000"/>
              </a:spcBef>
              <a:defRPr/>
            </a:pPr>
            <a:r>
              <a:rPr lang="zh-CN" altLang="en-US" b="1" dirty="0">
                <a:solidFill>
                  <a:schemeClr val="bg1"/>
                </a:solidFill>
              </a:rPr>
              <a:t>埃及的</a:t>
            </a:r>
            <a:r>
              <a:rPr lang="zh-CN" altLang="en-US" b="1" dirty="0">
                <a:solidFill>
                  <a:schemeClr val="bg1"/>
                </a:solidFill>
                <a:ea typeface="+mj-ea"/>
                <a:cs typeface="+mj-cs"/>
              </a:rPr>
              <a:t>矛盾历史</a:t>
            </a:r>
            <a:endParaRPr kumimoji="0" lang="en-US" b="1" i="0" dirty="0">
              <a:solidFill>
                <a:schemeClr val="bg1"/>
              </a:solidFill>
              <a:effectLst/>
              <a:ea typeface="+mj-ea"/>
              <a:cs typeface="+mj-cs"/>
            </a:endParaRPr>
          </a:p>
        </p:txBody>
      </p:sp>
      <p:sp>
        <p:nvSpPr>
          <p:cNvPr id="379915" name="Text Box 9"/>
          <p:cNvSpPr txBox="1">
            <a:spLocks noChangeArrowheads="1"/>
          </p:cNvSpPr>
          <p:nvPr/>
        </p:nvSpPr>
        <p:spPr bwMode="auto">
          <a:xfrm>
            <a:off x="7885113" y="0"/>
            <a:ext cx="1262062"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a:solidFill>
                  <a:srgbClr val="F1F7E9"/>
                </a:solidFill>
                <a:latin typeface="Arial" charset="0"/>
              </a:rPr>
              <a:t>OTB 73</a:t>
            </a:r>
          </a:p>
        </p:txBody>
      </p:sp>
      <p:pic>
        <p:nvPicPr>
          <p:cNvPr id="2" name="Picture 1" descr="Egyptian Dynasty Overlap by David Down AiG.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1746513"/>
            <a:ext cx="9144000" cy="3626703"/>
          </a:xfrm>
          <a:prstGeom prst="rect">
            <a:avLst/>
          </a:prstGeom>
        </p:spPr>
      </p:pic>
      <p:sp>
        <p:nvSpPr>
          <p:cNvPr id="3" name="Rectangle 2">
            <a:extLst>
              <a:ext uri="{FF2B5EF4-FFF2-40B4-BE49-F238E27FC236}">
                <a16:creationId xmlns:a16="http://schemas.microsoft.com/office/drawing/2014/main" id="{4EB64CC7-0CEB-4BAD-8F58-779E2F3EF018}"/>
              </a:ext>
            </a:extLst>
          </p:cNvPr>
          <p:cNvSpPr/>
          <p:nvPr/>
        </p:nvSpPr>
        <p:spPr>
          <a:xfrm>
            <a:off x="178669" y="1907540"/>
            <a:ext cx="6015756" cy="369332"/>
          </a:xfrm>
          <a:prstGeom prst="rect">
            <a:avLst/>
          </a:prstGeom>
          <a:solidFill>
            <a:schemeClr val="bg1"/>
          </a:solidFill>
        </p:spPr>
        <p:txBody>
          <a:bodyPr wrap="square">
            <a:spAutoFit/>
          </a:bodyPr>
          <a:lstStyle/>
          <a:p>
            <a:r>
              <a:rPr lang="zh-CN" altLang="en-US" dirty="0">
                <a:latin typeface="SimSun" panose="02010600030101010101" pitchFamily="2" charset="-122"/>
                <a:ea typeface="SimSun" panose="02010600030101010101" pitchFamily="2" charset="-122"/>
              </a:rPr>
              <a:t>传统年代史： 朝代依次</a:t>
            </a:r>
            <a:endParaRPr lang="zh-CN" altLang="en-US" i="0" dirty="0">
              <a:effectLst/>
              <a:latin typeface="SimSun" panose="02010600030101010101" pitchFamily="2" charset="-122"/>
              <a:ea typeface="SimSun" panose="02010600030101010101" pitchFamily="2" charset="-122"/>
            </a:endParaRPr>
          </a:p>
        </p:txBody>
      </p:sp>
      <p:sp>
        <p:nvSpPr>
          <p:cNvPr id="4" name="Rectangle 3">
            <a:extLst>
              <a:ext uri="{FF2B5EF4-FFF2-40B4-BE49-F238E27FC236}">
                <a16:creationId xmlns:a16="http://schemas.microsoft.com/office/drawing/2014/main" id="{EA0CB43D-995B-4F5F-8B10-E6F9C43625A5}"/>
              </a:ext>
            </a:extLst>
          </p:cNvPr>
          <p:cNvSpPr/>
          <p:nvPr/>
        </p:nvSpPr>
        <p:spPr>
          <a:xfrm>
            <a:off x="257448" y="3255878"/>
            <a:ext cx="2946400" cy="646331"/>
          </a:xfrm>
          <a:prstGeom prst="rect">
            <a:avLst/>
          </a:prstGeom>
          <a:solidFill>
            <a:schemeClr val="bg1"/>
          </a:solidFill>
        </p:spPr>
        <p:txBody>
          <a:bodyPr wrap="square">
            <a:spAutoFit/>
          </a:bodyPr>
          <a:lstStyle/>
          <a:p>
            <a:r>
              <a:rPr lang="en-SG" dirty="0" err="1">
                <a:latin typeface="SimSun" panose="02010600030101010101" pitchFamily="2" charset="-122"/>
                <a:ea typeface="SimSun" panose="02010600030101010101" pitchFamily="2" charset="-122"/>
              </a:rPr>
              <a:t>修订</a:t>
            </a:r>
            <a:r>
              <a:rPr lang="zh-CN" altLang="en-US" dirty="0">
                <a:latin typeface="SimSun" panose="02010600030101010101" pitchFamily="2" charset="-122"/>
                <a:ea typeface="SimSun" panose="02010600030101010101" pitchFamily="2" charset="-122"/>
              </a:rPr>
              <a:t>年代史： 朝代交叠</a:t>
            </a:r>
            <a:endParaRPr lang="en-SG" altLang="zh-CN" dirty="0">
              <a:latin typeface="SimSun" panose="02010600030101010101" pitchFamily="2" charset="-122"/>
              <a:ea typeface="SimSun" panose="02010600030101010101" pitchFamily="2" charset="-122"/>
            </a:endParaRPr>
          </a:p>
          <a:p>
            <a:endParaRPr lang="en-SG" dirty="0">
              <a:latin typeface="SimSun" panose="02010600030101010101" pitchFamily="2" charset="-122"/>
              <a:ea typeface="SimSun" panose="02010600030101010101" pitchFamily="2" charset="-122"/>
            </a:endParaRPr>
          </a:p>
        </p:txBody>
      </p:sp>
      <p:sp>
        <p:nvSpPr>
          <p:cNvPr id="5" name="Rectangle 4">
            <a:extLst>
              <a:ext uri="{FF2B5EF4-FFF2-40B4-BE49-F238E27FC236}">
                <a16:creationId xmlns:a16="http://schemas.microsoft.com/office/drawing/2014/main" id="{718854C6-BC72-4C2B-AB45-877C34CDD0CC}"/>
              </a:ext>
            </a:extLst>
          </p:cNvPr>
          <p:cNvSpPr/>
          <p:nvPr/>
        </p:nvSpPr>
        <p:spPr>
          <a:xfrm>
            <a:off x="2667001" y="4374676"/>
            <a:ext cx="2744788" cy="369332"/>
          </a:xfrm>
          <a:prstGeom prst="rect">
            <a:avLst/>
          </a:prstGeom>
          <a:solidFill>
            <a:schemeClr val="bg1"/>
          </a:solidFill>
        </p:spPr>
        <p:txBody>
          <a:bodyPr wrap="square">
            <a:spAutoFit/>
          </a:bodyPr>
          <a:lstStyle/>
          <a:p>
            <a:pPr algn="ctr"/>
            <a:r>
              <a:rPr lang="zh-CN" altLang="en-US" dirty="0">
                <a:latin typeface="SimSun" panose="02010600030101010101" pitchFamily="2" charset="-122"/>
                <a:ea typeface="SimSun" panose="02010600030101010101" pitchFamily="2" charset="-122"/>
              </a:rPr>
              <a:t>同一时间，不同的地点</a:t>
            </a:r>
            <a:endParaRPr lang="zh-CN" altLang="en-US" i="0" dirty="0">
              <a:effectLst/>
              <a:latin typeface="SimSun" panose="02010600030101010101" pitchFamily="2" charset="-122"/>
              <a:ea typeface="SimSun" panose="02010600030101010101" pitchFamily="2" charset="-122"/>
            </a:endParaRPr>
          </a:p>
        </p:txBody>
      </p:sp>
      <p:sp>
        <p:nvSpPr>
          <p:cNvPr id="6" name="Rectangle 5">
            <a:extLst>
              <a:ext uri="{FF2B5EF4-FFF2-40B4-BE49-F238E27FC236}">
                <a16:creationId xmlns:a16="http://schemas.microsoft.com/office/drawing/2014/main" id="{A72D3077-B8B4-41DB-AD76-7E7C004927E7}"/>
              </a:ext>
            </a:extLst>
          </p:cNvPr>
          <p:cNvSpPr/>
          <p:nvPr/>
        </p:nvSpPr>
        <p:spPr>
          <a:xfrm>
            <a:off x="214528" y="2708920"/>
            <a:ext cx="3725700" cy="400110"/>
          </a:xfrm>
          <a:prstGeom prst="rect">
            <a:avLst/>
          </a:prstGeom>
          <a:solidFill>
            <a:schemeClr val="bg1"/>
          </a:solidFill>
        </p:spPr>
        <p:txBody>
          <a:bodyPr wrap="none">
            <a:spAutoFit/>
          </a:bodyPr>
          <a:lstStyle/>
          <a:p>
            <a:r>
              <a:rPr lang="en-SG" sz="2000" dirty="0" err="1">
                <a:latin typeface="SimSun" panose="02010600030101010101" pitchFamily="2" charset="-122"/>
                <a:ea typeface="SimSun" panose="02010600030101010101" pitchFamily="2" charset="-122"/>
              </a:rPr>
              <a:t>圣经事件</a:t>
            </a:r>
            <a:r>
              <a:rPr lang="en-SG" sz="2000" dirty="0">
                <a:latin typeface="SimSun" panose="02010600030101010101" pitchFamily="2" charset="-122"/>
                <a:ea typeface="SimSun" panose="02010600030101010101" pitchFamily="2" charset="-122"/>
              </a:rPr>
              <a:t>	</a:t>
            </a:r>
            <a:r>
              <a:rPr lang="zh-CN" altLang="en-US" sz="2000" dirty="0">
                <a:latin typeface="SimSun" panose="02010600030101010101" pitchFamily="2" charset="-122"/>
                <a:ea typeface="SimSun" panose="02010600030101010101" pitchFamily="2" charset="-122"/>
              </a:rPr>
              <a:t> 洪水</a:t>
            </a:r>
            <a:r>
              <a:rPr lang="en-SG" altLang="zh-CN" sz="2000" dirty="0">
                <a:latin typeface="SimSun" panose="02010600030101010101" pitchFamily="2" charset="-122"/>
                <a:ea typeface="SimSun" panose="02010600030101010101" pitchFamily="2" charset="-122"/>
              </a:rPr>
              <a:t>	 </a:t>
            </a:r>
            <a:r>
              <a:rPr lang="zh-CN" altLang="en-US" sz="2000" dirty="0">
                <a:latin typeface="SimSun" panose="02010600030101010101" pitchFamily="2" charset="-122"/>
                <a:ea typeface="SimSun" panose="02010600030101010101" pitchFamily="2" charset="-122"/>
              </a:rPr>
              <a:t>巴 别</a:t>
            </a:r>
            <a:endParaRPr lang="en-SG" sz="2000" dirty="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13180754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OMSSO008"/>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4648200" y="3287713"/>
            <a:ext cx="4495800"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6" name="Picture 3" descr="Slide1"/>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3371850"/>
            <a:ext cx="4648200" cy="348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7" name="Picture 4" descr="OMSSO083"/>
          <p:cNvPicPr>
            <a:picLocks noChangeAspect="1" noChangeArrowheads="1"/>
          </p:cNvPicPr>
          <p:nvPr/>
        </p:nvPicPr>
        <p:blipFill>
          <a:blip r:embed="rId5">
            <a:lum bright="-42000"/>
            <a:extLst>
              <a:ext uri="{28A0092B-C50C-407E-A947-70E740481C1C}">
                <a14:useLocalDpi xmlns:a14="http://schemas.microsoft.com/office/drawing/2010/main"/>
              </a:ext>
            </a:extLst>
          </a:blip>
          <a:srcRect/>
          <a:stretch>
            <a:fillRect/>
          </a:stretch>
        </p:blipFill>
        <p:spPr bwMode="auto">
          <a:xfrm>
            <a:off x="2514600" y="0"/>
            <a:ext cx="3733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8" name="Picture 5" descr="Red Sea"/>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6197600" y="0"/>
            <a:ext cx="2946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909" name="Picture 6" descr="World Travel 051"/>
          <p:cNvPicPr>
            <a:picLocks noChangeAspect="1" noChangeArrowheads="1"/>
          </p:cNvPicPr>
          <p:nvPr/>
        </p:nvPicPr>
        <p:blipFill>
          <a:blip r:embed="rId7">
            <a:lum bright="-18000"/>
            <a:extLst>
              <a:ext uri="{28A0092B-C50C-407E-A947-70E740481C1C}">
                <a14:useLocalDpi xmlns:a14="http://schemas.microsoft.com/office/drawing/2010/main"/>
              </a:ext>
            </a:extLst>
          </a:blip>
          <a:srcRect/>
          <a:stretch>
            <a:fillRect/>
          </a:stretch>
        </p:blipFill>
        <p:spPr bwMode="auto">
          <a:xfrm>
            <a:off x="0" y="0"/>
            <a:ext cx="274478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60" name="Text Box 8"/>
          <p:cNvSpPr txBox="1">
            <a:spLocks noChangeArrowheads="1"/>
          </p:cNvSpPr>
          <p:nvPr/>
        </p:nvSpPr>
        <p:spPr bwMode="auto">
          <a:xfrm>
            <a:off x="35496" y="2111077"/>
            <a:ext cx="5296643" cy="507831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defTabSz="914400" fontAlgn="base">
              <a:spcBef>
                <a:spcPct val="0"/>
              </a:spcBef>
              <a:spcAft>
                <a:spcPct val="0"/>
              </a:spcAft>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3100-2686 </a:t>
            </a:r>
            <a:r>
              <a:rPr lang="zh-CN" altLang="en-US" sz="3600" b="1" dirty="0">
                <a:solidFill>
                  <a:srgbClr val="FFFFFF"/>
                </a:solidFill>
                <a:effectLst>
                  <a:glow rad="190500">
                    <a:srgbClr val="000000"/>
                  </a:glow>
                </a:effectLst>
                <a:latin typeface="Arial" pitchFamily="-128" charset="0"/>
                <a:ea typeface="ＭＳ Ｐゴシック" charset="0"/>
                <a:cs typeface="ＭＳ Ｐゴシック" charset="0"/>
              </a:rPr>
              <a:t>原始王朝时期</a:t>
            </a: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a:p>
            <a:pP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2686-2181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古王国</a:t>
            </a:r>
            <a:endParaRPr lang="en-SG" altLang="zh-CN" sz="3600" dirty="0">
              <a:solidFill>
                <a:srgbClr val="FFFFFF"/>
              </a:solidFill>
              <a:effectLst>
                <a:glow rad="190500">
                  <a:srgbClr val="000000"/>
                </a:glow>
              </a:effectLst>
              <a:latin typeface="Arial" pitchFamily="-128" charset="0"/>
              <a:ea typeface="ＭＳ Ｐゴシック" charset="0"/>
              <a:cs typeface="ＭＳ Ｐゴシック" charset="0"/>
            </a:endParaRPr>
          </a:p>
          <a:p>
            <a:pP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2181-1991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第一王国</a:t>
            </a:r>
            <a:endParaRPr lang="en-SG" altLang="zh-CN" sz="3600" dirty="0">
              <a:solidFill>
                <a:srgbClr val="FFFFFF"/>
              </a:solidFill>
              <a:effectLst>
                <a:glow rad="190500">
                  <a:srgbClr val="000000"/>
                </a:glow>
              </a:effectLst>
              <a:latin typeface="Arial" pitchFamily="-128" charset="0"/>
              <a:ea typeface="ＭＳ Ｐゴシック" charset="0"/>
              <a:cs typeface="ＭＳ Ｐゴシック" charset="0"/>
            </a:endParaRPr>
          </a:p>
          <a:p>
            <a:pP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1991-1786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中王国</a:t>
            </a:r>
            <a:endParaRPr lang="en-SG" altLang="zh-CN" sz="3600" dirty="0">
              <a:solidFill>
                <a:srgbClr val="FFFFFF"/>
              </a:solidFill>
              <a:effectLst>
                <a:glow rad="190500">
                  <a:srgbClr val="000000"/>
                </a:glow>
              </a:effectLst>
              <a:latin typeface="Arial" pitchFamily="-128" charset="0"/>
              <a:ea typeface="ＭＳ Ｐゴシック" charset="0"/>
              <a:cs typeface="ＭＳ Ｐゴシック" charset="0"/>
            </a:endParaRPr>
          </a:p>
          <a:p>
            <a:pP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1786-1558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第二王国</a:t>
            </a:r>
            <a:endParaRPr lang="en-SG" altLang="zh-CN" sz="3600"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1558-1085 </a:t>
            </a:r>
            <a:r>
              <a:rPr lang="zh-CN" altLang="en-US" sz="3600" b="1" dirty="0">
                <a:solidFill>
                  <a:srgbClr val="FFFFFF"/>
                </a:solidFill>
                <a:effectLst>
                  <a:glow rad="190500">
                    <a:srgbClr val="000000"/>
                  </a:glow>
                </a:effectLst>
                <a:latin typeface="Arial" pitchFamily="-128" charset="0"/>
                <a:ea typeface="ＭＳ Ｐゴシック" charset="0"/>
                <a:cs typeface="ＭＳ Ｐゴシック" charset="0"/>
              </a:rPr>
              <a:t>新王国</a:t>
            </a:r>
            <a:endParaRPr lang="en-SG" altLang="zh-CN" sz="3600" b="1" dirty="0">
              <a:solidFill>
                <a:srgbClr val="FFFFFF"/>
              </a:solidFill>
              <a:effectLst>
                <a:glow rad="190500">
                  <a:srgbClr val="000000"/>
                </a:glow>
              </a:effectLst>
              <a:latin typeface="Arial" pitchFamily="-128" charset="0"/>
              <a:ea typeface="ＭＳ Ｐゴシック" charset="0"/>
              <a:cs typeface="ＭＳ Ｐゴシック" charset="0"/>
            </a:endParaRPr>
          </a:p>
          <a:p>
            <a:pP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1098-  332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晚期王国</a:t>
            </a:r>
            <a:endParaRPr lang="en-SG" altLang="zh-CN" sz="3600" dirty="0">
              <a:solidFill>
                <a:srgbClr val="FFFFFF"/>
              </a:solidFill>
              <a:effectLst>
                <a:glow rad="190500">
                  <a:srgbClr val="000000"/>
                </a:glow>
              </a:effectLst>
              <a:latin typeface="Arial" pitchFamily="-128" charset="0"/>
              <a:ea typeface="ＭＳ Ｐゴシック" charset="0"/>
              <a:cs typeface="ＭＳ Ｐゴシック" charset="0"/>
            </a:endParaRPr>
          </a:p>
          <a:p>
            <a:pP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  332-  323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亚厉山大大帝</a:t>
            </a:r>
            <a:endParaRPr lang="en-US" sz="3600" dirty="0">
              <a:solidFill>
                <a:srgbClr val="FFFFFF"/>
              </a:solidFill>
              <a:effectLst>
                <a:glow rad="190500">
                  <a:srgbClr val="000000"/>
                </a:glow>
              </a:effectLst>
              <a:latin typeface="Arial" pitchFamily="-128" charset="0"/>
              <a:ea typeface="ＭＳ Ｐゴシック" charset="0"/>
              <a:cs typeface="ＭＳ Ｐゴシック" charset="0"/>
            </a:endParaRPr>
          </a:p>
          <a:p>
            <a:pPr defTabSz="914400" fontAlgn="base">
              <a:spcBef>
                <a:spcPct val="0"/>
              </a:spcBef>
              <a:spcAft>
                <a:spcPct val="0"/>
              </a:spcAft>
              <a:defRPr/>
            </a:pPr>
            <a:endParaRPr lang="en-US" sz="3600" b="1" dirty="0">
              <a:solidFill>
                <a:srgbClr val="FFFFFF"/>
              </a:solidFill>
              <a:effectLst>
                <a:glow rad="190500">
                  <a:srgbClr val="000000"/>
                </a:glow>
              </a:effectLst>
              <a:latin typeface="Arial" pitchFamily="-128" charset="0"/>
              <a:ea typeface="ＭＳ Ｐゴシック" charset="0"/>
              <a:cs typeface="ＭＳ Ｐゴシック" charset="0"/>
            </a:endParaRPr>
          </a:p>
        </p:txBody>
      </p:sp>
      <p:sp>
        <p:nvSpPr>
          <p:cNvPr id="202765" name="Rectangle 13"/>
          <p:cNvSpPr>
            <a:spLocks noGrp="1" noChangeArrowheads="1"/>
          </p:cNvSpPr>
          <p:nvPr>
            <p:ph type="title" idx="4294967295"/>
          </p:nvPr>
        </p:nvSpPr>
        <p:spPr>
          <a:xfrm>
            <a:off x="0" y="152400"/>
            <a:ext cx="8305800" cy="769441"/>
          </a:xfrm>
          <a:solidFill>
            <a:srgbClr val="000000"/>
          </a:solidFill>
          <a:effectLst>
            <a:outerShdw blurRad="63500" dist="53882" dir="2700000" algn="ctr" rotWithShape="0">
              <a:schemeClr val="tx1">
                <a:alpha val="74998"/>
              </a:schemeClr>
            </a:outerShdw>
          </a:effectLst>
        </p:spPr>
        <p:txBody>
          <a:bodyPr wrap="square" anchor="t">
            <a:spAutoFit/>
          </a:bodyPr>
          <a:lstStyle/>
          <a:p>
            <a:pPr algn="ctr" eaLnBrk="1" hangingPunct="1">
              <a:spcBef>
                <a:spcPct val="50000"/>
              </a:spcBef>
              <a:defRPr/>
            </a:pPr>
            <a:r>
              <a:rPr kumimoji="0" lang="zh-CN" altLang="en-US" b="1" i="0" dirty="0">
                <a:solidFill>
                  <a:schemeClr val="bg1"/>
                </a:solidFill>
                <a:effectLst/>
                <a:ea typeface="+mj-ea"/>
                <a:cs typeface="+mj-cs"/>
              </a:rPr>
              <a:t>埃及历史</a:t>
            </a:r>
            <a:endParaRPr kumimoji="0" lang="en-US" b="1" i="0" dirty="0">
              <a:solidFill>
                <a:schemeClr val="bg1"/>
              </a:solidFill>
              <a:effectLst/>
              <a:ea typeface="+mj-ea"/>
              <a:cs typeface="+mj-cs"/>
            </a:endParaRPr>
          </a:p>
        </p:txBody>
      </p:sp>
      <p:sp>
        <p:nvSpPr>
          <p:cNvPr id="379915" name="Text Box 9"/>
          <p:cNvSpPr txBox="1">
            <a:spLocks noChangeArrowheads="1"/>
          </p:cNvSpPr>
          <p:nvPr/>
        </p:nvSpPr>
        <p:spPr bwMode="auto">
          <a:xfrm>
            <a:off x="7885113" y="0"/>
            <a:ext cx="1262062"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altLang="zh-CN" b="1">
                <a:solidFill>
                  <a:srgbClr val="F1F7E9"/>
                </a:solidFill>
                <a:latin typeface="Arial" charset="0"/>
              </a:rPr>
              <a:t>OTB 73</a:t>
            </a:r>
          </a:p>
        </p:txBody>
      </p:sp>
      <p:sp>
        <p:nvSpPr>
          <p:cNvPr id="13" name="Rectangle 13"/>
          <p:cNvSpPr txBox="1">
            <a:spLocks noChangeArrowheads="1"/>
          </p:cNvSpPr>
          <p:nvPr/>
        </p:nvSpPr>
        <p:spPr bwMode="auto">
          <a:xfrm>
            <a:off x="29975" y="1268760"/>
            <a:ext cx="4614033" cy="76944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algn="ctr" defTabSz="914400" eaLnBrk="1" hangingPunct="1">
              <a:spcBef>
                <a:spcPct val="50000"/>
              </a:spcBef>
              <a:defRPr/>
            </a:pPr>
            <a:r>
              <a:rPr kumimoji="0" lang="zh-CN" altLang="en-US" b="1" i="0" dirty="0">
                <a:solidFill>
                  <a:srgbClr val="F1F7E9"/>
                </a:solidFill>
                <a:effectLst/>
              </a:rPr>
              <a:t>传统</a:t>
            </a:r>
            <a:endParaRPr kumimoji="0" lang="en-US" b="1" i="0" dirty="0">
              <a:solidFill>
                <a:srgbClr val="F1F7E9"/>
              </a:solidFill>
              <a:effectLst/>
            </a:endParaRPr>
          </a:p>
        </p:txBody>
      </p:sp>
      <p:grpSp>
        <p:nvGrpSpPr>
          <p:cNvPr id="4" name="Group 3"/>
          <p:cNvGrpSpPr/>
          <p:nvPr/>
        </p:nvGrpSpPr>
        <p:grpSpPr>
          <a:xfrm>
            <a:off x="4552504" y="1268760"/>
            <a:ext cx="4614033" cy="769441"/>
            <a:chOff x="4552504" y="1268760"/>
            <a:chExt cx="4614033" cy="769441"/>
          </a:xfrm>
        </p:grpSpPr>
        <p:sp>
          <p:nvSpPr>
            <p:cNvPr id="14" name="Rectangle 13"/>
            <p:cNvSpPr txBox="1">
              <a:spLocks noChangeArrowheads="1"/>
            </p:cNvSpPr>
            <p:nvPr/>
          </p:nvSpPr>
          <p:spPr bwMode="auto">
            <a:xfrm>
              <a:off x="4552504" y="1268760"/>
              <a:ext cx="4614033" cy="769441"/>
            </a:xfrm>
            <a:prstGeom prst="rect">
              <a:avLst/>
            </a:prstGeom>
            <a:solidFill>
              <a:srgbClr val="000000"/>
            </a:solidFill>
            <a:ln w="9525">
              <a:noFill/>
              <a:miter lim="800000"/>
              <a:headEnd/>
              <a:tailEnd/>
            </a:ln>
            <a:effectLst>
              <a:outerShdw blurRad="63500" dist="53882" dir="2700000" algn="ctr" rotWithShape="0">
                <a:schemeClr val="tx1">
                  <a:alpha val="74998"/>
                </a:schemeClr>
              </a:outerShdw>
            </a:effec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28" charset="0"/>
                </a:defRPr>
              </a:lvl9pPr>
            </a:lstStyle>
            <a:p>
              <a:pPr algn="ctr" defTabSz="914400" eaLnBrk="1" hangingPunct="1">
                <a:spcBef>
                  <a:spcPct val="50000"/>
                </a:spcBef>
                <a:defRPr/>
              </a:pPr>
              <a:r>
                <a:rPr kumimoji="0" lang="zh-CN" altLang="en-US" b="1" i="0" dirty="0">
                  <a:solidFill>
                    <a:srgbClr val="F1F7E9"/>
                  </a:solidFill>
                  <a:effectLst/>
                </a:rPr>
                <a:t>圣经</a:t>
              </a:r>
              <a:endParaRPr kumimoji="0" lang="en-US" b="1" i="0" dirty="0">
                <a:solidFill>
                  <a:srgbClr val="F1F7E9"/>
                </a:solidFill>
                <a:effectLst/>
              </a:endParaRPr>
            </a:p>
          </p:txBody>
        </p:sp>
        <p:cxnSp>
          <p:nvCxnSpPr>
            <p:cNvPr id="3" name="Straight Connector 2"/>
            <p:cNvCxnSpPr/>
            <p:nvPr/>
          </p:nvCxnSpPr>
          <p:spPr>
            <a:xfrm>
              <a:off x="4644008" y="1268760"/>
              <a:ext cx="0" cy="72008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8" name="Text Box 8"/>
          <p:cNvSpPr txBox="1">
            <a:spLocks noChangeArrowheads="1"/>
          </p:cNvSpPr>
          <p:nvPr/>
        </p:nvSpPr>
        <p:spPr bwMode="auto">
          <a:xfrm>
            <a:off x="6850186" y="2111077"/>
            <a:ext cx="9027070" cy="4524315"/>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defTabSz="914400" fontAlgn="base">
              <a:spcBef>
                <a:spcPct val="0"/>
              </a:spcBef>
              <a:spcAft>
                <a:spcPct val="0"/>
              </a:spcAft>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2400-2200 </a:t>
            </a:r>
            <a:r>
              <a:rPr lang="zh-CN" altLang="en-US" sz="3600" b="1" dirty="0">
                <a:solidFill>
                  <a:srgbClr val="FFFFFF"/>
                </a:solidFill>
                <a:effectLst>
                  <a:glow rad="190500">
                    <a:srgbClr val="000000"/>
                  </a:glow>
                </a:effectLst>
                <a:latin typeface="Arial" pitchFamily="-128" charset="0"/>
                <a:ea typeface="ＭＳ Ｐゴシック" charset="0"/>
                <a:cs typeface="ＭＳ Ｐゴシック" charset="0"/>
              </a:rPr>
              <a:t>原始王朝时期</a:t>
            </a:r>
            <a:endParaRPr lang="en-SG" altLang="zh-CN" sz="3600" b="1" dirty="0">
              <a:solidFill>
                <a:srgbClr val="FFFFFF"/>
              </a:solidFill>
              <a:effectLst>
                <a:glow rad="190500">
                  <a:srgbClr val="000000"/>
                </a:glow>
              </a:effectLst>
              <a:latin typeface="Arial" pitchFamily="-128" charset="0"/>
              <a:ea typeface="ＭＳ Ｐゴシック" charset="0"/>
              <a:cs typeface="ＭＳ Ｐゴシック" charset="0"/>
            </a:endParaRPr>
          </a:p>
          <a:p>
            <a:pPr>
              <a:defRPr/>
            </a:pPr>
            <a:r>
              <a:rPr lang="en-US" sz="3600" b="1" dirty="0">
                <a:solidFill>
                  <a:srgbClr val="FFFFFF"/>
                </a:solidFill>
                <a:effectLst>
                  <a:glow rad="190500">
                    <a:srgbClr val="000000"/>
                  </a:glow>
                </a:effectLst>
                <a:latin typeface="Arial" pitchFamily="-128" charset="0"/>
                <a:ea typeface="ＭＳ Ｐゴシック" charset="0"/>
                <a:cs typeface="ＭＳ Ｐゴシック" charset="0"/>
              </a:rPr>
              <a:t>2200-1600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古王国 </a:t>
            </a:r>
            <a:r>
              <a:rPr lang="en-US" sz="3600" dirty="0">
                <a:solidFill>
                  <a:srgbClr val="FFFFFF"/>
                </a:solidFill>
                <a:effectLst>
                  <a:glow rad="190500">
                    <a:srgbClr val="000000"/>
                  </a:glow>
                </a:effectLst>
                <a:latin typeface="Arial" pitchFamily="-128" charset="0"/>
                <a:ea typeface="ＭＳ Ｐゴシック" charset="0"/>
                <a:cs typeface="ＭＳ Ｐゴシック" charset="0"/>
              </a:rPr>
              <a:t>(</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王朝</a:t>
            </a:r>
            <a:r>
              <a:rPr lang="en-US" sz="3600" dirty="0">
                <a:solidFill>
                  <a:srgbClr val="FFFFFF"/>
                </a:solidFill>
                <a:effectLst>
                  <a:glow rad="190500">
                    <a:srgbClr val="000000"/>
                  </a:glow>
                </a:effectLst>
                <a:latin typeface="Arial" pitchFamily="-128" charset="0"/>
                <a:ea typeface="ＭＳ Ｐゴシック" charset="0"/>
                <a:cs typeface="ＭＳ Ｐゴシック" charset="0"/>
              </a:rPr>
              <a:t>1-6) </a:t>
            </a:r>
          </a:p>
          <a:p>
            <a:pPr>
              <a:defRPr/>
            </a:pPr>
            <a:r>
              <a:rPr lang="en-US" sz="3600" dirty="0">
                <a:solidFill>
                  <a:srgbClr val="FFFFFF"/>
                </a:solidFill>
                <a:effectLst>
                  <a:glow rad="190500">
                    <a:srgbClr val="000000"/>
                  </a:glow>
                </a:effectLst>
                <a:latin typeface="Arial" pitchFamily="-128" charset="0"/>
                <a:ea typeface="ＭＳ Ｐゴシック" charset="0"/>
                <a:cs typeface="ＭＳ Ｐゴシック" charset="0"/>
              </a:rPr>
              <a:t>1800-1000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第一王国 </a:t>
            </a:r>
            <a:r>
              <a:rPr lang="en-US" sz="3600" dirty="0">
                <a:solidFill>
                  <a:srgbClr val="FFFFFF"/>
                </a:solidFill>
                <a:effectLst>
                  <a:glow rad="190500">
                    <a:srgbClr val="000000"/>
                  </a:glow>
                </a:effectLst>
                <a:latin typeface="Arial" pitchFamily="-128" charset="0"/>
                <a:ea typeface="ＭＳ Ｐゴシック" charset="0"/>
                <a:cs typeface="ＭＳ Ｐゴシック" charset="0"/>
              </a:rPr>
              <a:t>(7-11)</a:t>
            </a:r>
          </a:p>
          <a:p>
            <a:pPr>
              <a:defRPr/>
            </a:pPr>
            <a:r>
              <a:rPr lang="en-US" sz="3600" dirty="0">
                <a:solidFill>
                  <a:srgbClr val="FFFFFF"/>
                </a:solidFill>
                <a:effectLst>
                  <a:glow rad="190500">
                    <a:srgbClr val="000000"/>
                  </a:glow>
                </a:effectLst>
                <a:latin typeface="Arial" pitchFamily="-128" charset="0"/>
                <a:ea typeface="ＭＳ Ｐゴシック" charset="0"/>
                <a:cs typeface="ＭＳ Ｐゴシック" charset="0"/>
              </a:rPr>
              <a:t>1600-1000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中王朝</a:t>
            </a:r>
            <a:r>
              <a:rPr lang="en-US" sz="3600" dirty="0">
                <a:solidFill>
                  <a:srgbClr val="FFFFFF"/>
                </a:solidFill>
                <a:effectLst>
                  <a:glow rad="190500">
                    <a:srgbClr val="000000"/>
                  </a:glow>
                </a:effectLst>
                <a:latin typeface="Arial" pitchFamily="-128" charset="0"/>
                <a:ea typeface="ＭＳ Ｐゴシック" charset="0"/>
                <a:cs typeface="ＭＳ Ｐゴシック" charset="0"/>
              </a:rPr>
              <a:t> (12-13)</a:t>
            </a:r>
          </a:p>
          <a:p>
            <a:pPr>
              <a:defRPr/>
            </a:pPr>
            <a:r>
              <a:rPr lang="en-US" sz="3600" dirty="0">
                <a:solidFill>
                  <a:srgbClr val="FFFFFF"/>
                </a:solidFill>
                <a:effectLst>
                  <a:glow rad="190500">
                    <a:srgbClr val="000000"/>
                  </a:glow>
                </a:effectLst>
                <a:latin typeface="Arial" pitchFamily="-128" charset="0"/>
                <a:ea typeface="ＭＳ Ｐゴシック" charset="0"/>
                <a:cs typeface="ＭＳ Ｐゴシック" charset="0"/>
              </a:rPr>
              <a:t>1400-1000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第二王国</a:t>
            </a:r>
            <a:r>
              <a:rPr lang="en-US" sz="3600" dirty="0">
                <a:solidFill>
                  <a:srgbClr val="FFFFFF"/>
                </a:solidFill>
                <a:effectLst>
                  <a:glow rad="190500">
                    <a:srgbClr val="000000"/>
                  </a:glow>
                </a:effectLst>
                <a:latin typeface="Arial" pitchFamily="-128" charset="0"/>
                <a:ea typeface="ＭＳ Ｐゴシック" charset="0"/>
                <a:cs typeface="ＭＳ Ｐゴシック" charset="0"/>
              </a:rPr>
              <a:t>(14-17)</a:t>
            </a:r>
          </a:p>
          <a:p>
            <a:pPr>
              <a:defRPr/>
            </a:pPr>
            <a:r>
              <a:rPr lang="en-US" sz="3600" dirty="0">
                <a:solidFill>
                  <a:srgbClr val="FFFFFF"/>
                </a:solidFill>
                <a:effectLst>
                  <a:glow rad="190500">
                    <a:srgbClr val="000000"/>
                  </a:glow>
                </a:effectLst>
                <a:latin typeface="Arial" pitchFamily="-128" charset="0"/>
                <a:ea typeface="ＭＳ Ｐゴシック" charset="0"/>
                <a:cs typeface="ＭＳ Ｐゴシック" charset="0"/>
              </a:rPr>
              <a:t>1000-  600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新王国 </a:t>
            </a:r>
            <a:r>
              <a:rPr lang="en-US" sz="3600" dirty="0">
                <a:solidFill>
                  <a:srgbClr val="FFFFFF"/>
                </a:solidFill>
                <a:effectLst>
                  <a:glow rad="190500">
                    <a:srgbClr val="000000"/>
                  </a:glow>
                </a:effectLst>
                <a:latin typeface="Arial" pitchFamily="-128" charset="0"/>
                <a:ea typeface="ＭＳ Ｐゴシック" charset="0"/>
                <a:cs typeface="ＭＳ Ｐゴシック" charset="0"/>
              </a:rPr>
              <a:t>(18-20)</a:t>
            </a:r>
          </a:p>
          <a:p>
            <a:pPr>
              <a:defRPr/>
            </a:pPr>
            <a:r>
              <a:rPr lang="en-US" sz="3600" dirty="0">
                <a:solidFill>
                  <a:srgbClr val="FFFFFF"/>
                </a:solidFill>
                <a:effectLst>
                  <a:glow rad="190500">
                    <a:srgbClr val="000000"/>
                  </a:glow>
                </a:effectLst>
                <a:latin typeface="Arial" pitchFamily="-128" charset="0"/>
                <a:ea typeface="ＭＳ Ｐゴシック" charset="0"/>
                <a:cs typeface="ＭＳ Ｐゴシック" charset="0"/>
              </a:rPr>
              <a:t>  800-  332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晚期王国 </a:t>
            </a:r>
            <a:r>
              <a:rPr lang="en-US" sz="3600" dirty="0">
                <a:solidFill>
                  <a:srgbClr val="FFFFFF"/>
                </a:solidFill>
                <a:effectLst>
                  <a:glow rad="190500">
                    <a:srgbClr val="000000"/>
                  </a:glow>
                </a:effectLst>
                <a:latin typeface="Arial" pitchFamily="-128" charset="0"/>
                <a:ea typeface="ＭＳ Ｐゴシック" charset="0"/>
                <a:cs typeface="ＭＳ Ｐゴシック" charset="0"/>
              </a:rPr>
              <a:t>(21-31)</a:t>
            </a:r>
          </a:p>
          <a:p>
            <a:pPr>
              <a:defRPr/>
            </a:pPr>
            <a:r>
              <a:rPr lang="en-US" sz="3600" dirty="0">
                <a:solidFill>
                  <a:srgbClr val="FFFFFF"/>
                </a:solidFill>
                <a:effectLst>
                  <a:glow rad="190500">
                    <a:srgbClr val="000000"/>
                  </a:glow>
                </a:effectLst>
                <a:latin typeface="Arial" pitchFamily="-128" charset="0"/>
                <a:ea typeface="ＭＳ Ｐゴシック" charset="0"/>
                <a:cs typeface="ＭＳ Ｐゴシック" charset="0"/>
              </a:rPr>
              <a:t>  332-  323 </a:t>
            </a:r>
            <a:r>
              <a:rPr lang="zh-CN" altLang="en-US" sz="3600" dirty="0">
                <a:solidFill>
                  <a:srgbClr val="FFFFFF"/>
                </a:solidFill>
                <a:effectLst>
                  <a:glow rad="190500">
                    <a:srgbClr val="000000"/>
                  </a:glow>
                </a:effectLst>
                <a:latin typeface="Arial" pitchFamily="-128" charset="0"/>
                <a:ea typeface="ＭＳ Ｐゴシック" charset="0"/>
                <a:cs typeface="ＭＳ Ｐゴシック" charset="0"/>
              </a:rPr>
              <a:t>亚历山大大帝</a:t>
            </a:r>
            <a:endParaRPr lang="en-US" sz="3600" dirty="0">
              <a:solidFill>
                <a:srgbClr val="FFFFFF"/>
              </a:solidFill>
              <a:effectLst>
                <a:glow rad="190500">
                  <a:srgbClr val="000000"/>
                </a:glow>
              </a:effectLst>
              <a:latin typeface="Arial" pitchFamily="-128" charset="0"/>
              <a:ea typeface="ＭＳ Ｐゴシック" charset="0"/>
              <a:cs typeface="ＭＳ Ｐゴシック" charset="0"/>
            </a:endParaRPr>
          </a:p>
        </p:txBody>
      </p:sp>
      <p:sp>
        <p:nvSpPr>
          <p:cNvPr id="22" name="WordArt 10"/>
          <p:cNvSpPr>
            <a:spLocks noChangeArrowheads="1" noChangeShapeType="1" noTextEdit="1"/>
          </p:cNvSpPr>
          <p:nvPr/>
        </p:nvSpPr>
        <p:spPr bwMode="auto">
          <a:xfrm>
            <a:off x="2987824" y="2780928"/>
            <a:ext cx="1440160" cy="39300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endParaRPr lang="en-US"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6" name="WordArt 10">
            <a:extLst>
              <a:ext uri="{FF2B5EF4-FFF2-40B4-BE49-F238E27FC236}">
                <a16:creationId xmlns:a16="http://schemas.microsoft.com/office/drawing/2014/main" id="{AC89F707-63DD-4355-9A03-1FE9E56CFBDD}"/>
              </a:ext>
            </a:extLst>
          </p:cNvPr>
          <p:cNvSpPr>
            <a:spLocks noChangeArrowheads="1" noChangeShapeType="1" noTextEdit="1"/>
          </p:cNvSpPr>
          <p:nvPr/>
        </p:nvSpPr>
        <p:spPr bwMode="auto">
          <a:xfrm>
            <a:off x="2941340" y="3371697"/>
            <a:ext cx="1430244" cy="417343"/>
          </a:xfrm>
          <a:prstGeom prst="rect">
            <a:avLst/>
          </a:prstGeom>
        </p:spPr>
        <p:txBody>
          <a:bodyPr wrap="none" fromWordArt="1">
            <a:prstTxWarp prst="textPlain">
              <a:avLst>
                <a:gd name="adj" fmla="val 50000"/>
              </a:avLst>
            </a:prstTxWarp>
          </a:bodyPr>
          <a:lstStyle/>
          <a:p>
            <a:pPr algn="ctr" eaLnBrk="0" hangingPunct="0"/>
            <a:r>
              <a:rPr lang="zh-CN" alt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亚伯拉罕</a:t>
            </a:r>
            <a:endParaRPr 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7" name="WordArt 11">
            <a:extLst>
              <a:ext uri="{FF2B5EF4-FFF2-40B4-BE49-F238E27FC236}">
                <a16:creationId xmlns:a16="http://schemas.microsoft.com/office/drawing/2014/main" id="{0CF08A86-2E4E-48B4-9260-A3728D37951B}"/>
              </a:ext>
            </a:extLst>
          </p:cNvPr>
          <p:cNvSpPr>
            <a:spLocks noChangeArrowheads="1" noChangeShapeType="1" noTextEdit="1"/>
          </p:cNvSpPr>
          <p:nvPr/>
        </p:nvSpPr>
        <p:spPr bwMode="auto">
          <a:xfrm>
            <a:off x="2963566" y="3947790"/>
            <a:ext cx="1033998" cy="417314"/>
          </a:xfrm>
          <a:prstGeom prst="rect">
            <a:avLst/>
          </a:prstGeom>
        </p:spPr>
        <p:txBody>
          <a:bodyPr wrap="none" fromWordArt="1">
            <a:prstTxWarp prst="textPlain">
              <a:avLst>
                <a:gd name="adj" fmla="val 50000"/>
              </a:avLst>
            </a:prstTxWarp>
          </a:bodyPr>
          <a:lstStyle/>
          <a:p>
            <a:pPr algn="ctr" eaLnBrk="0" hangingPunct="0"/>
            <a:r>
              <a:rPr lang="zh-CN" alt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约瑟</a:t>
            </a:r>
            <a:endParaRPr 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8" name="WordArt 12">
            <a:extLst>
              <a:ext uri="{FF2B5EF4-FFF2-40B4-BE49-F238E27FC236}">
                <a16:creationId xmlns:a16="http://schemas.microsoft.com/office/drawing/2014/main" id="{B2097D42-8D52-4C54-913A-86BD8939D82B}"/>
              </a:ext>
            </a:extLst>
          </p:cNvPr>
          <p:cNvSpPr>
            <a:spLocks noChangeArrowheads="1" noChangeShapeType="1" noTextEdit="1"/>
          </p:cNvSpPr>
          <p:nvPr/>
        </p:nvSpPr>
        <p:spPr bwMode="auto">
          <a:xfrm>
            <a:off x="3057268" y="5013176"/>
            <a:ext cx="846594" cy="393005"/>
          </a:xfrm>
          <a:prstGeom prst="rect">
            <a:avLst/>
          </a:prstGeom>
        </p:spPr>
        <p:txBody>
          <a:bodyPr wrap="none" fromWordArt="1">
            <a:prstTxWarp prst="textPlain">
              <a:avLst>
                <a:gd name="adj" fmla="val 50000"/>
              </a:avLst>
            </a:prstTxWarp>
          </a:bodyPr>
          <a:lstStyle/>
          <a:p>
            <a:pPr algn="ctr" eaLnBrk="0" hangingPunct="0"/>
            <a:r>
              <a:rPr lang="zh-CN" alt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摩西</a:t>
            </a:r>
            <a:endParaRPr 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29" name="WordArt 10">
            <a:extLst>
              <a:ext uri="{FF2B5EF4-FFF2-40B4-BE49-F238E27FC236}">
                <a16:creationId xmlns:a16="http://schemas.microsoft.com/office/drawing/2014/main" id="{A6FDCA2B-0DDD-408D-AAD6-F19B4EC459FE}"/>
              </a:ext>
            </a:extLst>
          </p:cNvPr>
          <p:cNvSpPr>
            <a:spLocks noChangeArrowheads="1" noChangeShapeType="1" noTextEdit="1"/>
          </p:cNvSpPr>
          <p:nvPr/>
        </p:nvSpPr>
        <p:spPr bwMode="auto">
          <a:xfrm>
            <a:off x="2987824" y="2780928"/>
            <a:ext cx="1440160" cy="393005"/>
          </a:xfrm>
          <a:prstGeom prst="rect">
            <a:avLst/>
          </a:prstGeom>
        </p:spPr>
        <p:txBody>
          <a:bodyPr wrap="none" fromWordArt="1">
            <a:prstTxWarp prst="textPlain">
              <a:avLst>
                <a:gd name="adj" fmla="val 50000"/>
              </a:avLst>
            </a:prstTxWarp>
          </a:bodyPr>
          <a:lstStyle/>
          <a:p>
            <a:pPr algn="ctr" eaLnBrk="0" hangingPunct="0"/>
            <a:r>
              <a:rPr lang="zh-CN" alt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金字塔</a:t>
            </a:r>
            <a:endParaRPr 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30" name="WordArt 10">
            <a:extLst>
              <a:ext uri="{FF2B5EF4-FFF2-40B4-BE49-F238E27FC236}">
                <a16:creationId xmlns:a16="http://schemas.microsoft.com/office/drawing/2014/main" id="{F4709AF2-1294-4A1D-9F40-788A8925EAFA}"/>
              </a:ext>
            </a:extLst>
          </p:cNvPr>
          <p:cNvSpPr>
            <a:spLocks noChangeArrowheads="1" noChangeShapeType="1" noTextEdit="1"/>
          </p:cNvSpPr>
          <p:nvPr/>
        </p:nvSpPr>
        <p:spPr bwMode="auto">
          <a:xfrm>
            <a:off x="5436096" y="2564904"/>
            <a:ext cx="1440160" cy="393005"/>
          </a:xfrm>
          <a:prstGeom prst="rect">
            <a:avLst/>
          </a:prstGeom>
        </p:spPr>
        <p:txBody>
          <a:bodyPr wrap="none" fromWordArt="1">
            <a:prstTxWarp prst="textPlain">
              <a:avLst>
                <a:gd name="adj" fmla="val 50000"/>
              </a:avLst>
            </a:prstTxWarp>
          </a:bodyPr>
          <a:lstStyle/>
          <a:p>
            <a:pPr algn="ctr" eaLnBrk="0" hangingPunct="0"/>
            <a:r>
              <a:rPr lang="zh-CN" alt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亚伯拉罕</a:t>
            </a:r>
            <a:endParaRPr 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31" name="WordArt 11">
            <a:extLst>
              <a:ext uri="{FF2B5EF4-FFF2-40B4-BE49-F238E27FC236}">
                <a16:creationId xmlns:a16="http://schemas.microsoft.com/office/drawing/2014/main" id="{5B857587-0069-405E-B631-FBE5B5FCCD56}"/>
              </a:ext>
            </a:extLst>
          </p:cNvPr>
          <p:cNvSpPr>
            <a:spLocks noChangeArrowheads="1" noChangeShapeType="1" noTextEdit="1"/>
          </p:cNvSpPr>
          <p:nvPr/>
        </p:nvSpPr>
        <p:spPr bwMode="auto">
          <a:xfrm>
            <a:off x="5436096" y="3468044"/>
            <a:ext cx="884312" cy="314412"/>
          </a:xfrm>
          <a:prstGeom prst="rect">
            <a:avLst/>
          </a:prstGeom>
        </p:spPr>
        <p:txBody>
          <a:bodyPr wrap="none" fromWordArt="1">
            <a:prstTxWarp prst="textPlain">
              <a:avLst>
                <a:gd name="adj" fmla="val 50000"/>
              </a:avLst>
            </a:prstTxWarp>
          </a:bodyPr>
          <a:lstStyle/>
          <a:p>
            <a:pPr algn="ctr" eaLnBrk="0" hangingPunct="0"/>
            <a:r>
              <a:rPr lang="zh-CN" alt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约瑟</a:t>
            </a:r>
            <a:endParaRPr 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32" name="WordArt 12">
            <a:extLst>
              <a:ext uri="{FF2B5EF4-FFF2-40B4-BE49-F238E27FC236}">
                <a16:creationId xmlns:a16="http://schemas.microsoft.com/office/drawing/2014/main" id="{865A1CB9-28D4-4595-A393-C8B006E7CFA1}"/>
              </a:ext>
            </a:extLst>
          </p:cNvPr>
          <p:cNvSpPr>
            <a:spLocks noChangeArrowheads="1" noChangeShapeType="1" noTextEdit="1"/>
          </p:cNvSpPr>
          <p:nvPr/>
        </p:nvSpPr>
        <p:spPr bwMode="auto">
          <a:xfrm>
            <a:off x="5436096" y="4005064"/>
            <a:ext cx="929208" cy="393005"/>
          </a:xfrm>
          <a:prstGeom prst="rect">
            <a:avLst/>
          </a:prstGeom>
        </p:spPr>
        <p:txBody>
          <a:bodyPr wrap="none" fromWordArt="1">
            <a:prstTxWarp prst="textPlain">
              <a:avLst>
                <a:gd name="adj" fmla="val 50000"/>
              </a:avLst>
            </a:prstTxWarp>
          </a:bodyPr>
          <a:lstStyle/>
          <a:p>
            <a:pPr algn="ctr" eaLnBrk="0" hangingPunct="0"/>
            <a:r>
              <a:rPr lang="zh-CN" alt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摩西</a:t>
            </a:r>
            <a:endParaRPr 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33" name="WordArt 12">
            <a:extLst>
              <a:ext uri="{FF2B5EF4-FFF2-40B4-BE49-F238E27FC236}">
                <a16:creationId xmlns:a16="http://schemas.microsoft.com/office/drawing/2014/main" id="{6A5E40B6-B144-48C7-B540-4DD82CD6E96A}"/>
              </a:ext>
            </a:extLst>
          </p:cNvPr>
          <p:cNvSpPr>
            <a:spLocks noChangeArrowheads="1" noChangeShapeType="1" noTextEdit="1"/>
          </p:cNvSpPr>
          <p:nvPr/>
        </p:nvSpPr>
        <p:spPr bwMode="auto">
          <a:xfrm>
            <a:off x="5436096" y="4941168"/>
            <a:ext cx="1440160" cy="393005"/>
          </a:xfrm>
          <a:prstGeom prst="rect">
            <a:avLst/>
          </a:prstGeom>
        </p:spPr>
        <p:txBody>
          <a:bodyPr wrap="none" fromWordArt="1">
            <a:prstTxWarp prst="textPlain">
              <a:avLst>
                <a:gd name="adj" fmla="val 50000"/>
              </a:avLst>
            </a:prstTxWarp>
          </a:bodyPr>
          <a:lstStyle/>
          <a:p>
            <a:pPr algn="ctr" eaLnBrk="0" hangingPunct="0"/>
            <a:r>
              <a:rPr lang="zh-CN" alt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所罗门</a:t>
            </a:r>
            <a:endParaRPr 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34" name="WordArt 12">
            <a:extLst>
              <a:ext uri="{FF2B5EF4-FFF2-40B4-BE49-F238E27FC236}">
                <a16:creationId xmlns:a16="http://schemas.microsoft.com/office/drawing/2014/main" id="{67EF3887-0EE7-4F02-A776-E9A6D777E0AB}"/>
              </a:ext>
            </a:extLst>
          </p:cNvPr>
          <p:cNvSpPr>
            <a:spLocks noChangeArrowheads="1" noChangeShapeType="1" noTextEdit="1"/>
          </p:cNvSpPr>
          <p:nvPr/>
        </p:nvSpPr>
        <p:spPr bwMode="auto">
          <a:xfrm>
            <a:off x="5436096" y="5517232"/>
            <a:ext cx="1440160" cy="393005"/>
          </a:xfrm>
          <a:prstGeom prst="rect">
            <a:avLst/>
          </a:prstGeom>
        </p:spPr>
        <p:txBody>
          <a:bodyPr wrap="none" fromWordArt="1">
            <a:prstTxWarp prst="textPlain">
              <a:avLst>
                <a:gd name="adj" fmla="val 50000"/>
              </a:avLst>
            </a:prstTxWarp>
          </a:bodyPr>
          <a:lstStyle/>
          <a:p>
            <a:pPr algn="ctr" eaLnBrk="0" hangingPunct="0"/>
            <a:r>
              <a:rPr lang="zh-CN" alt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耶利米</a:t>
            </a:r>
            <a:endParaRPr 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
        <p:nvSpPr>
          <p:cNvPr id="35" name="WordArt 10">
            <a:extLst>
              <a:ext uri="{FF2B5EF4-FFF2-40B4-BE49-F238E27FC236}">
                <a16:creationId xmlns:a16="http://schemas.microsoft.com/office/drawing/2014/main" id="{7084F0DD-58C1-4D48-881E-BD3C6D26E098}"/>
              </a:ext>
            </a:extLst>
          </p:cNvPr>
          <p:cNvSpPr>
            <a:spLocks noChangeArrowheads="1" noChangeShapeType="1" noTextEdit="1"/>
          </p:cNvSpPr>
          <p:nvPr/>
        </p:nvSpPr>
        <p:spPr bwMode="auto">
          <a:xfrm>
            <a:off x="5436096" y="2996952"/>
            <a:ext cx="1440160" cy="393005"/>
          </a:xfrm>
          <a:prstGeom prst="rect">
            <a:avLst/>
          </a:prstGeom>
        </p:spPr>
        <p:txBody>
          <a:bodyPr wrap="none" fromWordArt="1">
            <a:prstTxWarp prst="textPlain">
              <a:avLst>
                <a:gd name="adj" fmla="val 50000"/>
              </a:avLst>
            </a:prstTxWarp>
          </a:bodyPr>
          <a:lstStyle/>
          <a:p>
            <a:pPr algn="ctr" eaLnBrk="0" hangingPunct="0"/>
            <a:r>
              <a:rPr lang="zh-CN" alt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rPr>
              <a:t>金字塔</a:t>
            </a:r>
            <a:endParaRPr lang="en-US" sz="3600" b="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glow rad="190500">
                  <a:srgbClr val="000000"/>
                </a:glow>
              </a:effectLst>
              <a:latin typeface="Impact"/>
              <a:ea typeface="Impact"/>
              <a:cs typeface="Impact"/>
            </a:endParaRPr>
          </a:p>
        </p:txBody>
      </p:sp>
    </p:spTree>
    <p:extLst>
      <p:ext uri="{BB962C8B-B14F-4D97-AF65-F5344CB8AC3E}">
        <p14:creationId xmlns:p14="http://schemas.microsoft.com/office/powerpoint/2010/main" val="35356879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0" name="Rectangle 30"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52989" name="Line 29"/>
          <p:cNvSpPr>
            <a:spLocks noChangeShapeType="1"/>
          </p:cNvSpPr>
          <p:nvPr/>
        </p:nvSpPr>
        <p:spPr bwMode="auto">
          <a:xfrm>
            <a:off x="1447800" y="3429000"/>
            <a:ext cx="0" cy="835025"/>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552988" name="Line 28"/>
          <p:cNvSpPr>
            <a:spLocks noChangeShapeType="1"/>
          </p:cNvSpPr>
          <p:nvPr/>
        </p:nvSpPr>
        <p:spPr bwMode="auto">
          <a:xfrm>
            <a:off x="2486025" y="3425825"/>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552987" name="Line 27"/>
          <p:cNvSpPr>
            <a:spLocks noChangeShapeType="1"/>
          </p:cNvSpPr>
          <p:nvPr/>
        </p:nvSpPr>
        <p:spPr bwMode="auto">
          <a:xfrm>
            <a:off x="7677150" y="3425825"/>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552986" name="Text Box 26"/>
          <p:cNvSpPr txBox="1">
            <a:spLocks noChangeArrowheads="1"/>
          </p:cNvSpPr>
          <p:nvPr/>
        </p:nvSpPr>
        <p:spPr bwMode="auto">
          <a:xfrm rot="-3154037">
            <a:off x="-1016794" y="1304132"/>
            <a:ext cx="5046663"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a:solidFill>
                  <a:schemeClr val="bg1"/>
                </a:solidFill>
                <a:latin typeface="Times New Roman" pitchFamily="18" charset="0"/>
                <a:ea typeface="SimSun" pitchFamily="2" charset="-122"/>
              </a:rPr>
              <a:t>亚伯拉罕 </a:t>
            </a:r>
            <a:r>
              <a:rPr lang="en-US" altLang="en-US" sz="2800">
                <a:solidFill>
                  <a:schemeClr val="bg1"/>
                </a:solidFill>
                <a:latin typeface="Times New Roman" pitchFamily="18" charset="0"/>
              </a:rPr>
              <a:t>(2166-1991)</a:t>
            </a:r>
          </a:p>
        </p:txBody>
      </p:sp>
      <p:sp>
        <p:nvSpPr>
          <p:cNvPr id="552985" name="Text Box 25"/>
          <p:cNvSpPr txBox="1">
            <a:spLocks noChangeArrowheads="1"/>
          </p:cNvSpPr>
          <p:nvPr/>
        </p:nvSpPr>
        <p:spPr bwMode="auto">
          <a:xfrm>
            <a:off x="4267200" y="136525"/>
            <a:ext cx="5638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4000">
                <a:solidFill>
                  <a:srgbClr val="FFFF00"/>
                </a:solidFill>
                <a:latin typeface="Times New Roman" pitchFamily="18" charset="0"/>
                <a:ea typeface="SimSun" pitchFamily="2" charset="-122"/>
              </a:rPr>
              <a:t>出埃及的日期？</a:t>
            </a:r>
            <a:endParaRPr lang="en-US" altLang="en-US" sz="4000">
              <a:solidFill>
                <a:srgbClr val="FFFF00"/>
              </a:solidFill>
              <a:latin typeface="Times New Roman" pitchFamily="18" charset="0"/>
            </a:endParaRPr>
          </a:p>
        </p:txBody>
      </p:sp>
      <p:sp>
        <p:nvSpPr>
          <p:cNvPr id="552984" name="Line 24"/>
          <p:cNvSpPr>
            <a:spLocks noChangeShapeType="1"/>
          </p:cNvSpPr>
          <p:nvPr/>
        </p:nvSpPr>
        <p:spPr bwMode="auto">
          <a:xfrm flipH="1">
            <a:off x="6172200" y="2209800"/>
            <a:ext cx="0" cy="19812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552974" name="Group 14"/>
          <p:cNvGrpSpPr>
            <a:grpSpLocks/>
          </p:cNvGrpSpPr>
          <p:nvPr/>
        </p:nvGrpSpPr>
        <p:grpSpPr bwMode="auto">
          <a:xfrm>
            <a:off x="304800" y="4448175"/>
            <a:ext cx="8686800" cy="1800225"/>
            <a:chOff x="192" y="2802"/>
            <a:chExt cx="5472" cy="1134"/>
          </a:xfrm>
        </p:grpSpPr>
        <p:sp>
          <p:nvSpPr>
            <p:cNvPr id="552983" name="Text Box 23"/>
            <p:cNvSpPr txBox="1">
              <a:spLocks noChangeArrowheads="1"/>
            </p:cNvSpPr>
            <p:nvPr/>
          </p:nvSpPr>
          <p:spPr bwMode="auto">
            <a:xfrm>
              <a:off x="4770"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1300</a:t>
              </a:r>
            </a:p>
          </p:txBody>
        </p:sp>
        <p:sp>
          <p:nvSpPr>
            <p:cNvPr id="552982" name="Text Box 22"/>
            <p:cNvSpPr txBox="1">
              <a:spLocks noChangeArrowheads="1"/>
            </p:cNvSpPr>
            <p:nvPr/>
          </p:nvSpPr>
          <p:spPr bwMode="auto">
            <a:xfrm>
              <a:off x="5424"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1200</a:t>
              </a:r>
            </a:p>
          </p:txBody>
        </p:sp>
        <p:sp>
          <p:nvSpPr>
            <p:cNvPr id="552981" name="Text Box 21"/>
            <p:cNvSpPr txBox="1">
              <a:spLocks noChangeArrowheads="1"/>
            </p:cNvSpPr>
            <p:nvPr/>
          </p:nvSpPr>
          <p:spPr bwMode="auto">
            <a:xfrm>
              <a:off x="4116"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1400</a:t>
              </a:r>
            </a:p>
          </p:txBody>
        </p:sp>
        <p:sp>
          <p:nvSpPr>
            <p:cNvPr id="552980" name="Text Box 20"/>
            <p:cNvSpPr txBox="1">
              <a:spLocks noChangeArrowheads="1"/>
            </p:cNvSpPr>
            <p:nvPr/>
          </p:nvSpPr>
          <p:spPr bwMode="auto">
            <a:xfrm>
              <a:off x="3462"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1500</a:t>
              </a:r>
            </a:p>
          </p:txBody>
        </p:sp>
        <p:sp>
          <p:nvSpPr>
            <p:cNvPr id="552979" name="Text Box 19"/>
            <p:cNvSpPr txBox="1">
              <a:spLocks noChangeArrowheads="1"/>
            </p:cNvSpPr>
            <p:nvPr/>
          </p:nvSpPr>
          <p:spPr bwMode="auto">
            <a:xfrm>
              <a:off x="2808"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1600</a:t>
              </a:r>
            </a:p>
          </p:txBody>
        </p:sp>
        <p:sp>
          <p:nvSpPr>
            <p:cNvPr id="552978" name="Text Box 18"/>
            <p:cNvSpPr txBox="1">
              <a:spLocks noChangeArrowheads="1"/>
            </p:cNvSpPr>
            <p:nvPr/>
          </p:nvSpPr>
          <p:spPr bwMode="auto">
            <a:xfrm>
              <a:off x="2154"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1700</a:t>
              </a:r>
            </a:p>
          </p:txBody>
        </p:sp>
        <p:sp>
          <p:nvSpPr>
            <p:cNvPr id="552977" name="Text Box 17"/>
            <p:cNvSpPr txBox="1">
              <a:spLocks noChangeArrowheads="1"/>
            </p:cNvSpPr>
            <p:nvPr/>
          </p:nvSpPr>
          <p:spPr bwMode="auto">
            <a:xfrm>
              <a:off x="1500"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1800</a:t>
              </a:r>
            </a:p>
          </p:txBody>
        </p:sp>
        <p:sp>
          <p:nvSpPr>
            <p:cNvPr id="552976" name="Text Box 16"/>
            <p:cNvSpPr txBox="1">
              <a:spLocks noChangeArrowheads="1"/>
            </p:cNvSpPr>
            <p:nvPr/>
          </p:nvSpPr>
          <p:spPr bwMode="auto">
            <a:xfrm>
              <a:off x="846"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1900</a:t>
              </a:r>
            </a:p>
          </p:txBody>
        </p:sp>
        <p:sp>
          <p:nvSpPr>
            <p:cNvPr id="552975" name="Text Box 15"/>
            <p:cNvSpPr txBox="1">
              <a:spLocks noChangeArrowheads="1"/>
            </p:cNvSpPr>
            <p:nvPr/>
          </p:nvSpPr>
          <p:spPr bwMode="auto">
            <a:xfrm>
              <a:off x="192"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2000</a:t>
              </a:r>
            </a:p>
          </p:txBody>
        </p:sp>
      </p:grpSp>
      <p:sp>
        <p:nvSpPr>
          <p:cNvPr id="552973" name="Line 13"/>
          <p:cNvSpPr>
            <a:spLocks noChangeShapeType="1"/>
          </p:cNvSpPr>
          <p:nvPr/>
        </p:nvSpPr>
        <p:spPr bwMode="auto">
          <a:xfrm>
            <a:off x="88392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552972" name="Line 12"/>
          <p:cNvSpPr>
            <a:spLocks noChangeShapeType="1"/>
          </p:cNvSpPr>
          <p:nvPr/>
        </p:nvSpPr>
        <p:spPr bwMode="auto">
          <a:xfrm>
            <a:off x="457200" y="3429000"/>
            <a:ext cx="0" cy="835025"/>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552971" name="Line 11"/>
          <p:cNvSpPr>
            <a:spLocks noChangeShapeType="1"/>
          </p:cNvSpPr>
          <p:nvPr/>
        </p:nvSpPr>
        <p:spPr bwMode="auto">
          <a:xfrm>
            <a:off x="66294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552970" name="Line 10"/>
          <p:cNvSpPr>
            <a:spLocks noChangeShapeType="1"/>
          </p:cNvSpPr>
          <p:nvPr/>
        </p:nvSpPr>
        <p:spPr bwMode="auto">
          <a:xfrm>
            <a:off x="56388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552969" name="Line 9"/>
          <p:cNvSpPr>
            <a:spLocks noChangeShapeType="1"/>
          </p:cNvSpPr>
          <p:nvPr/>
        </p:nvSpPr>
        <p:spPr bwMode="auto">
          <a:xfrm>
            <a:off x="45720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552968" name="Line 8"/>
          <p:cNvSpPr>
            <a:spLocks noChangeShapeType="1"/>
          </p:cNvSpPr>
          <p:nvPr/>
        </p:nvSpPr>
        <p:spPr bwMode="auto">
          <a:xfrm>
            <a:off x="35052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552967" name="Line 7"/>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552966" name="Text Box 6"/>
          <p:cNvSpPr txBox="1">
            <a:spLocks noChangeArrowheads="1"/>
          </p:cNvSpPr>
          <p:nvPr/>
        </p:nvSpPr>
        <p:spPr bwMode="auto">
          <a:xfrm rot="-3154037">
            <a:off x="223837" y="1624013"/>
            <a:ext cx="4241801"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a:solidFill>
                  <a:schemeClr val="bg1"/>
                </a:solidFill>
                <a:latin typeface="Times New Roman" pitchFamily="18" charset="0"/>
                <a:ea typeface="SimSun" pitchFamily="2" charset="-122"/>
              </a:rPr>
              <a:t>约瑟 </a:t>
            </a:r>
            <a:r>
              <a:rPr lang="en-US" altLang="en-US" sz="2800">
                <a:solidFill>
                  <a:schemeClr val="bg1"/>
                </a:solidFill>
                <a:latin typeface="Times New Roman" pitchFamily="18" charset="0"/>
              </a:rPr>
              <a:t>(1915-1805)</a:t>
            </a:r>
            <a:endParaRPr lang="en-US" altLang="en-US" sz="3600">
              <a:solidFill>
                <a:schemeClr val="bg1"/>
              </a:solidFill>
              <a:latin typeface="Times New Roman" pitchFamily="18" charset="0"/>
            </a:endParaRPr>
          </a:p>
        </p:txBody>
      </p:sp>
      <p:sp>
        <p:nvSpPr>
          <p:cNvPr id="552965" name="Line 5"/>
          <p:cNvSpPr>
            <a:spLocks noChangeShapeType="1"/>
          </p:cNvSpPr>
          <p:nvPr/>
        </p:nvSpPr>
        <p:spPr bwMode="auto">
          <a:xfrm flipH="1">
            <a:off x="7848600" y="2209800"/>
            <a:ext cx="0" cy="19812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2964" name="Text Box 4"/>
          <p:cNvSpPr txBox="1">
            <a:spLocks noChangeArrowheads="1"/>
          </p:cNvSpPr>
          <p:nvPr/>
        </p:nvSpPr>
        <p:spPr bwMode="auto">
          <a:xfrm>
            <a:off x="5638800" y="1676400"/>
            <a:ext cx="14478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a:solidFill>
                  <a:schemeClr val="bg1"/>
                </a:solidFill>
                <a:latin typeface="Times New Roman" pitchFamily="18" charset="0"/>
              </a:rPr>
              <a:t>1445 </a:t>
            </a:r>
          </a:p>
        </p:txBody>
      </p:sp>
      <p:sp>
        <p:nvSpPr>
          <p:cNvPr id="552963" name="Text Box 3"/>
          <p:cNvSpPr txBox="1">
            <a:spLocks noChangeArrowheads="1"/>
          </p:cNvSpPr>
          <p:nvPr/>
        </p:nvSpPr>
        <p:spPr bwMode="auto">
          <a:xfrm>
            <a:off x="7162800" y="1676400"/>
            <a:ext cx="14478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200">
                <a:solidFill>
                  <a:schemeClr val="bg1"/>
                </a:solidFill>
                <a:latin typeface="Times New Roman" pitchFamily="18" charset="0"/>
              </a:rPr>
              <a:t>1290 </a:t>
            </a:r>
          </a:p>
        </p:txBody>
      </p:sp>
      <p:sp>
        <p:nvSpPr>
          <p:cNvPr id="552962" name="Text Box 2"/>
          <p:cNvSpPr txBox="1">
            <a:spLocks noChangeArrowheads="1"/>
          </p:cNvSpPr>
          <p:nvPr/>
        </p:nvSpPr>
        <p:spPr bwMode="auto">
          <a:xfrm>
            <a:off x="9677400" y="4298950"/>
            <a:ext cx="6019800" cy="25590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5400">
                <a:solidFill>
                  <a:schemeClr val="bg1"/>
                </a:solidFill>
                <a:latin typeface="Times New Roman" pitchFamily="18" charset="0"/>
              </a:rPr>
              <a:t>Manual animation for 1445 after I discuss 1290</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552963"/>
                                        </p:tgtEl>
                                        <p:attrNameLst>
                                          <p:attrName>style.visibility</p:attrName>
                                        </p:attrNameLst>
                                      </p:cBhvr>
                                      <p:to>
                                        <p:strVal val="visible"/>
                                      </p:to>
                                    </p:set>
                                    <p:animEffect transition="in" filter="dissolve">
                                      <p:cBhvr>
                                        <p:cTn id="7" dur="500"/>
                                        <p:tgtEl>
                                          <p:spTgt spid="552963"/>
                                        </p:tgtEl>
                                      </p:cBhvr>
                                    </p:animEffect>
                                  </p:childTnLst>
                                </p:cTn>
                              </p:par>
                            </p:childTnLst>
                          </p:cTn>
                        </p:par>
                        <p:par>
                          <p:cTn id="8" fill="hold" nodeType="afterGroup">
                            <p:stCondLst>
                              <p:cond delay="5500"/>
                            </p:stCondLst>
                            <p:childTnLst>
                              <p:par>
                                <p:cTn id="9" presetID="22" presetClass="entr" presetSubtype="1" fill="hold" grpId="0" nodeType="afterEffect">
                                  <p:stCondLst>
                                    <p:cond delay="1000"/>
                                  </p:stCondLst>
                                  <p:childTnLst>
                                    <p:set>
                                      <p:cBhvr>
                                        <p:cTn id="10" dur="1" fill="hold">
                                          <p:stCondLst>
                                            <p:cond delay="0"/>
                                          </p:stCondLst>
                                        </p:cTn>
                                        <p:tgtEl>
                                          <p:spTgt spid="552965"/>
                                        </p:tgtEl>
                                        <p:attrNameLst>
                                          <p:attrName>style.visibility</p:attrName>
                                        </p:attrNameLst>
                                      </p:cBhvr>
                                      <p:to>
                                        <p:strVal val="visible"/>
                                      </p:to>
                                    </p:set>
                                    <p:animEffect transition="in" filter="wipe(up)">
                                      <p:cBhvr>
                                        <p:cTn id="11" dur="500"/>
                                        <p:tgtEl>
                                          <p:spTgt spid="55296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52964"/>
                                        </p:tgtEl>
                                        <p:attrNameLst>
                                          <p:attrName>style.visibility</p:attrName>
                                        </p:attrNameLst>
                                      </p:cBhvr>
                                      <p:to>
                                        <p:strVal val="visible"/>
                                      </p:to>
                                    </p:set>
                                    <p:animEffect transition="in" filter="dissolve">
                                      <p:cBhvr>
                                        <p:cTn id="16" dur="500"/>
                                        <p:tgtEl>
                                          <p:spTgt spid="552964"/>
                                        </p:tgtEl>
                                      </p:cBhvr>
                                    </p:animEffect>
                                  </p:childTnLst>
                                </p:cTn>
                              </p:par>
                            </p:childTnLst>
                          </p:cTn>
                        </p:par>
                        <p:par>
                          <p:cTn id="17" fill="hold" nodeType="afterGroup">
                            <p:stCondLst>
                              <p:cond delay="500"/>
                            </p:stCondLst>
                            <p:childTnLst>
                              <p:par>
                                <p:cTn id="18" presetID="22" presetClass="entr" presetSubtype="1" fill="hold" grpId="0" nodeType="afterEffect">
                                  <p:stCondLst>
                                    <p:cond delay="1000"/>
                                  </p:stCondLst>
                                  <p:childTnLst>
                                    <p:set>
                                      <p:cBhvr>
                                        <p:cTn id="19" dur="1" fill="hold">
                                          <p:stCondLst>
                                            <p:cond delay="0"/>
                                          </p:stCondLst>
                                        </p:cTn>
                                        <p:tgtEl>
                                          <p:spTgt spid="552984"/>
                                        </p:tgtEl>
                                        <p:attrNameLst>
                                          <p:attrName>style.visibility</p:attrName>
                                        </p:attrNameLst>
                                      </p:cBhvr>
                                      <p:to>
                                        <p:strVal val="visible"/>
                                      </p:to>
                                    </p:set>
                                    <p:animEffect transition="in" filter="wipe(up)">
                                      <p:cBhvr>
                                        <p:cTn id="20" dur="500"/>
                                        <p:tgtEl>
                                          <p:spTgt spid="5529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4" grpId="0" animBg="1"/>
      <p:bldP spid="552965" grpId="0" animBg="1"/>
      <p:bldP spid="552964" grpId="0" autoUpdateAnimBg="0"/>
      <p:bldP spid="552963"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8675"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28676"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28677"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28678" name="Text Box 6"/>
          <p:cNvSpPr txBox="1">
            <a:spLocks noChangeArrowheads="1"/>
          </p:cNvSpPr>
          <p:nvPr/>
        </p:nvSpPr>
        <p:spPr bwMode="auto">
          <a:xfrm rot="-3154037">
            <a:off x="-1019969" y="1307307"/>
            <a:ext cx="5046663"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a:solidFill>
                  <a:schemeClr val="bg1"/>
                </a:solidFill>
                <a:latin typeface="Times New Roman" pitchFamily="18" charset="0"/>
                <a:ea typeface="SimSun" pitchFamily="2" charset="-122"/>
              </a:rPr>
              <a:t>亚伯拉罕 </a:t>
            </a:r>
            <a:r>
              <a:rPr lang="en-US" altLang="en-US" sz="2800">
                <a:solidFill>
                  <a:schemeClr val="bg1"/>
                </a:solidFill>
                <a:latin typeface="Times New Roman" pitchFamily="18" charset="0"/>
              </a:rPr>
              <a:t>(2166-1991)</a:t>
            </a:r>
          </a:p>
        </p:txBody>
      </p:sp>
      <p:sp>
        <p:nvSpPr>
          <p:cNvPr id="28679" name="Text Box 7"/>
          <p:cNvSpPr txBox="1">
            <a:spLocks noChangeArrowheads="1"/>
          </p:cNvSpPr>
          <p:nvPr/>
        </p:nvSpPr>
        <p:spPr bwMode="auto">
          <a:xfrm>
            <a:off x="4267200" y="152400"/>
            <a:ext cx="56388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4000">
                <a:solidFill>
                  <a:srgbClr val="FFFF00"/>
                </a:solidFill>
                <a:latin typeface="Times New Roman" pitchFamily="18" charset="0"/>
                <a:ea typeface="SimSun" pitchFamily="2" charset="-122"/>
              </a:rPr>
              <a:t>出埃及记</a:t>
            </a:r>
            <a:endParaRPr lang="en-US" altLang="en-US" sz="4000">
              <a:solidFill>
                <a:srgbClr val="FFFF00"/>
              </a:solidFill>
              <a:latin typeface="Times New Roman" pitchFamily="18" charset="0"/>
            </a:endParaRPr>
          </a:p>
        </p:txBody>
      </p:sp>
      <p:sp>
        <p:nvSpPr>
          <p:cNvPr id="28680" name="Line 8"/>
          <p:cNvSpPr>
            <a:spLocks noChangeShapeType="1"/>
          </p:cNvSpPr>
          <p:nvPr/>
        </p:nvSpPr>
        <p:spPr bwMode="auto">
          <a:xfrm flipH="1">
            <a:off x="6172200" y="1828800"/>
            <a:ext cx="0" cy="1981200"/>
          </a:xfrm>
          <a:prstGeom prst="line">
            <a:avLst/>
          </a:prstGeom>
          <a:noFill/>
          <a:ln w="76200">
            <a:solidFill>
              <a:srgbClr val="B6B2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28681" name="Group 9"/>
          <p:cNvGrpSpPr>
            <a:grpSpLocks/>
          </p:cNvGrpSpPr>
          <p:nvPr/>
        </p:nvGrpSpPr>
        <p:grpSpPr bwMode="auto">
          <a:xfrm>
            <a:off x="304800" y="4448175"/>
            <a:ext cx="8686800" cy="1800225"/>
            <a:chOff x="192" y="2802"/>
            <a:chExt cx="5472" cy="1134"/>
          </a:xfrm>
        </p:grpSpPr>
        <p:sp>
          <p:nvSpPr>
            <p:cNvPr id="28682" name="Text Box 10"/>
            <p:cNvSpPr txBox="1">
              <a:spLocks noChangeArrowheads="1"/>
            </p:cNvSpPr>
            <p:nvPr/>
          </p:nvSpPr>
          <p:spPr bwMode="auto">
            <a:xfrm>
              <a:off x="4770"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1300</a:t>
              </a:r>
            </a:p>
          </p:txBody>
        </p:sp>
        <p:sp>
          <p:nvSpPr>
            <p:cNvPr id="28683" name="Text Box 11"/>
            <p:cNvSpPr txBox="1">
              <a:spLocks noChangeArrowheads="1"/>
            </p:cNvSpPr>
            <p:nvPr/>
          </p:nvSpPr>
          <p:spPr bwMode="auto">
            <a:xfrm>
              <a:off x="5424"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1200</a:t>
              </a:r>
            </a:p>
          </p:txBody>
        </p:sp>
        <p:sp>
          <p:nvSpPr>
            <p:cNvPr id="28684" name="Text Box 12"/>
            <p:cNvSpPr txBox="1">
              <a:spLocks noChangeArrowheads="1"/>
            </p:cNvSpPr>
            <p:nvPr/>
          </p:nvSpPr>
          <p:spPr bwMode="auto">
            <a:xfrm>
              <a:off x="4116"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1400</a:t>
              </a:r>
            </a:p>
          </p:txBody>
        </p:sp>
        <p:sp>
          <p:nvSpPr>
            <p:cNvPr id="28685" name="Text Box 13"/>
            <p:cNvSpPr txBox="1">
              <a:spLocks noChangeArrowheads="1"/>
            </p:cNvSpPr>
            <p:nvPr/>
          </p:nvSpPr>
          <p:spPr bwMode="auto">
            <a:xfrm>
              <a:off x="3462"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1500</a:t>
              </a:r>
            </a:p>
          </p:txBody>
        </p:sp>
        <p:sp>
          <p:nvSpPr>
            <p:cNvPr id="28686" name="Text Box 14"/>
            <p:cNvSpPr txBox="1">
              <a:spLocks noChangeArrowheads="1"/>
            </p:cNvSpPr>
            <p:nvPr/>
          </p:nvSpPr>
          <p:spPr bwMode="auto">
            <a:xfrm>
              <a:off x="2808"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1600</a:t>
              </a:r>
            </a:p>
          </p:txBody>
        </p:sp>
        <p:sp>
          <p:nvSpPr>
            <p:cNvPr id="28687" name="Text Box 15"/>
            <p:cNvSpPr txBox="1">
              <a:spLocks noChangeArrowheads="1"/>
            </p:cNvSpPr>
            <p:nvPr/>
          </p:nvSpPr>
          <p:spPr bwMode="auto">
            <a:xfrm>
              <a:off x="2154"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1700</a:t>
              </a:r>
            </a:p>
          </p:txBody>
        </p:sp>
        <p:sp>
          <p:nvSpPr>
            <p:cNvPr id="28688" name="Text Box 16"/>
            <p:cNvSpPr txBox="1">
              <a:spLocks noChangeArrowheads="1"/>
            </p:cNvSpPr>
            <p:nvPr/>
          </p:nvSpPr>
          <p:spPr bwMode="auto">
            <a:xfrm>
              <a:off x="1500"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1800</a:t>
              </a:r>
            </a:p>
          </p:txBody>
        </p:sp>
        <p:sp>
          <p:nvSpPr>
            <p:cNvPr id="28689" name="Text Box 17"/>
            <p:cNvSpPr txBox="1">
              <a:spLocks noChangeArrowheads="1"/>
            </p:cNvSpPr>
            <p:nvPr/>
          </p:nvSpPr>
          <p:spPr bwMode="auto">
            <a:xfrm>
              <a:off x="846"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1900</a:t>
              </a:r>
            </a:p>
          </p:txBody>
        </p:sp>
        <p:sp>
          <p:nvSpPr>
            <p:cNvPr id="28690" name="Text Box 18"/>
            <p:cNvSpPr txBox="1">
              <a:spLocks noChangeArrowheads="1"/>
            </p:cNvSpPr>
            <p:nvPr/>
          </p:nvSpPr>
          <p:spPr bwMode="auto">
            <a:xfrm>
              <a:off x="192"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2000</a:t>
              </a:r>
            </a:p>
          </p:txBody>
        </p:sp>
      </p:grpSp>
      <p:sp>
        <p:nvSpPr>
          <p:cNvPr id="28691" name="Line 19"/>
          <p:cNvSpPr>
            <a:spLocks noChangeShapeType="1"/>
          </p:cNvSpPr>
          <p:nvPr/>
        </p:nvSpPr>
        <p:spPr bwMode="auto">
          <a:xfrm>
            <a:off x="88392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28692" name="Line 20"/>
          <p:cNvSpPr>
            <a:spLocks noChangeShapeType="1"/>
          </p:cNvSpPr>
          <p:nvPr/>
        </p:nvSpPr>
        <p:spPr bwMode="auto">
          <a:xfrm>
            <a:off x="457200" y="3429000"/>
            <a:ext cx="0" cy="835025"/>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28693" name="Line 21"/>
          <p:cNvSpPr>
            <a:spLocks noChangeShapeType="1"/>
          </p:cNvSpPr>
          <p:nvPr/>
        </p:nvSpPr>
        <p:spPr bwMode="auto">
          <a:xfrm>
            <a:off x="66294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28694" name="Line 22"/>
          <p:cNvSpPr>
            <a:spLocks noChangeShapeType="1"/>
          </p:cNvSpPr>
          <p:nvPr/>
        </p:nvSpPr>
        <p:spPr bwMode="auto">
          <a:xfrm>
            <a:off x="56388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28695" name="Line 23"/>
          <p:cNvSpPr>
            <a:spLocks noChangeShapeType="1"/>
          </p:cNvSpPr>
          <p:nvPr/>
        </p:nvSpPr>
        <p:spPr bwMode="auto">
          <a:xfrm>
            <a:off x="45720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28696" name="Line 24"/>
          <p:cNvSpPr>
            <a:spLocks noChangeShapeType="1"/>
          </p:cNvSpPr>
          <p:nvPr/>
        </p:nvSpPr>
        <p:spPr bwMode="auto">
          <a:xfrm>
            <a:off x="35052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28697" name="Line 25"/>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28698" name="Text Box 26"/>
          <p:cNvSpPr txBox="1">
            <a:spLocks noChangeArrowheads="1"/>
          </p:cNvSpPr>
          <p:nvPr/>
        </p:nvSpPr>
        <p:spPr bwMode="auto">
          <a:xfrm rot="-3154037">
            <a:off x="220662" y="1627188"/>
            <a:ext cx="4241801"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a:solidFill>
                  <a:schemeClr val="bg1"/>
                </a:solidFill>
                <a:latin typeface="Times New Roman" pitchFamily="18" charset="0"/>
                <a:ea typeface="SimSun" pitchFamily="2" charset="-122"/>
              </a:rPr>
              <a:t>约瑟 </a:t>
            </a:r>
            <a:r>
              <a:rPr lang="en-US" altLang="en-US" sz="2800">
                <a:solidFill>
                  <a:schemeClr val="bg1"/>
                </a:solidFill>
                <a:latin typeface="Times New Roman" pitchFamily="18" charset="0"/>
              </a:rPr>
              <a:t>(1915-1805)</a:t>
            </a:r>
            <a:endParaRPr lang="en-US" altLang="en-US" sz="3600">
              <a:solidFill>
                <a:schemeClr val="bg1"/>
              </a:solidFill>
              <a:latin typeface="Times New Roman" pitchFamily="18" charset="0"/>
            </a:endParaRPr>
          </a:p>
        </p:txBody>
      </p:sp>
      <p:sp>
        <p:nvSpPr>
          <p:cNvPr id="28699" name="Line 27"/>
          <p:cNvSpPr>
            <a:spLocks noChangeShapeType="1"/>
          </p:cNvSpPr>
          <p:nvPr/>
        </p:nvSpPr>
        <p:spPr bwMode="auto">
          <a:xfrm flipH="1">
            <a:off x="7848600" y="1828800"/>
            <a:ext cx="0" cy="1981200"/>
          </a:xfrm>
          <a:prstGeom prst="line">
            <a:avLst/>
          </a:prstGeom>
          <a:noFill/>
          <a:ln w="762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700" name="Text Box 28"/>
          <p:cNvSpPr txBox="1">
            <a:spLocks noChangeArrowheads="1"/>
          </p:cNvSpPr>
          <p:nvPr/>
        </p:nvSpPr>
        <p:spPr bwMode="auto">
          <a:xfrm>
            <a:off x="5638800" y="1295400"/>
            <a:ext cx="14478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a:solidFill>
                  <a:srgbClr val="DDDDDD"/>
                </a:solidFill>
                <a:latin typeface="Times New Roman" pitchFamily="18" charset="0"/>
              </a:rPr>
              <a:t>1445</a:t>
            </a:r>
            <a:r>
              <a:rPr lang="en-US" altLang="en-US" sz="3200">
                <a:solidFill>
                  <a:schemeClr val="bg2"/>
                </a:solidFill>
                <a:latin typeface="Times New Roman" pitchFamily="18" charset="0"/>
              </a:rPr>
              <a:t> </a:t>
            </a:r>
          </a:p>
        </p:txBody>
      </p:sp>
      <p:sp>
        <p:nvSpPr>
          <p:cNvPr id="28701" name="Text Box 29"/>
          <p:cNvSpPr txBox="1">
            <a:spLocks noChangeArrowheads="1"/>
          </p:cNvSpPr>
          <p:nvPr/>
        </p:nvSpPr>
        <p:spPr bwMode="auto">
          <a:xfrm>
            <a:off x="7162800" y="1295400"/>
            <a:ext cx="14478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200">
                <a:solidFill>
                  <a:schemeClr val="bg2"/>
                </a:solidFill>
                <a:latin typeface="Times New Roman" pitchFamily="18" charset="0"/>
              </a:rPr>
              <a:t>1290 </a:t>
            </a:r>
          </a:p>
        </p:txBody>
      </p:sp>
      <p:sp>
        <p:nvSpPr>
          <p:cNvPr id="28702" name="Text Box 30"/>
          <p:cNvSpPr txBox="1">
            <a:spLocks noChangeArrowheads="1"/>
          </p:cNvSpPr>
          <p:nvPr/>
        </p:nvSpPr>
        <p:spPr bwMode="auto">
          <a:xfrm rot="-3154037">
            <a:off x="4264025" y="1800225"/>
            <a:ext cx="42418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3600">
                <a:solidFill>
                  <a:schemeClr val="bg1"/>
                </a:solidFill>
                <a:latin typeface="Times New Roman" pitchFamily="18" charset="0"/>
                <a:ea typeface="SimSun" pitchFamily="2" charset="-122"/>
              </a:rPr>
              <a:t>摩西 </a:t>
            </a:r>
            <a:r>
              <a:rPr lang="en-US" altLang="en-US" sz="2800">
                <a:solidFill>
                  <a:schemeClr val="bg1"/>
                </a:solidFill>
                <a:latin typeface="Times New Roman" pitchFamily="18" charset="0"/>
              </a:rPr>
              <a:t>(1525-1405)</a:t>
            </a:r>
            <a:endParaRPr lang="en-US" altLang="en-US" sz="3600">
              <a:solidFill>
                <a:schemeClr val="bg1"/>
              </a:solidFill>
              <a:latin typeface="Times New Roman" pitchFamily="18" charset="0"/>
            </a:endParaRPr>
          </a:p>
        </p:txBody>
      </p:sp>
      <p:sp>
        <p:nvSpPr>
          <p:cNvPr id="28703" name="Line 31"/>
          <p:cNvSpPr>
            <a:spLocks noChangeShapeType="1"/>
          </p:cNvSpPr>
          <p:nvPr/>
        </p:nvSpPr>
        <p:spPr bwMode="auto">
          <a:xfrm>
            <a:off x="5334000" y="4038600"/>
            <a:ext cx="1219200" cy="0"/>
          </a:xfrm>
          <a:prstGeom prst="line">
            <a:avLst/>
          </a:prstGeom>
          <a:noFill/>
          <a:ln w="76200">
            <a:solidFill>
              <a:srgbClr val="FFFF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28702"/>
                                        </p:tgtEl>
                                        <p:attrNameLst>
                                          <p:attrName>style.visibility</p:attrName>
                                        </p:attrNameLst>
                                      </p:cBhvr>
                                      <p:to>
                                        <p:strVal val="visible"/>
                                      </p:to>
                                    </p:set>
                                    <p:animEffect transition="in" filter="dissolve">
                                      <p:cBhvr>
                                        <p:cTn id="7" dur="500"/>
                                        <p:tgtEl>
                                          <p:spTgt spid="28702"/>
                                        </p:tgtEl>
                                      </p:cBhvr>
                                    </p:animEffect>
                                  </p:childTnLst>
                                </p:cTn>
                              </p:par>
                            </p:childTnLst>
                          </p:cTn>
                        </p:par>
                        <p:par>
                          <p:cTn id="8" fill="hold" nodeType="afterGroup">
                            <p:stCondLst>
                              <p:cond delay="5500"/>
                            </p:stCondLst>
                            <p:childTnLst>
                              <p:par>
                                <p:cTn id="9" presetID="17" presetClass="entr" presetSubtype="10" fill="hold" grpId="0" nodeType="afterEffect">
                                  <p:stCondLst>
                                    <p:cond delay="3000"/>
                                  </p:stCondLst>
                                  <p:childTnLst>
                                    <p:set>
                                      <p:cBhvr>
                                        <p:cTn id="10" dur="1" fill="hold">
                                          <p:stCondLst>
                                            <p:cond delay="0"/>
                                          </p:stCondLst>
                                        </p:cTn>
                                        <p:tgtEl>
                                          <p:spTgt spid="28703"/>
                                        </p:tgtEl>
                                        <p:attrNameLst>
                                          <p:attrName>style.visibility</p:attrName>
                                        </p:attrNameLst>
                                      </p:cBhvr>
                                      <p:to>
                                        <p:strVal val="visible"/>
                                      </p:to>
                                    </p:set>
                                    <p:anim calcmode="lin" valueType="num">
                                      <p:cBhvr>
                                        <p:cTn id="11" dur="500" fill="hold"/>
                                        <p:tgtEl>
                                          <p:spTgt spid="28703"/>
                                        </p:tgtEl>
                                        <p:attrNameLst>
                                          <p:attrName>ppt_w</p:attrName>
                                        </p:attrNameLst>
                                      </p:cBhvr>
                                      <p:tavLst>
                                        <p:tav tm="0">
                                          <p:val>
                                            <p:fltVal val="0"/>
                                          </p:val>
                                        </p:tav>
                                        <p:tav tm="100000">
                                          <p:val>
                                            <p:strVal val="#ppt_w"/>
                                          </p:val>
                                        </p:tav>
                                      </p:tavLst>
                                    </p:anim>
                                    <p:anim calcmode="lin" valueType="num">
                                      <p:cBhvr>
                                        <p:cTn id="12" dur="500" fill="hold"/>
                                        <p:tgtEl>
                                          <p:spTgt spid="2870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02" grpId="0" autoUpdateAnimBg="0"/>
      <p:bldP spid="28703"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808000"/>
        </a:solidFill>
        <a:effectLst/>
      </p:bgPr>
    </p:bg>
    <p:spTree>
      <p:nvGrpSpPr>
        <p:cNvPr id="1" name=""/>
        <p:cNvGrpSpPr/>
        <p:nvPr/>
      </p:nvGrpSpPr>
      <p:grpSpPr>
        <a:xfrm>
          <a:off x="0" y="0"/>
          <a:ext cx="0" cy="0"/>
          <a:chOff x="0" y="0"/>
          <a:chExt cx="0" cy="0"/>
        </a:xfrm>
      </p:grpSpPr>
      <p:sp>
        <p:nvSpPr>
          <p:cNvPr id="552015" name="Text Box 79"/>
          <p:cNvSpPr txBox="1">
            <a:spLocks noChangeArrowheads="1"/>
          </p:cNvSpPr>
          <p:nvPr/>
        </p:nvSpPr>
        <p:spPr bwMode="auto">
          <a:xfrm>
            <a:off x="8237538" y="152400"/>
            <a:ext cx="523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0">
                <a:solidFill>
                  <a:srgbClr val="000000"/>
                </a:solidFill>
              </a:rPr>
              <a:t>66</a:t>
            </a:r>
          </a:p>
        </p:txBody>
      </p:sp>
      <p:sp>
        <p:nvSpPr>
          <p:cNvPr id="552014" name="Rectangle 78"/>
          <p:cNvSpPr>
            <a:spLocks noGrp="1" noChangeArrowheads="1"/>
          </p:cNvSpPr>
          <p:nvPr>
            <p:ph type="title"/>
          </p:nvPr>
        </p:nvSpPr>
        <p:spPr>
          <a:xfrm>
            <a:off x="5638800" y="152400"/>
            <a:ext cx="3276600" cy="4114800"/>
          </a:xfrm>
        </p:spPr>
        <p:txBody>
          <a:bodyPr/>
          <a:lstStyle/>
          <a:p>
            <a:r>
              <a:rPr lang="zh-CN" altLang="en-US" b="1" i="1">
                <a:solidFill>
                  <a:schemeClr val="bg1"/>
                </a:solidFill>
                <a:latin typeface="Arial Black" pitchFamily="34" charset="0"/>
                <a:ea typeface="SimSun" pitchFamily="2" charset="-122"/>
              </a:rPr>
              <a:t>埃及</a:t>
            </a:r>
            <a:br>
              <a:rPr lang="zh-CN" altLang="en-US" b="1" i="1">
                <a:solidFill>
                  <a:schemeClr val="bg1"/>
                </a:solidFill>
                <a:latin typeface="Arial Black" pitchFamily="34" charset="0"/>
                <a:ea typeface="SimSun" pitchFamily="2" charset="-122"/>
              </a:rPr>
            </a:br>
            <a:r>
              <a:rPr lang="zh-CN" altLang="en-US" b="1" i="1">
                <a:solidFill>
                  <a:schemeClr val="bg1"/>
                </a:solidFill>
                <a:latin typeface="Arial Black" pitchFamily="34" charset="0"/>
                <a:ea typeface="SimSun" pitchFamily="2" charset="-122"/>
              </a:rPr>
              <a:t>寄居</a:t>
            </a:r>
            <a:br>
              <a:rPr lang="zh-CN" altLang="en-US" b="1" i="1">
                <a:solidFill>
                  <a:schemeClr val="bg1"/>
                </a:solidFill>
                <a:latin typeface="Arial Black" pitchFamily="34" charset="0"/>
                <a:ea typeface="SimSun" pitchFamily="2" charset="-122"/>
              </a:rPr>
            </a:br>
            <a:r>
              <a:rPr lang="zh-CN" altLang="en-US" b="1" i="1">
                <a:solidFill>
                  <a:schemeClr val="bg1"/>
                </a:solidFill>
                <a:latin typeface="Arial Black" pitchFamily="34" charset="0"/>
                <a:ea typeface="SimSun" pitchFamily="2" charset="-122"/>
              </a:rPr>
              <a:t>年表对比</a:t>
            </a:r>
            <a:r>
              <a:rPr lang="zh-CN" altLang="en-US" sz="2800" b="1" i="1">
                <a:solidFill>
                  <a:schemeClr val="bg1"/>
                </a:solidFill>
                <a:latin typeface="Arial Black" pitchFamily="34" charset="0"/>
                <a:ea typeface="SimSun" pitchFamily="2" charset="-122"/>
              </a:rPr>
              <a:t> </a:t>
            </a:r>
            <a:r>
              <a:rPr lang="en-US" altLang="zh-CN" sz="3600" b="1" i="1">
                <a:solidFill>
                  <a:schemeClr val="bg1"/>
                </a:solidFill>
                <a:latin typeface="Arial Black" pitchFamily="34" charset="0"/>
                <a:ea typeface="SimSun" pitchFamily="2" charset="-122"/>
              </a:rPr>
              <a:t> </a:t>
            </a:r>
            <a:br>
              <a:rPr lang="en-US" altLang="zh-CN" sz="3600" i="1">
                <a:solidFill>
                  <a:schemeClr val="bg1"/>
                </a:solidFill>
                <a:latin typeface="Arial Black" pitchFamily="34" charset="0"/>
                <a:ea typeface="SimSun" pitchFamily="2" charset="-122"/>
              </a:rPr>
            </a:br>
            <a:r>
              <a:rPr lang="zh-CN" altLang="en-US" sz="1600" i="1">
                <a:solidFill>
                  <a:schemeClr val="bg1"/>
                </a:solidFill>
                <a:latin typeface="Times" pitchFamily="18" charset="0"/>
                <a:ea typeface="SimSun" pitchFamily="2" charset="-122"/>
              </a:rPr>
              <a:t>取于（第一列自加）</a:t>
            </a:r>
            <a:r>
              <a:rPr lang="en-US" altLang="zh-CN" sz="1600" i="1">
                <a:solidFill>
                  <a:schemeClr val="bg1"/>
                </a:solidFill>
                <a:latin typeface="Times" pitchFamily="18" charset="0"/>
                <a:ea typeface="SimSun" pitchFamily="2" charset="-122"/>
              </a:rPr>
              <a:t>John H. Walton, </a:t>
            </a:r>
            <a:r>
              <a:rPr lang="en-US" altLang="zh-CN" sz="1600">
                <a:solidFill>
                  <a:schemeClr val="bg1"/>
                </a:solidFill>
                <a:latin typeface="Times" pitchFamily="18" charset="0"/>
                <a:ea typeface="SimSun" pitchFamily="2" charset="-122"/>
              </a:rPr>
              <a:t>Chronological and Background Charts of the OT</a:t>
            </a:r>
            <a:r>
              <a:rPr lang="en-US" altLang="zh-CN" sz="1600" i="1">
                <a:solidFill>
                  <a:schemeClr val="bg1"/>
                </a:solidFill>
                <a:latin typeface="Times" pitchFamily="18" charset="0"/>
                <a:ea typeface="SimSun" pitchFamily="2" charset="-122"/>
              </a:rPr>
              <a:t>, 2d ed., 99 (cf. OTS, 108a-b)</a:t>
            </a:r>
            <a:br>
              <a:rPr lang="en-US" altLang="zh-CN" sz="1600" i="1">
                <a:solidFill>
                  <a:schemeClr val="bg1"/>
                </a:solidFill>
                <a:latin typeface="Times" pitchFamily="18" charset="0"/>
                <a:ea typeface="SimSun" pitchFamily="2" charset="-122"/>
              </a:rPr>
            </a:br>
            <a:endParaRPr lang="en-US" altLang="zh-CN" sz="1600" i="1">
              <a:solidFill>
                <a:schemeClr val="bg1"/>
              </a:solidFill>
              <a:latin typeface="Times" pitchFamily="18" charset="0"/>
              <a:ea typeface="SimSun" pitchFamily="2" charset="-122"/>
            </a:endParaRPr>
          </a:p>
        </p:txBody>
      </p:sp>
      <p:grpSp>
        <p:nvGrpSpPr>
          <p:cNvPr id="551938" name="Group 2"/>
          <p:cNvGrpSpPr>
            <a:grpSpLocks/>
          </p:cNvGrpSpPr>
          <p:nvPr/>
        </p:nvGrpSpPr>
        <p:grpSpPr bwMode="auto">
          <a:xfrm>
            <a:off x="152400" y="0"/>
            <a:ext cx="6477000" cy="6858000"/>
            <a:chOff x="96" y="0"/>
            <a:chExt cx="4080" cy="4320"/>
          </a:xfrm>
        </p:grpSpPr>
        <p:grpSp>
          <p:nvGrpSpPr>
            <p:cNvPr id="551983" name="Group 47"/>
            <p:cNvGrpSpPr>
              <a:grpSpLocks/>
            </p:cNvGrpSpPr>
            <p:nvPr/>
          </p:nvGrpSpPr>
          <p:grpSpPr bwMode="auto">
            <a:xfrm>
              <a:off x="100" y="3"/>
              <a:ext cx="4072" cy="381"/>
              <a:chOff x="0" y="0"/>
              <a:chExt cx="4490" cy="623"/>
            </a:xfrm>
          </p:grpSpPr>
          <p:grpSp>
            <p:nvGrpSpPr>
              <p:cNvPr id="552009" name="Group 73"/>
              <p:cNvGrpSpPr>
                <a:grpSpLocks/>
              </p:cNvGrpSpPr>
              <p:nvPr/>
            </p:nvGrpSpPr>
            <p:grpSpPr bwMode="auto">
              <a:xfrm>
                <a:off x="0" y="0"/>
                <a:ext cx="885" cy="623"/>
                <a:chOff x="0" y="0"/>
                <a:chExt cx="885" cy="623"/>
              </a:xfrm>
            </p:grpSpPr>
            <p:sp>
              <p:nvSpPr>
                <p:cNvPr id="552013" name="Rectangle 77"/>
                <p:cNvSpPr>
                  <a:spLocks noChangeArrowheads="1"/>
                </p:cNvSpPr>
                <p:nvPr/>
              </p:nvSpPr>
              <p:spPr bwMode="auto">
                <a:xfrm>
                  <a:off x="0" y="0"/>
                  <a:ext cx="885"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nvGrpSpPr>
                <p:cNvPr id="552010" name="Group 74"/>
                <p:cNvGrpSpPr>
                  <a:grpSpLocks/>
                </p:cNvGrpSpPr>
                <p:nvPr/>
              </p:nvGrpSpPr>
              <p:grpSpPr bwMode="auto">
                <a:xfrm>
                  <a:off x="0" y="0"/>
                  <a:ext cx="885" cy="623"/>
                  <a:chOff x="0" y="0"/>
                  <a:chExt cx="885" cy="623"/>
                </a:xfrm>
              </p:grpSpPr>
              <p:sp>
                <p:nvSpPr>
                  <p:cNvPr id="552012" name="Rectangle 76"/>
                  <p:cNvSpPr>
                    <a:spLocks noChangeArrowheads="1"/>
                  </p:cNvSpPr>
                  <p:nvPr/>
                </p:nvSpPr>
                <p:spPr bwMode="auto">
                  <a:xfrm>
                    <a:off x="43" y="0"/>
                    <a:ext cx="799"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700">
                        <a:solidFill>
                          <a:srgbClr val="FFFFFF"/>
                        </a:solidFill>
                        <a:latin typeface="Liffo" charset="0"/>
                        <a:cs typeface="Times New Roman" pitchFamily="18" charset="0"/>
                      </a:rPr>
                      <a:t> </a:t>
                    </a:r>
                    <a:endParaRPr lang="en-US" altLang="en-US" sz="1200" b="0">
                      <a:latin typeface="Times New Roman" pitchFamily="18" charset="0"/>
                      <a:cs typeface="Times New Roman" pitchFamily="18" charset="0"/>
                    </a:endParaRPr>
                  </a:p>
                  <a:p>
                    <a:pPr algn="ctr"/>
                    <a:r>
                      <a:rPr lang="en-US" altLang="en-US" sz="1400">
                        <a:solidFill>
                          <a:srgbClr val="FFFFFF"/>
                        </a:solidFill>
                        <a:latin typeface="Liffo" charset="0"/>
                        <a:cs typeface="Times New Roman" pitchFamily="18" charset="0"/>
                      </a:rPr>
                      <a:t>400 </a:t>
                    </a:r>
                    <a:r>
                      <a:rPr lang="zh-CN" altLang="en-US" sz="1400">
                        <a:solidFill>
                          <a:srgbClr val="FFFFFF"/>
                        </a:solidFill>
                        <a:latin typeface="Liffo" charset="0"/>
                        <a:ea typeface="SimSun" pitchFamily="2" charset="-122"/>
                      </a:rPr>
                      <a:t>年</a:t>
                    </a:r>
                  </a:p>
                  <a:p>
                    <a:pPr algn="ctr"/>
                    <a:r>
                      <a:rPr lang="zh-CN" altLang="en-US" sz="1400">
                        <a:solidFill>
                          <a:srgbClr val="FFFFFF"/>
                        </a:solidFill>
                        <a:latin typeface="Liffo" charset="0"/>
                        <a:ea typeface="SimSun" pitchFamily="2" charset="-122"/>
                      </a:rPr>
                      <a:t>寄居</a:t>
                    </a:r>
                    <a:endParaRPr lang="zh-CN" altLang="en-US" sz="2400" b="0">
                      <a:latin typeface="Times New Roman" pitchFamily="18" charset="0"/>
                      <a:ea typeface="SimSun" pitchFamily="2" charset="-122"/>
                    </a:endParaRPr>
                  </a:p>
                </p:txBody>
              </p:sp>
              <p:sp>
                <p:nvSpPr>
                  <p:cNvPr id="552011" name="Rectangle 75"/>
                  <p:cNvSpPr>
                    <a:spLocks noChangeArrowheads="1"/>
                  </p:cNvSpPr>
                  <p:nvPr/>
                </p:nvSpPr>
                <p:spPr bwMode="auto">
                  <a:xfrm>
                    <a:off x="0" y="0"/>
                    <a:ext cx="885" cy="62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grpSp>
            <p:nvGrpSpPr>
              <p:cNvPr id="552004" name="Group 68"/>
              <p:cNvGrpSpPr>
                <a:grpSpLocks/>
              </p:cNvGrpSpPr>
              <p:nvPr/>
            </p:nvGrpSpPr>
            <p:grpSpPr bwMode="auto">
              <a:xfrm>
                <a:off x="885" y="0"/>
                <a:ext cx="843" cy="623"/>
                <a:chOff x="885" y="0"/>
                <a:chExt cx="843" cy="623"/>
              </a:xfrm>
            </p:grpSpPr>
            <p:sp>
              <p:nvSpPr>
                <p:cNvPr id="552008" name="Rectangle 72"/>
                <p:cNvSpPr>
                  <a:spLocks noChangeArrowheads="1"/>
                </p:cNvSpPr>
                <p:nvPr/>
              </p:nvSpPr>
              <p:spPr bwMode="auto">
                <a:xfrm>
                  <a:off x="885" y="0"/>
                  <a:ext cx="843"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nvGrpSpPr>
                <p:cNvPr id="552005" name="Group 69"/>
                <p:cNvGrpSpPr>
                  <a:grpSpLocks/>
                </p:cNvGrpSpPr>
                <p:nvPr/>
              </p:nvGrpSpPr>
              <p:grpSpPr bwMode="auto">
                <a:xfrm>
                  <a:off x="885" y="0"/>
                  <a:ext cx="843" cy="623"/>
                  <a:chOff x="885" y="0"/>
                  <a:chExt cx="843" cy="623"/>
                </a:xfrm>
              </p:grpSpPr>
              <p:sp>
                <p:nvSpPr>
                  <p:cNvPr id="552007" name="Rectangle 71"/>
                  <p:cNvSpPr>
                    <a:spLocks noChangeArrowheads="1"/>
                  </p:cNvSpPr>
                  <p:nvPr/>
                </p:nvSpPr>
                <p:spPr bwMode="auto">
                  <a:xfrm>
                    <a:off x="928" y="0"/>
                    <a:ext cx="757"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700">
                        <a:solidFill>
                          <a:srgbClr val="FFFFFF"/>
                        </a:solidFill>
                        <a:latin typeface="Liffo" charset="0"/>
                        <a:cs typeface="Times New Roman" pitchFamily="18" charset="0"/>
                      </a:rPr>
                      <a:t> </a:t>
                    </a:r>
                    <a:endParaRPr lang="en-US" altLang="en-US" sz="1200" b="0">
                      <a:latin typeface="Times New Roman" pitchFamily="18" charset="0"/>
                      <a:cs typeface="Times New Roman" pitchFamily="18" charset="0"/>
                    </a:endParaRPr>
                  </a:p>
                  <a:p>
                    <a:pPr algn="ctr" eaLnBrk="0" hangingPunct="0"/>
                    <a:r>
                      <a:rPr lang="en-US" altLang="en-US" sz="1400">
                        <a:solidFill>
                          <a:srgbClr val="FFFFFF"/>
                        </a:solidFill>
                        <a:latin typeface="Liffo" charset="0"/>
                        <a:cs typeface="Times New Roman" pitchFamily="18" charset="0"/>
                      </a:rPr>
                      <a:t>430 </a:t>
                    </a:r>
                    <a:r>
                      <a:rPr lang="zh-CN" altLang="en-US" sz="1400">
                        <a:solidFill>
                          <a:srgbClr val="FFFFFF"/>
                        </a:solidFill>
                        <a:latin typeface="Liffo" charset="0"/>
                        <a:ea typeface="SimSun" pitchFamily="2" charset="-122"/>
                      </a:rPr>
                      <a:t>年 </a:t>
                    </a:r>
                  </a:p>
                  <a:p>
                    <a:pPr algn="ctr" eaLnBrk="0" hangingPunct="0"/>
                    <a:r>
                      <a:rPr lang="zh-CN" altLang="en-US" sz="1400">
                        <a:solidFill>
                          <a:srgbClr val="FFFFFF"/>
                        </a:solidFill>
                        <a:latin typeface="Liffo" charset="0"/>
                        <a:ea typeface="SimSun" pitchFamily="2" charset="-122"/>
                      </a:rPr>
                      <a:t>寄居</a:t>
                    </a:r>
                  </a:p>
                </p:txBody>
              </p:sp>
              <p:sp>
                <p:nvSpPr>
                  <p:cNvPr id="552006" name="Rectangle 70"/>
                  <p:cNvSpPr>
                    <a:spLocks noChangeArrowheads="1"/>
                  </p:cNvSpPr>
                  <p:nvPr/>
                </p:nvSpPr>
                <p:spPr bwMode="auto">
                  <a:xfrm>
                    <a:off x="885" y="0"/>
                    <a:ext cx="843" cy="62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grpSp>
            <p:nvGrpSpPr>
              <p:cNvPr id="551999" name="Group 63"/>
              <p:cNvGrpSpPr>
                <a:grpSpLocks/>
              </p:cNvGrpSpPr>
              <p:nvPr/>
            </p:nvGrpSpPr>
            <p:grpSpPr bwMode="auto">
              <a:xfrm>
                <a:off x="1728" y="0"/>
                <a:ext cx="843" cy="623"/>
                <a:chOff x="1728" y="0"/>
                <a:chExt cx="843" cy="623"/>
              </a:xfrm>
            </p:grpSpPr>
            <p:sp>
              <p:nvSpPr>
                <p:cNvPr id="552003" name="Rectangle 67"/>
                <p:cNvSpPr>
                  <a:spLocks noChangeArrowheads="1"/>
                </p:cNvSpPr>
                <p:nvPr/>
              </p:nvSpPr>
              <p:spPr bwMode="auto">
                <a:xfrm>
                  <a:off x="1728" y="0"/>
                  <a:ext cx="843"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nvGrpSpPr>
                <p:cNvPr id="552000" name="Group 64"/>
                <p:cNvGrpSpPr>
                  <a:grpSpLocks/>
                </p:cNvGrpSpPr>
                <p:nvPr/>
              </p:nvGrpSpPr>
              <p:grpSpPr bwMode="auto">
                <a:xfrm>
                  <a:off x="1728" y="0"/>
                  <a:ext cx="843" cy="623"/>
                  <a:chOff x="1728" y="0"/>
                  <a:chExt cx="843" cy="623"/>
                </a:xfrm>
              </p:grpSpPr>
              <p:sp>
                <p:nvSpPr>
                  <p:cNvPr id="552002" name="Rectangle 66"/>
                  <p:cNvSpPr>
                    <a:spLocks noChangeArrowheads="1"/>
                  </p:cNvSpPr>
                  <p:nvPr/>
                </p:nvSpPr>
                <p:spPr bwMode="auto">
                  <a:xfrm>
                    <a:off x="1771" y="0"/>
                    <a:ext cx="757"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700">
                        <a:solidFill>
                          <a:srgbClr val="FFFFFF"/>
                        </a:solidFill>
                        <a:latin typeface="Liffo" charset="0"/>
                        <a:cs typeface="Times New Roman" pitchFamily="18" charset="0"/>
                      </a:rPr>
                      <a:t> </a:t>
                    </a:r>
                    <a:endParaRPr lang="en-US" altLang="en-US" sz="1200" b="0">
                      <a:latin typeface="Times New Roman" pitchFamily="18" charset="0"/>
                      <a:cs typeface="Times New Roman" pitchFamily="18" charset="0"/>
                    </a:endParaRPr>
                  </a:p>
                  <a:p>
                    <a:pPr algn="ctr" eaLnBrk="0" hangingPunct="0"/>
                    <a:r>
                      <a:rPr lang="en-US" altLang="en-US" sz="1400">
                        <a:solidFill>
                          <a:srgbClr val="FFFFFF"/>
                        </a:solidFill>
                        <a:latin typeface="Liffo" charset="0"/>
                        <a:cs typeface="Times New Roman" pitchFamily="18" charset="0"/>
                      </a:rPr>
                      <a:t>215 </a:t>
                    </a:r>
                    <a:r>
                      <a:rPr lang="zh-CN" altLang="en-US" sz="1400">
                        <a:solidFill>
                          <a:srgbClr val="FFFFFF"/>
                        </a:solidFill>
                        <a:latin typeface="Liffo" charset="0"/>
                        <a:ea typeface="SimSun" pitchFamily="2" charset="-122"/>
                      </a:rPr>
                      <a:t>年 </a:t>
                    </a:r>
                  </a:p>
                  <a:p>
                    <a:pPr algn="ctr" eaLnBrk="0" hangingPunct="0"/>
                    <a:r>
                      <a:rPr lang="zh-CN" altLang="en-US" sz="1400">
                        <a:solidFill>
                          <a:srgbClr val="FFFFFF"/>
                        </a:solidFill>
                        <a:latin typeface="Liffo" charset="0"/>
                        <a:ea typeface="SimSun" pitchFamily="2" charset="-122"/>
                      </a:rPr>
                      <a:t>寄居</a:t>
                    </a:r>
                  </a:p>
                </p:txBody>
              </p:sp>
              <p:sp>
                <p:nvSpPr>
                  <p:cNvPr id="552001" name="Rectangle 65"/>
                  <p:cNvSpPr>
                    <a:spLocks noChangeArrowheads="1"/>
                  </p:cNvSpPr>
                  <p:nvPr/>
                </p:nvSpPr>
                <p:spPr bwMode="auto">
                  <a:xfrm>
                    <a:off x="1728" y="0"/>
                    <a:ext cx="843" cy="62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grpSp>
            <p:nvGrpSpPr>
              <p:cNvPr id="551994" name="Group 58"/>
              <p:cNvGrpSpPr>
                <a:grpSpLocks/>
              </p:cNvGrpSpPr>
              <p:nvPr/>
            </p:nvGrpSpPr>
            <p:grpSpPr bwMode="auto">
              <a:xfrm>
                <a:off x="2571" y="0"/>
                <a:ext cx="306" cy="623"/>
                <a:chOff x="2571" y="0"/>
                <a:chExt cx="306" cy="623"/>
              </a:xfrm>
            </p:grpSpPr>
            <p:sp>
              <p:nvSpPr>
                <p:cNvPr id="551998" name="Rectangle 62"/>
                <p:cNvSpPr>
                  <a:spLocks noChangeArrowheads="1"/>
                </p:cNvSpPr>
                <p:nvPr/>
              </p:nvSpPr>
              <p:spPr bwMode="auto">
                <a:xfrm>
                  <a:off x="2571" y="0"/>
                  <a:ext cx="306"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nvGrpSpPr>
                <p:cNvPr id="551995" name="Group 59"/>
                <p:cNvGrpSpPr>
                  <a:grpSpLocks/>
                </p:cNvGrpSpPr>
                <p:nvPr/>
              </p:nvGrpSpPr>
              <p:grpSpPr bwMode="auto">
                <a:xfrm>
                  <a:off x="2571" y="0"/>
                  <a:ext cx="306" cy="623"/>
                  <a:chOff x="2571" y="0"/>
                  <a:chExt cx="306" cy="623"/>
                </a:xfrm>
              </p:grpSpPr>
              <p:sp>
                <p:nvSpPr>
                  <p:cNvPr id="551997" name="Rectangle 61"/>
                  <p:cNvSpPr>
                    <a:spLocks noChangeArrowheads="1"/>
                  </p:cNvSpPr>
                  <p:nvPr/>
                </p:nvSpPr>
                <p:spPr bwMode="auto">
                  <a:xfrm>
                    <a:off x="2614" y="0"/>
                    <a:ext cx="220"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1200" b="0">
                        <a:latin typeface="Times New Roman" pitchFamily="18" charset="0"/>
                        <a:cs typeface="Times New Roman" pitchFamily="18" charset="0"/>
                      </a:rPr>
                      <a:t> </a:t>
                    </a:r>
                  </a:p>
                  <a:p>
                    <a:pPr algn="ctr" eaLnBrk="0" hangingPunct="0"/>
                    <a:r>
                      <a:rPr lang="zh-CN" altLang="en-US" sz="1400">
                        <a:solidFill>
                          <a:schemeClr val="bg1"/>
                        </a:solidFill>
                        <a:latin typeface="Times New Roman" pitchFamily="18" charset="0"/>
                        <a:ea typeface="SimSun" pitchFamily="2" charset="-122"/>
                      </a:rPr>
                      <a:t>年</a:t>
                    </a:r>
                  </a:p>
                </p:txBody>
              </p:sp>
              <p:sp>
                <p:nvSpPr>
                  <p:cNvPr id="551996" name="Rectangle 60"/>
                  <p:cNvSpPr>
                    <a:spLocks noChangeArrowheads="1"/>
                  </p:cNvSpPr>
                  <p:nvPr/>
                </p:nvSpPr>
                <p:spPr bwMode="auto">
                  <a:xfrm>
                    <a:off x="2571" y="0"/>
                    <a:ext cx="306" cy="62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grpSp>
            <p:nvGrpSpPr>
              <p:cNvPr id="551989" name="Group 53"/>
              <p:cNvGrpSpPr>
                <a:grpSpLocks/>
              </p:cNvGrpSpPr>
              <p:nvPr/>
            </p:nvGrpSpPr>
            <p:grpSpPr bwMode="auto">
              <a:xfrm>
                <a:off x="2877" y="0"/>
                <a:ext cx="770" cy="623"/>
                <a:chOff x="2877" y="0"/>
                <a:chExt cx="770" cy="623"/>
              </a:xfrm>
            </p:grpSpPr>
            <p:sp>
              <p:nvSpPr>
                <p:cNvPr id="551993" name="Rectangle 57"/>
                <p:cNvSpPr>
                  <a:spLocks noChangeArrowheads="1"/>
                </p:cNvSpPr>
                <p:nvPr/>
              </p:nvSpPr>
              <p:spPr bwMode="auto">
                <a:xfrm>
                  <a:off x="2877" y="0"/>
                  <a:ext cx="770"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nvGrpSpPr>
                <p:cNvPr id="551990" name="Group 54"/>
                <p:cNvGrpSpPr>
                  <a:grpSpLocks/>
                </p:cNvGrpSpPr>
                <p:nvPr/>
              </p:nvGrpSpPr>
              <p:grpSpPr bwMode="auto">
                <a:xfrm>
                  <a:off x="2877" y="0"/>
                  <a:ext cx="770" cy="623"/>
                  <a:chOff x="2877" y="0"/>
                  <a:chExt cx="770" cy="623"/>
                </a:xfrm>
              </p:grpSpPr>
              <p:sp>
                <p:nvSpPr>
                  <p:cNvPr id="551992" name="Rectangle 56"/>
                  <p:cNvSpPr>
                    <a:spLocks noChangeArrowheads="1"/>
                  </p:cNvSpPr>
                  <p:nvPr/>
                </p:nvSpPr>
                <p:spPr bwMode="auto">
                  <a:xfrm>
                    <a:off x="2920" y="0"/>
                    <a:ext cx="684"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700">
                        <a:solidFill>
                          <a:srgbClr val="FFFFFF"/>
                        </a:solidFill>
                        <a:latin typeface="Liffo" charset="0"/>
                        <a:cs typeface="Times New Roman" pitchFamily="18" charset="0"/>
                      </a:rPr>
                      <a:t> </a:t>
                    </a:r>
                    <a:endParaRPr lang="en-US" altLang="en-US" sz="1200" b="0">
                      <a:latin typeface="Times New Roman" pitchFamily="18" charset="0"/>
                      <a:cs typeface="Times New Roman" pitchFamily="18" charset="0"/>
                    </a:endParaRPr>
                  </a:p>
                  <a:p>
                    <a:pPr algn="ctr" eaLnBrk="0" hangingPunct="0"/>
                    <a:r>
                      <a:rPr lang="zh-CN" altLang="en-US" sz="1400">
                        <a:solidFill>
                          <a:schemeClr val="bg1"/>
                        </a:solidFill>
                        <a:latin typeface="Liffo" charset="0"/>
                        <a:ea typeface="SimSun" pitchFamily="2" charset="-122"/>
                      </a:rPr>
                      <a:t>迟期 </a:t>
                    </a:r>
                    <a:endParaRPr lang="zh-CN" altLang="en-US" sz="1200" b="0">
                      <a:solidFill>
                        <a:schemeClr val="bg1"/>
                      </a:solidFill>
                      <a:latin typeface="Times New Roman" pitchFamily="18" charset="0"/>
                      <a:ea typeface="SimSun" pitchFamily="2" charset="-122"/>
                    </a:endParaRPr>
                  </a:p>
                  <a:p>
                    <a:pPr algn="ctr" eaLnBrk="0" hangingPunct="0"/>
                    <a:r>
                      <a:rPr lang="zh-CN" altLang="en-US" sz="1400">
                        <a:solidFill>
                          <a:schemeClr val="bg1"/>
                        </a:solidFill>
                        <a:latin typeface="Times New Roman" pitchFamily="18" charset="0"/>
                        <a:ea typeface="SimSun" pitchFamily="2" charset="-122"/>
                      </a:rPr>
                      <a:t>出埃及</a:t>
                    </a:r>
                  </a:p>
                </p:txBody>
              </p:sp>
              <p:sp>
                <p:nvSpPr>
                  <p:cNvPr id="551991" name="Rectangle 55"/>
                  <p:cNvSpPr>
                    <a:spLocks noChangeArrowheads="1"/>
                  </p:cNvSpPr>
                  <p:nvPr/>
                </p:nvSpPr>
                <p:spPr bwMode="auto">
                  <a:xfrm>
                    <a:off x="2877" y="0"/>
                    <a:ext cx="770" cy="62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grpSp>
            <p:nvGrpSpPr>
              <p:cNvPr id="551984" name="Group 48"/>
              <p:cNvGrpSpPr>
                <a:grpSpLocks/>
              </p:cNvGrpSpPr>
              <p:nvPr/>
            </p:nvGrpSpPr>
            <p:grpSpPr bwMode="auto">
              <a:xfrm>
                <a:off x="3647" y="0"/>
                <a:ext cx="843" cy="623"/>
                <a:chOff x="3647" y="0"/>
                <a:chExt cx="843" cy="623"/>
              </a:xfrm>
            </p:grpSpPr>
            <p:sp>
              <p:nvSpPr>
                <p:cNvPr id="551988" name="Rectangle 52"/>
                <p:cNvSpPr>
                  <a:spLocks noChangeArrowheads="1"/>
                </p:cNvSpPr>
                <p:nvPr/>
              </p:nvSpPr>
              <p:spPr bwMode="auto">
                <a:xfrm>
                  <a:off x="3647" y="0"/>
                  <a:ext cx="843"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nvGrpSpPr>
                <p:cNvPr id="551985" name="Group 49"/>
                <p:cNvGrpSpPr>
                  <a:grpSpLocks/>
                </p:cNvGrpSpPr>
                <p:nvPr/>
              </p:nvGrpSpPr>
              <p:grpSpPr bwMode="auto">
                <a:xfrm>
                  <a:off x="3647" y="0"/>
                  <a:ext cx="843" cy="623"/>
                  <a:chOff x="3647" y="0"/>
                  <a:chExt cx="843" cy="623"/>
                </a:xfrm>
              </p:grpSpPr>
              <p:sp>
                <p:nvSpPr>
                  <p:cNvPr id="551987" name="Rectangle 51"/>
                  <p:cNvSpPr>
                    <a:spLocks noChangeArrowheads="1"/>
                  </p:cNvSpPr>
                  <p:nvPr/>
                </p:nvSpPr>
                <p:spPr bwMode="auto">
                  <a:xfrm>
                    <a:off x="3690" y="0"/>
                    <a:ext cx="757" cy="623"/>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en-US" sz="700">
                        <a:solidFill>
                          <a:srgbClr val="FFFFFF"/>
                        </a:solidFill>
                        <a:latin typeface="Liffo" charset="0"/>
                        <a:cs typeface="Times New Roman" pitchFamily="18" charset="0"/>
                      </a:rPr>
                      <a:t> </a:t>
                    </a:r>
                    <a:endParaRPr lang="en-US" altLang="en-US" sz="1200" b="0">
                      <a:latin typeface="Times New Roman" pitchFamily="18" charset="0"/>
                      <a:cs typeface="Times New Roman" pitchFamily="18" charset="0"/>
                    </a:endParaRPr>
                  </a:p>
                  <a:p>
                    <a:pPr algn="ctr" eaLnBrk="0" hangingPunct="0"/>
                    <a:r>
                      <a:rPr lang="zh-CN" altLang="en-US" sz="1400">
                        <a:solidFill>
                          <a:schemeClr val="bg1"/>
                        </a:solidFill>
                        <a:latin typeface="Times New Roman" pitchFamily="18" charset="0"/>
                        <a:ea typeface="SimSun" pitchFamily="2" charset="-122"/>
                      </a:rPr>
                      <a:t>评论的</a:t>
                    </a:r>
                  </a:p>
                </p:txBody>
              </p:sp>
              <p:sp>
                <p:nvSpPr>
                  <p:cNvPr id="551986" name="Rectangle 50"/>
                  <p:cNvSpPr>
                    <a:spLocks noChangeArrowheads="1"/>
                  </p:cNvSpPr>
                  <p:nvPr/>
                </p:nvSpPr>
                <p:spPr bwMode="auto">
                  <a:xfrm>
                    <a:off x="3647" y="0"/>
                    <a:ext cx="843" cy="623"/>
                  </a:xfrm>
                  <a:prstGeom prst="rect">
                    <a:avLst/>
                  </a:prstGeom>
                  <a:noFill/>
                  <a:ln w="7" cap="sq">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grpSp>
        </p:grpSp>
        <p:sp>
          <p:nvSpPr>
            <p:cNvPr id="551982" name="Rectangle 46"/>
            <p:cNvSpPr>
              <a:spLocks noChangeArrowheads="1"/>
            </p:cNvSpPr>
            <p:nvPr/>
          </p:nvSpPr>
          <p:spPr bwMode="auto">
            <a:xfrm>
              <a:off x="96" y="0"/>
              <a:ext cx="4080" cy="384"/>
            </a:xfrm>
            <a:prstGeom prst="rect">
              <a:avLst/>
            </a:prstGeom>
            <a:noFill/>
            <a:ln w="14287" cap="sq">
              <a:solidFill>
                <a:srgbClr val="A0A0A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GB"/>
            </a:p>
          </p:txBody>
        </p:sp>
        <p:grpSp>
          <p:nvGrpSpPr>
            <p:cNvPr id="551939" name="Group 3"/>
            <p:cNvGrpSpPr>
              <a:grpSpLocks/>
            </p:cNvGrpSpPr>
            <p:nvPr/>
          </p:nvGrpSpPr>
          <p:grpSpPr bwMode="auto">
            <a:xfrm>
              <a:off x="96" y="336"/>
              <a:ext cx="4032" cy="3984"/>
              <a:chOff x="1132" y="2904"/>
              <a:chExt cx="10080" cy="12620"/>
            </a:xfrm>
          </p:grpSpPr>
          <p:sp>
            <p:nvSpPr>
              <p:cNvPr id="551981" name="Text Box 45"/>
              <p:cNvSpPr txBox="1">
                <a:spLocks noChangeArrowheads="1"/>
              </p:cNvSpPr>
              <p:nvPr/>
            </p:nvSpPr>
            <p:spPr bwMode="auto">
              <a:xfrm>
                <a:off x="4876" y="7576"/>
                <a:ext cx="1728" cy="1872"/>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埃及寄居</a:t>
                </a:r>
              </a:p>
              <a:p>
                <a:pPr algn="ctr" eaLnBrk="0" hangingPunct="0"/>
                <a:r>
                  <a:rPr lang="en-US" altLang="en-US" sz="900">
                    <a:solidFill>
                      <a:srgbClr val="000000"/>
                    </a:solidFill>
                    <a:latin typeface="Times New Roman" pitchFamily="18" charset="0"/>
                  </a:rPr>
                  <a:t>1660-1446</a:t>
                </a:r>
              </a:p>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为奴</a:t>
                </a:r>
              </a:p>
              <a:p>
                <a:pPr algn="ctr" eaLnBrk="0" hangingPunct="0"/>
                <a:r>
                  <a:rPr lang="en-US" altLang="en-US" sz="900">
                    <a:solidFill>
                      <a:srgbClr val="000000"/>
                    </a:solidFill>
                    <a:latin typeface="Times New Roman" pitchFamily="18" charset="0"/>
                  </a:rPr>
                  <a:t>1580</a:t>
                </a:r>
                <a:endParaRPr lang="en-US" altLang="en-US" sz="1200" b="0">
                  <a:latin typeface="Times New Roman" pitchFamily="18" charset="0"/>
                </a:endParaRPr>
              </a:p>
            </p:txBody>
          </p:sp>
          <p:sp>
            <p:nvSpPr>
              <p:cNvPr id="551980" name="Text Box 44"/>
              <p:cNvSpPr txBox="1">
                <a:spLocks noChangeArrowheads="1"/>
              </p:cNvSpPr>
              <p:nvPr/>
            </p:nvSpPr>
            <p:spPr bwMode="auto">
              <a:xfrm>
                <a:off x="3004" y="5332"/>
                <a:ext cx="1728" cy="4032"/>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埃及寄居</a:t>
                </a:r>
              </a:p>
              <a:p>
                <a:pPr algn="ctr" eaLnBrk="0" hangingPunct="0"/>
                <a:r>
                  <a:rPr lang="en-US" altLang="en-US" sz="900">
                    <a:solidFill>
                      <a:srgbClr val="000000"/>
                    </a:solidFill>
                    <a:latin typeface="Times New Roman" pitchFamily="18" charset="0"/>
                  </a:rPr>
                  <a:t>1875-1446</a:t>
                </a: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为奴</a:t>
                </a:r>
              </a:p>
              <a:p>
                <a:pPr algn="ctr" eaLnBrk="0" hangingPunct="0"/>
                <a:r>
                  <a:rPr lang="en-US" altLang="en-US" sz="900">
                    <a:solidFill>
                      <a:srgbClr val="000000"/>
                    </a:solidFill>
                    <a:latin typeface="Times New Roman" pitchFamily="18" charset="0"/>
                  </a:rPr>
                  <a:t>1730 or 1580</a:t>
                </a:r>
                <a:endParaRPr lang="en-US" altLang="en-US" sz="1200" b="0">
                  <a:latin typeface="Times New Roman" pitchFamily="18" charset="0"/>
                </a:endParaRPr>
              </a:p>
            </p:txBody>
          </p:sp>
          <p:sp>
            <p:nvSpPr>
              <p:cNvPr id="551979" name="Text Box 43"/>
              <p:cNvSpPr txBox="1">
                <a:spLocks noChangeArrowheads="1"/>
              </p:cNvSpPr>
              <p:nvPr/>
            </p:nvSpPr>
            <p:spPr bwMode="auto">
              <a:xfrm>
                <a:off x="3004" y="9756"/>
                <a:ext cx="1728" cy="4032"/>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绕迷</a:t>
                </a:r>
              </a:p>
              <a:p>
                <a:pPr algn="ctr" eaLnBrk="0" hangingPunct="0"/>
                <a:r>
                  <a:rPr lang="en-US" altLang="en-US" sz="900">
                    <a:solidFill>
                      <a:srgbClr val="000000"/>
                    </a:solidFill>
                    <a:latin typeface="Times New Roman" pitchFamily="18" charset="0"/>
                  </a:rPr>
                  <a:t>1446-1405</a:t>
                </a:r>
              </a:p>
              <a:p>
                <a:pPr algn="ctr" eaLnBrk="0" hangingPunct="0"/>
                <a:endParaRPr lang="en-US" altLang="en-US" sz="1300">
                  <a:solidFill>
                    <a:srgbClr val="000000"/>
                  </a:solidFill>
                  <a:latin typeface="Times New Roman" pitchFamily="18" charset="0"/>
                </a:endParaRPr>
              </a:p>
              <a:p>
                <a:pPr algn="ctr" eaLnBrk="0" hangingPunct="0"/>
                <a:endParaRPr lang="en-US" altLang="en-US" sz="13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征服及士师</a:t>
                </a:r>
              </a:p>
              <a:p>
                <a:pPr algn="ctr" eaLnBrk="0" hangingPunct="0"/>
                <a:r>
                  <a:rPr lang="en-US" altLang="en-US" sz="900">
                    <a:solidFill>
                      <a:srgbClr val="000000"/>
                    </a:solidFill>
                    <a:latin typeface="Times New Roman" pitchFamily="18" charset="0"/>
                  </a:rPr>
                  <a:t>1406-1050</a:t>
                </a:r>
              </a:p>
            </p:txBody>
          </p:sp>
          <p:sp>
            <p:nvSpPr>
              <p:cNvPr id="551978" name="Text Box 42"/>
              <p:cNvSpPr txBox="1">
                <a:spLocks noChangeArrowheads="1"/>
              </p:cNvSpPr>
              <p:nvPr/>
            </p:nvSpPr>
            <p:spPr bwMode="auto">
              <a:xfrm>
                <a:off x="4876" y="9756"/>
                <a:ext cx="1728" cy="3888"/>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绕迷</a:t>
                </a:r>
              </a:p>
              <a:p>
                <a:pPr algn="ctr" eaLnBrk="0" hangingPunct="0"/>
                <a:r>
                  <a:rPr lang="en-US" altLang="en-US" sz="900">
                    <a:solidFill>
                      <a:srgbClr val="000000"/>
                    </a:solidFill>
                    <a:latin typeface="Times New Roman" pitchFamily="18" charset="0"/>
                  </a:rPr>
                  <a:t>1446-1405</a:t>
                </a:r>
              </a:p>
              <a:p>
                <a:pPr algn="ctr" eaLnBrk="0" hangingPunct="0"/>
                <a:endParaRPr lang="en-US" altLang="en-US" sz="1300">
                  <a:solidFill>
                    <a:srgbClr val="000000"/>
                  </a:solidFill>
                  <a:latin typeface="Times New Roman" pitchFamily="18" charset="0"/>
                </a:endParaRPr>
              </a:p>
              <a:p>
                <a:pPr algn="ctr" eaLnBrk="0" hangingPunct="0"/>
                <a:endParaRPr lang="en-US" altLang="en-US" sz="13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征服及士师</a:t>
                </a:r>
              </a:p>
              <a:p>
                <a:pPr algn="ctr" eaLnBrk="0" hangingPunct="0"/>
                <a:r>
                  <a:rPr lang="en-US" altLang="en-US" sz="900">
                    <a:solidFill>
                      <a:srgbClr val="000000"/>
                    </a:solidFill>
                    <a:latin typeface="Times New Roman" pitchFamily="18" charset="0"/>
                  </a:rPr>
                  <a:t>1406-1050</a:t>
                </a:r>
              </a:p>
            </p:txBody>
          </p:sp>
          <p:sp>
            <p:nvSpPr>
              <p:cNvPr id="551977" name="Text Box 41"/>
              <p:cNvSpPr txBox="1">
                <a:spLocks noChangeArrowheads="1"/>
              </p:cNvSpPr>
              <p:nvPr/>
            </p:nvSpPr>
            <p:spPr bwMode="auto">
              <a:xfrm>
                <a:off x="6604" y="3140"/>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21 00</a:t>
                </a:r>
              </a:p>
            </p:txBody>
          </p:sp>
          <p:sp>
            <p:nvSpPr>
              <p:cNvPr id="551976" name="Text Box 40"/>
              <p:cNvSpPr txBox="1">
                <a:spLocks noChangeArrowheads="1"/>
              </p:cNvSpPr>
              <p:nvPr/>
            </p:nvSpPr>
            <p:spPr bwMode="auto">
              <a:xfrm>
                <a:off x="1132" y="3048"/>
                <a:ext cx="1728" cy="2828"/>
              </a:xfrm>
              <a:prstGeom prst="rect">
                <a:avLst/>
              </a:prstGeom>
              <a:solidFill>
                <a:srgbClr val="FFFFFF"/>
              </a:solidFill>
              <a:ln w="9525">
                <a:solidFill>
                  <a:srgbClr val="000000"/>
                </a:solidFill>
                <a:miter lim="800000"/>
                <a:headEnd/>
                <a:tailEnd/>
              </a:ln>
            </p:spPr>
            <p:txBody>
              <a:bodyPr/>
              <a:lstStyle/>
              <a:p>
                <a:pPr algn="ctr" eaLnBrk="0" hangingPunct="0"/>
                <a:r>
                  <a:rPr lang="zh-CN" altLang="en-US" sz="900">
                    <a:solidFill>
                      <a:srgbClr val="000000"/>
                    </a:solidFill>
                    <a:latin typeface="Times New Roman" pitchFamily="18" charset="0"/>
                    <a:ea typeface="SimSun" pitchFamily="2" charset="-122"/>
                  </a:rPr>
                  <a:t>列祖</a:t>
                </a:r>
              </a:p>
              <a:p>
                <a:pPr algn="ctr" eaLnBrk="0" hangingPunct="0"/>
                <a:r>
                  <a:rPr lang="en-US" altLang="en-US" sz="900">
                    <a:solidFill>
                      <a:srgbClr val="000000"/>
                    </a:solidFill>
                    <a:latin typeface="Times New Roman" pitchFamily="18" charset="0"/>
                  </a:rPr>
                  <a:t>2135-1774</a:t>
                </a:r>
              </a:p>
              <a:p>
                <a:pPr algn="ctr" eaLnBrk="0" hangingPunct="0"/>
                <a:endParaRPr lang="en-US" altLang="en-US" sz="900">
                  <a:solidFill>
                    <a:srgbClr val="000000"/>
                  </a:solidFill>
                  <a:latin typeface="Times" pitchFamily="18" charset="0"/>
                </a:endParaRPr>
              </a:p>
              <a:p>
                <a:pPr algn="ctr" eaLnBrk="0" hangingPunct="0"/>
                <a:r>
                  <a:rPr lang="zh-CN" altLang="en-US" sz="900">
                    <a:solidFill>
                      <a:srgbClr val="000000"/>
                    </a:solidFill>
                    <a:latin typeface="Times" pitchFamily="18" charset="0"/>
                    <a:ea typeface="SimSun" pitchFamily="2" charset="-122"/>
                  </a:rPr>
                  <a:t>迦南寄居</a:t>
                </a:r>
              </a:p>
              <a:p>
                <a:pPr algn="ctr" eaLnBrk="0" hangingPunct="0"/>
                <a:r>
                  <a:rPr lang="en-US" altLang="en-US" sz="900">
                    <a:solidFill>
                      <a:srgbClr val="000000"/>
                    </a:solidFill>
                    <a:latin typeface="Times" pitchFamily="18" charset="0"/>
                  </a:rPr>
                  <a:t>1875-1845</a:t>
                </a:r>
              </a:p>
              <a:p>
                <a:pPr algn="ctr" eaLnBrk="0" hangingPunct="0"/>
                <a:endParaRPr lang="en-US" altLang="en-US" sz="900">
                  <a:solidFill>
                    <a:srgbClr val="000000"/>
                  </a:solidFill>
                  <a:latin typeface="Times" pitchFamily="18" charset="0"/>
                </a:endParaRPr>
              </a:p>
              <a:p>
                <a:pPr algn="ctr" eaLnBrk="0" hangingPunct="0"/>
                <a:r>
                  <a:rPr lang="zh-CN" altLang="en-US" sz="900">
                    <a:solidFill>
                      <a:srgbClr val="000000"/>
                    </a:solidFill>
                    <a:latin typeface="Times" pitchFamily="18" charset="0"/>
                    <a:ea typeface="SimSun" pitchFamily="2" charset="-122"/>
                  </a:rPr>
                  <a:t>移民到埃及</a:t>
                </a:r>
              </a:p>
              <a:p>
                <a:pPr algn="ctr" eaLnBrk="0" hangingPunct="0"/>
                <a:r>
                  <a:rPr lang="en-US" altLang="en-US" sz="900">
                    <a:solidFill>
                      <a:srgbClr val="000000"/>
                    </a:solidFill>
                    <a:latin typeface="Times" pitchFamily="18" charset="0"/>
                  </a:rPr>
                  <a:t>1845</a:t>
                </a:r>
                <a:endParaRPr lang="en-US" altLang="en-US" sz="1200" b="0">
                  <a:latin typeface="Times" pitchFamily="18" charset="0"/>
                </a:endParaRPr>
              </a:p>
            </p:txBody>
          </p:sp>
          <p:sp>
            <p:nvSpPr>
              <p:cNvPr id="551975" name="Text Box 39"/>
              <p:cNvSpPr txBox="1">
                <a:spLocks noChangeArrowheads="1"/>
              </p:cNvSpPr>
              <p:nvPr/>
            </p:nvSpPr>
            <p:spPr bwMode="auto">
              <a:xfrm>
                <a:off x="1132" y="5876"/>
                <a:ext cx="1728" cy="3744"/>
              </a:xfrm>
              <a:prstGeom prst="rect">
                <a:avLst/>
              </a:prstGeom>
              <a:solidFill>
                <a:srgbClr val="FFFFFF"/>
              </a:solidFill>
              <a:ln w="9525">
                <a:solidFill>
                  <a:srgbClr val="000000"/>
                </a:solidFill>
                <a:miter lim="800000"/>
                <a:headEnd/>
                <a:tailEnd/>
              </a:ln>
            </p:spPr>
            <p:txBody>
              <a:bodyPr/>
              <a:lstStyle/>
              <a:p>
                <a:pPr algn="ctr" eaLnBrk="0" hangingPunct="0"/>
                <a:r>
                  <a:rPr lang="zh-CN" altLang="en-US" sz="900">
                    <a:solidFill>
                      <a:srgbClr val="000000"/>
                    </a:solidFill>
                    <a:latin typeface="Times New Roman" pitchFamily="18" charset="0"/>
                    <a:ea typeface="SimSun" pitchFamily="2" charset="-122"/>
                  </a:rPr>
                  <a:t>埃及寄居</a:t>
                </a:r>
              </a:p>
              <a:p>
                <a:pPr algn="ctr" eaLnBrk="0" hangingPunct="0"/>
                <a:r>
                  <a:rPr lang="en-US" altLang="en-US" sz="900">
                    <a:solidFill>
                      <a:srgbClr val="000000"/>
                    </a:solidFill>
                    <a:latin typeface="Times New Roman" pitchFamily="18" charset="0"/>
                  </a:rPr>
                  <a:t>1845-1445</a:t>
                </a:r>
              </a:p>
              <a:p>
                <a:pPr algn="ctr" eaLnBrk="0" hangingPunct="0"/>
                <a:endParaRPr lang="en-US" altLang="en-US" sz="900">
                  <a:solidFill>
                    <a:srgbClr val="000000"/>
                  </a:solidFill>
                  <a:latin typeface="Times New Roman" pitchFamily="18" charset="0"/>
                </a:endParaRPr>
              </a:p>
              <a:p>
                <a:pPr algn="ctr" eaLnBrk="0" hangingPunct="0"/>
                <a:endParaRPr lang="en-US" altLang="en-US" sz="13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为奴</a:t>
                </a:r>
              </a:p>
              <a:p>
                <a:pPr algn="ctr" eaLnBrk="0" hangingPunct="0"/>
                <a:r>
                  <a:rPr lang="en-US" altLang="en-US" sz="900">
                    <a:solidFill>
                      <a:srgbClr val="000000"/>
                    </a:solidFill>
                    <a:latin typeface="Times New Roman" pitchFamily="18" charset="0"/>
                  </a:rPr>
                  <a:t>1730?</a:t>
                </a:r>
                <a:endParaRPr lang="en-US" altLang="en-US" sz="1200" b="0">
                  <a:latin typeface="Times New Roman" pitchFamily="18" charset="0"/>
                </a:endParaRPr>
              </a:p>
            </p:txBody>
          </p:sp>
          <p:sp>
            <p:nvSpPr>
              <p:cNvPr id="551974" name="Text Box 38"/>
              <p:cNvSpPr txBox="1">
                <a:spLocks noChangeArrowheads="1"/>
              </p:cNvSpPr>
              <p:nvPr/>
            </p:nvSpPr>
            <p:spPr bwMode="auto">
              <a:xfrm>
                <a:off x="6604" y="4004"/>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20 00</a:t>
                </a:r>
              </a:p>
            </p:txBody>
          </p:sp>
          <p:sp>
            <p:nvSpPr>
              <p:cNvPr id="551973" name="Text Box 37"/>
              <p:cNvSpPr txBox="1">
                <a:spLocks noChangeArrowheads="1"/>
              </p:cNvSpPr>
              <p:nvPr/>
            </p:nvSpPr>
            <p:spPr bwMode="auto">
              <a:xfrm>
                <a:off x="6604" y="5012"/>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19 00</a:t>
                </a:r>
              </a:p>
            </p:txBody>
          </p:sp>
          <p:sp>
            <p:nvSpPr>
              <p:cNvPr id="551972" name="Text Box 36"/>
              <p:cNvSpPr txBox="1">
                <a:spLocks noChangeArrowheads="1"/>
              </p:cNvSpPr>
              <p:nvPr/>
            </p:nvSpPr>
            <p:spPr bwMode="auto">
              <a:xfrm>
                <a:off x="6604" y="6020"/>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18 00</a:t>
                </a:r>
              </a:p>
            </p:txBody>
          </p:sp>
          <p:sp>
            <p:nvSpPr>
              <p:cNvPr id="551971" name="Text Box 35"/>
              <p:cNvSpPr txBox="1">
                <a:spLocks noChangeArrowheads="1"/>
              </p:cNvSpPr>
              <p:nvPr/>
            </p:nvSpPr>
            <p:spPr bwMode="auto">
              <a:xfrm>
                <a:off x="6604" y="7028"/>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17 00</a:t>
                </a:r>
              </a:p>
            </p:txBody>
          </p:sp>
          <p:sp>
            <p:nvSpPr>
              <p:cNvPr id="551970" name="Text Box 34"/>
              <p:cNvSpPr txBox="1">
                <a:spLocks noChangeArrowheads="1"/>
              </p:cNvSpPr>
              <p:nvPr/>
            </p:nvSpPr>
            <p:spPr bwMode="auto">
              <a:xfrm>
                <a:off x="6604" y="8036"/>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16 00</a:t>
                </a:r>
              </a:p>
            </p:txBody>
          </p:sp>
          <p:sp>
            <p:nvSpPr>
              <p:cNvPr id="551969" name="Text Box 33"/>
              <p:cNvSpPr txBox="1">
                <a:spLocks noChangeArrowheads="1"/>
              </p:cNvSpPr>
              <p:nvPr/>
            </p:nvSpPr>
            <p:spPr bwMode="auto">
              <a:xfrm>
                <a:off x="6604" y="9044"/>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15 00</a:t>
                </a:r>
              </a:p>
            </p:txBody>
          </p:sp>
          <p:sp>
            <p:nvSpPr>
              <p:cNvPr id="551968" name="Text Box 32"/>
              <p:cNvSpPr txBox="1">
                <a:spLocks noChangeArrowheads="1"/>
              </p:cNvSpPr>
              <p:nvPr/>
            </p:nvSpPr>
            <p:spPr bwMode="auto">
              <a:xfrm>
                <a:off x="6604" y="10052"/>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14 00</a:t>
                </a:r>
              </a:p>
            </p:txBody>
          </p:sp>
          <p:sp>
            <p:nvSpPr>
              <p:cNvPr id="551967" name="Text Box 31"/>
              <p:cNvSpPr txBox="1">
                <a:spLocks noChangeArrowheads="1"/>
              </p:cNvSpPr>
              <p:nvPr/>
            </p:nvSpPr>
            <p:spPr bwMode="auto">
              <a:xfrm>
                <a:off x="6604" y="11060"/>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13 00</a:t>
                </a:r>
              </a:p>
            </p:txBody>
          </p:sp>
          <p:sp>
            <p:nvSpPr>
              <p:cNvPr id="551966" name="Text Box 30"/>
              <p:cNvSpPr txBox="1">
                <a:spLocks noChangeArrowheads="1"/>
              </p:cNvSpPr>
              <p:nvPr/>
            </p:nvSpPr>
            <p:spPr bwMode="auto">
              <a:xfrm>
                <a:off x="6604" y="12068"/>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12 00</a:t>
                </a:r>
              </a:p>
            </p:txBody>
          </p:sp>
          <p:sp>
            <p:nvSpPr>
              <p:cNvPr id="551965" name="Text Box 29"/>
              <p:cNvSpPr txBox="1">
                <a:spLocks noChangeArrowheads="1"/>
              </p:cNvSpPr>
              <p:nvPr/>
            </p:nvSpPr>
            <p:spPr bwMode="auto">
              <a:xfrm>
                <a:off x="6604" y="13076"/>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11 00</a:t>
                </a:r>
              </a:p>
            </p:txBody>
          </p:sp>
          <p:sp>
            <p:nvSpPr>
              <p:cNvPr id="551964" name="Text Box 28"/>
              <p:cNvSpPr txBox="1">
                <a:spLocks noChangeArrowheads="1"/>
              </p:cNvSpPr>
              <p:nvPr/>
            </p:nvSpPr>
            <p:spPr bwMode="auto">
              <a:xfrm>
                <a:off x="6604" y="14084"/>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10 00</a:t>
                </a:r>
              </a:p>
            </p:txBody>
          </p:sp>
          <p:sp>
            <p:nvSpPr>
              <p:cNvPr id="551963" name="Text Box 27"/>
              <p:cNvSpPr txBox="1">
                <a:spLocks noChangeArrowheads="1"/>
              </p:cNvSpPr>
              <p:nvPr/>
            </p:nvSpPr>
            <p:spPr bwMode="auto">
              <a:xfrm>
                <a:off x="6604" y="15092"/>
                <a:ext cx="864"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altLang="en-US" sz="1200" b="0">
                    <a:latin typeface="Times New Roman" pitchFamily="18" charset="0"/>
                  </a:rPr>
                  <a:t>9 00</a:t>
                </a:r>
              </a:p>
            </p:txBody>
          </p:sp>
          <p:sp>
            <p:nvSpPr>
              <p:cNvPr id="551962" name="Text Box 26"/>
              <p:cNvSpPr txBox="1">
                <a:spLocks noChangeArrowheads="1"/>
              </p:cNvSpPr>
              <p:nvPr/>
            </p:nvSpPr>
            <p:spPr bwMode="auto">
              <a:xfrm>
                <a:off x="3004" y="3100"/>
                <a:ext cx="1728" cy="2304"/>
              </a:xfrm>
              <a:prstGeom prst="rect">
                <a:avLst/>
              </a:prstGeom>
              <a:solidFill>
                <a:srgbClr val="FFFFFF"/>
              </a:solidFill>
              <a:ln w="9525">
                <a:solidFill>
                  <a:srgbClr val="000000"/>
                </a:solidFill>
                <a:miter lim="800000"/>
                <a:headEnd/>
                <a:tailEnd/>
              </a:ln>
            </p:spPr>
            <p:txBody>
              <a:bodyPr/>
              <a:lstStyle/>
              <a:p>
                <a:pPr algn="ctr" eaLnBrk="0" hangingPunct="0"/>
                <a:r>
                  <a:rPr lang="zh-CN" altLang="en-US" sz="900">
                    <a:solidFill>
                      <a:srgbClr val="000000"/>
                    </a:solidFill>
                    <a:latin typeface="Times New Roman" pitchFamily="18" charset="0"/>
                    <a:ea typeface="SimSun" pitchFamily="2" charset="-122"/>
                  </a:rPr>
                  <a:t>列祖</a:t>
                </a:r>
              </a:p>
              <a:p>
                <a:pPr algn="ctr" eaLnBrk="0" hangingPunct="0"/>
                <a:r>
                  <a:rPr lang="en-US" altLang="en-US" sz="900">
                    <a:solidFill>
                      <a:srgbClr val="000000"/>
                    </a:solidFill>
                    <a:latin typeface="Times New Roman" pitchFamily="18" charset="0"/>
                  </a:rPr>
                  <a:t>2166-1805</a:t>
                </a:r>
              </a:p>
              <a:p>
                <a:pPr algn="ctr" eaLnBrk="0" hangingPunct="0"/>
                <a:endParaRPr lang="en-US" altLang="en-US" sz="6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迦南寄居</a:t>
                </a:r>
              </a:p>
              <a:p>
                <a:pPr algn="ctr" eaLnBrk="0" hangingPunct="0"/>
                <a:r>
                  <a:rPr lang="en-US" altLang="en-US" sz="900">
                    <a:solidFill>
                      <a:srgbClr val="000000"/>
                    </a:solidFill>
                    <a:latin typeface="Times New Roman" pitchFamily="18" charset="0"/>
                  </a:rPr>
                  <a:t>2090-1876</a:t>
                </a:r>
              </a:p>
              <a:p>
                <a:pPr algn="ctr" eaLnBrk="0" hangingPunct="0"/>
                <a:endParaRPr lang="en-US" altLang="en-US" sz="6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移民到埃及</a:t>
                </a:r>
              </a:p>
              <a:p>
                <a:pPr algn="ctr" eaLnBrk="0" hangingPunct="0"/>
                <a:r>
                  <a:rPr lang="en-US" altLang="en-US" sz="900">
                    <a:solidFill>
                      <a:srgbClr val="000000"/>
                    </a:solidFill>
                    <a:latin typeface="Times New Roman" pitchFamily="18" charset="0"/>
                  </a:rPr>
                  <a:t>1876</a:t>
                </a:r>
                <a:endParaRPr lang="en-US" altLang="en-US" sz="1200" b="0">
                  <a:latin typeface="Times New Roman" pitchFamily="18" charset="0"/>
                </a:endParaRPr>
              </a:p>
            </p:txBody>
          </p:sp>
          <p:sp>
            <p:nvSpPr>
              <p:cNvPr id="551961" name="Line 25"/>
              <p:cNvSpPr>
                <a:spLocks noChangeShapeType="1"/>
              </p:cNvSpPr>
              <p:nvPr/>
            </p:nvSpPr>
            <p:spPr bwMode="auto">
              <a:xfrm>
                <a:off x="3004" y="6856"/>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551960" name="Line 24"/>
              <p:cNvSpPr>
                <a:spLocks noChangeShapeType="1"/>
              </p:cNvSpPr>
              <p:nvPr/>
            </p:nvSpPr>
            <p:spPr bwMode="auto">
              <a:xfrm>
                <a:off x="1132" y="6856"/>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551959" name="Text Box 23"/>
              <p:cNvSpPr txBox="1">
                <a:spLocks noChangeArrowheads="1"/>
              </p:cNvSpPr>
              <p:nvPr/>
            </p:nvSpPr>
            <p:spPr bwMode="auto">
              <a:xfrm>
                <a:off x="1132" y="9756"/>
                <a:ext cx="1728" cy="3888"/>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绕迷</a:t>
                </a:r>
              </a:p>
              <a:p>
                <a:pPr algn="ctr" eaLnBrk="0" hangingPunct="0"/>
                <a:r>
                  <a:rPr lang="en-US" altLang="en-US" sz="900">
                    <a:solidFill>
                      <a:srgbClr val="000000"/>
                    </a:solidFill>
                    <a:latin typeface="Times New Roman" pitchFamily="18" charset="0"/>
                  </a:rPr>
                  <a:t>1445-1405</a:t>
                </a:r>
              </a:p>
              <a:p>
                <a:pPr algn="ctr" eaLnBrk="0" hangingPunct="0"/>
                <a:endParaRPr lang="en-US" altLang="en-US" sz="1300">
                  <a:solidFill>
                    <a:srgbClr val="000000"/>
                  </a:solidFill>
                  <a:latin typeface="Times New Roman" pitchFamily="18" charset="0"/>
                </a:endParaRPr>
              </a:p>
              <a:p>
                <a:pPr algn="ctr" eaLnBrk="0" hangingPunct="0"/>
                <a:endParaRPr lang="en-US" altLang="en-US" sz="13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征服及士师</a:t>
                </a:r>
                <a:endParaRPr lang="en-US" altLang="zh-CN" sz="900">
                  <a:solidFill>
                    <a:srgbClr val="000000"/>
                  </a:solidFill>
                  <a:latin typeface="Times New Roman" pitchFamily="18" charset="0"/>
                  <a:ea typeface="SimSun" pitchFamily="2" charset="-122"/>
                </a:endParaRPr>
              </a:p>
              <a:p>
                <a:pPr algn="ctr" eaLnBrk="0" hangingPunct="0"/>
                <a:r>
                  <a:rPr lang="en-US" altLang="en-US" sz="900">
                    <a:solidFill>
                      <a:srgbClr val="000000"/>
                    </a:solidFill>
                    <a:latin typeface="Times New Roman" pitchFamily="18" charset="0"/>
                  </a:rPr>
                  <a:t>1405-1050</a:t>
                </a:r>
              </a:p>
            </p:txBody>
          </p:sp>
          <p:sp>
            <p:nvSpPr>
              <p:cNvPr id="551958" name="Text Box 22"/>
              <p:cNvSpPr txBox="1">
                <a:spLocks noChangeArrowheads="1"/>
              </p:cNvSpPr>
              <p:nvPr/>
            </p:nvSpPr>
            <p:spPr bwMode="auto">
              <a:xfrm>
                <a:off x="1132" y="13644"/>
                <a:ext cx="1728" cy="1192"/>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联合王国</a:t>
                </a:r>
              </a:p>
              <a:p>
                <a:pPr algn="ctr" eaLnBrk="0" hangingPunct="0"/>
                <a:r>
                  <a:rPr lang="en-US" altLang="en-US" sz="900">
                    <a:solidFill>
                      <a:srgbClr val="000000"/>
                    </a:solidFill>
                    <a:latin typeface="Times New Roman" pitchFamily="18" charset="0"/>
                  </a:rPr>
                  <a:t>1050-931</a:t>
                </a:r>
                <a:endParaRPr lang="en-US" altLang="en-US" sz="1200" b="0">
                  <a:latin typeface="Times New Roman" pitchFamily="18" charset="0"/>
                </a:endParaRPr>
              </a:p>
            </p:txBody>
          </p:sp>
          <p:sp>
            <p:nvSpPr>
              <p:cNvPr id="551957" name="Text Box 21"/>
              <p:cNvSpPr txBox="1">
                <a:spLocks noChangeArrowheads="1"/>
              </p:cNvSpPr>
              <p:nvPr/>
            </p:nvSpPr>
            <p:spPr bwMode="auto">
              <a:xfrm>
                <a:off x="3004" y="13644"/>
                <a:ext cx="1728" cy="1192"/>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联合王国</a:t>
                </a:r>
              </a:p>
              <a:p>
                <a:pPr algn="ctr" eaLnBrk="0" hangingPunct="0"/>
                <a:r>
                  <a:rPr lang="en-US" altLang="en-US" sz="900">
                    <a:solidFill>
                      <a:srgbClr val="000000"/>
                    </a:solidFill>
                    <a:latin typeface="Times New Roman" pitchFamily="18" charset="0"/>
                  </a:rPr>
                  <a:t>1050-931</a:t>
                </a:r>
                <a:endParaRPr lang="en-US" altLang="en-US" sz="1200" b="0">
                  <a:latin typeface="Times New Roman" pitchFamily="18" charset="0"/>
                </a:endParaRPr>
              </a:p>
            </p:txBody>
          </p:sp>
          <p:sp>
            <p:nvSpPr>
              <p:cNvPr id="551956" name="Text Box 20"/>
              <p:cNvSpPr txBox="1">
                <a:spLocks noChangeArrowheads="1"/>
              </p:cNvSpPr>
              <p:nvPr/>
            </p:nvSpPr>
            <p:spPr bwMode="auto">
              <a:xfrm>
                <a:off x="3004" y="9332"/>
                <a:ext cx="1728" cy="572"/>
              </a:xfrm>
              <a:prstGeom prst="rect">
                <a:avLst/>
              </a:prstGeom>
              <a:solidFill>
                <a:srgbClr val="000000"/>
              </a:solidFill>
              <a:ln w="9525">
                <a:solidFill>
                  <a:srgbClr val="000000"/>
                </a:solidFill>
                <a:miter lim="800000"/>
                <a:headEnd/>
                <a:tailEnd/>
              </a:ln>
            </p:spPr>
            <p:txBody>
              <a:bodyPr/>
              <a:lstStyle/>
              <a:p>
                <a:pPr algn="ctr" eaLnBrk="0" hangingPunct="0"/>
                <a:r>
                  <a:rPr lang="zh-CN" altLang="en-US" sz="1700">
                    <a:solidFill>
                      <a:srgbClr val="FFFFFF"/>
                    </a:solidFill>
                    <a:latin typeface="Times" pitchFamily="18" charset="0"/>
                    <a:ea typeface="SimSun" pitchFamily="2" charset="-122"/>
                  </a:rPr>
                  <a:t>出埃及</a:t>
                </a:r>
                <a:endParaRPr lang="zh-CN" altLang="en-US" sz="1200">
                  <a:solidFill>
                    <a:srgbClr val="FFFFFF"/>
                  </a:solidFill>
                  <a:latin typeface="Times" pitchFamily="18" charset="0"/>
                  <a:ea typeface="SimSun" pitchFamily="2" charset="-122"/>
                </a:endParaRPr>
              </a:p>
            </p:txBody>
          </p:sp>
          <p:sp>
            <p:nvSpPr>
              <p:cNvPr id="551955" name="Text Box 19"/>
              <p:cNvSpPr txBox="1">
                <a:spLocks noChangeArrowheads="1"/>
              </p:cNvSpPr>
              <p:nvPr/>
            </p:nvSpPr>
            <p:spPr bwMode="auto">
              <a:xfrm>
                <a:off x="4876" y="4696"/>
                <a:ext cx="1728" cy="2880"/>
              </a:xfrm>
              <a:prstGeom prst="rect">
                <a:avLst/>
              </a:prstGeom>
              <a:solidFill>
                <a:srgbClr val="FFFFFF"/>
              </a:solidFill>
              <a:ln w="9525">
                <a:solidFill>
                  <a:srgbClr val="000000"/>
                </a:solidFill>
                <a:miter lim="800000"/>
                <a:headEnd/>
                <a:tailEnd/>
              </a:ln>
            </p:spPr>
            <p:txBody>
              <a:bodyPr/>
              <a:lstStyle/>
              <a:p>
                <a:pPr algn="ctr" eaLnBrk="0" hangingPunct="0"/>
                <a:r>
                  <a:rPr lang="zh-CN" altLang="en-US" sz="900">
                    <a:solidFill>
                      <a:srgbClr val="000000"/>
                    </a:solidFill>
                    <a:latin typeface="Times New Roman" pitchFamily="18" charset="0"/>
                    <a:ea typeface="SimSun" pitchFamily="2" charset="-122"/>
                  </a:rPr>
                  <a:t>列祖</a:t>
                </a:r>
                <a:endParaRPr lang="en-US" altLang="en-US" sz="900">
                  <a:solidFill>
                    <a:srgbClr val="000000"/>
                  </a:solidFill>
                  <a:latin typeface="Times New Roman" pitchFamily="18" charset="0"/>
                </a:endParaRPr>
              </a:p>
              <a:p>
                <a:pPr algn="ctr" eaLnBrk="0" hangingPunct="0"/>
                <a:r>
                  <a:rPr lang="en-US" altLang="en-US" sz="900">
                    <a:solidFill>
                      <a:srgbClr val="000000"/>
                    </a:solidFill>
                    <a:latin typeface="Times New Roman" pitchFamily="18" charset="0"/>
                  </a:rPr>
                  <a:t>1952-1589</a:t>
                </a:r>
              </a:p>
              <a:p>
                <a:pPr algn="ctr" eaLnBrk="0" hangingPunct="0"/>
                <a:endParaRPr lang="en-US" altLang="en-US" sz="600">
                  <a:solidFill>
                    <a:srgbClr val="000000"/>
                  </a:solidFill>
                  <a:latin typeface="Times New Roman" pitchFamily="18" charset="0"/>
                </a:endParaRPr>
              </a:p>
              <a:p>
                <a:pPr algn="ctr" eaLnBrk="0" hangingPunct="0"/>
                <a:endParaRPr lang="en-US" altLang="en-US" sz="600">
                  <a:solidFill>
                    <a:srgbClr val="000000"/>
                  </a:solidFill>
                  <a:latin typeface="Times New Roman" pitchFamily="18" charset="0"/>
                </a:endParaRPr>
              </a:p>
              <a:p>
                <a:pPr algn="ctr" eaLnBrk="0" hangingPunct="0"/>
                <a:endParaRPr lang="en-US" altLang="en-US" sz="6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迦南寄居</a:t>
                </a:r>
              </a:p>
              <a:p>
                <a:pPr algn="ctr" eaLnBrk="0" hangingPunct="0"/>
                <a:r>
                  <a:rPr lang="en-US" altLang="en-US" sz="900">
                    <a:solidFill>
                      <a:srgbClr val="000000"/>
                    </a:solidFill>
                    <a:latin typeface="Times New Roman" pitchFamily="18" charset="0"/>
                  </a:rPr>
                  <a:t>1875-1660</a:t>
                </a:r>
              </a:p>
              <a:p>
                <a:pPr algn="ctr" eaLnBrk="0" hangingPunct="0"/>
                <a:endParaRPr lang="en-US" altLang="en-US" sz="6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移民到埃及</a:t>
                </a:r>
              </a:p>
              <a:p>
                <a:pPr algn="ctr" eaLnBrk="0" hangingPunct="0"/>
                <a:r>
                  <a:rPr lang="en-US" altLang="en-US" sz="900">
                    <a:solidFill>
                      <a:srgbClr val="000000"/>
                    </a:solidFill>
                    <a:latin typeface="Times New Roman" pitchFamily="18" charset="0"/>
                  </a:rPr>
                  <a:t>1660</a:t>
                </a:r>
                <a:endParaRPr lang="en-US" altLang="en-US" sz="1200" b="0">
                  <a:latin typeface="Times New Roman" pitchFamily="18" charset="0"/>
                </a:endParaRPr>
              </a:p>
            </p:txBody>
          </p:sp>
          <p:sp>
            <p:nvSpPr>
              <p:cNvPr id="551954" name="Text Box 18"/>
              <p:cNvSpPr txBox="1">
                <a:spLocks noChangeArrowheads="1"/>
              </p:cNvSpPr>
              <p:nvPr/>
            </p:nvSpPr>
            <p:spPr bwMode="auto">
              <a:xfrm>
                <a:off x="4876" y="13644"/>
                <a:ext cx="1728" cy="1192"/>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联合王国</a:t>
                </a:r>
              </a:p>
              <a:p>
                <a:pPr algn="ctr" eaLnBrk="0" hangingPunct="0"/>
                <a:r>
                  <a:rPr lang="en-US" altLang="en-US" sz="900">
                    <a:solidFill>
                      <a:srgbClr val="000000"/>
                    </a:solidFill>
                    <a:latin typeface="Times New Roman" pitchFamily="18" charset="0"/>
                  </a:rPr>
                  <a:t>1050-931</a:t>
                </a:r>
                <a:endParaRPr lang="en-US" altLang="en-US" sz="1200" b="0">
                  <a:latin typeface="Times New Roman" pitchFamily="18" charset="0"/>
                </a:endParaRPr>
              </a:p>
            </p:txBody>
          </p:sp>
          <p:sp>
            <p:nvSpPr>
              <p:cNvPr id="551953" name="Text Box 17"/>
              <p:cNvSpPr txBox="1">
                <a:spLocks noChangeArrowheads="1"/>
              </p:cNvSpPr>
              <p:nvPr/>
            </p:nvSpPr>
            <p:spPr bwMode="auto">
              <a:xfrm>
                <a:off x="4876" y="9304"/>
                <a:ext cx="1728" cy="600"/>
              </a:xfrm>
              <a:prstGeom prst="rect">
                <a:avLst/>
              </a:prstGeom>
              <a:solidFill>
                <a:srgbClr val="000000"/>
              </a:solidFill>
              <a:ln w="9525">
                <a:solidFill>
                  <a:srgbClr val="000000"/>
                </a:solidFill>
                <a:miter lim="800000"/>
                <a:headEnd/>
                <a:tailEnd/>
              </a:ln>
            </p:spPr>
            <p:txBody>
              <a:bodyPr/>
              <a:lstStyle/>
              <a:p>
                <a:pPr algn="ctr" eaLnBrk="0" hangingPunct="0"/>
                <a:r>
                  <a:rPr lang="zh-CN" altLang="en-US" sz="1700">
                    <a:solidFill>
                      <a:srgbClr val="FFFFFF"/>
                    </a:solidFill>
                    <a:latin typeface="Times" pitchFamily="18" charset="0"/>
                    <a:ea typeface="SimSun" pitchFamily="2" charset="-122"/>
                  </a:rPr>
                  <a:t>出埃及</a:t>
                </a:r>
                <a:endParaRPr lang="zh-CN" altLang="en-US" sz="1200">
                  <a:solidFill>
                    <a:srgbClr val="FFFFFF"/>
                  </a:solidFill>
                  <a:latin typeface="Times" pitchFamily="18" charset="0"/>
                  <a:ea typeface="SimSun" pitchFamily="2" charset="-122"/>
                </a:endParaRPr>
              </a:p>
            </p:txBody>
          </p:sp>
          <p:sp>
            <p:nvSpPr>
              <p:cNvPr id="551952" name="Text Box 16"/>
              <p:cNvSpPr txBox="1">
                <a:spLocks noChangeArrowheads="1"/>
              </p:cNvSpPr>
              <p:nvPr/>
            </p:nvSpPr>
            <p:spPr bwMode="auto">
              <a:xfrm>
                <a:off x="1132" y="9332"/>
                <a:ext cx="1728" cy="572"/>
              </a:xfrm>
              <a:prstGeom prst="rect">
                <a:avLst/>
              </a:prstGeom>
              <a:solidFill>
                <a:srgbClr val="000000"/>
              </a:solidFill>
              <a:ln w="9525">
                <a:solidFill>
                  <a:srgbClr val="000000"/>
                </a:solidFill>
                <a:miter lim="800000"/>
                <a:headEnd/>
                <a:tailEnd/>
              </a:ln>
            </p:spPr>
            <p:txBody>
              <a:bodyPr/>
              <a:lstStyle/>
              <a:p>
                <a:pPr algn="ctr" eaLnBrk="0" hangingPunct="0"/>
                <a:r>
                  <a:rPr lang="zh-CN" altLang="en-US" sz="1700">
                    <a:solidFill>
                      <a:srgbClr val="FFFFFF"/>
                    </a:solidFill>
                    <a:latin typeface="Times" pitchFamily="18" charset="0"/>
                    <a:ea typeface="SimSun" pitchFamily="2" charset="-122"/>
                  </a:rPr>
                  <a:t>出埃及</a:t>
                </a:r>
                <a:endParaRPr lang="zh-CN" altLang="en-US" sz="1200">
                  <a:solidFill>
                    <a:srgbClr val="FFFFFF"/>
                  </a:solidFill>
                  <a:latin typeface="Times" pitchFamily="18" charset="0"/>
                  <a:ea typeface="SimSun" pitchFamily="2" charset="-122"/>
                </a:endParaRPr>
              </a:p>
            </p:txBody>
          </p:sp>
          <p:sp>
            <p:nvSpPr>
              <p:cNvPr id="551951" name="Text Box 15"/>
              <p:cNvSpPr txBox="1">
                <a:spLocks noChangeArrowheads="1"/>
              </p:cNvSpPr>
              <p:nvPr/>
            </p:nvSpPr>
            <p:spPr bwMode="auto">
              <a:xfrm>
                <a:off x="7468" y="7740"/>
                <a:ext cx="1728" cy="3868"/>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2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埃及寄居</a:t>
                </a:r>
              </a:p>
              <a:p>
                <a:pPr algn="ctr" eaLnBrk="0" hangingPunct="0"/>
                <a:r>
                  <a:rPr lang="en-US" altLang="en-US" sz="900">
                    <a:solidFill>
                      <a:srgbClr val="000000"/>
                    </a:solidFill>
                    <a:latin typeface="Times New Roman" pitchFamily="18" charset="0"/>
                  </a:rPr>
                  <a:t>1650-1230</a:t>
                </a:r>
              </a:p>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为奴</a:t>
                </a:r>
              </a:p>
              <a:p>
                <a:pPr algn="ctr" eaLnBrk="0" hangingPunct="0"/>
                <a:r>
                  <a:rPr lang="en-US" altLang="en-US" sz="900">
                    <a:solidFill>
                      <a:srgbClr val="000000"/>
                    </a:solidFill>
                    <a:latin typeface="Times New Roman" pitchFamily="18" charset="0"/>
                  </a:rPr>
                  <a:t>1580</a:t>
                </a:r>
                <a:endParaRPr lang="en-US" altLang="en-US" sz="1200" b="0">
                  <a:latin typeface="Times New Roman" pitchFamily="18" charset="0"/>
                </a:endParaRPr>
              </a:p>
            </p:txBody>
          </p:sp>
          <p:sp>
            <p:nvSpPr>
              <p:cNvPr id="551950" name="Text Box 14"/>
              <p:cNvSpPr txBox="1">
                <a:spLocks noChangeArrowheads="1"/>
              </p:cNvSpPr>
              <p:nvPr/>
            </p:nvSpPr>
            <p:spPr bwMode="auto">
              <a:xfrm>
                <a:off x="7468" y="12040"/>
                <a:ext cx="1728" cy="1872"/>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1400">
                  <a:solidFill>
                    <a:srgbClr val="000000"/>
                  </a:solidFill>
                  <a:latin typeface="Times New Roman" pitchFamily="18" charset="0"/>
                </a:endParaRPr>
              </a:p>
              <a:p>
                <a:pPr algn="ctr" eaLnBrk="0" hangingPunct="0"/>
                <a:r>
                  <a:rPr lang="en-US" altLang="zh-CN" sz="900" b="0">
                    <a:solidFill>
                      <a:srgbClr val="000000"/>
                    </a:solidFill>
                    <a:latin typeface="Times New Roman" pitchFamily="18" charset="0"/>
                    <a:ea typeface="SimSun" pitchFamily="2" charset="-122"/>
                  </a:rPr>
                  <a:t>(</a:t>
                </a:r>
                <a:r>
                  <a:rPr lang="zh-CN" altLang="en-US" sz="900" b="0">
                    <a:solidFill>
                      <a:srgbClr val="000000"/>
                    </a:solidFill>
                    <a:latin typeface="Times New Roman" pitchFamily="18" charset="0"/>
                    <a:ea typeface="SimSun" pitchFamily="2" charset="-122"/>
                  </a:rPr>
                  <a:t>没有绕迷</a:t>
                </a:r>
                <a:r>
                  <a:rPr lang="en-US" altLang="zh-CN" sz="900" b="0">
                    <a:solidFill>
                      <a:srgbClr val="000000"/>
                    </a:solidFill>
                    <a:latin typeface="Times New Roman" pitchFamily="18" charset="0"/>
                    <a:ea typeface="SimSun" pitchFamily="2" charset="-122"/>
                  </a:rPr>
                  <a:t>)</a:t>
                </a:r>
              </a:p>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征服及士师</a:t>
                </a:r>
              </a:p>
              <a:p>
                <a:pPr algn="ctr" eaLnBrk="0" hangingPunct="0"/>
                <a:r>
                  <a:rPr lang="en-US" altLang="en-US" sz="900">
                    <a:solidFill>
                      <a:srgbClr val="000000"/>
                    </a:solidFill>
                    <a:latin typeface="Times New Roman" pitchFamily="18" charset="0"/>
                  </a:rPr>
                  <a:t>1230-1025</a:t>
                </a:r>
              </a:p>
            </p:txBody>
          </p:sp>
          <p:sp>
            <p:nvSpPr>
              <p:cNvPr id="551949" name="Text Box 13"/>
              <p:cNvSpPr txBox="1">
                <a:spLocks noChangeArrowheads="1"/>
              </p:cNvSpPr>
              <p:nvPr/>
            </p:nvSpPr>
            <p:spPr bwMode="auto">
              <a:xfrm>
                <a:off x="7468" y="13856"/>
                <a:ext cx="1728" cy="980"/>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4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联合王国</a:t>
                </a:r>
              </a:p>
              <a:p>
                <a:pPr algn="ctr" eaLnBrk="0" hangingPunct="0"/>
                <a:r>
                  <a:rPr lang="en-US" altLang="en-US" sz="900">
                    <a:solidFill>
                      <a:srgbClr val="000000"/>
                    </a:solidFill>
                    <a:latin typeface="Times New Roman" pitchFamily="18" charset="0"/>
                  </a:rPr>
                  <a:t>1025-931</a:t>
                </a:r>
                <a:endParaRPr lang="en-US" altLang="en-US" sz="1200" b="0">
                  <a:latin typeface="Times New Roman" pitchFamily="18" charset="0"/>
                </a:endParaRPr>
              </a:p>
            </p:txBody>
          </p:sp>
          <p:sp>
            <p:nvSpPr>
              <p:cNvPr id="551948" name="Text Box 12"/>
              <p:cNvSpPr txBox="1">
                <a:spLocks noChangeArrowheads="1"/>
              </p:cNvSpPr>
              <p:nvPr/>
            </p:nvSpPr>
            <p:spPr bwMode="auto">
              <a:xfrm>
                <a:off x="7468" y="11608"/>
                <a:ext cx="1728" cy="636"/>
              </a:xfrm>
              <a:prstGeom prst="rect">
                <a:avLst/>
              </a:prstGeom>
              <a:solidFill>
                <a:srgbClr val="000000"/>
              </a:solidFill>
              <a:ln w="9525">
                <a:solidFill>
                  <a:srgbClr val="000000"/>
                </a:solidFill>
                <a:miter lim="800000"/>
                <a:headEnd/>
                <a:tailEnd/>
              </a:ln>
            </p:spPr>
            <p:txBody>
              <a:bodyPr/>
              <a:lstStyle/>
              <a:p>
                <a:pPr algn="ctr" eaLnBrk="0" hangingPunct="0"/>
                <a:r>
                  <a:rPr lang="zh-CN" altLang="en-US" sz="1700">
                    <a:solidFill>
                      <a:srgbClr val="FFFFFF"/>
                    </a:solidFill>
                    <a:latin typeface="Times" pitchFamily="18" charset="0"/>
                    <a:ea typeface="SimSun" pitchFamily="2" charset="-122"/>
                  </a:rPr>
                  <a:t>出埃及</a:t>
                </a:r>
                <a:endParaRPr lang="zh-CN" altLang="en-US" sz="1200">
                  <a:solidFill>
                    <a:srgbClr val="FFFFFF"/>
                  </a:solidFill>
                  <a:latin typeface="Times" pitchFamily="18" charset="0"/>
                  <a:ea typeface="SimSun" pitchFamily="2" charset="-122"/>
                </a:endParaRPr>
              </a:p>
            </p:txBody>
          </p:sp>
          <p:sp>
            <p:nvSpPr>
              <p:cNvPr id="551947" name="Text Box 11"/>
              <p:cNvSpPr txBox="1">
                <a:spLocks noChangeArrowheads="1"/>
              </p:cNvSpPr>
              <p:nvPr/>
            </p:nvSpPr>
            <p:spPr bwMode="auto">
              <a:xfrm>
                <a:off x="7468" y="4696"/>
                <a:ext cx="1728" cy="3044"/>
              </a:xfrm>
              <a:prstGeom prst="rect">
                <a:avLst/>
              </a:prstGeom>
              <a:solidFill>
                <a:srgbClr val="FFFFFF"/>
              </a:solidFill>
              <a:ln w="9525">
                <a:solidFill>
                  <a:srgbClr val="000000"/>
                </a:solidFill>
                <a:miter lim="800000"/>
                <a:headEnd/>
                <a:tailEnd/>
              </a:ln>
            </p:spPr>
            <p:txBody>
              <a:bodyPr/>
              <a:lstStyle/>
              <a:p>
                <a:pPr algn="ctr" eaLnBrk="0" hangingPunct="0"/>
                <a:r>
                  <a:rPr lang="zh-CN" altLang="en-US" sz="900">
                    <a:solidFill>
                      <a:srgbClr val="000000"/>
                    </a:solidFill>
                    <a:latin typeface="Times New Roman" pitchFamily="18" charset="0"/>
                    <a:ea typeface="SimSun" pitchFamily="2" charset="-122"/>
                  </a:rPr>
                  <a:t>列祖</a:t>
                </a:r>
              </a:p>
              <a:p>
                <a:pPr algn="ctr" eaLnBrk="0" hangingPunct="0"/>
                <a:r>
                  <a:rPr lang="en-US" altLang="en-US" sz="900">
                    <a:solidFill>
                      <a:srgbClr val="000000"/>
                    </a:solidFill>
                    <a:latin typeface="Times New Roman" pitchFamily="18" charset="0"/>
                  </a:rPr>
                  <a:t>1950-1650</a:t>
                </a:r>
              </a:p>
              <a:p>
                <a:pPr algn="ctr" eaLnBrk="0" hangingPunct="0"/>
                <a:endParaRPr lang="en-US" altLang="en-US" sz="600">
                  <a:solidFill>
                    <a:srgbClr val="000000"/>
                  </a:solidFill>
                  <a:latin typeface="Times New Roman" pitchFamily="18" charset="0"/>
                </a:endParaRPr>
              </a:p>
              <a:p>
                <a:pPr algn="ctr" eaLnBrk="0" hangingPunct="0"/>
                <a:endParaRPr lang="en-US" altLang="en-US" sz="600">
                  <a:solidFill>
                    <a:srgbClr val="000000"/>
                  </a:solidFill>
                  <a:latin typeface="Times New Roman" pitchFamily="18" charset="0"/>
                </a:endParaRPr>
              </a:p>
              <a:p>
                <a:pPr algn="ctr" eaLnBrk="0" hangingPunct="0"/>
                <a:endParaRPr lang="en-US" altLang="en-US" sz="6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迦南寄居</a:t>
                </a:r>
              </a:p>
              <a:p>
                <a:pPr algn="ctr" eaLnBrk="0" hangingPunct="0"/>
                <a:r>
                  <a:rPr lang="en-US" altLang="en-US" sz="900">
                    <a:solidFill>
                      <a:srgbClr val="000000"/>
                    </a:solidFill>
                    <a:latin typeface="Times New Roman" pitchFamily="18" charset="0"/>
                  </a:rPr>
                  <a:t>?-1650</a:t>
                </a:r>
              </a:p>
              <a:p>
                <a:pPr algn="ctr" eaLnBrk="0" hangingPunct="0"/>
                <a:endParaRPr lang="en-US" altLang="en-US" sz="600">
                  <a:solidFill>
                    <a:srgbClr val="000000"/>
                  </a:solidFill>
                  <a:latin typeface="Times New Roman" pitchFamily="18" charset="0"/>
                </a:endParaRPr>
              </a:p>
              <a:p>
                <a:pPr algn="ctr" eaLnBrk="0" hangingPunct="0"/>
                <a:endParaRPr lang="en-US" altLang="en-US" sz="6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移民到埃及</a:t>
                </a:r>
              </a:p>
              <a:p>
                <a:pPr algn="ctr" eaLnBrk="0" hangingPunct="0"/>
                <a:r>
                  <a:rPr lang="en-US" altLang="en-US" sz="900">
                    <a:solidFill>
                      <a:srgbClr val="000000"/>
                    </a:solidFill>
                    <a:latin typeface="Times New Roman" pitchFamily="18" charset="0"/>
                  </a:rPr>
                  <a:t>1650</a:t>
                </a:r>
                <a:endParaRPr lang="en-US" altLang="en-US" sz="1200" b="0">
                  <a:latin typeface="Times New Roman" pitchFamily="18" charset="0"/>
                </a:endParaRPr>
              </a:p>
            </p:txBody>
          </p:sp>
          <p:sp>
            <p:nvSpPr>
              <p:cNvPr id="551946" name="Line 10"/>
              <p:cNvSpPr>
                <a:spLocks noChangeShapeType="1"/>
              </p:cNvSpPr>
              <p:nvPr/>
            </p:nvSpPr>
            <p:spPr bwMode="auto">
              <a:xfrm>
                <a:off x="7468" y="8464"/>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551945" name="Text Box 9"/>
              <p:cNvSpPr txBox="1">
                <a:spLocks noChangeArrowheads="1"/>
              </p:cNvSpPr>
              <p:nvPr/>
            </p:nvSpPr>
            <p:spPr bwMode="auto">
              <a:xfrm>
                <a:off x="9484" y="10804"/>
                <a:ext cx="1728" cy="1296"/>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埃及寄居</a:t>
                </a:r>
              </a:p>
              <a:p>
                <a:pPr algn="ctr" eaLnBrk="0" hangingPunct="0"/>
                <a:r>
                  <a:rPr lang="en-US" altLang="en-US" sz="900">
                    <a:solidFill>
                      <a:srgbClr val="000000"/>
                    </a:solidFill>
                    <a:latin typeface="Times New Roman" pitchFamily="18" charset="0"/>
                  </a:rPr>
                  <a:t>1350-1230</a:t>
                </a:r>
              </a:p>
            </p:txBody>
          </p:sp>
          <p:sp>
            <p:nvSpPr>
              <p:cNvPr id="551944" name="Text Box 8"/>
              <p:cNvSpPr txBox="1">
                <a:spLocks noChangeArrowheads="1"/>
              </p:cNvSpPr>
              <p:nvPr/>
            </p:nvSpPr>
            <p:spPr bwMode="auto">
              <a:xfrm>
                <a:off x="9484" y="12100"/>
                <a:ext cx="1728" cy="1872"/>
              </a:xfrm>
              <a:prstGeom prst="rect">
                <a:avLst/>
              </a:prstGeom>
              <a:solidFill>
                <a:srgbClr val="FFFFFF"/>
              </a:solidFill>
              <a:ln w="9525">
                <a:solidFill>
                  <a:srgbClr val="000000"/>
                </a:solidFill>
                <a:miter lim="800000"/>
                <a:headEnd/>
                <a:tailEnd/>
              </a:ln>
            </p:spPr>
            <p:txBody>
              <a:bodyPr/>
              <a:lstStyle/>
              <a:p>
                <a:pPr algn="ctr" eaLnBrk="0" hangingPunct="0"/>
                <a:r>
                  <a:rPr lang="en-US" altLang="en-US" sz="900" b="0">
                    <a:solidFill>
                      <a:srgbClr val="000000"/>
                    </a:solidFill>
                    <a:latin typeface="Times New Roman" pitchFamily="18" charset="0"/>
                  </a:rPr>
                  <a:t> (</a:t>
                </a:r>
                <a:r>
                  <a:rPr lang="zh-CN" altLang="en-US" sz="900" b="0">
                    <a:solidFill>
                      <a:srgbClr val="000000"/>
                    </a:solidFill>
                    <a:latin typeface="Times New Roman" pitchFamily="18" charset="0"/>
                    <a:ea typeface="SimSun" pitchFamily="2" charset="-122"/>
                  </a:rPr>
                  <a:t>没有出埃及或</a:t>
                </a:r>
                <a:r>
                  <a:rPr lang="en-US" altLang="zh-CN" sz="900" b="0">
                    <a:solidFill>
                      <a:srgbClr val="000000"/>
                    </a:solidFill>
                    <a:latin typeface="Times New Roman" pitchFamily="18" charset="0"/>
                    <a:ea typeface="SimSun" pitchFamily="2" charset="-122"/>
                  </a:rPr>
                  <a:t>40</a:t>
                </a:r>
                <a:r>
                  <a:rPr lang="zh-CN" altLang="en-US" sz="900" b="0">
                    <a:solidFill>
                      <a:srgbClr val="000000"/>
                    </a:solidFill>
                    <a:latin typeface="Times New Roman" pitchFamily="18" charset="0"/>
                    <a:ea typeface="SimSun" pitchFamily="2" charset="-122"/>
                  </a:rPr>
                  <a:t>年绕迷</a:t>
                </a:r>
                <a:r>
                  <a:rPr lang="en-US" altLang="en-US" sz="900" b="0">
                    <a:solidFill>
                      <a:srgbClr val="000000"/>
                    </a:solidFill>
                    <a:latin typeface="Times New Roman" pitchFamily="18" charset="0"/>
                  </a:rPr>
                  <a:t>)</a:t>
                </a:r>
              </a:p>
              <a:p>
                <a:pPr algn="ctr" eaLnBrk="0" hangingPunct="0"/>
                <a:endParaRPr lang="en-US" altLang="en-US" sz="9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移民，征服</a:t>
                </a:r>
              </a:p>
              <a:p>
                <a:pPr algn="ctr" eaLnBrk="0" hangingPunct="0"/>
                <a:r>
                  <a:rPr lang="zh-CN" altLang="en-US" sz="900">
                    <a:solidFill>
                      <a:srgbClr val="000000"/>
                    </a:solidFill>
                    <a:latin typeface="Times New Roman" pitchFamily="18" charset="0"/>
                    <a:ea typeface="SimSun" pitchFamily="2" charset="-122"/>
                  </a:rPr>
                  <a:t>及士师</a:t>
                </a:r>
              </a:p>
              <a:p>
                <a:pPr algn="ctr" eaLnBrk="0" hangingPunct="0"/>
                <a:r>
                  <a:rPr lang="en-US" altLang="en-US" sz="900">
                    <a:solidFill>
                      <a:srgbClr val="000000"/>
                    </a:solidFill>
                    <a:latin typeface="Times New Roman" pitchFamily="18" charset="0"/>
                  </a:rPr>
                  <a:t>1230-1025</a:t>
                </a:r>
              </a:p>
            </p:txBody>
          </p:sp>
          <p:sp>
            <p:nvSpPr>
              <p:cNvPr id="551943" name="Text Box 7"/>
              <p:cNvSpPr txBox="1">
                <a:spLocks noChangeArrowheads="1"/>
              </p:cNvSpPr>
              <p:nvPr/>
            </p:nvSpPr>
            <p:spPr bwMode="auto">
              <a:xfrm>
                <a:off x="9484" y="13856"/>
                <a:ext cx="1728" cy="980"/>
              </a:xfrm>
              <a:prstGeom prst="rect">
                <a:avLst/>
              </a:prstGeom>
              <a:solidFill>
                <a:srgbClr val="FFFFFF"/>
              </a:solidFill>
              <a:ln w="9525">
                <a:solidFill>
                  <a:srgbClr val="000000"/>
                </a:solidFill>
                <a:miter lim="800000"/>
                <a:headEnd/>
                <a:tailEnd/>
              </a:ln>
            </p:spPr>
            <p:txBody>
              <a:bodyPr/>
              <a:lstStyle/>
              <a:p>
                <a:pPr algn="ctr" eaLnBrk="0" hangingPunct="0"/>
                <a:endParaRPr lang="en-US" altLang="en-US" sz="4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联合王国</a:t>
                </a:r>
              </a:p>
              <a:p>
                <a:pPr algn="ctr" eaLnBrk="0" hangingPunct="0"/>
                <a:r>
                  <a:rPr lang="en-US" altLang="en-US" sz="900">
                    <a:solidFill>
                      <a:srgbClr val="000000"/>
                    </a:solidFill>
                    <a:latin typeface="Times New Roman" pitchFamily="18" charset="0"/>
                  </a:rPr>
                  <a:t>1025-931</a:t>
                </a:r>
                <a:endParaRPr lang="en-US" altLang="en-US" sz="1200" b="0">
                  <a:latin typeface="Times New Roman" pitchFamily="18" charset="0"/>
                </a:endParaRPr>
              </a:p>
            </p:txBody>
          </p:sp>
          <p:sp>
            <p:nvSpPr>
              <p:cNvPr id="551942" name="Text Box 6"/>
              <p:cNvSpPr txBox="1">
                <a:spLocks noChangeArrowheads="1"/>
              </p:cNvSpPr>
              <p:nvPr/>
            </p:nvSpPr>
            <p:spPr bwMode="auto">
              <a:xfrm>
                <a:off x="9484" y="9220"/>
                <a:ext cx="1728" cy="1584"/>
              </a:xfrm>
              <a:prstGeom prst="rect">
                <a:avLst/>
              </a:prstGeom>
              <a:solidFill>
                <a:srgbClr val="FFFFFF"/>
              </a:solidFill>
              <a:ln w="9525">
                <a:solidFill>
                  <a:srgbClr val="000000"/>
                </a:solidFill>
                <a:miter lim="800000"/>
                <a:headEnd/>
                <a:tailEnd/>
              </a:ln>
            </p:spPr>
            <p:txBody>
              <a:bodyPr/>
              <a:lstStyle/>
              <a:p>
                <a:pPr algn="ctr" eaLnBrk="0" hangingPunct="0"/>
                <a:r>
                  <a:rPr lang="zh-CN" altLang="en-US" sz="900">
                    <a:solidFill>
                      <a:srgbClr val="000000"/>
                    </a:solidFill>
                    <a:latin typeface="Times New Roman" pitchFamily="18" charset="0"/>
                    <a:ea typeface="SimSun" pitchFamily="2" charset="-122"/>
                  </a:rPr>
                  <a:t>列祖</a:t>
                </a:r>
              </a:p>
              <a:p>
                <a:pPr algn="ctr" eaLnBrk="0" hangingPunct="0"/>
                <a:r>
                  <a:rPr lang="en-US" altLang="en-US" sz="900">
                    <a:solidFill>
                      <a:srgbClr val="000000"/>
                    </a:solidFill>
                    <a:latin typeface="Times New Roman" pitchFamily="18" charset="0"/>
                  </a:rPr>
                  <a:t>1500-1300</a:t>
                </a:r>
              </a:p>
              <a:p>
                <a:pPr algn="ctr" eaLnBrk="0" hangingPunct="0"/>
                <a:endParaRPr lang="en-US" altLang="en-US" sz="600">
                  <a:solidFill>
                    <a:srgbClr val="000000"/>
                  </a:solidFill>
                  <a:latin typeface="Times New Roman" pitchFamily="18" charset="0"/>
                </a:endParaRPr>
              </a:p>
              <a:p>
                <a:pPr algn="ctr" eaLnBrk="0" hangingPunct="0"/>
                <a:r>
                  <a:rPr lang="zh-CN" altLang="en-US" sz="900">
                    <a:solidFill>
                      <a:srgbClr val="000000"/>
                    </a:solidFill>
                    <a:latin typeface="Times New Roman" pitchFamily="18" charset="0"/>
                    <a:ea typeface="SimSun" pitchFamily="2" charset="-122"/>
                  </a:rPr>
                  <a:t>逐渐移民到埃及</a:t>
                </a:r>
              </a:p>
              <a:p>
                <a:pPr algn="ctr" eaLnBrk="0" hangingPunct="0"/>
                <a:endParaRPr lang="en-US" altLang="en-US" sz="1200" b="0">
                  <a:latin typeface="Times New Roman" pitchFamily="18" charset="0"/>
                </a:endParaRPr>
              </a:p>
            </p:txBody>
          </p:sp>
          <p:sp>
            <p:nvSpPr>
              <p:cNvPr id="551941" name="Line 5"/>
              <p:cNvSpPr>
                <a:spLocks noChangeShapeType="1"/>
              </p:cNvSpPr>
              <p:nvPr/>
            </p:nvSpPr>
            <p:spPr bwMode="auto">
              <a:xfrm>
                <a:off x="7036" y="2904"/>
                <a:ext cx="0" cy="126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51940" name="Line 4"/>
              <p:cNvSpPr>
                <a:spLocks noChangeShapeType="1"/>
              </p:cNvSpPr>
              <p:nvPr/>
            </p:nvSpPr>
            <p:spPr bwMode="auto">
              <a:xfrm>
                <a:off x="4941" y="8464"/>
                <a:ext cx="1728" cy="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gr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CFFFF"/>
        </a:solidFill>
        <a:effectLst/>
      </p:bgPr>
    </p:bg>
    <p:spTree>
      <p:nvGrpSpPr>
        <p:cNvPr id="1" name=""/>
        <p:cNvGrpSpPr/>
        <p:nvPr/>
      </p:nvGrpSpPr>
      <p:grpSpPr>
        <a:xfrm>
          <a:off x="0" y="0"/>
          <a:ext cx="0" cy="0"/>
          <a:chOff x="0" y="0"/>
          <a:chExt cx="0" cy="0"/>
        </a:xfrm>
      </p:grpSpPr>
      <p:sp>
        <p:nvSpPr>
          <p:cNvPr id="600066" name="Text Box 2"/>
          <p:cNvSpPr txBox="1">
            <a:spLocks noChangeArrowheads="1"/>
          </p:cNvSpPr>
          <p:nvPr/>
        </p:nvSpPr>
        <p:spPr bwMode="auto">
          <a:xfrm>
            <a:off x="8239125" y="152400"/>
            <a:ext cx="52387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0">
                <a:solidFill>
                  <a:srgbClr val="000000"/>
                </a:solidFill>
              </a:rPr>
              <a:t>67</a:t>
            </a:r>
          </a:p>
        </p:txBody>
      </p:sp>
      <p:sp>
        <p:nvSpPr>
          <p:cNvPr id="600067" name="Rectangle 3"/>
          <p:cNvSpPr>
            <a:spLocks noGrp="1" noChangeArrowheads="1"/>
          </p:cNvSpPr>
          <p:nvPr>
            <p:ph type="title"/>
          </p:nvPr>
        </p:nvSpPr>
        <p:spPr>
          <a:xfrm rot="16200000">
            <a:off x="5314950" y="3181350"/>
            <a:ext cx="6286500" cy="1066800"/>
          </a:xfrm>
        </p:spPr>
        <p:txBody>
          <a:bodyPr/>
          <a:lstStyle/>
          <a:p>
            <a:r>
              <a:rPr lang="zh-CN" altLang="en-US" sz="1800" b="1" i="1">
                <a:solidFill>
                  <a:srgbClr val="000000"/>
                </a:solidFill>
                <a:latin typeface="Arial Black" pitchFamily="34" charset="0"/>
                <a:ea typeface="SimSun" pitchFamily="2" charset="-122"/>
              </a:rPr>
              <a:t>埃及人寄居年表评估</a:t>
            </a:r>
            <a:r>
              <a:rPr lang="en-US" altLang="zh-CN" sz="1800" i="1">
                <a:solidFill>
                  <a:srgbClr val="000000"/>
                </a:solidFill>
                <a:effectLst>
                  <a:outerShdw blurRad="38100" dist="38100" dir="2700000" algn="tl">
                    <a:srgbClr val="FFFFFF"/>
                  </a:outerShdw>
                </a:effectLst>
                <a:latin typeface="Arial Black" pitchFamily="34" charset="0"/>
                <a:ea typeface="SimSun" pitchFamily="2" charset="-122"/>
              </a:rPr>
              <a:t> </a:t>
            </a:r>
            <a:br>
              <a:rPr lang="en-US" altLang="zh-CN" sz="1800" i="1">
                <a:solidFill>
                  <a:srgbClr val="000000"/>
                </a:solidFill>
                <a:effectLst>
                  <a:outerShdw blurRad="38100" dist="38100" dir="2700000" algn="tl">
                    <a:srgbClr val="FFFFFF"/>
                  </a:outerShdw>
                </a:effectLst>
                <a:latin typeface="Arial Black" pitchFamily="34" charset="0"/>
                <a:ea typeface="SimSun" pitchFamily="2" charset="-122"/>
              </a:rPr>
            </a:br>
            <a:r>
              <a:rPr lang="zh-CN" altLang="en-US" sz="1800" i="1">
                <a:solidFill>
                  <a:srgbClr val="000000"/>
                </a:solidFill>
                <a:effectLst>
                  <a:outerShdw blurRad="38100" dist="38100" dir="2700000" algn="tl">
                    <a:srgbClr val="FFFFFF"/>
                  </a:outerShdw>
                </a:effectLst>
                <a:latin typeface="Arial Black" pitchFamily="34" charset="0"/>
                <a:ea typeface="SimSun" pitchFamily="2" charset="-122"/>
              </a:rPr>
              <a:t>我的研究与</a:t>
            </a:r>
            <a:r>
              <a:rPr lang="zh-CN" altLang="en-US" sz="1400" i="1">
                <a:solidFill>
                  <a:srgbClr val="000000"/>
                </a:solidFill>
                <a:latin typeface="Times" pitchFamily="18" charset="0"/>
                <a:ea typeface="SimSun" pitchFamily="2" charset="-122"/>
              </a:rPr>
              <a:t> </a:t>
            </a:r>
            <a:r>
              <a:rPr lang="en-US" altLang="zh-CN" sz="1400" i="1">
                <a:solidFill>
                  <a:srgbClr val="000000"/>
                </a:solidFill>
                <a:latin typeface="Times" pitchFamily="18" charset="0"/>
                <a:ea typeface="SimSun" pitchFamily="2" charset="-122"/>
              </a:rPr>
              <a:t>John H. Walton, </a:t>
            </a:r>
            <a:r>
              <a:rPr lang="en-US" altLang="zh-CN" sz="1400">
                <a:solidFill>
                  <a:srgbClr val="000000"/>
                </a:solidFill>
                <a:latin typeface="Times" pitchFamily="18" charset="0"/>
                <a:ea typeface="SimSun" pitchFamily="2" charset="-122"/>
              </a:rPr>
              <a:t>Chronological and Background Charts of the OT</a:t>
            </a:r>
            <a:r>
              <a:rPr lang="en-US" altLang="zh-CN" sz="1400" i="1">
                <a:solidFill>
                  <a:srgbClr val="000000"/>
                </a:solidFill>
                <a:latin typeface="Times" pitchFamily="18" charset="0"/>
                <a:ea typeface="SimSun" pitchFamily="2" charset="-122"/>
              </a:rPr>
              <a:t>, 2d ed., 99 (cf. OTS, 108)</a:t>
            </a:r>
            <a:r>
              <a:rPr lang="zh-CN" altLang="en-US" sz="1400" i="1">
                <a:solidFill>
                  <a:srgbClr val="000000"/>
                </a:solidFill>
                <a:latin typeface="Times" pitchFamily="18" charset="0"/>
                <a:ea typeface="SimSun" pitchFamily="2" charset="-122"/>
              </a:rPr>
              <a:t>互相联合</a:t>
            </a:r>
            <a:endParaRPr lang="en-US" altLang="zh-CN" sz="1400" i="1">
              <a:solidFill>
                <a:srgbClr val="000000"/>
              </a:solidFill>
              <a:latin typeface="Times" pitchFamily="18" charset="0"/>
              <a:ea typeface="SimSun" pitchFamily="2" charset="-122"/>
            </a:endParaRPr>
          </a:p>
        </p:txBody>
      </p:sp>
      <p:sp>
        <p:nvSpPr>
          <p:cNvPr id="600068" name="Rectangle 4"/>
          <p:cNvSpPr>
            <a:spLocks noChangeArrowheads="1"/>
          </p:cNvSpPr>
          <p:nvPr/>
        </p:nvSpPr>
        <p:spPr bwMode="auto">
          <a:xfrm>
            <a:off x="0" y="60325"/>
            <a:ext cx="914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CN" altLang="en-US" sz="1000">
                <a:latin typeface="Times New Roman" pitchFamily="18" charset="0"/>
                <a:ea typeface="SimSun" pitchFamily="2" charset="-122"/>
              </a:rPr>
              <a:t>以下的看法列从最好到最差的，照我的意见。</a:t>
            </a:r>
            <a:endParaRPr lang="en-US" altLang="en-US" sz="2400" b="0">
              <a:latin typeface="Times New Roman" pitchFamily="18" charset="0"/>
              <a:ea typeface="SimSun" pitchFamily="2" charset="-122"/>
              <a:cs typeface="SimSun" pitchFamily="2" charset="-122"/>
            </a:endParaRPr>
          </a:p>
        </p:txBody>
      </p:sp>
      <p:graphicFrame>
        <p:nvGraphicFramePr>
          <p:cNvPr id="600284" name="Group 220"/>
          <p:cNvGraphicFramePr>
            <a:graphicFrameLocks noGrp="1"/>
          </p:cNvGraphicFramePr>
          <p:nvPr>
            <p:ph idx="1"/>
          </p:nvPr>
        </p:nvGraphicFramePr>
        <p:xfrm>
          <a:off x="228600" y="360363"/>
          <a:ext cx="7772400" cy="5927344"/>
        </p:xfrm>
        <a:graphic>
          <a:graphicData uri="http://schemas.openxmlformats.org/drawingml/2006/table">
            <a:tbl>
              <a:tblPr/>
              <a:tblGrid>
                <a:gridCol w="11430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tblGrid>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a:ln>
                            <a:noFill/>
                          </a:ln>
                          <a:solidFill>
                            <a:schemeClr val="bg1"/>
                          </a:solidFill>
                          <a:effectLst/>
                          <a:latin typeface="Arial" pitchFamily="34" charset="0"/>
                          <a:ea typeface="SimSun" pitchFamily="2" charset="-122"/>
                        </a:rPr>
                        <a:t>看法</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1" i="0" u="none" strike="noStrike" cap="none" normalizeH="0" baseline="0">
                          <a:ln>
                            <a:noFill/>
                          </a:ln>
                          <a:solidFill>
                            <a:schemeClr val="bg1"/>
                          </a:solidFill>
                          <a:effectLst/>
                          <a:latin typeface="Arial" pitchFamily="34" charset="0"/>
                          <a:ea typeface="SimSun" pitchFamily="2" charset="-122"/>
                        </a:rPr>
                        <a:t>400</a:t>
                      </a:r>
                      <a:r>
                        <a:rPr kumimoji="0" lang="zh-CN" altLang="en-US" sz="1400" b="1" i="0" u="none" strike="noStrike" cap="none" normalizeH="0" baseline="0">
                          <a:ln>
                            <a:noFill/>
                          </a:ln>
                          <a:solidFill>
                            <a:schemeClr val="bg1"/>
                          </a:solidFill>
                          <a:effectLst/>
                          <a:latin typeface="Arial" pitchFamily="34" charset="0"/>
                          <a:ea typeface="SimSun" pitchFamily="2" charset="-122"/>
                        </a:rPr>
                        <a:t>年寄居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1" i="0" u="none" strike="noStrike" cap="none" normalizeH="0" baseline="0">
                          <a:ln>
                            <a:noFill/>
                          </a:ln>
                          <a:solidFill>
                            <a:schemeClr val="bg1"/>
                          </a:solidFill>
                          <a:effectLst/>
                          <a:latin typeface="Arial" pitchFamily="34" charset="0"/>
                          <a:ea typeface="SimSun" pitchFamily="2" charset="-122"/>
                        </a:rPr>
                        <a:t>430</a:t>
                      </a:r>
                      <a:r>
                        <a:rPr kumimoji="0" lang="zh-CN" altLang="en-US" sz="1400" b="1" i="0" u="none" strike="noStrike" cap="none" normalizeH="0" baseline="0">
                          <a:ln>
                            <a:noFill/>
                          </a:ln>
                          <a:solidFill>
                            <a:schemeClr val="bg1"/>
                          </a:solidFill>
                          <a:effectLst/>
                          <a:latin typeface="Arial" pitchFamily="34" charset="0"/>
                          <a:ea typeface="SimSun" pitchFamily="2" charset="-122"/>
                        </a:rPr>
                        <a:t>年寄居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400" b="1" i="0" u="none" strike="noStrike" cap="none" normalizeH="0" baseline="0">
                          <a:ln>
                            <a:noFill/>
                          </a:ln>
                          <a:solidFill>
                            <a:schemeClr val="bg1"/>
                          </a:solidFill>
                          <a:effectLst/>
                          <a:latin typeface="Arial" pitchFamily="34" charset="0"/>
                          <a:ea typeface="SimSun" pitchFamily="2" charset="-122"/>
                        </a:rPr>
                        <a:t>215</a:t>
                      </a:r>
                      <a:r>
                        <a:rPr kumimoji="0" lang="zh-CN" altLang="en-US" sz="1400" b="1" i="0" u="none" strike="noStrike" cap="none" normalizeH="0" baseline="0">
                          <a:ln>
                            <a:noFill/>
                          </a:ln>
                          <a:solidFill>
                            <a:schemeClr val="bg1"/>
                          </a:solidFill>
                          <a:effectLst/>
                          <a:latin typeface="Arial" pitchFamily="34" charset="0"/>
                          <a:ea typeface="SimSun" pitchFamily="2" charset="-122"/>
                        </a:rPr>
                        <a:t>年寄居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a:ln>
                            <a:noFill/>
                          </a:ln>
                          <a:solidFill>
                            <a:schemeClr val="bg1"/>
                          </a:solidFill>
                          <a:effectLst/>
                          <a:latin typeface="Arial" pitchFamily="34" charset="0"/>
                          <a:ea typeface="SimSun" pitchFamily="2" charset="-122"/>
                        </a:rPr>
                        <a:t>迟期出埃及</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400" b="1" i="0" u="none" strike="noStrike" cap="none" normalizeH="0" baseline="0">
                          <a:ln>
                            <a:noFill/>
                          </a:ln>
                          <a:solidFill>
                            <a:schemeClr val="bg1"/>
                          </a:solidFill>
                          <a:effectLst/>
                          <a:latin typeface="Arial" pitchFamily="34" charset="0"/>
                          <a:ea typeface="SimSun" pitchFamily="2" charset="-122"/>
                        </a:rPr>
                        <a:t>评论的</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出埃及</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早期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早期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早期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迟期</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逐渐移民</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埃及寄居</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430</a:t>
                      </a: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215</a:t>
                      </a: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420</a:t>
                      </a: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120</a:t>
                      </a: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自由年</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不详</a:t>
                      </a:r>
                      <a:endParaRPr kumimoji="0" lang="en-US" altLang="zh-CN" sz="1200" b="1" i="0" u="none" strike="noStrike" cap="none" normalizeH="0" baseline="0">
                        <a:ln>
                          <a:noFill/>
                        </a:ln>
                        <a:solidFill>
                          <a:schemeClr val="tx1"/>
                        </a:solidFill>
                        <a:effectLst/>
                        <a:latin typeface="Arial" pitchFamily="34" charset="0"/>
                        <a:ea typeface="SimSun"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295</a:t>
                      </a:r>
                      <a:r>
                        <a:rPr kumimoji="0" lang="zh-CN" altLang="en-US" sz="1200" b="1" i="0" u="none" strike="noStrike" cap="none" normalizeH="0" baseline="0">
                          <a:ln>
                            <a:noFill/>
                          </a:ln>
                          <a:solidFill>
                            <a:schemeClr val="tx1"/>
                          </a:solidFill>
                          <a:effectLst/>
                          <a:latin typeface="Arial" pitchFamily="34" charset="0"/>
                          <a:ea typeface="SimSun" pitchFamily="2" charset="-122"/>
                        </a:rPr>
                        <a:t>或</a:t>
                      </a:r>
                      <a:r>
                        <a:rPr kumimoji="0" lang="en-US" altLang="zh-CN" sz="1200" b="1" i="0" u="none" strike="noStrike" cap="none" normalizeH="0" baseline="0">
                          <a:ln>
                            <a:noFill/>
                          </a:ln>
                          <a:solidFill>
                            <a:schemeClr val="tx1"/>
                          </a:solidFill>
                          <a:effectLst/>
                          <a:latin typeface="Arial" pitchFamily="34" charset="0"/>
                          <a:ea typeface="SimSun" pitchFamily="2" charset="-122"/>
                        </a:rPr>
                        <a:t>145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80</a:t>
                      </a: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70</a:t>
                      </a: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120</a:t>
                      </a: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为奴年</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《400</a:t>
                      </a:r>
                      <a:endParaRPr kumimoji="0" lang="zh-CN" altLang="en-US" sz="1200" b="1" i="0" u="none" strike="noStrike" cap="none" normalizeH="0" baseline="0">
                        <a:ln>
                          <a:noFill/>
                        </a:ln>
                        <a:solidFill>
                          <a:schemeClr val="tx1"/>
                        </a:solidFill>
                        <a:effectLst/>
                        <a:latin typeface="Arial" pitchFamily="34" charset="0"/>
                        <a:ea typeface="SimSun"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135</a:t>
                      </a:r>
                      <a:r>
                        <a:rPr kumimoji="0" lang="zh-CN" altLang="en-US" sz="1200" b="1" i="0" u="none" strike="noStrike" cap="none" normalizeH="0" baseline="0">
                          <a:ln>
                            <a:noFill/>
                          </a:ln>
                          <a:solidFill>
                            <a:schemeClr val="tx1"/>
                          </a:solidFill>
                          <a:effectLst/>
                          <a:latin typeface="Arial" pitchFamily="34" charset="0"/>
                          <a:ea typeface="SimSun" pitchFamily="2" charset="-122"/>
                        </a:rPr>
                        <a:t>或</a:t>
                      </a:r>
                      <a:r>
                        <a:rPr kumimoji="0" lang="en-US" altLang="zh-CN" sz="1200" b="1" i="0" u="none" strike="noStrike" cap="none" normalizeH="0" baseline="0">
                          <a:ln>
                            <a:noFill/>
                          </a:ln>
                          <a:solidFill>
                            <a:schemeClr val="tx1"/>
                          </a:solidFill>
                          <a:effectLst/>
                          <a:latin typeface="Arial" pitchFamily="34" charset="0"/>
                          <a:ea typeface="SimSun" pitchFamily="2" charset="-122"/>
                        </a:rPr>
                        <a:t>285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135</a:t>
                      </a: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350</a:t>
                      </a: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没有（传说）</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出</a:t>
                      </a:r>
                      <a:r>
                        <a:rPr kumimoji="0" lang="en-US" altLang="zh-CN" sz="1200" b="1" i="0" u="none" strike="noStrike" cap="none" normalizeH="0" baseline="0">
                          <a:ln>
                            <a:noFill/>
                          </a:ln>
                          <a:solidFill>
                            <a:schemeClr val="tx1"/>
                          </a:solidFill>
                          <a:effectLst/>
                          <a:latin typeface="Arial" pitchFamily="34" charset="0"/>
                          <a:ea typeface="SimSun" pitchFamily="2" charset="-122"/>
                        </a:rPr>
                        <a:t>12:40</a:t>
                      </a:r>
                      <a:r>
                        <a:rPr kumimoji="0" lang="zh-CN" altLang="en-US" sz="1200" b="1" i="0" u="none" strike="noStrike" cap="none" normalizeH="0" baseline="0">
                          <a:ln>
                            <a:noFill/>
                          </a:ln>
                          <a:solidFill>
                            <a:schemeClr val="tx1"/>
                          </a:solidFill>
                          <a:effectLst/>
                          <a:latin typeface="Arial" pitchFamily="34" charset="0"/>
                          <a:ea typeface="SimSun" pitchFamily="2" charset="-122"/>
                        </a:rPr>
                        <a:t>经文</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七十士译本及撒玛利亚</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五经</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马所拉文本</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七十士译本及撒玛利亚</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五经</a:t>
                      </a:r>
                      <a:endParaRPr kumimoji="0" lang="en-US" altLang="en-US" sz="1200" b="1" i="0" u="none" strike="noStrike" cap="none" normalizeH="0" baseline="0">
                        <a:ln>
                          <a:noFill/>
                        </a:ln>
                        <a:solidFill>
                          <a:schemeClr val="tx1"/>
                        </a:solidFill>
                        <a:effectLst/>
                        <a:latin typeface="Arial" pitchFamily="34" charset="0"/>
                        <a:ea typeface="SimSun"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马所拉文本</a:t>
                      </a:r>
                      <a:endParaRPr kumimoji="0" lang="en-US" altLang="en-US" sz="1200" b="1" i="0" u="none" strike="noStrike" cap="none" normalizeH="0" baseline="0">
                        <a:ln>
                          <a:noFill/>
                        </a:ln>
                        <a:solidFill>
                          <a:schemeClr val="tx1"/>
                        </a:solidFill>
                        <a:effectLst/>
                        <a:latin typeface="Arial" pitchFamily="34" charset="0"/>
                        <a:ea typeface="SimSun"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不重要</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明声</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少数</a:t>
                      </a:r>
                      <a:endParaRPr kumimoji="0" lang="en-US" altLang="en-US" sz="1200" b="1" i="0" u="none" strike="noStrike" cap="none" normalizeH="0" baseline="0">
                        <a:ln>
                          <a:noFill/>
                        </a:ln>
                        <a:solidFill>
                          <a:schemeClr val="tx1"/>
                        </a:solidFill>
                        <a:effectLst/>
                        <a:latin typeface="Arial" pitchFamily="34" charset="0"/>
                        <a:ea typeface="SimSun"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非常普通</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普通</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少数福音主义</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多数自由主义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多数自由主义</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06400">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支持</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pPr>
                      <a:r>
                        <a:rPr kumimoji="0" lang="zh-CN" altLang="en-US" sz="1200" b="1" i="0" u="none" strike="noStrike" cap="none" normalizeH="0" baseline="0">
                          <a:ln>
                            <a:noFill/>
                          </a:ln>
                          <a:solidFill>
                            <a:schemeClr val="tx1"/>
                          </a:solidFill>
                          <a:effectLst/>
                          <a:latin typeface="Arial" pitchFamily="34" charset="0"/>
                          <a:ea typeface="SimSun" pitchFamily="2" charset="-122"/>
                        </a:rPr>
                        <a:t>创</a:t>
                      </a:r>
                      <a:r>
                        <a:rPr kumimoji="0" lang="en-US" altLang="zh-CN" sz="1200" b="1" i="0" u="none" strike="noStrike" cap="none" normalizeH="0" baseline="0">
                          <a:ln>
                            <a:noFill/>
                          </a:ln>
                          <a:solidFill>
                            <a:schemeClr val="tx1"/>
                          </a:solidFill>
                          <a:effectLst/>
                          <a:latin typeface="Arial" pitchFamily="34" charset="0"/>
                          <a:ea typeface="SimSun" pitchFamily="2" charset="-122"/>
                        </a:rPr>
                        <a:t>15:13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1200" b="1" i="0" u="none" strike="noStrike" cap="none" normalizeH="0" baseline="0">
                          <a:ln>
                            <a:noFill/>
                          </a:ln>
                          <a:solidFill>
                            <a:schemeClr val="tx1"/>
                          </a:solidFill>
                          <a:effectLst/>
                          <a:latin typeface="Arial" pitchFamily="34" charset="0"/>
                          <a:ea typeface="SimSun" pitchFamily="2" charset="-122"/>
                        </a:rPr>
                        <a:t>（寄居</a:t>
                      </a:r>
                      <a:r>
                        <a:rPr kumimoji="0" lang="en-US" altLang="zh-CN" sz="1200" b="1" i="0" u="none" strike="noStrike" cap="none" normalizeH="0" baseline="0">
                          <a:ln>
                            <a:noFill/>
                          </a:ln>
                          <a:solidFill>
                            <a:schemeClr val="tx1"/>
                          </a:solidFill>
                          <a:effectLst/>
                          <a:latin typeface="Arial" pitchFamily="34" charset="0"/>
                          <a:ea typeface="SimSun" pitchFamily="2" charset="-122"/>
                        </a:rPr>
                        <a:t>400</a:t>
                      </a:r>
                      <a:r>
                        <a:rPr kumimoji="0" lang="zh-CN" altLang="en-US" sz="1200" b="1" i="0" u="none" strike="noStrike" cap="none" normalizeH="0" baseline="0">
                          <a:ln>
                            <a:noFill/>
                          </a:ln>
                          <a:solidFill>
                            <a:schemeClr val="tx1"/>
                          </a:solidFill>
                          <a:effectLst/>
                          <a:latin typeface="Arial" pitchFamily="34" charset="0"/>
                          <a:ea typeface="SimSun" pitchFamily="2" charset="-122"/>
                        </a:rPr>
                        <a:t>年）</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zh-CN" altLang="en-US" sz="1200" b="1" i="0" u="none" strike="noStrike" cap="none" normalizeH="0" baseline="0">
                        <a:ln>
                          <a:noFill/>
                        </a:ln>
                        <a:solidFill>
                          <a:schemeClr val="tx1"/>
                        </a:solidFill>
                        <a:effectLst/>
                        <a:latin typeface="Arial" pitchFamily="34" charset="0"/>
                        <a:ea typeface="SimSun" pitchFamily="2" charset="-122"/>
                      </a:endParaRPr>
                    </a:p>
                    <a:p>
                      <a:pPr marL="0" marR="0" lvl="0" indent="0" algn="ctr" defTabSz="914400" rtl="0" eaLnBrk="1" fontAlgn="base" latinLnBrk="0" hangingPunct="1">
                        <a:lnSpc>
                          <a:spcPct val="100000"/>
                        </a:lnSpc>
                        <a:spcBef>
                          <a:spcPct val="20000"/>
                        </a:spcBef>
                        <a:spcAft>
                          <a:spcPct val="0"/>
                        </a:spcAft>
                        <a:buClrTx/>
                        <a:buSzTx/>
                        <a:buFontTx/>
                        <a:buChar char="•"/>
                        <a:tabLst/>
                      </a:pPr>
                      <a:r>
                        <a:rPr kumimoji="0" lang="zh-CN" altLang="en-US" sz="1200" b="1" i="0" u="none" strike="noStrike" cap="none" normalizeH="0" baseline="0">
                          <a:ln>
                            <a:noFill/>
                          </a:ln>
                          <a:solidFill>
                            <a:schemeClr val="tx1"/>
                          </a:solidFill>
                          <a:effectLst/>
                          <a:latin typeface="Arial" pitchFamily="34" charset="0"/>
                          <a:ea typeface="SimSun" pitchFamily="2" charset="-122"/>
                        </a:rPr>
                        <a:t>徒</a:t>
                      </a:r>
                      <a:r>
                        <a:rPr kumimoji="0" lang="en-US" altLang="zh-CN" sz="1200" b="1" i="0" u="none" strike="noStrike" cap="none" normalizeH="0" baseline="0">
                          <a:ln>
                            <a:noFill/>
                          </a:ln>
                          <a:solidFill>
                            <a:schemeClr val="tx1"/>
                          </a:solidFill>
                          <a:effectLst/>
                          <a:latin typeface="Arial" pitchFamily="34" charset="0"/>
                          <a:ea typeface="SimSun" pitchFamily="2" charset="-122"/>
                        </a:rPr>
                        <a:t>13:19-20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a:t>
                      </a:r>
                      <a:r>
                        <a:rPr kumimoji="0" lang="zh-CN" altLang="en-US" sz="1200" b="1" i="0" u="none" strike="noStrike" cap="none" normalizeH="0" baseline="0">
                          <a:ln>
                            <a:noFill/>
                          </a:ln>
                          <a:solidFill>
                            <a:schemeClr val="tx1"/>
                          </a:solidFill>
                          <a:effectLst/>
                          <a:latin typeface="Arial" pitchFamily="34" charset="0"/>
                          <a:ea typeface="SimSun" pitchFamily="2" charset="-122"/>
                        </a:rPr>
                        <a:t>大约</a:t>
                      </a:r>
                      <a:r>
                        <a:rPr kumimoji="0" lang="en-US" altLang="zh-CN" sz="1200" b="1" i="0" u="none" strike="noStrike" cap="none" normalizeH="0" baseline="0">
                          <a:ln>
                            <a:noFill/>
                          </a:ln>
                          <a:solidFill>
                            <a:schemeClr val="tx1"/>
                          </a:solidFill>
                          <a:effectLst/>
                          <a:latin typeface="Arial" pitchFamily="34" charset="0"/>
                          <a:ea typeface="SimSun" pitchFamily="2" charset="-122"/>
                        </a:rPr>
                        <a:t>450</a:t>
                      </a:r>
                      <a:r>
                        <a:rPr kumimoji="0" lang="zh-CN" altLang="en-US" sz="1200" b="1" i="0" u="none" strike="noStrike" cap="none" normalizeH="0" baseline="0">
                          <a:ln>
                            <a:noFill/>
                          </a:ln>
                          <a:solidFill>
                            <a:schemeClr val="tx1"/>
                          </a:solidFill>
                          <a:effectLst/>
                          <a:latin typeface="Arial" pitchFamily="34" charset="0"/>
                          <a:ea typeface="SimSun" pitchFamily="2" charset="-122"/>
                        </a:rPr>
                        <a:t>年</a:t>
                      </a:r>
                      <a:r>
                        <a:rPr kumimoji="0" lang="en-US" altLang="zh-CN" sz="1200" b="1" i="0" u="none" strike="noStrike" cap="none" normalizeH="0" baseline="0">
                          <a:ln>
                            <a:noFill/>
                          </a:ln>
                          <a:solidFill>
                            <a:schemeClr val="tx1"/>
                          </a:solidFill>
                          <a:effectLst/>
                          <a:latin typeface="Arial" pitchFamily="34" charset="0"/>
                          <a:ea typeface="SimSun" pitchFamily="2" charset="-122"/>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200" b="1" i="0" u="none" strike="noStrike" cap="none" normalizeH="0" baseline="0">
                          <a:ln>
                            <a:noFill/>
                          </a:ln>
                          <a:solidFill>
                            <a:schemeClr val="tx1"/>
                          </a:solidFill>
                          <a:effectLst/>
                          <a:latin typeface="Arial" pitchFamily="34" charset="0"/>
                          <a:ea typeface="SimSun" pitchFamily="2" charset="-122"/>
                        </a:rPr>
                        <a:t>=400+40+7=447</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zh-CN" sz="1200" b="1" i="0" u="none" strike="noStrike" cap="none" normalizeH="0" baseline="0">
                        <a:ln>
                          <a:noFill/>
                        </a:ln>
                        <a:solidFill>
                          <a:schemeClr val="tx1"/>
                        </a:solidFill>
                        <a:effectLst/>
                        <a:latin typeface="Arial" pitchFamily="34" charset="0"/>
                        <a:ea typeface="SimSun" pitchFamily="2" charset="-122"/>
                      </a:endParaRPr>
                    </a:p>
                    <a:p>
                      <a:pPr marL="0" marR="0" lvl="0" indent="0" algn="ctr" defTabSz="914400" rtl="0" eaLnBrk="1" fontAlgn="base" latinLnBrk="0" hangingPunct="1">
                        <a:lnSpc>
                          <a:spcPct val="100000"/>
                        </a:lnSpc>
                        <a:spcBef>
                          <a:spcPct val="20000"/>
                        </a:spcBef>
                        <a:spcAft>
                          <a:spcPct val="0"/>
                        </a:spcAft>
                        <a:buClrTx/>
                        <a:buSzTx/>
                        <a:buFontTx/>
                        <a:buChar char="•"/>
                        <a:tabLst/>
                      </a:pPr>
                      <a:r>
                        <a:rPr kumimoji="0" lang="zh-CN" altLang="en-US" sz="1200" b="1" i="0" u="none" strike="noStrike" cap="none" normalizeH="0" baseline="0">
                          <a:ln>
                            <a:noFill/>
                          </a:ln>
                          <a:solidFill>
                            <a:schemeClr val="tx1"/>
                          </a:solidFill>
                          <a:effectLst/>
                          <a:latin typeface="Arial" pitchFamily="34" charset="0"/>
                          <a:ea typeface="SimSun" pitchFamily="2" charset="-122"/>
                        </a:rPr>
                        <a:t>出</a:t>
                      </a:r>
                      <a:r>
                        <a:rPr kumimoji="0" lang="en-US" altLang="zh-CN" sz="1200" b="1" i="0" u="none" strike="noStrike" cap="none" normalizeH="0" baseline="0">
                          <a:ln>
                            <a:noFill/>
                          </a:ln>
                          <a:solidFill>
                            <a:schemeClr val="tx1"/>
                          </a:solidFill>
                          <a:effectLst/>
                          <a:latin typeface="Arial" pitchFamily="34" charset="0"/>
                          <a:ea typeface="SimSun" pitchFamily="2" charset="-122"/>
                        </a:rPr>
                        <a:t>12:40 “</a:t>
                      </a:r>
                      <a:r>
                        <a:rPr kumimoji="0" lang="zh-CN" altLang="en-US" sz="1200" b="1" i="0" u="none" strike="noStrike" cap="none" normalizeH="0" baseline="0">
                          <a:ln>
                            <a:noFill/>
                          </a:ln>
                          <a:solidFill>
                            <a:schemeClr val="tx1"/>
                          </a:solidFill>
                          <a:effectLst/>
                          <a:latin typeface="Arial" pitchFamily="34" charset="0"/>
                          <a:ea typeface="SimSun" pitchFamily="2" charset="-122"/>
                        </a:rPr>
                        <a:t>以色列子民”是指创</a:t>
                      </a:r>
                      <a:r>
                        <a:rPr kumimoji="0" lang="en-US" altLang="zh-CN" sz="1200" b="1" i="0" u="none" strike="noStrike" cap="none" normalizeH="0" baseline="0">
                          <a:ln>
                            <a:noFill/>
                          </a:ln>
                          <a:solidFill>
                            <a:schemeClr val="tx1"/>
                          </a:solidFill>
                          <a:effectLst/>
                          <a:latin typeface="Arial" pitchFamily="34" charset="0"/>
                          <a:ea typeface="SimSun" pitchFamily="2" charset="-122"/>
                        </a:rPr>
                        <a:t>35:10 (</a:t>
                      </a:r>
                      <a:r>
                        <a:rPr kumimoji="0" lang="zh-CN" altLang="en-US" sz="1200" b="1" i="0" u="none" strike="noStrike" cap="none" normalizeH="0" baseline="0">
                          <a:ln>
                            <a:noFill/>
                          </a:ln>
                          <a:solidFill>
                            <a:schemeClr val="tx1"/>
                          </a:solidFill>
                          <a:effectLst/>
                          <a:latin typeface="Arial" pitchFamily="34" charset="0"/>
                          <a:ea typeface="SimSun" pitchFamily="2" charset="-122"/>
                        </a:rPr>
                        <a:t>公元前</a:t>
                      </a:r>
                      <a:r>
                        <a:rPr kumimoji="0" lang="en-US" altLang="zh-CN" sz="1200" b="1" i="0" u="none" strike="noStrike" cap="none" normalizeH="0" baseline="0">
                          <a:ln>
                            <a:noFill/>
                          </a:ln>
                          <a:solidFill>
                            <a:schemeClr val="tx1"/>
                          </a:solidFill>
                          <a:effectLst/>
                          <a:latin typeface="Arial" pitchFamily="34" charset="0"/>
                          <a:ea typeface="SimSun" pitchFamily="2" charset="-122"/>
                        </a:rPr>
                        <a:t>1875)</a:t>
                      </a:r>
                      <a:r>
                        <a:rPr kumimoji="0" lang="zh-CN" altLang="en-US" sz="1200" b="1" i="0" u="none" strike="noStrike" cap="none" normalizeH="0" baseline="0">
                          <a:ln>
                            <a:noFill/>
                          </a:ln>
                          <a:solidFill>
                            <a:schemeClr val="tx1"/>
                          </a:solidFill>
                          <a:effectLst/>
                          <a:latin typeface="Arial" pitchFamily="34" charset="0"/>
                          <a:ea typeface="SimSun" pitchFamily="2" charset="-122"/>
                        </a:rPr>
                        <a:t>开始</a:t>
                      </a:r>
                      <a:r>
                        <a:rPr kumimoji="0" lang="en-US" altLang="zh-CN" sz="1200" b="1" i="0" u="none" strike="noStrike" cap="none" normalizeH="0" baseline="0">
                          <a:ln>
                            <a:noFill/>
                          </a:ln>
                          <a:solidFill>
                            <a:schemeClr val="tx1"/>
                          </a:solidFill>
                          <a:effectLst/>
                          <a:latin typeface="Arial" pitchFamily="34" charset="0"/>
                          <a:ea typeface="SimSun" pitchFamily="2" charset="-122"/>
                        </a:rPr>
                        <a:t>430</a:t>
                      </a:r>
                      <a:r>
                        <a:rPr kumimoji="0" lang="zh-CN" altLang="en-US" sz="1200" b="1" i="0" u="none" strike="noStrike" cap="none" normalizeH="0" baseline="0">
                          <a:ln>
                            <a:noFill/>
                          </a:ln>
                          <a:solidFill>
                            <a:schemeClr val="tx1"/>
                          </a:solidFill>
                          <a:effectLst/>
                          <a:latin typeface="Arial" pitchFamily="34" charset="0"/>
                          <a:ea typeface="SimSun" pitchFamily="2" charset="-122"/>
                        </a:rPr>
                        <a:t>年。因为“以色列”在此被名</a:t>
                      </a:r>
                      <a:endParaRPr kumimoji="0" lang="en-US" altLang="zh-CN" sz="1200" b="1" i="0" u="none" strike="noStrike" cap="none" normalizeH="0" baseline="0">
                        <a:ln>
                          <a:noFill/>
                        </a:ln>
                        <a:solidFill>
                          <a:schemeClr val="tx1"/>
                        </a:solidFill>
                        <a:effectLst/>
                        <a:latin typeface="Arial" pitchFamily="34" charset="0"/>
                        <a:ea typeface="SimSun"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pPr>
                      <a:r>
                        <a:rPr kumimoji="0" lang="zh-CN" altLang="en-US" sz="1200" b="1" i="0" u="none" strike="noStrike" cap="none" normalizeH="0" baseline="0">
                          <a:ln>
                            <a:noFill/>
                          </a:ln>
                          <a:solidFill>
                            <a:schemeClr val="tx1"/>
                          </a:solidFill>
                          <a:effectLst/>
                          <a:latin typeface="Arial" pitchFamily="34" charset="0"/>
                          <a:ea typeface="SimSun" pitchFamily="2" charset="-122"/>
                        </a:rPr>
                        <a:t>根据马所拉文本的出</a:t>
                      </a:r>
                      <a:r>
                        <a:rPr kumimoji="0" lang="en-US" altLang="en-US" sz="1200" b="1" i="0" u="none" strike="noStrike" cap="none" normalizeH="0" baseline="0">
                          <a:ln>
                            <a:noFill/>
                          </a:ln>
                          <a:solidFill>
                            <a:schemeClr val="tx1"/>
                          </a:solidFill>
                          <a:effectLst/>
                          <a:latin typeface="Arial" pitchFamily="34" charset="0"/>
                        </a:rPr>
                        <a:t>12:40</a:t>
                      </a:r>
                      <a:endParaRPr kumimoji="0" lang="zh-CN" altLang="en-US" sz="1200" b="1" i="0" u="none" strike="noStrike" cap="none" normalizeH="0" baseline="0">
                        <a:ln>
                          <a:noFill/>
                        </a:ln>
                        <a:solidFill>
                          <a:schemeClr val="tx1"/>
                        </a:solidFill>
                        <a:effectLst/>
                        <a:latin typeface="Arial" pitchFamily="34" charset="0"/>
                        <a:ea typeface="SimSun" pitchFamily="2" charset="-122"/>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itchFamily="34" charset="0"/>
                        </a:rPr>
                        <a:t> </a:t>
                      </a:r>
                    </a:p>
                    <a:p>
                      <a:pPr marL="0" marR="0" lvl="0" indent="0" algn="ctr" defTabSz="914400" rtl="0" eaLnBrk="1" fontAlgn="base" latinLnBrk="0" hangingPunct="1">
                        <a:lnSpc>
                          <a:spcPct val="100000"/>
                        </a:lnSpc>
                        <a:spcBef>
                          <a:spcPct val="20000"/>
                        </a:spcBef>
                        <a:spcAft>
                          <a:spcPct val="0"/>
                        </a:spcAft>
                        <a:buClrTx/>
                        <a:buSzTx/>
                        <a:buFontTx/>
                        <a:buChar char="•"/>
                        <a:tabLst/>
                      </a:pPr>
                      <a:r>
                        <a:rPr kumimoji="0" lang="zh-CN" altLang="en-US" sz="1200" b="1" i="0" u="none" strike="noStrike" cap="none" normalizeH="0" baseline="0">
                          <a:ln>
                            <a:noFill/>
                          </a:ln>
                          <a:solidFill>
                            <a:schemeClr val="tx1"/>
                          </a:solidFill>
                          <a:effectLst/>
                          <a:latin typeface="Arial" pitchFamily="34" charset="0"/>
                          <a:ea typeface="SimSun" pitchFamily="2" charset="-122"/>
                        </a:rPr>
                        <a:t>经文有时使用整数</a:t>
                      </a:r>
                      <a:endParaRPr kumimoji="0" lang="en-US" altLang="en-US" sz="1200" b="1" i="0" u="none" strike="noStrike" cap="none" normalizeH="0" baseline="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itchFamily="34" charset="0"/>
                        </a:rPr>
                        <a:t>(</a:t>
                      </a:r>
                      <a:r>
                        <a:rPr kumimoji="0" lang="zh-CN" altLang="en-US" sz="1200" b="1" i="0" u="none" strike="noStrike" cap="none" normalizeH="0" baseline="0">
                          <a:ln>
                            <a:noFill/>
                          </a:ln>
                          <a:solidFill>
                            <a:schemeClr val="tx1"/>
                          </a:solidFill>
                          <a:effectLst/>
                          <a:latin typeface="Arial" pitchFamily="34" charset="0"/>
                          <a:ea typeface="SimSun" pitchFamily="2" charset="-122"/>
                        </a:rPr>
                        <a:t>看接下来几面有关早期的理论</a:t>
                      </a:r>
                      <a:r>
                        <a:rPr kumimoji="0" lang="en-US" altLang="en-US" sz="1200" b="1" i="0" u="none" strike="noStrike" cap="none" normalizeH="0" baseline="0">
                          <a:ln>
                            <a:noFill/>
                          </a:ln>
                          <a:solidFill>
                            <a:schemeClr val="tx1"/>
                          </a:solidFill>
                          <a:effectLst/>
                          <a:latin typeface="Arial" pitchFamily="34" charset="0"/>
                        </a:rPr>
                        <a: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pPr>
                      <a:r>
                        <a:rPr kumimoji="0" lang="zh-CN" altLang="en-US" sz="1200" b="1" i="0" u="none" strike="noStrike" cap="none" normalizeH="0" baseline="0">
                          <a:ln>
                            <a:noFill/>
                          </a:ln>
                          <a:solidFill>
                            <a:schemeClr val="tx1"/>
                          </a:solidFill>
                          <a:effectLst/>
                          <a:latin typeface="Arial" pitchFamily="34" charset="0"/>
                          <a:ea typeface="SimSun" pitchFamily="2" charset="-122"/>
                        </a:rPr>
                        <a:t>根据马所拉文本的出</a:t>
                      </a:r>
                      <a:r>
                        <a:rPr kumimoji="0" lang="en-US" altLang="en-US" sz="1200" b="1" i="0" u="none" strike="noStrike" cap="none" normalizeH="0" baseline="0">
                          <a:ln>
                            <a:noFill/>
                          </a:ln>
                          <a:solidFill>
                            <a:schemeClr val="tx1"/>
                          </a:solidFill>
                          <a:effectLst/>
                          <a:latin typeface="Arial" pitchFamily="34" charset="0"/>
                        </a:rPr>
                        <a:t>12:40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itchFamily="34" charset="0"/>
                        </a:rPr>
                        <a:t> </a:t>
                      </a:r>
                    </a:p>
                    <a:p>
                      <a:pPr marL="0" marR="0" lvl="0" indent="0" algn="ctr" defTabSz="914400" rtl="0" eaLnBrk="1" fontAlgn="base" latinLnBrk="0" hangingPunct="1">
                        <a:lnSpc>
                          <a:spcPct val="100000"/>
                        </a:lnSpc>
                        <a:spcBef>
                          <a:spcPct val="20000"/>
                        </a:spcBef>
                        <a:spcAft>
                          <a:spcPct val="0"/>
                        </a:spcAft>
                        <a:buClrTx/>
                        <a:buSzTx/>
                        <a:buFontTx/>
                        <a:buChar char="•"/>
                        <a:tabLst/>
                      </a:pPr>
                      <a:r>
                        <a:rPr kumimoji="0" lang="zh-CN" altLang="en-US" sz="1200" b="1" i="0" u="none" strike="noStrike" cap="none" normalizeH="0" baseline="0">
                          <a:ln>
                            <a:noFill/>
                          </a:ln>
                          <a:solidFill>
                            <a:schemeClr val="tx1"/>
                          </a:solidFill>
                          <a:effectLst/>
                          <a:latin typeface="Arial" pitchFamily="34" charset="0"/>
                          <a:ea typeface="SimSun" pitchFamily="2" charset="-122"/>
                        </a:rPr>
                        <a:t>出</a:t>
                      </a:r>
                      <a:r>
                        <a:rPr kumimoji="0" lang="en-US" altLang="zh-CN" sz="1200" b="1" i="0" u="none" strike="noStrike" cap="none" normalizeH="0" baseline="0">
                          <a:ln>
                            <a:noFill/>
                          </a:ln>
                          <a:solidFill>
                            <a:schemeClr val="tx1"/>
                          </a:solidFill>
                          <a:effectLst/>
                          <a:latin typeface="Arial" pitchFamily="34" charset="0"/>
                          <a:ea typeface="SimSun" pitchFamily="2" charset="-122"/>
                        </a:rPr>
                        <a:t>1</a:t>
                      </a:r>
                      <a:r>
                        <a:rPr kumimoji="0" lang="zh-CN" altLang="en-US" sz="1200" b="1" i="0" u="none" strike="noStrike" cap="none" normalizeH="0" baseline="0">
                          <a:ln>
                            <a:noFill/>
                          </a:ln>
                          <a:solidFill>
                            <a:schemeClr val="tx1"/>
                          </a:solidFill>
                          <a:effectLst/>
                          <a:latin typeface="Arial" pitchFamily="34" charset="0"/>
                          <a:ea typeface="SimSun" pitchFamily="2" charset="-122"/>
                        </a:rPr>
                        <a:t>的新王是本国的埃及人及跟从许克所斯人</a:t>
                      </a:r>
                      <a:endParaRPr kumimoji="0" lang="en-US" altLang="en-US" sz="1200" b="1" i="0" u="none" strike="noStrike" cap="none" normalizeH="0" baseline="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itchFamily="34" charset="0"/>
                        </a:rPr>
                        <a:t> </a:t>
                      </a:r>
                    </a:p>
                    <a:p>
                      <a:pPr marL="0" marR="0" lvl="0" indent="0" algn="ctr" defTabSz="914400" rtl="0" eaLnBrk="1" fontAlgn="base" latinLnBrk="0" hangingPunct="1">
                        <a:lnSpc>
                          <a:spcPct val="100000"/>
                        </a:lnSpc>
                        <a:spcBef>
                          <a:spcPct val="20000"/>
                        </a:spcBef>
                        <a:spcAft>
                          <a:spcPct val="0"/>
                        </a:spcAft>
                        <a:buClrTx/>
                        <a:buSzTx/>
                        <a:buFontTx/>
                        <a:buChar char="•"/>
                        <a:tabLst/>
                      </a:pPr>
                      <a:r>
                        <a:rPr kumimoji="0" lang="zh-CN" altLang="en-US" sz="1200" b="1" i="0" u="none" strike="noStrike" cap="none" normalizeH="0" baseline="0">
                          <a:ln>
                            <a:noFill/>
                          </a:ln>
                          <a:solidFill>
                            <a:schemeClr val="tx1"/>
                          </a:solidFill>
                          <a:effectLst/>
                          <a:latin typeface="Arial" pitchFamily="34" charset="0"/>
                          <a:ea typeface="SimSun" pitchFamily="2" charset="-122"/>
                        </a:rPr>
                        <a:t>亚伯拉罕迟期的约</a:t>
                      </a:r>
                      <a:r>
                        <a:rPr kumimoji="0" lang="en-US" altLang="en-US" sz="1200" b="1" i="0" u="none" strike="noStrike" cap="none" normalizeH="0" baseline="0">
                          <a:ln>
                            <a:noFill/>
                          </a:ln>
                          <a:solidFill>
                            <a:schemeClr val="tx1"/>
                          </a:solidFill>
                          <a:effectLst/>
                          <a:latin typeface="Arial" pitchFamily="34" charset="0"/>
                        </a:rPr>
                        <a:t>(</a:t>
                      </a:r>
                      <a:r>
                        <a:rPr kumimoji="0" lang="zh-CN" altLang="en-US" sz="1200" b="1" i="0" u="none" strike="noStrike" cap="none" normalizeH="0" baseline="0">
                          <a:ln>
                            <a:noFill/>
                          </a:ln>
                          <a:solidFill>
                            <a:schemeClr val="tx1"/>
                          </a:solidFill>
                          <a:effectLst/>
                          <a:latin typeface="Arial" pitchFamily="34" charset="0"/>
                          <a:ea typeface="SimSun" pitchFamily="2" charset="-122"/>
                        </a:rPr>
                        <a:t>公元前</a:t>
                      </a:r>
                      <a:r>
                        <a:rPr kumimoji="0" lang="en-US" altLang="en-US" sz="1200" b="1" i="0" u="none" strike="noStrike" cap="none" normalizeH="0" baseline="0">
                          <a:ln>
                            <a:noFill/>
                          </a:ln>
                          <a:solidFill>
                            <a:schemeClr val="tx1"/>
                          </a:solidFill>
                          <a:effectLst/>
                          <a:latin typeface="Arial" pitchFamily="34" charset="0"/>
                        </a:rPr>
                        <a:t>1875)</a:t>
                      </a:r>
                      <a:r>
                        <a:rPr kumimoji="0" lang="zh-CN" altLang="en-US" sz="1200" b="1" i="0" u="none" strike="noStrike" cap="none" normalizeH="0" baseline="0">
                          <a:ln>
                            <a:noFill/>
                          </a:ln>
                          <a:solidFill>
                            <a:schemeClr val="tx1"/>
                          </a:solidFill>
                          <a:effectLst/>
                          <a:latin typeface="Arial" pitchFamily="34" charset="0"/>
                          <a:ea typeface="SimSun" pitchFamily="2" charset="-122"/>
                        </a:rPr>
                        <a:t>至到雅各进入埃及 </a:t>
                      </a:r>
                      <a:r>
                        <a:rPr kumimoji="0" lang="en-US" altLang="en-US" sz="1200" b="1" i="0" u="none" strike="noStrike" cap="none" normalizeH="0" baseline="0">
                          <a:ln>
                            <a:noFill/>
                          </a:ln>
                          <a:solidFill>
                            <a:schemeClr val="tx1"/>
                          </a:solidFill>
                          <a:effectLst/>
                          <a:latin typeface="Arial" pitchFamily="34" charset="0"/>
                        </a:rPr>
                        <a:t>(</a:t>
                      </a:r>
                      <a:r>
                        <a:rPr kumimoji="0" lang="zh-CN" altLang="en-US" sz="1200" b="1" i="0" u="none" strike="noStrike" cap="none" normalizeH="0" baseline="0">
                          <a:ln>
                            <a:noFill/>
                          </a:ln>
                          <a:solidFill>
                            <a:schemeClr val="tx1"/>
                          </a:solidFill>
                          <a:effectLst/>
                          <a:latin typeface="Arial" pitchFamily="34" charset="0"/>
                          <a:ea typeface="SimSun" pitchFamily="2" charset="-122"/>
                        </a:rPr>
                        <a:t>公元前</a:t>
                      </a:r>
                      <a:r>
                        <a:rPr kumimoji="0" lang="en-US" altLang="en-US" sz="1200" b="1" i="0" u="none" strike="noStrike" cap="none" normalizeH="0" baseline="0">
                          <a:ln>
                            <a:noFill/>
                          </a:ln>
                          <a:solidFill>
                            <a:schemeClr val="tx1"/>
                          </a:solidFill>
                          <a:effectLst/>
                          <a:latin typeface="Arial" pitchFamily="34" charset="0"/>
                        </a:rPr>
                        <a:t>1660)</a:t>
                      </a:r>
                      <a:r>
                        <a:rPr kumimoji="0" lang="zh-CN" altLang="en-US" sz="1200" b="1" i="0" u="none" strike="noStrike" cap="none" normalizeH="0" baseline="0">
                          <a:ln>
                            <a:noFill/>
                          </a:ln>
                          <a:solidFill>
                            <a:schemeClr val="tx1"/>
                          </a:solidFill>
                          <a:effectLst/>
                          <a:latin typeface="Arial" pitchFamily="34" charset="0"/>
                          <a:ea typeface="SimSun" pitchFamily="2" charset="-122"/>
                        </a:rPr>
                        <a:t>共</a:t>
                      </a:r>
                      <a:r>
                        <a:rPr kumimoji="0" lang="en-US" altLang="en-US" sz="1200" b="1" i="0" u="none" strike="noStrike" cap="none" normalizeH="0" baseline="0">
                          <a:ln>
                            <a:noFill/>
                          </a:ln>
                          <a:solidFill>
                            <a:schemeClr val="tx1"/>
                          </a:solidFill>
                          <a:effectLst/>
                          <a:latin typeface="Arial" pitchFamily="34" charset="0"/>
                        </a:rPr>
                        <a:t>215</a:t>
                      </a:r>
                      <a:r>
                        <a:rPr kumimoji="0" lang="zh-CN" altLang="en-US" sz="1200" b="1" i="0" u="none" strike="noStrike" cap="none" normalizeH="0" baseline="0">
                          <a:ln>
                            <a:noFill/>
                          </a:ln>
                          <a:solidFill>
                            <a:schemeClr val="tx1"/>
                          </a:solidFill>
                          <a:effectLst/>
                          <a:latin typeface="Arial" pitchFamily="34" charset="0"/>
                          <a:ea typeface="SimSun" pitchFamily="2" charset="-122"/>
                        </a:rPr>
                        <a:t>年</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pPr>
                      <a:r>
                        <a:rPr kumimoji="0" lang="zh-CN" altLang="en-US" sz="1200" b="1" i="0" u="none" strike="noStrike" cap="none" normalizeH="0" baseline="0">
                          <a:ln>
                            <a:noFill/>
                          </a:ln>
                          <a:solidFill>
                            <a:schemeClr val="tx1"/>
                          </a:solidFill>
                          <a:effectLst/>
                          <a:latin typeface="Arial" pitchFamily="34" charset="0"/>
                          <a:ea typeface="SimSun" pitchFamily="2" charset="-122"/>
                        </a:rPr>
                        <a:t>考古学家支持一些迦南地的城市在</a:t>
                      </a:r>
                      <a:r>
                        <a:rPr kumimoji="0" lang="en-US" altLang="zh-CN" sz="1200" b="1" i="0" u="none" strike="noStrike" cap="none" normalizeH="0" baseline="0">
                          <a:ln>
                            <a:noFill/>
                          </a:ln>
                          <a:solidFill>
                            <a:schemeClr val="tx1"/>
                          </a:solidFill>
                          <a:effectLst/>
                          <a:latin typeface="Arial" pitchFamily="34" charset="0"/>
                          <a:ea typeface="SimSun" pitchFamily="2" charset="-122"/>
                        </a:rPr>
                        <a:t>13</a:t>
                      </a:r>
                      <a:r>
                        <a:rPr kumimoji="0" lang="zh-CN" altLang="en-US" sz="1200" b="1" i="0" u="none" strike="noStrike" cap="none" normalizeH="0" baseline="0">
                          <a:ln>
                            <a:noFill/>
                          </a:ln>
                          <a:solidFill>
                            <a:schemeClr val="tx1"/>
                          </a:solidFill>
                          <a:effectLst/>
                          <a:latin typeface="Arial" pitchFamily="34" charset="0"/>
                          <a:ea typeface="SimSun" pitchFamily="2" charset="-122"/>
                        </a:rPr>
                        <a:t>世纪遭破坏</a:t>
                      </a:r>
                      <a:endParaRPr kumimoji="0" lang="en-US" altLang="en-US" sz="1200" b="1" i="0" u="none" strike="noStrike" cap="none" normalizeH="0" baseline="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200" b="1" i="0" u="none" strike="noStrike" cap="none" normalizeH="0" baseline="0">
                          <a:ln>
                            <a:noFill/>
                          </a:ln>
                          <a:solidFill>
                            <a:schemeClr val="tx1"/>
                          </a:solidFill>
                          <a:effectLst/>
                          <a:latin typeface="Arial" pitchFamily="34" charset="0"/>
                        </a:rPr>
                        <a:t>(</a:t>
                      </a:r>
                      <a:r>
                        <a:rPr kumimoji="0" lang="zh-CN" altLang="en-US" sz="1200" b="1" i="0" u="none" strike="noStrike" cap="none" normalizeH="0" baseline="0">
                          <a:ln>
                            <a:noFill/>
                          </a:ln>
                          <a:solidFill>
                            <a:schemeClr val="tx1"/>
                          </a:solidFill>
                          <a:effectLst/>
                          <a:latin typeface="Arial" pitchFamily="34" charset="0"/>
                          <a:ea typeface="SimSun" pitchFamily="2" charset="-122"/>
                        </a:rPr>
                        <a:t>看接下来几面有关迟期的理论</a:t>
                      </a:r>
                      <a:r>
                        <a:rPr kumimoji="0" lang="en-US" altLang="en-US" sz="1200" b="1" i="0" u="none" strike="noStrike" cap="none" normalizeH="0" baseline="0">
                          <a:ln>
                            <a:noFill/>
                          </a:ln>
                          <a:solidFill>
                            <a:schemeClr val="tx1"/>
                          </a:solidFill>
                          <a:effectLst/>
                          <a:latin typeface="Arial" pitchFamily="34" charset="0"/>
                        </a:rPr>
                        <a:t>)</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Char char="•"/>
                        <a:tabLst/>
                      </a:pPr>
                      <a:r>
                        <a:rPr kumimoji="0" lang="zh-CN" altLang="en-US" sz="1200" b="1" i="0" u="none" strike="noStrike" cap="none" normalizeH="0" baseline="0">
                          <a:ln>
                            <a:noFill/>
                          </a:ln>
                          <a:solidFill>
                            <a:schemeClr val="tx1"/>
                          </a:solidFill>
                          <a:effectLst/>
                          <a:latin typeface="Arial" pitchFamily="34" charset="0"/>
                          <a:ea typeface="SimSun" pitchFamily="2" charset="-122"/>
                        </a:rPr>
                        <a:t>兰塞城 </a:t>
                      </a:r>
                      <a:r>
                        <a:rPr kumimoji="0" lang="en-US" altLang="en-US" sz="1200" b="1" i="0" u="none" strike="noStrike" cap="none" normalizeH="0" baseline="0">
                          <a:ln>
                            <a:noFill/>
                          </a:ln>
                          <a:solidFill>
                            <a:schemeClr val="tx1"/>
                          </a:solidFill>
                          <a:effectLst/>
                          <a:latin typeface="Arial" pitchFamily="34" charset="0"/>
                        </a:rPr>
                        <a:t>(</a:t>
                      </a:r>
                      <a:r>
                        <a:rPr kumimoji="0" lang="zh-CN" altLang="en-US" sz="1200" b="1" i="0" u="none" strike="noStrike" cap="none" normalizeH="0" baseline="0">
                          <a:ln>
                            <a:noFill/>
                          </a:ln>
                          <a:solidFill>
                            <a:schemeClr val="tx1"/>
                          </a:solidFill>
                          <a:effectLst/>
                          <a:latin typeface="Arial" pitchFamily="34" charset="0"/>
                          <a:ea typeface="SimSun" pitchFamily="2" charset="-122"/>
                        </a:rPr>
                        <a:t>出 </a:t>
                      </a:r>
                      <a:r>
                        <a:rPr kumimoji="0" lang="en-US" altLang="en-US" sz="1200" b="1" i="0" u="none" strike="noStrike" cap="none" normalizeH="0" baseline="0">
                          <a:ln>
                            <a:noFill/>
                          </a:ln>
                          <a:solidFill>
                            <a:schemeClr val="tx1"/>
                          </a:solidFill>
                          <a:effectLst/>
                          <a:latin typeface="Arial" pitchFamily="34" charset="0"/>
                        </a:rPr>
                        <a:t>1:11)</a:t>
                      </a:r>
                      <a:r>
                        <a:rPr kumimoji="0" lang="zh-CN" altLang="en-US" sz="1200" b="1" i="0" u="none" strike="noStrike" cap="none" normalizeH="0" baseline="0">
                          <a:ln>
                            <a:noFill/>
                          </a:ln>
                          <a:solidFill>
                            <a:schemeClr val="tx1"/>
                          </a:solidFill>
                          <a:effectLst/>
                          <a:latin typeface="Arial" pitchFamily="34" charset="0"/>
                          <a:ea typeface="SimSun" pitchFamily="2" charset="-122"/>
                        </a:rPr>
                        <a:t>一定是在兰塞二世之后完成的</a:t>
                      </a:r>
                      <a:r>
                        <a:rPr kumimoji="0" lang="en-US" altLang="en-US" sz="1200" b="1" i="0" u="none" strike="noStrike" cap="none" normalizeH="0" baseline="0">
                          <a:ln>
                            <a:noFill/>
                          </a:ln>
                          <a:solidFill>
                            <a:schemeClr val="tx1"/>
                          </a:solidFill>
                          <a:effectLst/>
                          <a:latin typeface="Arial" pitchFamily="34" charset="0"/>
                        </a:rPr>
                        <a:t>(</a:t>
                      </a:r>
                      <a:r>
                        <a:rPr kumimoji="0" lang="zh-CN" altLang="en-US" sz="1200" b="1" i="0" u="none" strike="noStrike" cap="none" normalizeH="0" baseline="0">
                          <a:ln>
                            <a:noFill/>
                          </a:ln>
                          <a:solidFill>
                            <a:schemeClr val="tx1"/>
                          </a:solidFill>
                          <a:effectLst/>
                          <a:latin typeface="Arial" pitchFamily="34" charset="0"/>
                          <a:ea typeface="SimSun" pitchFamily="2" charset="-122"/>
                        </a:rPr>
                        <a:t>公元前</a:t>
                      </a:r>
                      <a:r>
                        <a:rPr kumimoji="0" lang="en-US" altLang="en-US" sz="1200" b="1" i="0" u="none" strike="noStrike" cap="none" normalizeH="0" baseline="0">
                          <a:ln>
                            <a:noFill/>
                          </a:ln>
                          <a:solidFill>
                            <a:schemeClr val="tx1"/>
                          </a:solidFill>
                          <a:effectLst/>
                          <a:latin typeface="Arial" pitchFamily="34" charset="0"/>
                        </a:rPr>
                        <a:t>1300)</a:t>
                      </a:r>
                      <a:r>
                        <a:rPr kumimoji="0" lang="zh-CN" altLang="en-US" sz="1200" b="1" i="0" u="none" strike="noStrike" cap="none" normalizeH="0" baseline="0">
                          <a:ln>
                            <a:noFill/>
                          </a:ln>
                          <a:solidFill>
                            <a:schemeClr val="tx1"/>
                          </a:solidFill>
                          <a:effectLst/>
                          <a:latin typeface="Arial" pitchFamily="34" charset="0"/>
                          <a:ea typeface="SimSun" pitchFamily="2" charset="-122"/>
                        </a:rPr>
                        <a:t>既然是为他而名的</a:t>
                      </a:r>
                      <a:endParaRPr kumimoji="0" lang="en-US" altLang="en-US" sz="1200" b="1" i="0" u="none" strike="noStrike" cap="none" normalizeH="0" baseline="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2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body" idx="1"/>
          </p:nvPr>
        </p:nvSpPr>
        <p:spPr>
          <a:xfrm>
            <a:off x="1219200" y="1219200"/>
            <a:ext cx="7924800" cy="4495800"/>
          </a:xfrm>
        </p:spPr>
        <p:txBody>
          <a:bodyPr/>
          <a:lstStyle/>
          <a:p>
            <a:r>
              <a:rPr lang="zh-CN" altLang="en-US" b="1">
                <a:latin typeface="Arial" pitchFamily="34" charset="0"/>
                <a:ea typeface="SimSun" pitchFamily="2" charset="-122"/>
              </a:rPr>
              <a:t>何时发生的？</a:t>
            </a:r>
            <a:r>
              <a:rPr lang="en-US" altLang="zh-CN" b="1">
                <a:latin typeface="Arial" pitchFamily="34" charset="0"/>
                <a:ea typeface="SimSun" pitchFamily="2" charset="-122"/>
              </a:rPr>
              <a:t>1446</a:t>
            </a:r>
            <a:r>
              <a:rPr lang="zh-CN" altLang="en-US" b="1">
                <a:latin typeface="Arial" pitchFamily="34" charset="0"/>
                <a:ea typeface="SimSun" pitchFamily="2" charset="-122"/>
              </a:rPr>
              <a:t>年还是</a:t>
            </a:r>
            <a:r>
              <a:rPr lang="en-US" altLang="zh-CN" b="1">
                <a:latin typeface="Arial" pitchFamily="34" charset="0"/>
                <a:ea typeface="SimSun" pitchFamily="2" charset="-122"/>
              </a:rPr>
              <a:t>1266</a:t>
            </a:r>
            <a:r>
              <a:rPr lang="zh-CN" altLang="en-US" b="1">
                <a:latin typeface="Arial" pitchFamily="34" charset="0"/>
                <a:ea typeface="SimSun" pitchFamily="2" charset="-122"/>
              </a:rPr>
              <a:t>年？</a:t>
            </a:r>
          </a:p>
          <a:p>
            <a:r>
              <a:rPr lang="zh-CN" altLang="en-US" b="1">
                <a:latin typeface="Arial" pitchFamily="34" charset="0"/>
                <a:ea typeface="SimSun" pitchFamily="2" charset="-122"/>
              </a:rPr>
              <a:t>为何那么重要？</a:t>
            </a:r>
            <a:endParaRPr lang="en-US" altLang="en-US" b="1">
              <a:latin typeface="Arial" pitchFamily="34" charset="0"/>
            </a:endParaRPr>
          </a:p>
          <a:p>
            <a:pPr lvl="1" eaLnBrk="0" hangingPunct="0"/>
            <a:r>
              <a:rPr lang="zh-CN" altLang="en-US" b="1">
                <a:latin typeface="Arial" pitchFamily="34" charset="0"/>
                <a:ea typeface="SimSun" pitchFamily="2" charset="-122"/>
              </a:rPr>
              <a:t>那是以色列过去</a:t>
            </a:r>
            <a:r>
              <a:rPr lang="zh-CN" altLang="en-US" b="1">
                <a:solidFill>
                  <a:schemeClr val="accent1"/>
                </a:solidFill>
                <a:latin typeface="Arial" pitchFamily="34" charset="0"/>
                <a:ea typeface="SimSun" pitchFamily="2" charset="-122"/>
              </a:rPr>
              <a:t>最重要的历史事件</a:t>
            </a:r>
            <a:r>
              <a:rPr lang="zh-CN" altLang="en-US" b="1">
                <a:latin typeface="Arial" pitchFamily="34" charset="0"/>
                <a:ea typeface="SimSun" pitchFamily="2" charset="-122"/>
              </a:rPr>
              <a:t>。是它成为一个国家的时候</a:t>
            </a:r>
            <a:endParaRPr lang="en-US" altLang="en-US" b="1">
              <a:latin typeface="Arial" pitchFamily="34" charset="0"/>
            </a:endParaRPr>
          </a:p>
          <a:p>
            <a:pPr lvl="1" eaLnBrk="0" hangingPunct="0"/>
            <a:r>
              <a:rPr lang="zh-CN" altLang="en-US" b="1">
                <a:latin typeface="Arial" pitchFamily="34" charset="0"/>
                <a:ea typeface="SimSun" pitchFamily="2" charset="-122"/>
              </a:rPr>
              <a:t>那是以色列信心的</a:t>
            </a:r>
            <a:r>
              <a:rPr lang="zh-CN" altLang="en-US" b="1">
                <a:solidFill>
                  <a:schemeClr val="accent1"/>
                </a:solidFill>
                <a:latin typeface="Arial" pitchFamily="34" charset="0"/>
                <a:ea typeface="SimSun" pitchFamily="2" charset="-122"/>
              </a:rPr>
              <a:t>焦点</a:t>
            </a:r>
          </a:p>
          <a:p>
            <a:pPr lvl="1" eaLnBrk="0" hangingPunct="0"/>
            <a:r>
              <a:rPr lang="zh-CN" altLang="en-US" b="1">
                <a:latin typeface="Arial" pitchFamily="34" charset="0"/>
                <a:ea typeface="SimSun" pitchFamily="2" charset="-122"/>
              </a:rPr>
              <a:t>许多之前及之后的日期</a:t>
            </a:r>
            <a:r>
              <a:rPr lang="zh-CN" altLang="en-US" b="1">
                <a:solidFill>
                  <a:schemeClr val="accent1"/>
                </a:solidFill>
                <a:latin typeface="Arial" pitchFamily="34" charset="0"/>
                <a:ea typeface="SimSun" pitchFamily="2" charset="-122"/>
              </a:rPr>
              <a:t>依赖</a:t>
            </a:r>
            <a:r>
              <a:rPr lang="zh-CN" altLang="en-US" b="1">
                <a:latin typeface="Arial" pitchFamily="34" charset="0"/>
                <a:ea typeface="SimSun" pitchFamily="2" charset="-122"/>
              </a:rPr>
              <a:t>这日期</a:t>
            </a:r>
          </a:p>
          <a:p>
            <a:pPr lvl="1" eaLnBrk="0" hangingPunct="0"/>
            <a:r>
              <a:rPr lang="zh-CN" altLang="en-US" b="1">
                <a:latin typeface="Arial" pitchFamily="34" charset="0"/>
                <a:ea typeface="SimSun" pitchFamily="2" charset="-122"/>
              </a:rPr>
              <a:t>日期的决定反映我们对圣经的</a:t>
            </a:r>
            <a:r>
              <a:rPr lang="zh-CN" altLang="en-US" b="1">
                <a:solidFill>
                  <a:schemeClr val="accent1"/>
                </a:solidFill>
                <a:latin typeface="Arial" pitchFamily="34" charset="0"/>
                <a:ea typeface="SimSun" pitchFamily="2" charset="-122"/>
              </a:rPr>
              <a:t>历史</a:t>
            </a:r>
            <a:r>
              <a:rPr lang="zh-CN" altLang="en-US" b="1">
                <a:latin typeface="Arial" pitchFamily="34" charset="0"/>
                <a:ea typeface="SimSun" pitchFamily="2" charset="-122"/>
              </a:rPr>
              <a:t>及</a:t>
            </a:r>
            <a:r>
              <a:rPr lang="zh-CN" altLang="en-US" b="1">
                <a:solidFill>
                  <a:schemeClr val="accent1"/>
                </a:solidFill>
                <a:latin typeface="Arial" pitchFamily="34" charset="0"/>
                <a:ea typeface="SimSun" pitchFamily="2" charset="-122"/>
              </a:rPr>
              <a:t>准确</a:t>
            </a:r>
            <a:r>
              <a:rPr lang="zh-CN" altLang="en-US" b="1">
                <a:latin typeface="Arial" pitchFamily="34" charset="0"/>
                <a:ea typeface="SimSun" pitchFamily="2" charset="-122"/>
              </a:rPr>
              <a:t>的信念（或不信）因而影响我们的</a:t>
            </a:r>
            <a:r>
              <a:rPr lang="zh-CN" altLang="en-US" b="1">
                <a:solidFill>
                  <a:schemeClr val="accent1"/>
                </a:solidFill>
                <a:latin typeface="Arial" pitchFamily="34" charset="0"/>
                <a:ea typeface="SimSun" pitchFamily="2" charset="-122"/>
              </a:rPr>
              <a:t>信心</a:t>
            </a:r>
            <a:endParaRPr lang="en-US" altLang="en-US" b="1"/>
          </a:p>
        </p:txBody>
      </p:sp>
      <p:sp>
        <p:nvSpPr>
          <p:cNvPr id="59395" name="Rectangle 3"/>
          <p:cNvSpPr>
            <a:spLocks noGrp="1" noChangeArrowheads="1"/>
          </p:cNvSpPr>
          <p:nvPr>
            <p:ph type="title"/>
          </p:nvPr>
        </p:nvSpPr>
        <p:spPr>
          <a:xfrm>
            <a:off x="1219200" y="0"/>
            <a:ext cx="7772400" cy="1206500"/>
          </a:xfrm>
          <a:noFill/>
          <a:ln/>
        </p:spPr>
        <p:txBody>
          <a:bodyPr/>
          <a:lstStyle/>
          <a:p>
            <a:pPr algn="ctr"/>
            <a:r>
              <a:rPr lang="zh-CN" altLang="en-US" b="1">
                <a:latin typeface="Arial" pitchFamily="34" charset="0"/>
                <a:ea typeface="SimSun" pitchFamily="2" charset="-122"/>
              </a:rPr>
              <a:t>出埃及之谜</a:t>
            </a:r>
            <a:endParaRPr lang="en-US" altLang="en-US" b="1">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939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939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5939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59394">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939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zh-CN" altLang="en-US" b="1">
                <a:ea typeface="SimSun" pitchFamily="2" charset="-122"/>
              </a:rPr>
              <a:t>小组讨论</a:t>
            </a:r>
            <a:endParaRPr lang="en-US" altLang="en-US" b="1"/>
          </a:p>
        </p:txBody>
      </p:sp>
      <p:sp>
        <p:nvSpPr>
          <p:cNvPr id="180227" name="Rectangle 3"/>
          <p:cNvSpPr>
            <a:spLocks noGrp="1" noChangeArrowheads="1"/>
          </p:cNvSpPr>
          <p:nvPr>
            <p:ph type="body" sz="half" idx="1"/>
          </p:nvPr>
        </p:nvSpPr>
        <p:spPr/>
        <p:txBody>
          <a:bodyPr/>
          <a:lstStyle/>
          <a:p>
            <a:r>
              <a:rPr lang="zh-CN" altLang="en-US" sz="3200" b="1">
                <a:ea typeface="SimSun" pitchFamily="2" charset="-122"/>
              </a:rPr>
              <a:t>列上</a:t>
            </a:r>
            <a:r>
              <a:rPr lang="en-US" altLang="zh-CN" sz="3200" b="1">
                <a:ea typeface="SimSun" pitchFamily="2" charset="-122"/>
              </a:rPr>
              <a:t>6:1</a:t>
            </a:r>
            <a:r>
              <a:rPr lang="zh-CN" altLang="en-US" sz="3200" b="1">
                <a:ea typeface="SimSun" pitchFamily="2" charset="-122"/>
              </a:rPr>
              <a:t>如何协助出埃及记的日期？ </a:t>
            </a:r>
            <a:endParaRPr lang="en-US" altLang="en-US" sz="3200" b="1"/>
          </a:p>
          <a:p>
            <a:endParaRPr lang="en-US" altLang="en-US" sz="3200" b="1"/>
          </a:p>
          <a:p>
            <a:pPr>
              <a:buFont typeface="Symbol" pitchFamily="18" charset="2"/>
              <a:buNone/>
            </a:pPr>
            <a:r>
              <a:rPr lang="en-US" altLang="en-US" sz="3200" b="1"/>
              <a:t>	</a:t>
            </a:r>
            <a:r>
              <a:rPr lang="en-US" altLang="zh-CN" sz="3200" b="1">
                <a:ea typeface="SimSun" pitchFamily="2" charset="-122"/>
              </a:rPr>
              <a:t>(</a:t>
            </a:r>
            <a:r>
              <a:rPr lang="zh-CN" altLang="en-US" sz="3200" b="1">
                <a:ea typeface="SimSun" pitchFamily="2" charset="-122"/>
              </a:rPr>
              <a:t>所罗门在公元前</a:t>
            </a:r>
            <a:r>
              <a:rPr lang="en-US" altLang="zh-CN" sz="3200" b="1">
                <a:ea typeface="SimSun" pitchFamily="2" charset="-122"/>
              </a:rPr>
              <a:t>971</a:t>
            </a:r>
            <a:r>
              <a:rPr lang="zh-CN" altLang="en-US" sz="3200" b="1">
                <a:ea typeface="SimSun" pitchFamily="2" charset="-122"/>
              </a:rPr>
              <a:t>年开始统治</a:t>
            </a:r>
            <a:r>
              <a:rPr lang="en-US" altLang="zh-CN" sz="3200" b="1">
                <a:ea typeface="SimSun" pitchFamily="2" charset="-122"/>
              </a:rPr>
              <a:t>)</a:t>
            </a:r>
            <a:endParaRPr lang="en-US" altLang="en-US" sz="3200" b="1"/>
          </a:p>
        </p:txBody>
      </p:sp>
      <p:sp>
        <p:nvSpPr>
          <p:cNvPr id="180228" name="Rectangle 4"/>
          <p:cNvSpPr>
            <a:spLocks noGrp="1" noChangeArrowheads="1"/>
          </p:cNvSpPr>
          <p:nvPr>
            <p:ph type="body" sz="half" idx="2"/>
          </p:nvPr>
        </p:nvSpPr>
        <p:spPr/>
        <p:txBody>
          <a:bodyPr/>
          <a:lstStyle/>
          <a:p>
            <a:r>
              <a:rPr lang="zh-CN" altLang="en-US" sz="3200" b="1">
                <a:ea typeface="SimSun" pitchFamily="2" charset="-122"/>
              </a:rPr>
              <a:t>士师记</a:t>
            </a:r>
            <a:r>
              <a:rPr lang="en-US" altLang="en-US" sz="3200" b="1"/>
              <a:t>11:26</a:t>
            </a:r>
            <a:r>
              <a:rPr lang="zh-CN" altLang="en-US" sz="3200" b="1">
                <a:ea typeface="SimSun" pitchFamily="2" charset="-122"/>
              </a:rPr>
              <a:t>如何协助出埃及记的日期？ </a:t>
            </a:r>
            <a:endParaRPr lang="en-US" altLang="en-US" sz="3200" b="1"/>
          </a:p>
          <a:p>
            <a:pPr>
              <a:buFont typeface="Symbol" pitchFamily="18" charset="2"/>
              <a:buNone/>
            </a:pPr>
            <a:r>
              <a:rPr lang="en-US" altLang="en-US" sz="3200" b="1"/>
              <a:t>	(</a:t>
            </a:r>
            <a:r>
              <a:rPr lang="ja-JP" altLang="en-US" sz="3200" b="1">
                <a:ea typeface="ＭＳ Ｐゴシック" pitchFamily="34" charset="-128"/>
              </a:rPr>
              <a:t>耶弗他</a:t>
            </a:r>
            <a:r>
              <a:rPr lang="zh-CN" altLang="en-US" sz="3200" b="1">
                <a:ea typeface="SimSun" pitchFamily="2" charset="-122"/>
              </a:rPr>
              <a:t>大约活于公元前</a:t>
            </a:r>
            <a:r>
              <a:rPr lang="en-US" altLang="en-US" sz="3200" b="1"/>
              <a:t>1100</a:t>
            </a:r>
            <a:r>
              <a:rPr lang="zh-CN" altLang="en-US" sz="3200" b="1">
                <a:ea typeface="SimSun" pitchFamily="2" charset="-122"/>
              </a:rPr>
              <a:t>年</a:t>
            </a:r>
            <a:r>
              <a:rPr lang="en-US" altLang="en-US" sz="3200" b="1"/>
              <a: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body" sz="half" idx="1"/>
          </p:nvPr>
        </p:nvSpPr>
        <p:spPr>
          <a:xfrm>
            <a:off x="1219200" y="1295400"/>
            <a:ext cx="3505200" cy="4495800"/>
          </a:xfrm>
        </p:spPr>
        <p:txBody>
          <a:bodyPr/>
          <a:lstStyle/>
          <a:p>
            <a:pPr>
              <a:lnSpc>
                <a:spcPct val="90000"/>
              </a:lnSpc>
              <a:buFont typeface="Symbol" pitchFamily="18" charset="2"/>
              <a:buNone/>
            </a:pPr>
            <a:r>
              <a:rPr lang="zh-CN" altLang="en-US" sz="2600" b="1">
                <a:latin typeface="Arial" pitchFamily="34" charset="0"/>
                <a:ea typeface="SimSun" pitchFamily="2" charset="-122"/>
              </a:rPr>
              <a:t>赞成</a:t>
            </a:r>
          </a:p>
          <a:p>
            <a:pPr>
              <a:lnSpc>
                <a:spcPct val="90000"/>
              </a:lnSpc>
            </a:pPr>
            <a:r>
              <a:rPr lang="zh-CN" altLang="en-US" sz="2600" b="1" i="1">
                <a:latin typeface="Arial" pitchFamily="34" charset="0"/>
                <a:ea typeface="SimSun" pitchFamily="2" charset="-122"/>
              </a:rPr>
              <a:t>王上</a:t>
            </a:r>
            <a:r>
              <a:rPr lang="en-US" altLang="en-US" sz="2600" b="1" i="1">
                <a:latin typeface="Arial" pitchFamily="34" charset="0"/>
              </a:rPr>
              <a:t>6:1    </a:t>
            </a:r>
          </a:p>
          <a:p>
            <a:pPr>
              <a:lnSpc>
                <a:spcPct val="90000"/>
              </a:lnSpc>
              <a:buFont typeface="Symbol" pitchFamily="18" charset="2"/>
              <a:buNone/>
            </a:pPr>
            <a:r>
              <a:rPr lang="en-US" altLang="en-US" sz="2600" b="1">
                <a:latin typeface="Arial" pitchFamily="34" charset="0"/>
              </a:rPr>
              <a:t>	</a:t>
            </a:r>
            <a:r>
              <a:rPr lang="en-US" altLang="en-US" sz="2600" b="1">
                <a:solidFill>
                  <a:schemeClr val="accent1"/>
                </a:solidFill>
                <a:latin typeface="Arial" pitchFamily="34" charset="0"/>
              </a:rPr>
              <a:t>480</a:t>
            </a:r>
            <a:r>
              <a:rPr lang="zh-CN" altLang="en-US" sz="2600" b="1">
                <a:solidFill>
                  <a:schemeClr val="accent1"/>
                </a:solidFill>
                <a:latin typeface="Arial" pitchFamily="34" charset="0"/>
                <a:ea typeface="SimSun" pitchFamily="2" charset="-122"/>
              </a:rPr>
              <a:t>年</a:t>
            </a:r>
            <a:r>
              <a:rPr lang="zh-CN" altLang="en-US" sz="2600" b="1">
                <a:latin typeface="Arial" pitchFamily="34" charset="0"/>
                <a:ea typeface="SimSun" pitchFamily="2" charset="-122"/>
              </a:rPr>
              <a:t>自从出埃及至到所罗门建造圣殿 </a:t>
            </a:r>
            <a:r>
              <a:rPr lang="en-US" altLang="en-US" sz="2600" b="1">
                <a:latin typeface="Arial" pitchFamily="34" charset="0"/>
              </a:rPr>
              <a:t>(966)</a:t>
            </a:r>
          </a:p>
          <a:p>
            <a:pPr>
              <a:lnSpc>
                <a:spcPct val="90000"/>
              </a:lnSpc>
              <a:buFont typeface="Symbol" pitchFamily="18" charset="2"/>
              <a:buNone/>
            </a:pPr>
            <a:endParaRPr lang="en-US" altLang="en-US" sz="2600" b="1">
              <a:latin typeface="Arial" pitchFamily="34" charset="0"/>
            </a:endParaRPr>
          </a:p>
          <a:p>
            <a:pPr>
              <a:lnSpc>
                <a:spcPct val="90000"/>
              </a:lnSpc>
            </a:pPr>
            <a:r>
              <a:rPr lang="zh-CN" altLang="en-US" sz="2600" b="1" i="1">
                <a:latin typeface="Arial" pitchFamily="34" charset="0"/>
                <a:ea typeface="SimSun" pitchFamily="2" charset="-122"/>
              </a:rPr>
              <a:t>士</a:t>
            </a:r>
            <a:r>
              <a:rPr lang="en-US" altLang="en-US" sz="2600" b="1" i="1">
                <a:latin typeface="Arial" pitchFamily="34" charset="0"/>
              </a:rPr>
              <a:t>11:26</a:t>
            </a:r>
            <a:r>
              <a:rPr lang="en-US" altLang="en-US" sz="2600" b="1">
                <a:latin typeface="Arial" pitchFamily="34" charset="0"/>
              </a:rPr>
              <a:t> </a:t>
            </a:r>
            <a:endParaRPr lang="en-US" altLang="zh-CN" sz="2600" b="1">
              <a:latin typeface="Arial" pitchFamily="34" charset="0"/>
              <a:ea typeface="SimSun" pitchFamily="2" charset="-122"/>
            </a:endParaRPr>
          </a:p>
          <a:p>
            <a:pPr>
              <a:lnSpc>
                <a:spcPct val="90000"/>
              </a:lnSpc>
              <a:buFont typeface="Symbol" pitchFamily="18" charset="2"/>
              <a:buNone/>
            </a:pPr>
            <a:r>
              <a:rPr lang="en-US" altLang="zh-CN" sz="2600" b="1">
                <a:latin typeface="Arial" pitchFamily="34" charset="0"/>
                <a:ea typeface="SimSun" pitchFamily="2" charset="-122"/>
              </a:rPr>
              <a:t>	</a:t>
            </a:r>
            <a:r>
              <a:rPr lang="zh-CN" altLang="en-US" sz="2600" b="1">
                <a:latin typeface="Arial" pitchFamily="34" charset="0"/>
                <a:ea typeface="SimSun" pitchFamily="2" charset="-122"/>
              </a:rPr>
              <a:t>耶弗他的日子</a:t>
            </a:r>
            <a:r>
              <a:rPr lang="en-US" altLang="zh-CN" sz="2600" b="1">
                <a:latin typeface="Arial" pitchFamily="34" charset="0"/>
                <a:ea typeface="SimSun" pitchFamily="2" charset="-122"/>
              </a:rPr>
              <a:t>(</a:t>
            </a:r>
            <a:r>
              <a:rPr lang="zh-CN" altLang="en-US" sz="2600" b="1">
                <a:latin typeface="Arial" pitchFamily="34" charset="0"/>
                <a:ea typeface="SimSun" pitchFamily="2" charset="-122"/>
              </a:rPr>
              <a:t>大约公元前</a:t>
            </a:r>
            <a:r>
              <a:rPr lang="en-US" altLang="zh-CN" sz="2600" b="1">
                <a:latin typeface="Arial" pitchFamily="34" charset="0"/>
                <a:ea typeface="SimSun" pitchFamily="2" charset="-122"/>
              </a:rPr>
              <a:t>1100)</a:t>
            </a:r>
            <a:r>
              <a:rPr lang="zh-CN" altLang="en-US" sz="2600" b="1">
                <a:latin typeface="Arial" pitchFamily="34" charset="0"/>
                <a:ea typeface="SimSun" pitchFamily="2" charset="-122"/>
              </a:rPr>
              <a:t>及征服的日子之间，耶弗他认定了有</a:t>
            </a:r>
            <a:r>
              <a:rPr lang="en-US" altLang="zh-CN" sz="2600" b="1">
                <a:solidFill>
                  <a:schemeClr val="accent1"/>
                </a:solidFill>
                <a:latin typeface="Arial" pitchFamily="34" charset="0"/>
                <a:ea typeface="SimSun" pitchFamily="2" charset="-122"/>
              </a:rPr>
              <a:t>300</a:t>
            </a:r>
            <a:r>
              <a:rPr lang="zh-CN" altLang="en-US" sz="2600" b="1">
                <a:solidFill>
                  <a:schemeClr val="accent1"/>
                </a:solidFill>
                <a:latin typeface="Arial" pitchFamily="34" charset="0"/>
                <a:ea typeface="SimSun" pitchFamily="2" charset="-122"/>
              </a:rPr>
              <a:t>年</a:t>
            </a:r>
            <a:endParaRPr lang="en-US" altLang="en-US" sz="2600" b="1">
              <a:solidFill>
                <a:schemeClr val="accent1"/>
              </a:solidFill>
              <a:latin typeface="Arial" pitchFamily="34" charset="0"/>
            </a:endParaRPr>
          </a:p>
        </p:txBody>
      </p:sp>
      <p:sp>
        <p:nvSpPr>
          <p:cNvPr id="60419" name="Rectangle 3"/>
          <p:cNvSpPr>
            <a:spLocks noGrp="1" noChangeArrowheads="1"/>
          </p:cNvSpPr>
          <p:nvPr>
            <p:ph type="body" sz="half" idx="2"/>
          </p:nvPr>
        </p:nvSpPr>
        <p:spPr>
          <a:xfrm>
            <a:off x="4648200" y="1295400"/>
            <a:ext cx="4495800" cy="4495800"/>
          </a:xfrm>
        </p:spPr>
        <p:txBody>
          <a:bodyPr/>
          <a:lstStyle/>
          <a:p>
            <a:pPr>
              <a:lnSpc>
                <a:spcPct val="90000"/>
              </a:lnSpc>
              <a:buFont typeface="Symbol" pitchFamily="18" charset="2"/>
              <a:buNone/>
            </a:pPr>
            <a:r>
              <a:rPr lang="zh-CN" altLang="en-US" sz="2600" b="1">
                <a:latin typeface="Arial" pitchFamily="34" charset="0"/>
                <a:ea typeface="SimSun" pitchFamily="2" charset="-122"/>
              </a:rPr>
              <a:t>不赞成</a:t>
            </a:r>
          </a:p>
          <a:p>
            <a:pPr>
              <a:lnSpc>
                <a:spcPct val="90000"/>
              </a:lnSpc>
            </a:pPr>
            <a:r>
              <a:rPr lang="en-US" altLang="en-US" sz="2600" b="1">
                <a:latin typeface="Arial" pitchFamily="34" charset="0"/>
              </a:rPr>
              <a:t>a) 480</a:t>
            </a:r>
            <a:r>
              <a:rPr lang="zh-CN" altLang="en-US" sz="2600" b="1">
                <a:latin typeface="Arial" pitchFamily="34" charset="0"/>
                <a:ea typeface="SimSun" pitchFamily="2" charset="-122"/>
              </a:rPr>
              <a:t>年代表十二代。真正的年数是</a:t>
            </a:r>
            <a:r>
              <a:rPr lang="en-US" altLang="en-US" sz="2600" b="1">
                <a:latin typeface="Arial" pitchFamily="34" charset="0"/>
              </a:rPr>
              <a:t>12 x 25 = </a:t>
            </a:r>
            <a:r>
              <a:rPr lang="en-US" altLang="en-US" sz="2600" b="1">
                <a:solidFill>
                  <a:schemeClr val="accent1"/>
                </a:solidFill>
                <a:latin typeface="Arial" pitchFamily="34" charset="0"/>
              </a:rPr>
              <a:t>300    </a:t>
            </a:r>
          </a:p>
          <a:p>
            <a:pPr>
              <a:lnSpc>
                <a:spcPct val="90000"/>
              </a:lnSpc>
            </a:pPr>
            <a:r>
              <a:rPr lang="en-US" altLang="en-US" sz="2600" b="1">
                <a:latin typeface="Arial" pitchFamily="34" charset="0"/>
              </a:rPr>
              <a:t>b)</a:t>
            </a:r>
            <a:r>
              <a:rPr lang="en-US" altLang="en-US" sz="2600" b="1">
                <a:solidFill>
                  <a:schemeClr val="accent1"/>
                </a:solidFill>
                <a:latin typeface="Arial" pitchFamily="34" charset="0"/>
              </a:rPr>
              <a:t> </a:t>
            </a:r>
            <a:r>
              <a:rPr lang="zh-CN" altLang="en-US" sz="2600" b="1">
                <a:latin typeface="Arial" pitchFamily="34" charset="0"/>
                <a:ea typeface="SimSun" pitchFamily="2" charset="-122"/>
              </a:rPr>
              <a:t>经文遭</a:t>
            </a:r>
            <a:r>
              <a:rPr lang="zh-CN" altLang="en-US" sz="2600" b="1">
                <a:solidFill>
                  <a:schemeClr val="accent1"/>
                </a:solidFill>
                <a:latin typeface="Arial" pitchFamily="34" charset="0"/>
                <a:ea typeface="SimSun" pitchFamily="2" charset="-122"/>
              </a:rPr>
              <a:t>破坏</a:t>
            </a:r>
            <a:endParaRPr lang="en-US" altLang="en-US" sz="2600" b="1">
              <a:solidFill>
                <a:schemeClr val="accent1"/>
              </a:solidFill>
              <a:latin typeface="Arial" pitchFamily="34" charset="0"/>
            </a:endParaRPr>
          </a:p>
          <a:p>
            <a:pPr>
              <a:lnSpc>
                <a:spcPct val="90000"/>
              </a:lnSpc>
            </a:pPr>
            <a:r>
              <a:rPr lang="en-US" altLang="en-US" sz="2600" b="1">
                <a:latin typeface="Arial" pitchFamily="34" charset="0"/>
              </a:rPr>
              <a:t>c)</a:t>
            </a:r>
            <a:r>
              <a:rPr lang="en-US" altLang="en-US" sz="2600" b="1">
                <a:solidFill>
                  <a:schemeClr val="accent1"/>
                </a:solidFill>
                <a:latin typeface="Arial" pitchFamily="34" charset="0"/>
              </a:rPr>
              <a:t> </a:t>
            </a:r>
            <a:r>
              <a:rPr lang="zh-CN" altLang="en-US" sz="2600" b="1">
                <a:latin typeface="Arial" pitchFamily="34" charset="0"/>
                <a:ea typeface="SimSun" pitchFamily="2" charset="-122"/>
              </a:rPr>
              <a:t>历史家有</a:t>
            </a:r>
            <a:r>
              <a:rPr lang="zh-CN" altLang="en-US" sz="2600" b="1">
                <a:solidFill>
                  <a:schemeClr val="accent1"/>
                </a:solidFill>
                <a:latin typeface="Arial" pitchFamily="34" charset="0"/>
                <a:ea typeface="SimSun" pitchFamily="2" charset="-122"/>
              </a:rPr>
              <a:t>不正确</a:t>
            </a:r>
            <a:r>
              <a:rPr lang="zh-CN" altLang="en-US" sz="2600" b="1">
                <a:latin typeface="Arial" pitchFamily="34" charset="0"/>
                <a:ea typeface="SimSun" pitchFamily="2" charset="-122"/>
              </a:rPr>
              <a:t>的情报</a:t>
            </a:r>
            <a:endParaRPr lang="en-US" altLang="en-US" sz="2600" b="1">
              <a:latin typeface="Arial" pitchFamily="34" charset="0"/>
            </a:endParaRPr>
          </a:p>
          <a:p>
            <a:pPr>
              <a:lnSpc>
                <a:spcPct val="90000"/>
              </a:lnSpc>
            </a:pPr>
            <a:endParaRPr lang="en-US" altLang="en-US" sz="2600" b="1">
              <a:latin typeface="Arial" pitchFamily="34" charset="0"/>
            </a:endParaRPr>
          </a:p>
          <a:p>
            <a:pPr>
              <a:lnSpc>
                <a:spcPct val="90000"/>
              </a:lnSpc>
            </a:pPr>
            <a:r>
              <a:rPr lang="zh-CN" altLang="en-US" sz="2600" b="1">
                <a:latin typeface="Arial" pitchFamily="34" charset="0"/>
                <a:ea typeface="SimSun" pitchFamily="2" charset="-122"/>
              </a:rPr>
              <a:t>这是</a:t>
            </a:r>
            <a:r>
              <a:rPr lang="zh-CN" altLang="en-US" sz="2600" b="1">
                <a:solidFill>
                  <a:schemeClr val="accent1"/>
                </a:solidFill>
                <a:latin typeface="Arial" pitchFamily="34" charset="0"/>
                <a:ea typeface="SimSun" pitchFamily="2" charset="-122"/>
              </a:rPr>
              <a:t>一般化</a:t>
            </a:r>
            <a:r>
              <a:rPr lang="zh-CN" altLang="en-US" sz="2600" b="1">
                <a:latin typeface="Arial" pitchFamily="34" charset="0"/>
                <a:ea typeface="SimSun" pitchFamily="2" charset="-122"/>
              </a:rPr>
              <a:t>或</a:t>
            </a:r>
            <a:r>
              <a:rPr lang="zh-CN" altLang="en-US" sz="2600" b="1">
                <a:solidFill>
                  <a:schemeClr val="accent1"/>
                </a:solidFill>
                <a:latin typeface="Arial" pitchFamily="34" charset="0"/>
                <a:ea typeface="SimSun" pitchFamily="2" charset="-122"/>
              </a:rPr>
              <a:t>不正确的猜测</a:t>
            </a:r>
            <a:r>
              <a:rPr lang="zh-CN" altLang="en-US" sz="2600" b="1">
                <a:latin typeface="Arial" pitchFamily="34" charset="0"/>
                <a:ea typeface="SimSun" pitchFamily="2" charset="-122"/>
              </a:rPr>
              <a:t>因他没有查考历史纪录</a:t>
            </a:r>
            <a:endParaRPr lang="en-US" altLang="en-US" sz="2600" b="1">
              <a:latin typeface="Arial" pitchFamily="34" charset="0"/>
            </a:endParaRPr>
          </a:p>
        </p:txBody>
      </p:sp>
      <p:sp>
        <p:nvSpPr>
          <p:cNvPr id="60420" name="Rectangle 4"/>
          <p:cNvSpPr>
            <a:spLocks noGrp="1" noChangeArrowheads="1"/>
          </p:cNvSpPr>
          <p:nvPr>
            <p:ph type="title"/>
          </p:nvPr>
        </p:nvSpPr>
        <p:spPr>
          <a:xfrm>
            <a:off x="1219200" y="76200"/>
            <a:ext cx="7772400" cy="1206500"/>
          </a:xfrm>
          <a:noFill/>
          <a:ln/>
        </p:spPr>
        <p:txBody>
          <a:bodyPr/>
          <a:lstStyle/>
          <a:p>
            <a:pPr algn="ctr"/>
            <a:r>
              <a:rPr lang="zh-CN" altLang="en-US" b="1">
                <a:latin typeface="Arial" pitchFamily="34" charset="0"/>
                <a:ea typeface="SimSun" pitchFamily="2" charset="-122"/>
              </a:rPr>
              <a:t>早期出埃及（</a:t>
            </a:r>
            <a:r>
              <a:rPr lang="en-US" altLang="zh-CN" b="1">
                <a:latin typeface="Arial" pitchFamily="34" charset="0"/>
                <a:ea typeface="SimSun" pitchFamily="2" charset="-122"/>
              </a:rPr>
              <a:t>1446</a:t>
            </a:r>
            <a:r>
              <a:rPr lang="zh-CN" altLang="en-US" b="1">
                <a:latin typeface="Arial" pitchFamily="34" charset="0"/>
                <a:ea typeface="SimSun" pitchFamily="2" charset="-122"/>
              </a:rPr>
              <a:t>年）</a:t>
            </a:r>
            <a:endParaRPr lang="en-US" altLang="en-US">
              <a:latin typeface="Arial" pitchFamily="34" charset="0"/>
            </a:endParaRPr>
          </a:p>
        </p:txBody>
      </p:sp>
      <p:sp>
        <p:nvSpPr>
          <p:cNvPr id="60421" name="Text Box 5"/>
          <p:cNvSpPr txBox="1">
            <a:spLocks noChangeArrowheads="1"/>
          </p:cNvSpPr>
          <p:nvPr/>
        </p:nvSpPr>
        <p:spPr bwMode="auto">
          <a:xfrm>
            <a:off x="830580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0418">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0418">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0419">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60419">
                                            <p:txEl>
                                              <p:pRg st="1" end="1"/>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60419">
                                            <p:txEl>
                                              <p:pRg st="2" end="2"/>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60419">
                                            <p:txEl>
                                              <p:pRg st="3" end="3"/>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604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autoUpdateAnimBg="0"/>
      <p:bldP spid="60419"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1219200" y="2133600"/>
            <a:ext cx="7772400" cy="4495800"/>
          </a:xfrm>
        </p:spPr>
        <p:txBody>
          <a:bodyPr/>
          <a:lstStyle/>
          <a:p>
            <a:pPr>
              <a:lnSpc>
                <a:spcPct val="90000"/>
              </a:lnSpc>
            </a:pPr>
            <a:r>
              <a:rPr lang="zh-CN" altLang="en-US" b="1">
                <a:latin typeface="Arial" pitchFamily="34" charset="0"/>
                <a:ea typeface="SimSun" pitchFamily="2" charset="-122"/>
              </a:rPr>
              <a:t>它描述以色列</a:t>
            </a:r>
            <a:r>
              <a:rPr lang="zh-CN" altLang="en-US" b="1">
                <a:solidFill>
                  <a:schemeClr val="accent1"/>
                </a:solidFill>
                <a:latin typeface="Arial" pitchFamily="34" charset="0"/>
                <a:ea typeface="SimSun" pitchFamily="2" charset="-122"/>
              </a:rPr>
              <a:t>国家的建立</a:t>
            </a:r>
            <a:r>
              <a:rPr lang="zh-CN" altLang="en-US" b="1">
                <a:latin typeface="Arial" pitchFamily="34" charset="0"/>
                <a:ea typeface="SimSun" pitchFamily="2" charset="-122"/>
              </a:rPr>
              <a:t>，一个</a:t>
            </a:r>
            <a:r>
              <a:rPr lang="zh-CN" altLang="en-US" b="1">
                <a:solidFill>
                  <a:schemeClr val="accent1"/>
                </a:solidFill>
                <a:latin typeface="Arial" pitchFamily="34" charset="0"/>
                <a:ea typeface="SimSun" pitchFamily="2" charset="-122"/>
              </a:rPr>
              <a:t>超越时代重要</a:t>
            </a:r>
            <a:r>
              <a:rPr lang="zh-CN" altLang="en-US" b="1">
                <a:latin typeface="Arial" pitchFamily="34" charset="0"/>
                <a:ea typeface="SimSun" pitchFamily="2" charset="-122"/>
              </a:rPr>
              <a:t>的国家。</a:t>
            </a:r>
            <a:endParaRPr lang="en-US" altLang="en-US" b="1">
              <a:solidFill>
                <a:schemeClr val="accent1"/>
              </a:solidFill>
              <a:latin typeface="Arial" pitchFamily="34" charset="0"/>
            </a:endParaRPr>
          </a:p>
          <a:p>
            <a:pPr>
              <a:lnSpc>
                <a:spcPct val="90000"/>
              </a:lnSpc>
            </a:pPr>
            <a:r>
              <a:rPr lang="zh-CN" altLang="en-US" b="1">
                <a:latin typeface="Arial" pitchFamily="34" charset="0"/>
                <a:ea typeface="SimSun" pitchFamily="2" charset="-122"/>
              </a:rPr>
              <a:t>它符合旧约与近东</a:t>
            </a:r>
            <a:r>
              <a:rPr lang="zh-CN" altLang="en-US" b="1">
                <a:solidFill>
                  <a:schemeClr val="accent1"/>
                </a:solidFill>
                <a:latin typeface="Arial" pitchFamily="34" charset="0"/>
                <a:ea typeface="SimSun" pitchFamily="2" charset="-122"/>
              </a:rPr>
              <a:t>圣经</a:t>
            </a:r>
            <a:r>
              <a:rPr lang="ja-JP" altLang="en-US" b="1">
                <a:solidFill>
                  <a:schemeClr val="accent1"/>
                </a:solidFill>
                <a:latin typeface="Arial" pitchFamily="34" charset="0"/>
                <a:ea typeface="SimSun" pitchFamily="2" charset="-122"/>
              </a:rPr>
              <a:t>额</a:t>
            </a:r>
            <a:r>
              <a:rPr lang="zh-CN" altLang="en-US" b="1">
                <a:solidFill>
                  <a:schemeClr val="accent1"/>
                </a:solidFill>
                <a:latin typeface="Arial" pitchFamily="34" charset="0"/>
                <a:ea typeface="SimSun" pitchFamily="2" charset="-122"/>
              </a:rPr>
              <a:t>外的纪录</a:t>
            </a:r>
            <a:r>
              <a:rPr lang="zh-CN" altLang="en-US" b="1">
                <a:latin typeface="Arial" pitchFamily="34" charset="0"/>
                <a:ea typeface="SimSun" pitchFamily="2" charset="-122"/>
              </a:rPr>
              <a:t>。</a:t>
            </a:r>
            <a:endParaRPr lang="en-US" altLang="en-US" b="1">
              <a:latin typeface="Arial" pitchFamily="34" charset="0"/>
            </a:endParaRPr>
          </a:p>
          <a:p>
            <a:pPr>
              <a:lnSpc>
                <a:spcPct val="90000"/>
              </a:lnSpc>
            </a:pPr>
            <a:r>
              <a:rPr lang="zh-CN" altLang="en-US" b="1">
                <a:latin typeface="Arial" pitchFamily="34" charset="0"/>
                <a:ea typeface="SimSun" pitchFamily="2" charset="-122"/>
              </a:rPr>
              <a:t>它加强对圣经</a:t>
            </a:r>
            <a:r>
              <a:rPr lang="zh-CN" altLang="en-US" b="1">
                <a:solidFill>
                  <a:schemeClr val="accent1"/>
                </a:solidFill>
                <a:latin typeface="Arial" pitchFamily="34" charset="0"/>
                <a:ea typeface="SimSun" pitchFamily="2" charset="-122"/>
              </a:rPr>
              <a:t>历史性</a:t>
            </a:r>
            <a:r>
              <a:rPr lang="zh-CN" altLang="en-US" b="1">
                <a:latin typeface="Arial" pitchFamily="34" charset="0"/>
                <a:ea typeface="SimSun" pitchFamily="2" charset="-122"/>
              </a:rPr>
              <a:t>及</a:t>
            </a:r>
            <a:r>
              <a:rPr lang="zh-CN" altLang="en-US" b="1">
                <a:solidFill>
                  <a:schemeClr val="accent1"/>
                </a:solidFill>
                <a:latin typeface="Arial" pitchFamily="34" charset="0"/>
                <a:ea typeface="SimSun" pitchFamily="2" charset="-122"/>
              </a:rPr>
              <a:t>可靠性</a:t>
            </a:r>
            <a:r>
              <a:rPr lang="zh-CN" altLang="en-US" b="1">
                <a:latin typeface="Arial" pitchFamily="34" charset="0"/>
                <a:ea typeface="SimSun" pitchFamily="2" charset="-122"/>
              </a:rPr>
              <a:t>的信赖。</a:t>
            </a:r>
            <a:endParaRPr lang="en-US" altLang="en-US" b="1">
              <a:latin typeface="Arial" pitchFamily="34" charset="0"/>
            </a:endParaRPr>
          </a:p>
          <a:p>
            <a:pPr>
              <a:lnSpc>
                <a:spcPct val="90000"/>
              </a:lnSpc>
              <a:buClr>
                <a:srgbClr val="FF0000"/>
              </a:buClr>
              <a:buFont typeface="Wingdings 3" pitchFamily="18" charset="2"/>
              <a:buChar char="¢"/>
            </a:pPr>
            <a:r>
              <a:rPr lang="zh-CN" altLang="en-US" b="1">
                <a:latin typeface="Arial" pitchFamily="34" charset="0"/>
                <a:ea typeface="SimSun" pitchFamily="2" charset="-122"/>
              </a:rPr>
              <a:t>它建立对神及对</a:t>
            </a:r>
            <a:r>
              <a:rPr lang="ja-JP" altLang="en-US" b="1">
                <a:latin typeface="Arial" pitchFamily="34" charset="0"/>
                <a:ea typeface="SimSun" pitchFamily="2" charset="-122"/>
              </a:rPr>
              <a:t>祂</a:t>
            </a:r>
            <a:r>
              <a:rPr lang="zh-CN" altLang="en-US" b="1">
                <a:latin typeface="Arial" pitchFamily="34" charset="0"/>
                <a:ea typeface="SimSun" pitchFamily="2" charset="-122"/>
              </a:rPr>
              <a:t>话语的</a:t>
            </a:r>
            <a:r>
              <a:rPr lang="zh-CN" altLang="en-US" b="1">
                <a:solidFill>
                  <a:srgbClr val="FFFF00"/>
                </a:solidFill>
                <a:latin typeface="Arial" pitchFamily="34" charset="0"/>
                <a:ea typeface="SimSun" pitchFamily="2" charset="-122"/>
              </a:rPr>
              <a:t>信心</a:t>
            </a:r>
            <a:r>
              <a:rPr lang="zh-CN" altLang="en-US" b="1">
                <a:latin typeface="Arial" pitchFamily="34" charset="0"/>
                <a:ea typeface="SimSun" pitchFamily="2" charset="-122"/>
              </a:rPr>
              <a:t>。</a:t>
            </a:r>
            <a:endParaRPr lang="en-US" altLang="en-US" b="1">
              <a:latin typeface="Arial" pitchFamily="34" charset="0"/>
            </a:endParaRPr>
          </a:p>
        </p:txBody>
      </p:sp>
      <p:sp>
        <p:nvSpPr>
          <p:cNvPr id="48131" name="Rectangle 3"/>
          <p:cNvSpPr>
            <a:spLocks noGrp="1" noChangeArrowheads="1"/>
          </p:cNvSpPr>
          <p:nvPr>
            <p:ph type="title"/>
          </p:nvPr>
        </p:nvSpPr>
        <p:spPr>
          <a:noFill/>
          <a:ln/>
        </p:spPr>
        <p:txBody>
          <a:bodyPr/>
          <a:lstStyle/>
          <a:p>
            <a:pPr algn="ctr"/>
            <a:r>
              <a:rPr lang="zh-CN" altLang="en-US" b="1">
                <a:latin typeface="Arial" pitchFamily="34" charset="0"/>
                <a:ea typeface="SimSun" pitchFamily="2" charset="-122"/>
              </a:rPr>
              <a:t>为何旧约年代学如此重要？</a:t>
            </a:r>
            <a:endParaRPr lang="en-US" altLang="en-US" b="1"/>
          </a:p>
        </p:txBody>
      </p:sp>
      <p:sp>
        <p:nvSpPr>
          <p:cNvPr id="48133" name="Text Box 5"/>
          <p:cNvSpPr txBox="1">
            <a:spLocks noChangeArrowheads="1"/>
          </p:cNvSpPr>
          <p:nvPr/>
        </p:nvSpPr>
        <p:spPr bwMode="auto">
          <a:xfrm>
            <a:off x="8358188" y="762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81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813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813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81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5"/>
          <p:cNvSpPr txBox="1">
            <a:spLocks noChangeArrowheads="1"/>
          </p:cNvSpPr>
          <p:nvPr/>
        </p:nvSpPr>
        <p:spPr bwMode="auto">
          <a:xfrm>
            <a:off x="5105400" y="5486400"/>
            <a:ext cx="4038600" cy="523875"/>
          </a:xfrm>
          <a:prstGeom prst="rect">
            <a:avLst/>
          </a:prstGeom>
          <a:solidFill>
            <a:srgbClr val="000000"/>
          </a:solid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dirty="0">
                <a:solidFill>
                  <a:srgbClr val="FFFFFF"/>
                </a:solidFill>
                <a:effectLst>
                  <a:outerShdw blurRad="38100" dist="38100" dir="2700000" algn="tl">
                    <a:srgbClr val="200B5B"/>
                  </a:outerShdw>
                </a:effectLst>
                <a:latin typeface="Arial" charset="0"/>
                <a:cs typeface="Arial" charset="0"/>
              </a:rPr>
              <a:t>讨伐</a:t>
            </a:r>
            <a:r>
              <a:rPr lang="en-US" sz="2800" dirty="0">
                <a:solidFill>
                  <a:srgbClr val="FFFFFF"/>
                </a:solidFill>
                <a:effectLst>
                  <a:outerShdw blurRad="38100" dist="38100" dir="2700000" algn="tl">
                    <a:srgbClr val="200B5B"/>
                  </a:outerShdw>
                </a:effectLst>
                <a:latin typeface="Arial" charset="0"/>
                <a:cs typeface="Arial" charset="0"/>
              </a:rPr>
              <a:t>=</a:t>
            </a:r>
          </a:p>
        </p:txBody>
      </p:sp>
      <p:sp>
        <p:nvSpPr>
          <p:cNvPr id="372739" name="Text Box 3"/>
          <p:cNvSpPr txBox="1">
            <a:spLocks noChangeArrowheads="1"/>
          </p:cNvSpPr>
          <p:nvPr/>
        </p:nvSpPr>
        <p:spPr bwMode="auto">
          <a:xfrm>
            <a:off x="4137248" y="4299636"/>
            <a:ext cx="26670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dirty="0">
                <a:solidFill>
                  <a:srgbClr val="FFFFFF"/>
                </a:solidFill>
                <a:effectLst>
                  <a:outerShdw blurRad="38100" dist="38100" dir="2700000" algn="tl">
                    <a:srgbClr val="000000"/>
                  </a:outerShdw>
                </a:effectLst>
                <a:latin typeface="Arial" charset="0"/>
                <a:cs typeface="Arial" charset="0"/>
              </a:rPr>
              <a:t>流本</a:t>
            </a:r>
            <a:endParaRPr lang="en-US" sz="2800" dirty="0">
              <a:solidFill>
                <a:srgbClr val="FFFFFF"/>
              </a:solidFill>
              <a:effectLst>
                <a:outerShdw blurRad="38100" dist="38100" dir="2700000" algn="tl">
                  <a:srgbClr val="000000"/>
                </a:outerShdw>
              </a:effectLst>
              <a:latin typeface="Arial" charset="0"/>
              <a:cs typeface="Arial" charset="0"/>
            </a:endParaRPr>
          </a:p>
        </p:txBody>
      </p:sp>
      <p:sp>
        <p:nvSpPr>
          <p:cNvPr id="372740" name="Text Box 4"/>
          <p:cNvSpPr txBox="1">
            <a:spLocks noChangeArrowheads="1"/>
          </p:cNvSpPr>
          <p:nvPr/>
        </p:nvSpPr>
        <p:spPr bwMode="auto">
          <a:xfrm>
            <a:off x="3832448" y="3309036"/>
            <a:ext cx="12954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dirty="0">
                <a:solidFill>
                  <a:srgbClr val="FFFFFF"/>
                </a:solidFill>
                <a:effectLst>
                  <a:outerShdw blurRad="38100" dist="38100" dir="2700000" algn="tl">
                    <a:srgbClr val="000000"/>
                  </a:outerShdw>
                </a:effectLst>
                <a:latin typeface="Arial" charset="0"/>
                <a:cs typeface="Arial" charset="0"/>
              </a:rPr>
              <a:t>迦得</a:t>
            </a:r>
            <a:endParaRPr lang="en-US" sz="2800" dirty="0">
              <a:solidFill>
                <a:srgbClr val="FFFFFF"/>
              </a:solidFill>
              <a:effectLst>
                <a:outerShdw blurRad="38100" dist="38100" dir="2700000" algn="tl">
                  <a:srgbClr val="000000"/>
                </a:outerShdw>
              </a:effectLst>
              <a:latin typeface="Arial" charset="0"/>
              <a:cs typeface="Arial" charset="0"/>
            </a:endParaRPr>
          </a:p>
        </p:txBody>
      </p:sp>
      <p:sp>
        <p:nvSpPr>
          <p:cNvPr id="372741" name="Text Box 5"/>
          <p:cNvSpPr txBox="1">
            <a:spLocks noChangeArrowheads="1"/>
          </p:cNvSpPr>
          <p:nvPr/>
        </p:nvSpPr>
        <p:spPr bwMode="auto">
          <a:xfrm rot="-4167749">
            <a:off x="2909317" y="1123842"/>
            <a:ext cx="2667000" cy="522288"/>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dirty="0">
                <a:solidFill>
                  <a:srgbClr val="FFFFFF"/>
                </a:solidFill>
                <a:effectLst>
                  <a:outerShdw blurRad="38100" dist="38100" dir="2700000" algn="tl">
                    <a:srgbClr val="000000"/>
                  </a:outerShdw>
                </a:effectLst>
                <a:latin typeface="Arial" charset="0"/>
                <a:cs typeface="Arial" charset="0"/>
              </a:rPr>
              <a:t>玛拿西</a:t>
            </a:r>
            <a:endParaRPr lang="en-US" sz="2800" dirty="0">
              <a:solidFill>
                <a:srgbClr val="FFFFFF"/>
              </a:solidFill>
              <a:effectLst>
                <a:outerShdw blurRad="38100" dist="38100" dir="2700000" algn="tl">
                  <a:srgbClr val="000000"/>
                </a:outerShdw>
              </a:effectLst>
              <a:latin typeface="Arial" charset="0"/>
              <a:cs typeface="Arial" charset="0"/>
            </a:endParaRPr>
          </a:p>
        </p:txBody>
      </p:sp>
      <p:sp>
        <p:nvSpPr>
          <p:cNvPr id="372743" name="Rectangle 7"/>
          <p:cNvSpPr>
            <a:spLocks noGrp="1" noChangeArrowheads="1"/>
          </p:cNvSpPr>
          <p:nvPr>
            <p:ph type="title" idx="4294967295"/>
          </p:nvPr>
        </p:nvSpPr>
        <p:spPr>
          <a:xfrm>
            <a:off x="5486400" y="609600"/>
            <a:ext cx="3505200" cy="2057400"/>
          </a:xfrm>
          <a:solidFill>
            <a:srgbClr val="FF3300"/>
          </a:solidFill>
          <a:effectLst>
            <a:outerShdw blurRad="63500" dist="35921" dir="2700000" algn="ctr" rotWithShape="0">
              <a:schemeClr val="bg2">
                <a:alpha val="74998"/>
              </a:schemeClr>
            </a:outerShdw>
          </a:effectLst>
        </p:spPr>
        <p:txBody>
          <a:bodyPr/>
          <a:lstStyle/>
          <a:p>
            <a:pPr eaLnBrk="1" hangingPunct="1">
              <a:defRPr/>
            </a:pP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耶弗他</a:t>
            </a:r>
            <a:b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b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对战 </a:t>
            </a:r>
            <a:b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b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亚扪人</a:t>
            </a:r>
            <a:endParaRPr lang="en-US" sz="40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7" name="Text Box 5"/>
          <p:cNvSpPr txBox="1">
            <a:spLocks noChangeArrowheads="1"/>
          </p:cNvSpPr>
          <p:nvPr/>
        </p:nvSpPr>
        <p:spPr bwMode="auto">
          <a:xfrm>
            <a:off x="4953000" y="3276600"/>
            <a:ext cx="2667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dirty="0">
                <a:solidFill>
                  <a:srgbClr val="FFFFFF"/>
                </a:solidFill>
                <a:effectLst>
                  <a:outerShdw blurRad="38100" dist="38100" dir="2700000" algn="tl">
                    <a:srgbClr val="000000"/>
                  </a:outerShdw>
                </a:effectLst>
                <a:latin typeface="Arial" charset="0"/>
                <a:cs typeface="Arial" charset="0"/>
              </a:rPr>
              <a:t>亚扪人</a:t>
            </a:r>
          </a:p>
        </p:txBody>
      </p:sp>
      <p:sp>
        <p:nvSpPr>
          <p:cNvPr id="9" name="Text Box 5"/>
          <p:cNvSpPr txBox="1">
            <a:spLocks noChangeArrowheads="1"/>
          </p:cNvSpPr>
          <p:nvPr/>
        </p:nvSpPr>
        <p:spPr bwMode="auto">
          <a:xfrm>
            <a:off x="3984848" y="2623236"/>
            <a:ext cx="2667000"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dirty="0">
                <a:solidFill>
                  <a:srgbClr val="FFFFFF"/>
                </a:solidFill>
                <a:effectLst>
                  <a:outerShdw blurRad="38100" dist="38100" dir="2700000" algn="tl">
                    <a:srgbClr val="000000"/>
                  </a:outerShdw>
                </a:effectLst>
                <a:latin typeface="Arial" charset="0"/>
                <a:cs typeface="Arial" charset="0"/>
              </a:rPr>
              <a:t>基列</a:t>
            </a:r>
          </a:p>
        </p:txBody>
      </p:sp>
      <p:sp>
        <p:nvSpPr>
          <p:cNvPr id="10" name="Text Box 5"/>
          <p:cNvSpPr txBox="1">
            <a:spLocks noChangeArrowheads="1"/>
          </p:cNvSpPr>
          <p:nvPr/>
        </p:nvSpPr>
        <p:spPr bwMode="auto">
          <a:xfrm>
            <a:off x="5486400" y="4191000"/>
            <a:ext cx="36576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2800" dirty="0">
                <a:solidFill>
                  <a:srgbClr val="FFFFFF"/>
                </a:solidFill>
                <a:effectLst>
                  <a:outerShdw blurRad="38100" dist="38100" dir="2700000" algn="tl">
                    <a:srgbClr val="000000"/>
                  </a:outerShdw>
                </a:effectLst>
                <a:latin typeface="Arial" charset="0"/>
                <a:cs typeface="Arial" charset="0"/>
              </a:rPr>
              <a:t>耶弗他</a:t>
            </a:r>
            <a:r>
              <a:rPr lang="en-US" sz="2800" dirty="0">
                <a:solidFill>
                  <a:srgbClr val="FFFFFF"/>
                </a:solidFill>
                <a:effectLst>
                  <a:outerShdw blurRad="38100" dist="38100" dir="2700000" algn="tl">
                    <a:srgbClr val="000000"/>
                  </a:outerShdw>
                </a:effectLst>
                <a:latin typeface="Arial" charset="0"/>
                <a:cs typeface="Arial" charset="0"/>
              </a:rPr>
              <a:t>	</a:t>
            </a:r>
            <a:r>
              <a:rPr lang="zh-CN" altLang="en-US" sz="2800" dirty="0">
                <a:solidFill>
                  <a:srgbClr val="FFFFFF"/>
                </a:solidFill>
                <a:effectLst>
                  <a:outerShdw blurRad="38100" dist="38100" dir="2700000" algn="tl">
                    <a:srgbClr val="000000"/>
                  </a:outerShdw>
                </a:effectLst>
                <a:latin typeface="Arial" charset="0"/>
                <a:cs typeface="Arial" charset="0"/>
              </a:rPr>
              <a:t>主前</a:t>
            </a:r>
            <a:r>
              <a:rPr lang="en-US" sz="2800" dirty="0">
                <a:solidFill>
                  <a:srgbClr val="FFFFFF"/>
                </a:solidFill>
                <a:effectLst>
                  <a:outerShdw blurRad="38100" dist="38100" dir="2700000" algn="tl">
                    <a:srgbClr val="000000"/>
                  </a:outerShdw>
                </a:effectLst>
                <a:latin typeface="Arial" charset="0"/>
                <a:cs typeface="Arial" charset="0"/>
              </a:rPr>
              <a:t>1100 </a:t>
            </a:r>
          </a:p>
        </p:txBody>
      </p:sp>
      <p:sp>
        <p:nvSpPr>
          <p:cNvPr id="11" name="Text Box 5"/>
          <p:cNvSpPr txBox="1">
            <a:spLocks noChangeArrowheads="1"/>
          </p:cNvSpPr>
          <p:nvPr/>
        </p:nvSpPr>
        <p:spPr bwMode="auto">
          <a:xfrm>
            <a:off x="5410200" y="4800600"/>
            <a:ext cx="3505200" cy="5238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en-US" sz="2800" u="sng">
                <a:solidFill>
                  <a:srgbClr val="FFFFFF"/>
                </a:solidFill>
                <a:effectLst>
                  <a:outerShdw blurRad="38100" dist="38100" dir="2700000" algn="tl">
                    <a:srgbClr val="000000"/>
                  </a:outerShdw>
                </a:effectLst>
                <a:latin typeface="Arial" charset="0"/>
                <a:cs typeface="Arial" charset="0"/>
              </a:rPr>
              <a:t>+	300 yrs</a:t>
            </a:r>
          </a:p>
        </p:txBody>
      </p:sp>
      <p:sp>
        <p:nvSpPr>
          <p:cNvPr id="12" name="Text Box 5"/>
          <p:cNvSpPr txBox="1">
            <a:spLocks noChangeArrowheads="1"/>
          </p:cNvSpPr>
          <p:nvPr/>
        </p:nvSpPr>
        <p:spPr bwMode="auto">
          <a:xfrm>
            <a:off x="6804248" y="5486400"/>
            <a:ext cx="2111152" cy="523220"/>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defRPr/>
            </a:pPr>
            <a:r>
              <a:rPr lang="zh-CN" altLang="en-US" sz="2800" dirty="0">
                <a:solidFill>
                  <a:srgbClr val="FFFFFF"/>
                </a:solidFill>
                <a:effectLst>
                  <a:outerShdw blurRad="38100" dist="38100" dir="2700000" algn="tl">
                    <a:srgbClr val="000000"/>
                  </a:outerShdw>
                </a:effectLst>
                <a:latin typeface="Arial" charset="0"/>
                <a:cs typeface="Arial" charset="0"/>
              </a:rPr>
              <a:t>主前</a:t>
            </a:r>
            <a:r>
              <a:rPr lang="en-US" sz="2800" dirty="0">
                <a:solidFill>
                  <a:srgbClr val="FFFFFF"/>
                </a:solidFill>
                <a:effectLst>
                  <a:outerShdw blurRad="38100" dist="38100" dir="2700000" algn="tl">
                    <a:srgbClr val="000000"/>
                  </a:outerShdw>
                </a:effectLst>
                <a:latin typeface="Arial" charset="0"/>
                <a:cs typeface="Arial" charset="0"/>
              </a:rPr>
              <a:t>1400</a:t>
            </a:r>
          </a:p>
        </p:txBody>
      </p:sp>
      <p:sp>
        <p:nvSpPr>
          <p:cNvPr id="14" name="TextBox 13"/>
          <p:cNvSpPr txBox="1"/>
          <p:nvPr/>
        </p:nvSpPr>
        <p:spPr>
          <a:xfrm>
            <a:off x="7696200" y="57150"/>
            <a:ext cx="1400175"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solidFill>
                  <a:srgbClr val="EAEAEA"/>
                </a:solidFill>
                <a:effectLst>
                  <a:outerShdw blurRad="38100" dist="38100" dir="2700000" algn="tl">
                    <a:srgbClr val="000000"/>
                  </a:outerShdw>
                </a:effectLst>
                <a:latin typeface="Arial" charset="0"/>
                <a:cs typeface="Arial" charset="0"/>
              </a:rPr>
              <a:t>70a, 70g</a:t>
            </a:r>
          </a:p>
        </p:txBody>
      </p:sp>
    </p:spTree>
    <p:extLst>
      <p:ext uri="{BB962C8B-B14F-4D97-AF65-F5344CB8AC3E}">
        <p14:creationId xmlns:p14="http://schemas.microsoft.com/office/powerpoint/2010/main" val="2831563816"/>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2739"/>
                                        </p:tgtEl>
                                        <p:attrNameLst>
                                          <p:attrName>style.visibility</p:attrName>
                                        </p:attrNameLst>
                                      </p:cBhvr>
                                      <p:to>
                                        <p:strVal val="visible"/>
                                      </p:to>
                                    </p:set>
                                    <p:animEffect transition="in" filter="dissolve">
                                      <p:cBhvr>
                                        <p:cTn id="7" dur="500"/>
                                        <p:tgtEl>
                                          <p:spTgt spid="372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2740"/>
                                        </p:tgtEl>
                                        <p:attrNameLst>
                                          <p:attrName>style.visibility</p:attrName>
                                        </p:attrNameLst>
                                      </p:cBhvr>
                                      <p:to>
                                        <p:strVal val="visible"/>
                                      </p:to>
                                    </p:set>
                                    <p:animEffect transition="in" filter="dissolve">
                                      <p:cBhvr>
                                        <p:cTn id="12" dur="500"/>
                                        <p:tgtEl>
                                          <p:spTgt spid="3727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2741"/>
                                        </p:tgtEl>
                                        <p:attrNameLst>
                                          <p:attrName>style.visibility</p:attrName>
                                        </p:attrNameLst>
                                      </p:cBhvr>
                                      <p:to>
                                        <p:strVal val="visible"/>
                                      </p:to>
                                    </p:set>
                                    <p:animEffect transition="in" filter="dissolve">
                                      <p:cBhvr>
                                        <p:cTn id="17" dur="500"/>
                                        <p:tgtEl>
                                          <p:spTgt spid="3727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dissolv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372739" grpId="0" autoUpdateAnimBg="0"/>
      <p:bldP spid="372740" grpId="0" autoUpdateAnimBg="0"/>
      <p:bldP spid="372741" grpId="0" autoUpdateAnimBg="0"/>
      <p:bldP spid="7" grpId="0" autoUpdateAnimBg="0"/>
      <p:bldP spid="9" grpId="0" autoUpdateAnimBg="0"/>
      <p:bldP spid="10" grpId="0" autoUpdateAnimBg="0"/>
      <p:bldP spid="11" grpId="0" autoUpdateAnimBg="0"/>
      <p:bldP spid="12"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body" sz="half" idx="1"/>
          </p:nvPr>
        </p:nvSpPr>
        <p:spPr>
          <a:xfrm>
            <a:off x="1219200" y="1295400"/>
            <a:ext cx="3505200" cy="5334000"/>
          </a:xfrm>
        </p:spPr>
        <p:txBody>
          <a:bodyPr/>
          <a:lstStyle/>
          <a:p>
            <a:pPr eaLnBrk="1" hangingPunct="1">
              <a:lnSpc>
                <a:spcPct val="90000"/>
              </a:lnSpc>
              <a:buFont typeface="Symbol" charset="0"/>
              <a:buNone/>
            </a:pPr>
            <a:r>
              <a:rPr lang="zh-CN" altLang="en-US" sz="2600" b="1">
                <a:latin typeface="Arial" charset="0"/>
                <a:ea typeface="ＭＳ Ｐゴシック" charset="0"/>
                <a:cs typeface="ＭＳ Ｐゴシック" charset="0"/>
              </a:rPr>
              <a:t>赞同</a:t>
            </a:r>
            <a:endParaRPr lang="en-US" altLang="ja-JP" sz="2600" b="1">
              <a:latin typeface="Arial" charset="0"/>
              <a:ea typeface="ＭＳ Ｐゴシック" charset="0"/>
              <a:cs typeface="ＭＳ Ｐゴシック" charset="0"/>
            </a:endParaRPr>
          </a:p>
          <a:p>
            <a:pPr eaLnBrk="1" hangingPunct="1">
              <a:lnSpc>
                <a:spcPct val="90000"/>
              </a:lnSpc>
            </a:pPr>
            <a:r>
              <a:rPr lang="zh-CN" altLang="en-US" sz="2600" i="1">
                <a:latin typeface="Arial" charset="0"/>
                <a:ea typeface="ＭＳ Ｐゴシック" charset="0"/>
                <a:cs typeface="ＭＳ Ｐゴシック" charset="0"/>
              </a:rPr>
              <a:t>王上</a:t>
            </a:r>
            <a:r>
              <a:rPr lang="en-US" altLang="ja-JP" sz="2600" i="1">
                <a:latin typeface="Arial" charset="0"/>
                <a:ea typeface="ＭＳ Ｐゴシック" charset="0"/>
                <a:cs typeface="ＭＳ Ｐゴシック" charset="0"/>
              </a:rPr>
              <a:t>6:1    </a:t>
            </a:r>
          </a:p>
          <a:p>
            <a:pPr eaLnBrk="1" hangingPunct="1">
              <a:lnSpc>
                <a:spcPct val="90000"/>
              </a:lnSpc>
              <a:buFont typeface="Symbol" charset="0"/>
              <a:buNone/>
            </a:pPr>
            <a:r>
              <a:rPr lang="en-US" sz="2600">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从出埃及到所罗门间圣殿为期</a:t>
            </a:r>
            <a:r>
              <a:rPr lang="en-US" altLang="ja-JP" sz="2600">
                <a:solidFill>
                  <a:schemeClr val="accent1"/>
                </a:solidFill>
                <a:latin typeface="Arial" charset="0"/>
                <a:ea typeface="ＭＳ Ｐゴシック" charset="0"/>
                <a:cs typeface="ＭＳ Ｐゴシック" charset="0"/>
              </a:rPr>
              <a:t>480</a:t>
            </a:r>
            <a:r>
              <a:rPr lang="en-US" altLang="ja-JP" sz="2600">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年</a:t>
            </a:r>
            <a:r>
              <a:rPr lang="en-US" altLang="ja-JP" sz="2600">
                <a:latin typeface="Arial" charset="0"/>
                <a:ea typeface="ＭＳ Ｐゴシック" charset="0"/>
                <a:cs typeface="ＭＳ Ｐゴシック" charset="0"/>
              </a:rPr>
              <a:t> (966)</a:t>
            </a:r>
          </a:p>
          <a:p>
            <a:pPr eaLnBrk="1" hangingPunct="1">
              <a:lnSpc>
                <a:spcPct val="90000"/>
              </a:lnSpc>
              <a:buFont typeface="Symbol" charset="0"/>
              <a:buNone/>
            </a:pPr>
            <a:endParaRPr lang="en-US" sz="2600">
              <a:latin typeface="Arial" charset="0"/>
              <a:ea typeface="ＭＳ Ｐゴシック" charset="0"/>
              <a:cs typeface="ＭＳ Ｐゴシック" charset="0"/>
            </a:endParaRPr>
          </a:p>
          <a:p>
            <a:pPr eaLnBrk="1" hangingPunct="1">
              <a:lnSpc>
                <a:spcPct val="90000"/>
              </a:lnSpc>
            </a:pPr>
            <a:r>
              <a:rPr lang="zh-CN" altLang="en-US" sz="2600" i="1">
                <a:latin typeface="Arial" charset="0"/>
                <a:ea typeface="ＭＳ Ｐゴシック" charset="0"/>
                <a:cs typeface="ＭＳ Ｐゴシック" charset="0"/>
              </a:rPr>
              <a:t>士</a:t>
            </a:r>
            <a:r>
              <a:rPr lang="en-US" altLang="ja-JP" sz="2600" i="1">
                <a:latin typeface="Arial" charset="0"/>
                <a:ea typeface="ＭＳ Ｐゴシック" charset="0"/>
                <a:cs typeface="ＭＳ Ｐゴシック" charset="0"/>
              </a:rPr>
              <a:t>11:26</a:t>
            </a:r>
            <a:r>
              <a:rPr lang="en-US" altLang="ja-JP" sz="2600">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－耶弗他计算自己的年代</a:t>
            </a:r>
            <a:r>
              <a:rPr lang="en-US" altLang="ja-JP" sz="2600">
                <a:latin typeface="Arial" charset="0"/>
                <a:ea typeface="ＭＳ Ｐゴシック" charset="0"/>
                <a:cs typeface="ＭＳ Ｐゴシック" charset="0"/>
              </a:rPr>
              <a:t>(c.1100)</a:t>
            </a:r>
            <a:r>
              <a:rPr lang="zh-CN" altLang="en-US" sz="2600">
                <a:latin typeface="Arial" charset="0"/>
                <a:ea typeface="ＭＳ Ｐゴシック" charset="0"/>
                <a:cs typeface="ＭＳ Ｐゴシック" charset="0"/>
              </a:rPr>
              <a:t>与讨伐的时期相隔</a:t>
            </a:r>
            <a:r>
              <a:rPr lang="en-US" altLang="ja-JP" sz="2600">
                <a:solidFill>
                  <a:schemeClr val="accent1"/>
                </a:solidFill>
                <a:latin typeface="Arial" charset="0"/>
                <a:ea typeface="ＭＳ Ｐゴシック" charset="0"/>
                <a:cs typeface="ＭＳ Ｐゴシック" charset="0"/>
              </a:rPr>
              <a:t>300</a:t>
            </a:r>
            <a:r>
              <a:rPr lang="en-US" altLang="ja-JP" sz="2600">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年</a:t>
            </a:r>
            <a:endParaRPr lang="en-US" sz="2600">
              <a:latin typeface="Arial" charset="0"/>
              <a:ea typeface="ＭＳ Ｐゴシック" charset="0"/>
              <a:cs typeface="ＭＳ Ｐゴシック" charset="0"/>
            </a:endParaRPr>
          </a:p>
        </p:txBody>
      </p:sp>
      <p:sp>
        <p:nvSpPr>
          <p:cNvPr id="60419" name="Rectangle 3"/>
          <p:cNvSpPr>
            <a:spLocks noGrp="1" noChangeArrowheads="1"/>
          </p:cNvSpPr>
          <p:nvPr>
            <p:ph type="body" sz="half" idx="2"/>
          </p:nvPr>
        </p:nvSpPr>
        <p:spPr>
          <a:xfrm>
            <a:off x="4648200" y="1295400"/>
            <a:ext cx="4495800" cy="4495800"/>
          </a:xfrm>
        </p:spPr>
        <p:txBody>
          <a:bodyPr/>
          <a:lstStyle/>
          <a:p>
            <a:pPr eaLnBrk="1" hangingPunct="1">
              <a:lnSpc>
                <a:spcPct val="90000"/>
              </a:lnSpc>
              <a:buFont typeface="Symbol" charset="0"/>
              <a:buNone/>
            </a:pPr>
            <a:r>
              <a:rPr lang="zh-CN" altLang="en-US" sz="2600" b="1">
                <a:latin typeface="Arial" charset="0"/>
                <a:ea typeface="ＭＳ Ｐゴシック" charset="0"/>
                <a:cs typeface="ＭＳ Ｐゴシック" charset="0"/>
              </a:rPr>
              <a:t>反对</a:t>
            </a:r>
            <a:endParaRPr lang="en-US" altLang="ja-JP" sz="2600" b="1">
              <a:latin typeface="Arial" charset="0"/>
              <a:ea typeface="ＭＳ Ｐゴシック" charset="0"/>
              <a:cs typeface="ＭＳ Ｐゴシック" charset="0"/>
            </a:endParaRPr>
          </a:p>
          <a:p>
            <a:pPr eaLnBrk="1" hangingPunct="1">
              <a:lnSpc>
                <a:spcPct val="90000"/>
              </a:lnSpc>
            </a:pPr>
            <a:r>
              <a:rPr lang="en-US" sz="2600">
                <a:latin typeface="Arial" charset="0"/>
                <a:ea typeface="ＭＳ Ｐゴシック" charset="0"/>
                <a:cs typeface="ＭＳ Ｐゴシック" charset="0"/>
              </a:rPr>
              <a:t>a) 480</a:t>
            </a:r>
            <a:r>
              <a:rPr lang="zh-CN" altLang="en-US" sz="2600">
                <a:latin typeface="Arial" charset="0"/>
                <a:ea typeface="ＭＳ Ｐゴシック" charset="0"/>
                <a:cs typeface="ＭＳ Ｐゴシック" charset="0"/>
              </a:rPr>
              <a:t>年约穿越</a:t>
            </a:r>
            <a:r>
              <a:rPr lang="en-US" altLang="zh-CN" sz="2600">
                <a:latin typeface="Arial" charset="0"/>
                <a:ea typeface="ＭＳ Ｐゴシック" charset="0"/>
                <a:cs typeface="ＭＳ Ｐゴシック" charset="0"/>
              </a:rPr>
              <a:t>12</a:t>
            </a:r>
            <a:r>
              <a:rPr lang="zh-CN" altLang="en-US" sz="2600">
                <a:latin typeface="Arial" charset="0"/>
                <a:ea typeface="ＭＳ Ｐゴシック" charset="0"/>
                <a:cs typeface="ＭＳ Ｐゴシック" charset="0"/>
              </a:rPr>
              <a:t>代</a:t>
            </a:r>
            <a:r>
              <a:rPr lang="en-US" altLang="ja-JP" sz="2600">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确实年数是</a:t>
            </a:r>
            <a:r>
              <a:rPr lang="en-US" altLang="zh-CN" sz="2600">
                <a:latin typeface="Arial" charset="0"/>
                <a:ea typeface="ＭＳ Ｐゴシック" charset="0"/>
                <a:cs typeface="ＭＳ Ｐゴシック" charset="0"/>
              </a:rPr>
              <a:t>1</a:t>
            </a:r>
            <a:r>
              <a:rPr lang="en-US" altLang="ja-JP" sz="2600">
                <a:latin typeface="Arial" charset="0"/>
                <a:ea typeface="ＭＳ Ｐゴシック" charset="0"/>
                <a:cs typeface="ＭＳ Ｐゴシック" charset="0"/>
              </a:rPr>
              <a:t>2 x 25</a:t>
            </a:r>
            <a:r>
              <a:rPr lang="zh-CN" altLang="en-US" sz="2600">
                <a:latin typeface="Arial" charset="0"/>
                <a:ea typeface="ＭＳ Ｐゴシック" charset="0"/>
                <a:cs typeface="ＭＳ Ｐゴシック" charset="0"/>
              </a:rPr>
              <a:t>年</a:t>
            </a:r>
            <a:r>
              <a:rPr lang="en-US" altLang="ja-JP" sz="2600">
                <a:latin typeface="Arial" charset="0"/>
                <a:ea typeface="ＭＳ Ｐゴシック" charset="0"/>
                <a:cs typeface="ＭＳ Ｐゴシック" charset="0"/>
              </a:rPr>
              <a:t> = </a:t>
            </a:r>
            <a:r>
              <a:rPr lang="en-US" altLang="ja-JP" sz="2600">
                <a:solidFill>
                  <a:schemeClr val="accent1"/>
                </a:solidFill>
                <a:latin typeface="Arial" charset="0"/>
                <a:ea typeface="ＭＳ Ｐゴシック" charset="0"/>
                <a:cs typeface="ＭＳ Ｐゴシック" charset="0"/>
              </a:rPr>
              <a:t>300</a:t>
            </a:r>
            <a:r>
              <a:rPr lang="zh-CN" altLang="en-US" sz="2600">
                <a:solidFill>
                  <a:schemeClr val="accent1"/>
                </a:solidFill>
                <a:latin typeface="Arial" charset="0"/>
                <a:ea typeface="ＭＳ Ｐゴシック" charset="0"/>
                <a:cs typeface="ＭＳ Ｐゴシック" charset="0"/>
              </a:rPr>
              <a:t>年</a:t>
            </a:r>
            <a:r>
              <a:rPr lang="en-US" altLang="ja-JP" sz="2600">
                <a:solidFill>
                  <a:schemeClr val="accent1"/>
                </a:solidFill>
                <a:latin typeface="Arial" charset="0"/>
                <a:ea typeface="ＭＳ Ｐゴシック" charset="0"/>
                <a:cs typeface="ＭＳ Ｐゴシック" charset="0"/>
              </a:rPr>
              <a:t>    </a:t>
            </a:r>
          </a:p>
          <a:p>
            <a:pPr eaLnBrk="1" hangingPunct="1">
              <a:lnSpc>
                <a:spcPct val="90000"/>
              </a:lnSpc>
            </a:pPr>
            <a:r>
              <a:rPr lang="en-US" sz="2600">
                <a:latin typeface="Arial" charset="0"/>
                <a:ea typeface="ＭＳ Ｐゴシック" charset="0"/>
                <a:cs typeface="ＭＳ Ｐゴシック" charset="0"/>
              </a:rPr>
              <a:t>b)</a:t>
            </a:r>
            <a:r>
              <a:rPr lang="en-US" sz="2600">
                <a:solidFill>
                  <a:schemeClr val="accent1"/>
                </a:solidFill>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经文受</a:t>
            </a:r>
            <a:r>
              <a:rPr lang="en-US" altLang="ja-JP" sz="2600">
                <a:latin typeface="Arial" charset="0"/>
                <a:ea typeface="ＭＳ Ｐゴシック" charset="0"/>
                <a:cs typeface="ＭＳ Ｐゴシック" charset="0"/>
              </a:rPr>
              <a:t> </a:t>
            </a:r>
            <a:r>
              <a:rPr lang="zh-CN" altLang="en-US" sz="2600">
                <a:solidFill>
                  <a:schemeClr val="accent1"/>
                </a:solidFill>
                <a:latin typeface="Arial" charset="0"/>
                <a:ea typeface="ＭＳ Ｐゴシック" charset="0"/>
                <a:cs typeface="ＭＳ Ｐゴシック" charset="0"/>
              </a:rPr>
              <a:t>玷污</a:t>
            </a:r>
            <a:r>
              <a:rPr lang="en-US" altLang="ja-JP" sz="2600">
                <a:solidFill>
                  <a:schemeClr val="accent1"/>
                </a:solidFill>
                <a:latin typeface="Arial" charset="0"/>
                <a:ea typeface="ＭＳ Ｐゴシック" charset="0"/>
                <a:cs typeface="ＭＳ Ｐゴシック" charset="0"/>
              </a:rPr>
              <a:t>    </a:t>
            </a:r>
          </a:p>
          <a:p>
            <a:pPr eaLnBrk="1" hangingPunct="1">
              <a:lnSpc>
                <a:spcPct val="90000"/>
              </a:lnSpc>
            </a:pPr>
            <a:r>
              <a:rPr lang="en-US" sz="2600">
                <a:latin typeface="Arial" charset="0"/>
                <a:ea typeface="ＭＳ Ｐゴシック" charset="0"/>
                <a:cs typeface="ＭＳ Ｐゴシック" charset="0"/>
              </a:rPr>
              <a:t>c)</a:t>
            </a:r>
            <a:r>
              <a:rPr lang="en-US" sz="2600">
                <a:solidFill>
                  <a:schemeClr val="accent1"/>
                </a:solidFill>
                <a:latin typeface="Arial" charset="0"/>
                <a:ea typeface="ＭＳ Ｐゴシック" charset="0"/>
                <a:cs typeface="ＭＳ Ｐゴシック" charset="0"/>
              </a:rPr>
              <a:t> </a:t>
            </a:r>
            <a:r>
              <a:rPr lang="zh-CN" altLang="en-US" sz="2600">
                <a:latin typeface="Arial" charset="0"/>
                <a:ea typeface="ＭＳ Ｐゴシック" charset="0"/>
                <a:cs typeface="ＭＳ Ｐゴシック" charset="0"/>
              </a:rPr>
              <a:t>史记出现</a:t>
            </a:r>
            <a:r>
              <a:rPr lang="zh-CN" altLang="en-US" sz="2600">
                <a:solidFill>
                  <a:schemeClr val="accent1"/>
                </a:solidFill>
                <a:latin typeface="Arial" charset="0"/>
                <a:ea typeface="ＭＳ Ｐゴシック" charset="0"/>
                <a:cs typeface="ＭＳ Ｐゴシック" charset="0"/>
              </a:rPr>
              <a:t>偏差</a:t>
            </a:r>
            <a:endParaRPr lang="en-US" altLang="ja-JP" sz="2600">
              <a:latin typeface="Arial" charset="0"/>
              <a:ea typeface="ＭＳ Ｐゴシック" charset="0"/>
              <a:cs typeface="ＭＳ Ｐゴシック" charset="0"/>
            </a:endParaRPr>
          </a:p>
          <a:p>
            <a:pPr eaLnBrk="1" hangingPunct="1">
              <a:lnSpc>
                <a:spcPct val="90000"/>
              </a:lnSpc>
            </a:pPr>
            <a:endParaRPr lang="en-US" sz="2600">
              <a:latin typeface="Arial" charset="0"/>
              <a:ea typeface="ＭＳ Ｐゴシック" charset="0"/>
              <a:cs typeface="ＭＳ Ｐゴシック" charset="0"/>
            </a:endParaRPr>
          </a:p>
          <a:p>
            <a:pPr eaLnBrk="1" hangingPunct="1">
              <a:lnSpc>
                <a:spcPct val="90000"/>
              </a:lnSpc>
            </a:pPr>
            <a:r>
              <a:rPr lang="zh-CN" altLang="en-US" sz="2600">
                <a:latin typeface="Arial" charset="0"/>
                <a:ea typeface="ＭＳ Ｐゴシック" charset="0"/>
                <a:cs typeface="ＭＳ Ｐゴシック" charset="0"/>
              </a:rPr>
              <a:t>由于缺乏历史纪录，这只是一个</a:t>
            </a:r>
            <a:r>
              <a:rPr lang="zh-CN" altLang="en-US" sz="2600">
                <a:solidFill>
                  <a:schemeClr val="accent1"/>
                </a:solidFill>
                <a:latin typeface="Arial" charset="0"/>
                <a:ea typeface="ＭＳ Ｐゴシック" charset="0"/>
                <a:cs typeface="ＭＳ Ｐゴシック" charset="0"/>
              </a:rPr>
              <a:t>概论</a:t>
            </a:r>
            <a:r>
              <a:rPr lang="zh-CN" altLang="en-US" sz="2600">
                <a:latin typeface="Arial" charset="0"/>
                <a:ea typeface="ＭＳ Ｐゴシック" charset="0"/>
                <a:cs typeface="ＭＳ Ｐゴシック" charset="0"/>
              </a:rPr>
              <a:t>或者一个不正确的猜测</a:t>
            </a:r>
            <a:endParaRPr lang="en-US" sz="2600">
              <a:latin typeface="Arial" charset="0"/>
              <a:ea typeface="ＭＳ Ｐゴシック" charset="0"/>
              <a:cs typeface="ＭＳ Ｐゴシック" charset="0"/>
            </a:endParaRPr>
          </a:p>
        </p:txBody>
      </p:sp>
      <p:sp>
        <p:nvSpPr>
          <p:cNvPr id="175108" name="Rectangle 4"/>
          <p:cNvSpPr>
            <a:spLocks noGrp="1" noChangeArrowheads="1"/>
          </p:cNvSpPr>
          <p:nvPr>
            <p:ph type="title"/>
          </p:nvPr>
        </p:nvSpPr>
        <p:spPr>
          <a:xfrm>
            <a:off x="1219200" y="76200"/>
            <a:ext cx="7772400" cy="1206500"/>
          </a:xfrm>
          <a:noFill/>
        </p:spPr>
        <p:txBody>
          <a:bodyPr/>
          <a:lstStyle/>
          <a:p>
            <a:pPr algn="ctr" eaLnBrk="1" hangingPunct="1"/>
            <a:r>
              <a:rPr lang="zh-CN" altLang="en-US" b="1">
                <a:latin typeface="Arial" charset="0"/>
                <a:ea typeface="ＭＳ Ｐゴシック" charset="0"/>
                <a:cs typeface="ＭＳ Ｐゴシック" charset="0"/>
              </a:rPr>
              <a:t>早期的出埃及</a:t>
            </a:r>
            <a:r>
              <a:rPr lang="en-US" altLang="ja-JP" b="1">
                <a:latin typeface="Arial" charset="0"/>
                <a:ea typeface="ＭＳ Ｐゴシック" charset="0"/>
                <a:cs typeface="ＭＳ Ｐゴシック" charset="0"/>
              </a:rPr>
              <a:t>(1446)</a:t>
            </a:r>
            <a:endParaRPr lang="en-US">
              <a:latin typeface="Arial" charset="0"/>
              <a:ea typeface="ＭＳ Ｐゴシック" charset="0"/>
              <a:cs typeface="ＭＳ Ｐゴシック" charset="0"/>
            </a:endParaRPr>
          </a:p>
        </p:txBody>
      </p:sp>
      <p:sp>
        <p:nvSpPr>
          <p:cNvPr id="175109" name="Text Box 5"/>
          <p:cNvSpPr txBox="1">
            <a:spLocks noChangeArrowheads="1"/>
          </p:cNvSpPr>
          <p:nvPr/>
        </p:nvSpPr>
        <p:spPr bwMode="auto">
          <a:xfrm>
            <a:off x="8305800" y="76200"/>
            <a:ext cx="70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EAEAEA"/>
                </a:solidFill>
                <a:latin typeface="Arial" charset="0"/>
              </a:rPr>
              <a:t>70g</a:t>
            </a:r>
          </a:p>
        </p:txBody>
      </p:sp>
    </p:spTree>
    <p:extLst>
      <p:ext uri="{BB962C8B-B14F-4D97-AF65-F5344CB8AC3E}">
        <p14:creationId xmlns:p14="http://schemas.microsoft.com/office/powerpoint/2010/main" val="394191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04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04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04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04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04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body" sz="half" idx="1"/>
          </p:nvPr>
        </p:nvSpPr>
        <p:spPr>
          <a:xfrm>
            <a:off x="1219200" y="1219200"/>
            <a:ext cx="3886200" cy="5334000"/>
          </a:xfrm>
        </p:spPr>
        <p:txBody>
          <a:bodyPr/>
          <a:lstStyle/>
          <a:p>
            <a:pPr>
              <a:lnSpc>
                <a:spcPct val="90000"/>
              </a:lnSpc>
              <a:buFont typeface="Symbol" pitchFamily="18" charset="2"/>
              <a:buNone/>
            </a:pPr>
            <a:r>
              <a:rPr lang="zh-CN" altLang="en-US" sz="3000" b="1">
                <a:latin typeface="Arial" pitchFamily="34" charset="0"/>
                <a:ea typeface="SimSun" pitchFamily="2" charset="-122"/>
              </a:rPr>
              <a:t>赞成</a:t>
            </a:r>
          </a:p>
          <a:p>
            <a:pPr>
              <a:lnSpc>
                <a:spcPct val="90000"/>
              </a:lnSpc>
            </a:pPr>
            <a:r>
              <a:rPr lang="zh-CN" altLang="en-US" sz="3000">
                <a:latin typeface="Arial" pitchFamily="34" charset="0"/>
                <a:ea typeface="SimSun" pitchFamily="2" charset="-122"/>
              </a:rPr>
              <a:t>在迟期出埃及，士师记的期间</a:t>
            </a:r>
            <a:r>
              <a:rPr lang="zh-CN" altLang="en-US" sz="3000">
                <a:solidFill>
                  <a:schemeClr val="accent1"/>
                </a:solidFill>
                <a:latin typeface="Arial" pitchFamily="34" charset="0"/>
                <a:ea typeface="SimSun" pitchFamily="2" charset="-122"/>
              </a:rPr>
              <a:t>不可能压缩于</a:t>
            </a:r>
            <a:r>
              <a:rPr lang="en-US" altLang="zh-CN" sz="3000">
                <a:solidFill>
                  <a:schemeClr val="accent1"/>
                </a:solidFill>
                <a:latin typeface="Arial" pitchFamily="34" charset="0"/>
                <a:ea typeface="SimSun" pitchFamily="2" charset="-122"/>
              </a:rPr>
              <a:t>150</a:t>
            </a:r>
            <a:r>
              <a:rPr lang="zh-CN" altLang="en-US" sz="3000">
                <a:solidFill>
                  <a:schemeClr val="accent1"/>
                </a:solidFill>
                <a:latin typeface="Arial" pitchFamily="34" charset="0"/>
                <a:ea typeface="SimSun" pitchFamily="2" charset="-122"/>
              </a:rPr>
              <a:t>年</a:t>
            </a:r>
            <a:r>
              <a:rPr lang="zh-CN" altLang="en-US" sz="3000">
                <a:latin typeface="Arial" pitchFamily="34" charset="0"/>
                <a:ea typeface="SimSun" pitchFamily="2" charset="-122"/>
              </a:rPr>
              <a:t>。就算有有</a:t>
            </a:r>
            <a:r>
              <a:rPr lang="ja-JP" altLang="en-US" sz="3000">
                <a:latin typeface="Arial" pitchFamily="34" charset="0"/>
                <a:ea typeface="SimSun" pitchFamily="2" charset="-122"/>
              </a:rPr>
              <a:t>相叠</a:t>
            </a:r>
            <a:r>
              <a:rPr lang="zh-CN" altLang="en-US" sz="3000">
                <a:latin typeface="Arial" pitchFamily="34" charset="0"/>
                <a:ea typeface="SimSun" pitchFamily="2" charset="-122"/>
              </a:rPr>
              <a:t>也不可能</a:t>
            </a:r>
            <a:endParaRPr lang="en-US" altLang="en-US" sz="3000">
              <a:latin typeface="Arial" pitchFamily="34" charset="0"/>
            </a:endParaRPr>
          </a:p>
          <a:p>
            <a:pPr>
              <a:lnSpc>
                <a:spcPct val="90000"/>
              </a:lnSpc>
            </a:pPr>
            <a:endParaRPr lang="en-US" altLang="en-US" sz="3000">
              <a:latin typeface="Arial" pitchFamily="34" charset="0"/>
            </a:endParaRPr>
          </a:p>
          <a:p>
            <a:pPr>
              <a:lnSpc>
                <a:spcPct val="90000"/>
              </a:lnSpc>
            </a:pPr>
            <a:r>
              <a:rPr lang="zh-CN" altLang="en-US" sz="3000">
                <a:latin typeface="Arial" pitchFamily="34" charset="0"/>
                <a:ea typeface="SimSun" pitchFamily="2" charset="-122"/>
              </a:rPr>
              <a:t>杜马斯四世</a:t>
            </a:r>
            <a:r>
              <a:rPr lang="en-US" altLang="zh-CN" sz="3000">
                <a:latin typeface="Arial" pitchFamily="34" charset="0"/>
                <a:ea typeface="SimSun" pitchFamily="2" charset="-122"/>
              </a:rPr>
              <a:t>(</a:t>
            </a:r>
            <a:r>
              <a:rPr lang="en-US" altLang="en-US" sz="3000">
                <a:latin typeface="Arial" pitchFamily="34" charset="0"/>
              </a:rPr>
              <a:t>Thutmose </a:t>
            </a:r>
            <a:r>
              <a:rPr lang="en-US" altLang="zh-CN" sz="3000">
                <a:latin typeface="Arial" pitchFamily="34" charset="0"/>
                <a:ea typeface="SimSun" pitchFamily="2" charset="-122"/>
              </a:rPr>
              <a:t>IV)</a:t>
            </a:r>
            <a:r>
              <a:rPr lang="zh-CN" altLang="en-US" sz="3000">
                <a:latin typeface="Arial" pitchFamily="34" charset="0"/>
                <a:ea typeface="SimSun" pitchFamily="2" charset="-122"/>
              </a:rPr>
              <a:t>，</a:t>
            </a:r>
            <a:r>
              <a:rPr lang="en-US" altLang="zh-CN" sz="3000">
                <a:latin typeface="Arial" pitchFamily="34" charset="0"/>
                <a:ea typeface="SimSun" pitchFamily="2" charset="-122"/>
              </a:rPr>
              <a:t>1446</a:t>
            </a:r>
            <a:r>
              <a:rPr lang="zh-CN" altLang="en-US" sz="3000">
                <a:latin typeface="Arial" pitchFamily="34" charset="0"/>
                <a:ea typeface="SimSun" pitchFamily="2" charset="-122"/>
              </a:rPr>
              <a:t>年出埃及的法老，</a:t>
            </a:r>
            <a:r>
              <a:rPr lang="zh-CN" altLang="en-US" sz="3000">
                <a:solidFill>
                  <a:schemeClr val="accent1"/>
                </a:solidFill>
                <a:latin typeface="Arial" pitchFamily="34" charset="0"/>
                <a:ea typeface="SimSun" pitchFamily="2" charset="-122"/>
              </a:rPr>
              <a:t>不是最大的儿子</a:t>
            </a:r>
            <a:r>
              <a:rPr lang="zh-CN" altLang="en-US" sz="3000">
                <a:latin typeface="Arial" pitchFamily="34" charset="0"/>
                <a:ea typeface="SimSun" pitchFamily="2" charset="-122"/>
              </a:rPr>
              <a:t>，可能在第十个灾难时丧命</a:t>
            </a:r>
            <a:endParaRPr lang="en-US" altLang="en-US" sz="3000">
              <a:latin typeface="Arial" pitchFamily="34" charset="0"/>
            </a:endParaRPr>
          </a:p>
        </p:txBody>
      </p:sp>
      <p:sp>
        <p:nvSpPr>
          <p:cNvPr id="61443" name="Rectangle 3"/>
          <p:cNvSpPr>
            <a:spLocks noGrp="1" noChangeArrowheads="1"/>
          </p:cNvSpPr>
          <p:nvPr>
            <p:ph type="body" sz="half" idx="2"/>
          </p:nvPr>
        </p:nvSpPr>
        <p:spPr>
          <a:xfrm>
            <a:off x="5181600" y="1219200"/>
            <a:ext cx="3733800" cy="4953000"/>
          </a:xfrm>
        </p:spPr>
        <p:txBody>
          <a:bodyPr/>
          <a:lstStyle/>
          <a:p>
            <a:pPr>
              <a:lnSpc>
                <a:spcPct val="90000"/>
              </a:lnSpc>
              <a:buFont typeface="Symbol" pitchFamily="18" charset="2"/>
              <a:buNone/>
            </a:pPr>
            <a:r>
              <a:rPr lang="zh-CN" altLang="en-US" sz="3000" b="1">
                <a:latin typeface="Arial" pitchFamily="34" charset="0"/>
                <a:ea typeface="SimSun" pitchFamily="2" charset="-122"/>
              </a:rPr>
              <a:t>不赞成</a:t>
            </a:r>
          </a:p>
          <a:p>
            <a:pPr>
              <a:lnSpc>
                <a:spcPct val="90000"/>
              </a:lnSpc>
            </a:pPr>
            <a:r>
              <a:rPr lang="zh-CN" altLang="en-US" sz="3000">
                <a:latin typeface="Arial" pitchFamily="34" charset="0"/>
                <a:ea typeface="SimSun" pitchFamily="2" charset="-122"/>
              </a:rPr>
              <a:t>有</a:t>
            </a:r>
            <a:r>
              <a:rPr lang="ja-JP" altLang="en-US" sz="3000">
                <a:latin typeface="Arial" pitchFamily="34" charset="0"/>
                <a:ea typeface="SimSun" pitchFamily="2" charset="-122"/>
              </a:rPr>
              <a:t>相叠</a:t>
            </a:r>
            <a:r>
              <a:rPr lang="zh-CN" altLang="en-US" sz="3000">
                <a:latin typeface="Arial" pitchFamily="34" charset="0"/>
                <a:ea typeface="SimSun" pitchFamily="2" charset="-122"/>
              </a:rPr>
              <a:t>及</a:t>
            </a:r>
            <a:r>
              <a:rPr lang="zh-CN" altLang="en-US" sz="3000">
                <a:solidFill>
                  <a:schemeClr val="accent1"/>
                </a:solidFill>
                <a:latin typeface="Arial" pitchFamily="34" charset="0"/>
                <a:ea typeface="SimSun" pitchFamily="2" charset="-122"/>
              </a:rPr>
              <a:t>明白时间的象微性</a:t>
            </a:r>
            <a:r>
              <a:rPr lang="zh-CN" altLang="en-US" sz="3000">
                <a:latin typeface="Arial" pitchFamily="34" charset="0"/>
                <a:ea typeface="SimSun" pitchFamily="2" charset="-122"/>
              </a:rPr>
              <a:t>，它能符合</a:t>
            </a:r>
            <a:endParaRPr lang="en-US" altLang="en-US" sz="3000">
              <a:latin typeface="Arial" pitchFamily="34" charset="0"/>
            </a:endParaRPr>
          </a:p>
          <a:p>
            <a:pPr>
              <a:lnSpc>
                <a:spcPct val="90000"/>
              </a:lnSpc>
            </a:pPr>
            <a:endParaRPr lang="en-US" altLang="zh-CN" sz="3000">
              <a:latin typeface="Arial" pitchFamily="34" charset="0"/>
              <a:ea typeface="SimSun" pitchFamily="2" charset="-122"/>
            </a:endParaRPr>
          </a:p>
          <a:p>
            <a:pPr>
              <a:lnSpc>
                <a:spcPct val="90000"/>
              </a:lnSpc>
            </a:pPr>
            <a:endParaRPr lang="en-US" altLang="en-US" sz="3000">
              <a:latin typeface="Arial" pitchFamily="34" charset="0"/>
            </a:endParaRPr>
          </a:p>
          <a:p>
            <a:pPr>
              <a:lnSpc>
                <a:spcPct val="90000"/>
              </a:lnSpc>
            </a:pPr>
            <a:r>
              <a:rPr lang="zh-CN" altLang="en-US" sz="3000">
                <a:latin typeface="Arial" pitchFamily="34" charset="0"/>
                <a:ea typeface="SimSun" pitchFamily="2" charset="-122"/>
              </a:rPr>
              <a:t>有很多</a:t>
            </a:r>
            <a:r>
              <a:rPr lang="zh-CN" altLang="en-US" sz="3000">
                <a:solidFill>
                  <a:schemeClr val="accent1"/>
                </a:solidFill>
                <a:latin typeface="Arial" pitchFamily="34" charset="0"/>
                <a:ea typeface="SimSun" pitchFamily="2" charset="-122"/>
              </a:rPr>
              <a:t>其他的理由</a:t>
            </a:r>
            <a:r>
              <a:rPr lang="zh-CN" altLang="en-US" sz="3000">
                <a:latin typeface="Arial" pitchFamily="34" charset="0"/>
                <a:ea typeface="SimSun" pitchFamily="2" charset="-122"/>
              </a:rPr>
              <a:t>为什么他的大儿子没有统治</a:t>
            </a:r>
            <a:endParaRPr lang="en-US" altLang="en-US" sz="3000">
              <a:latin typeface="Arial" pitchFamily="34" charset="0"/>
            </a:endParaRPr>
          </a:p>
        </p:txBody>
      </p:sp>
      <p:sp>
        <p:nvSpPr>
          <p:cNvPr id="61444" name="Rectangle 4"/>
          <p:cNvSpPr>
            <a:spLocks noGrp="1" noChangeArrowheads="1"/>
          </p:cNvSpPr>
          <p:nvPr>
            <p:ph type="title"/>
          </p:nvPr>
        </p:nvSpPr>
        <p:spPr>
          <a:xfrm>
            <a:off x="1219200" y="88900"/>
            <a:ext cx="7772400" cy="1206500"/>
          </a:xfrm>
          <a:noFill/>
          <a:ln/>
        </p:spPr>
        <p:txBody>
          <a:bodyPr/>
          <a:lstStyle/>
          <a:p>
            <a:pPr algn="ctr"/>
            <a:r>
              <a:rPr lang="zh-CN" altLang="en-US" b="1">
                <a:latin typeface="Arial" pitchFamily="34" charset="0"/>
                <a:ea typeface="SimSun" pitchFamily="2" charset="-122"/>
              </a:rPr>
              <a:t>早期出埃及（</a:t>
            </a:r>
            <a:r>
              <a:rPr lang="en-US" altLang="zh-CN" b="1">
                <a:latin typeface="Arial" pitchFamily="34" charset="0"/>
                <a:ea typeface="SimSun" pitchFamily="2" charset="-122"/>
              </a:rPr>
              <a:t>1446</a:t>
            </a:r>
            <a:r>
              <a:rPr lang="zh-CN" altLang="en-US" b="1">
                <a:latin typeface="Arial" pitchFamily="34" charset="0"/>
                <a:ea typeface="SimSun" pitchFamily="2" charset="-122"/>
              </a:rPr>
              <a:t>年）</a:t>
            </a:r>
            <a:endParaRPr lang="en-US" altLang="en-US" b="1">
              <a:latin typeface="Arial" pitchFamily="34" charset="0"/>
              <a:ea typeface="SimSun" pitchFamily="2" charset="-122"/>
            </a:endParaRPr>
          </a:p>
        </p:txBody>
      </p:sp>
      <p:sp>
        <p:nvSpPr>
          <p:cNvPr id="61445" name="Text Box 5"/>
          <p:cNvSpPr txBox="1">
            <a:spLocks noChangeArrowheads="1"/>
          </p:cNvSpPr>
          <p:nvPr/>
        </p:nvSpPr>
        <p:spPr bwMode="auto">
          <a:xfrm>
            <a:off x="830580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44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144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144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1443">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1443">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14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build="p" autoUpdateAnimBg="0"/>
      <p:bldP spid="61443"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ctrTitle"/>
          </p:nvPr>
        </p:nvSpPr>
        <p:spPr>
          <a:xfrm>
            <a:off x="4191000" y="-76200"/>
            <a:ext cx="4572000" cy="2116138"/>
          </a:xfrm>
        </p:spPr>
        <p:txBody>
          <a:bodyPr/>
          <a:lstStyle/>
          <a:p>
            <a:pPr algn="ctr"/>
            <a:r>
              <a:rPr lang="zh-CN" altLang="en-US" b="1">
                <a:ea typeface="SimSun" pitchFamily="2" charset="-122"/>
              </a:rPr>
              <a:t>马尼他石柱</a:t>
            </a:r>
          </a:p>
        </p:txBody>
      </p:sp>
      <p:sp>
        <p:nvSpPr>
          <p:cNvPr id="159747" name="Rectangle 3"/>
          <p:cNvSpPr>
            <a:spLocks noGrp="1" noChangeArrowheads="1"/>
          </p:cNvSpPr>
          <p:nvPr>
            <p:ph type="subTitle" idx="1"/>
          </p:nvPr>
        </p:nvSpPr>
        <p:spPr>
          <a:xfrm>
            <a:off x="4397375" y="1828800"/>
            <a:ext cx="4219575" cy="1752600"/>
          </a:xfrm>
        </p:spPr>
        <p:txBody>
          <a:bodyPr/>
          <a:lstStyle/>
          <a:p>
            <a:pPr algn="ctr"/>
            <a:r>
              <a:rPr lang="zh-CN" altLang="en-US">
                <a:ea typeface="SimSun" pitchFamily="2" charset="-122"/>
              </a:rPr>
              <a:t>纪录了以色列人在</a:t>
            </a:r>
          </a:p>
          <a:p>
            <a:pPr algn="ctr"/>
            <a:r>
              <a:rPr lang="zh-CN" altLang="en-US">
                <a:ea typeface="SimSun" pitchFamily="2" charset="-122"/>
              </a:rPr>
              <a:t>十三世纪的迦南地</a:t>
            </a:r>
          </a:p>
          <a:p>
            <a:pPr algn="ctr"/>
            <a:r>
              <a:rPr lang="zh-CN" altLang="en-US">
                <a:ea typeface="SimSun" pitchFamily="2" charset="-122"/>
              </a:rPr>
              <a:t>为其中一个民族</a:t>
            </a:r>
            <a:endParaRPr lang="en-US" altLang="en-US"/>
          </a:p>
        </p:txBody>
      </p:sp>
      <p:pic>
        <p:nvPicPr>
          <p:cNvPr id="159750" name="Picture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3581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9751" name="Rectangle 7"/>
          <p:cNvSpPr>
            <a:spLocks noChangeArrowheads="1"/>
          </p:cNvSpPr>
          <p:nvPr/>
        </p:nvSpPr>
        <p:spPr bwMode="auto">
          <a:xfrm>
            <a:off x="5638800" y="6324600"/>
            <a:ext cx="3657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90000"/>
              <a:buFont typeface="Symbol" pitchFamily="18" charset="2"/>
              <a:defRPr sz="3200">
                <a:solidFill>
                  <a:schemeClr val="tx1"/>
                </a:solidFill>
                <a:latin typeface="Times New Roman" pitchFamily="18" charset="0"/>
              </a:defRPr>
            </a:lvl1pPr>
            <a:lvl2pPr algn="ctr">
              <a:spcBef>
                <a:spcPct val="20000"/>
              </a:spcBef>
              <a:defRPr sz="2800">
                <a:solidFill>
                  <a:schemeClr val="tx1"/>
                </a:solidFill>
                <a:latin typeface="Times New Roman" pitchFamily="18" charset="0"/>
              </a:defRPr>
            </a:lvl2pPr>
            <a:lvl3pPr algn="ctr">
              <a:spcBef>
                <a:spcPct val="20000"/>
              </a:spcBef>
              <a:defRPr sz="2400">
                <a:solidFill>
                  <a:schemeClr val="tx1"/>
                </a:solidFill>
                <a:latin typeface="Times New Roman" pitchFamily="18" charset="0"/>
              </a:defRPr>
            </a:lvl3pPr>
            <a:lvl4pPr algn="ctr">
              <a:spcBef>
                <a:spcPct val="20000"/>
              </a:spcBef>
              <a:defRPr sz="2000">
                <a:solidFill>
                  <a:schemeClr val="tx1"/>
                </a:solidFill>
                <a:latin typeface="Times New Roman" pitchFamily="18" charset="0"/>
              </a:defRPr>
            </a:lvl4pPr>
            <a:lvl5pPr algn="ctr">
              <a:spcBef>
                <a:spcPct val="20000"/>
              </a:spcBef>
              <a:defRPr sz="2000">
                <a:solidFill>
                  <a:schemeClr val="tx1"/>
                </a:solidFill>
                <a:latin typeface="Times New Roman" pitchFamily="18" charset="0"/>
              </a:defRPr>
            </a:lvl5pPr>
            <a:lvl6pPr algn="ctr" fontAlgn="base">
              <a:spcBef>
                <a:spcPct val="20000"/>
              </a:spcBef>
              <a:spcAft>
                <a:spcPct val="0"/>
              </a:spcAft>
              <a:defRPr sz="2000">
                <a:solidFill>
                  <a:schemeClr val="tx1"/>
                </a:solidFill>
                <a:latin typeface="Times New Roman" pitchFamily="18" charset="0"/>
              </a:defRPr>
            </a:lvl6pPr>
            <a:lvl7pPr algn="ctr" fontAlgn="base">
              <a:spcBef>
                <a:spcPct val="20000"/>
              </a:spcBef>
              <a:spcAft>
                <a:spcPct val="0"/>
              </a:spcAft>
              <a:defRPr sz="2000">
                <a:solidFill>
                  <a:schemeClr val="tx1"/>
                </a:solidFill>
                <a:latin typeface="Times New Roman" pitchFamily="18" charset="0"/>
              </a:defRPr>
            </a:lvl7pPr>
            <a:lvl8pPr algn="ctr" fontAlgn="base">
              <a:spcBef>
                <a:spcPct val="20000"/>
              </a:spcBef>
              <a:spcAft>
                <a:spcPct val="0"/>
              </a:spcAft>
              <a:defRPr sz="2000">
                <a:solidFill>
                  <a:schemeClr val="tx1"/>
                </a:solidFill>
                <a:latin typeface="Times New Roman" pitchFamily="18" charset="0"/>
              </a:defRPr>
            </a:lvl8pPr>
            <a:lvl9pPr algn="ctr" fontAlgn="base">
              <a:spcBef>
                <a:spcPct val="20000"/>
              </a:spcBef>
              <a:spcAft>
                <a:spcPct val="0"/>
              </a:spcAft>
              <a:defRPr sz="2000">
                <a:solidFill>
                  <a:schemeClr val="tx1"/>
                </a:solidFill>
                <a:latin typeface="Times New Roman" pitchFamily="18" charset="0"/>
              </a:defRPr>
            </a:lvl9pPr>
          </a:lstStyle>
          <a:p>
            <a:pPr algn="ctr"/>
            <a:r>
              <a:rPr lang="zh-CN" altLang="en-US" sz="2800" b="0" i="1">
                <a:ea typeface="SimSun" pitchFamily="2" charset="-122"/>
              </a:rPr>
              <a:t>古埃及，公元前</a:t>
            </a:r>
            <a:r>
              <a:rPr lang="en-US" altLang="zh-CN" sz="2800" b="0" i="1">
                <a:ea typeface="SimSun" pitchFamily="2" charset="-122"/>
              </a:rPr>
              <a:t>1208</a:t>
            </a:r>
            <a:endParaRPr lang="en-US" altLang="en-US" sz="2800" b="0" i="1"/>
          </a:p>
        </p:txBody>
      </p:sp>
      <p:sp>
        <p:nvSpPr>
          <p:cNvPr id="159752" name="Rectangle 8"/>
          <p:cNvSpPr>
            <a:spLocks noChangeArrowheads="1"/>
          </p:cNvSpPr>
          <p:nvPr/>
        </p:nvSpPr>
        <p:spPr bwMode="auto">
          <a:xfrm>
            <a:off x="4419600" y="4038600"/>
            <a:ext cx="421957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tx2"/>
              </a:buClr>
              <a:buSzPct val="90000"/>
              <a:buFont typeface="Symbol" pitchFamily="18" charset="2"/>
              <a:defRPr sz="3200">
                <a:solidFill>
                  <a:schemeClr val="tx1"/>
                </a:solidFill>
                <a:latin typeface="Times New Roman" pitchFamily="18" charset="0"/>
              </a:defRPr>
            </a:lvl1pPr>
            <a:lvl2pPr algn="ctr">
              <a:spcBef>
                <a:spcPct val="20000"/>
              </a:spcBef>
              <a:defRPr sz="2800">
                <a:solidFill>
                  <a:schemeClr val="tx1"/>
                </a:solidFill>
                <a:latin typeface="Times New Roman" pitchFamily="18" charset="0"/>
              </a:defRPr>
            </a:lvl2pPr>
            <a:lvl3pPr algn="ctr">
              <a:spcBef>
                <a:spcPct val="20000"/>
              </a:spcBef>
              <a:defRPr sz="2400">
                <a:solidFill>
                  <a:schemeClr val="tx1"/>
                </a:solidFill>
                <a:latin typeface="Times New Roman" pitchFamily="18" charset="0"/>
              </a:defRPr>
            </a:lvl3pPr>
            <a:lvl4pPr algn="ctr">
              <a:spcBef>
                <a:spcPct val="20000"/>
              </a:spcBef>
              <a:defRPr sz="2000">
                <a:solidFill>
                  <a:schemeClr val="tx1"/>
                </a:solidFill>
                <a:latin typeface="Times New Roman" pitchFamily="18" charset="0"/>
              </a:defRPr>
            </a:lvl4pPr>
            <a:lvl5pPr algn="ctr">
              <a:spcBef>
                <a:spcPct val="20000"/>
              </a:spcBef>
              <a:defRPr sz="2000">
                <a:solidFill>
                  <a:schemeClr val="tx1"/>
                </a:solidFill>
                <a:latin typeface="Times New Roman" pitchFamily="18" charset="0"/>
              </a:defRPr>
            </a:lvl5pPr>
            <a:lvl6pPr algn="ctr" fontAlgn="base">
              <a:spcBef>
                <a:spcPct val="20000"/>
              </a:spcBef>
              <a:spcAft>
                <a:spcPct val="0"/>
              </a:spcAft>
              <a:defRPr sz="2000">
                <a:solidFill>
                  <a:schemeClr val="tx1"/>
                </a:solidFill>
                <a:latin typeface="Times New Roman" pitchFamily="18" charset="0"/>
              </a:defRPr>
            </a:lvl6pPr>
            <a:lvl7pPr algn="ctr" fontAlgn="base">
              <a:spcBef>
                <a:spcPct val="20000"/>
              </a:spcBef>
              <a:spcAft>
                <a:spcPct val="0"/>
              </a:spcAft>
              <a:defRPr sz="2000">
                <a:solidFill>
                  <a:schemeClr val="tx1"/>
                </a:solidFill>
                <a:latin typeface="Times New Roman" pitchFamily="18" charset="0"/>
              </a:defRPr>
            </a:lvl7pPr>
            <a:lvl8pPr algn="ctr" fontAlgn="base">
              <a:spcBef>
                <a:spcPct val="20000"/>
              </a:spcBef>
              <a:spcAft>
                <a:spcPct val="0"/>
              </a:spcAft>
              <a:defRPr sz="2000">
                <a:solidFill>
                  <a:schemeClr val="tx1"/>
                </a:solidFill>
                <a:latin typeface="Times New Roman" pitchFamily="18" charset="0"/>
              </a:defRPr>
            </a:lvl8pPr>
            <a:lvl9pPr algn="ctr" fontAlgn="base">
              <a:spcBef>
                <a:spcPct val="20000"/>
              </a:spcBef>
              <a:spcAft>
                <a:spcPct val="0"/>
              </a:spcAft>
              <a:defRPr sz="2000">
                <a:solidFill>
                  <a:schemeClr val="tx1"/>
                </a:solidFill>
                <a:latin typeface="Times New Roman" pitchFamily="18" charset="0"/>
              </a:defRPr>
            </a:lvl9pPr>
          </a:lstStyle>
          <a:p>
            <a:pPr algn="ctr"/>
            <a:r>
              <a:rPr lang="zh-CN" altLang="en-US" b="0" i="1">
                <a:ea typeface="SimSun" pitchFamily="2" charset="-122"/>
              </a:rPr>
              <a:t>这是圣经以外首次提到“以色列”这名字</a:t>
            </a:r>
            <a:endParaRPr lang="en-US" altLang="en-US" b="0" i="1"/>
          </a:p>
        </p:txBody>
      </p:sp>
      <p:sp>
        <p:nvSpPr>
          <p:cNvPr id="159753" name="Text Box 9"/>
          <p:cNvSpPr txBox="1">
            <a:spLocks noChangeArrowheads="1"/>
          </p:cNvSpPr>
          <p:nvPr/>
        </p:nvSpPr>
        <p:spPr bwMode="auto">
          <a:xfrm>
            <a:off x="3641725" y="6437313"/>
            <a:ext cx="20145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0"/>
              <a:t>Arnold/Beyer, 160</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9" name="Picture 5"/>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5257800" y="2133600"/>
            <a:ext cx="3733800"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6" name="Rectangle 2"/>
          <p:cNvSpPr>
            <a:spLocks noGrp="1" noChangeArrowheads="1"/>
          </p:cNvSpPr>
          <p:nvPr>
            <p:ph type="title"/>
          </p:nvPr>
        </p:nvSpPr>
        <p:spPr>
          <a:xfrm>
            <a:off x="1219200" y="76200"/>
            <a:ext cx="7772400" cy="1206500"/>
          </a:xfrm>
        </p:spPr>
        <p:txBody>
          <a:bodyPr/>
          <a:lstStyle/>
          <a:p>
            <a:pPr algn="ctr"/>
            <a:r>
              <a:rPr lang="zh-CN" altLang="en-US" b="1">
                <a:latin typeface="Arial" pitchFamily="34" charset="0"/>
                <a:ea typeface="SimSun" pitchFamily="2" charset="-122"/>
              </a:rPr>
              <a:t>早期出埃及（</a:t>
            </a:r>
            <a:r>
              <a:rPr lang="en-US" altLang="zh-CN" b="1">
                <a:latin typeface="Arial" pitchFamily="34" charset="0"/>
                <a:ea typeface="SimSun" pitchFamily="2" charset="-122"/>
              </a:rPr>
              <a:t>1446</a:t>
            </a:r>
            <a:r>
              <a:rPr lang="zh-CN" altLang="en-US" b="1">
                <a:latin typeface="Arial" pitchFamily="34" charset="0"/>
                <a:ea typeface="SimSun" pitchFamily="2" charset="-122"/>
              </a:rPr>
              <a:t>年）</a:t>
            </a:r>
            <a:endParaRPr lang="en-US" altLang="en-US" b="1">
              <a:latin typeface="Arial" pitchFamily="34" charset="0"/>
              <a:ea typeface="SimSun" pitchFamily="2" charset="-122"/>
            </a:endParaRPr>
          </a:p>
        </p:txBody>
      </p:sp>
      <p:sp>
        <p:nvSpPr>
          <p:cNvPr id="62467" name="Rectangle 3"/>
          <p:cNvSpPr>
            <a:spLocks noGrp="1" noChangeArrowheads="1"/>
          </p:cNvSpPr>
          <p:nvPr>
            <p:ph type="body" sz="half" idx="1"/>
          </p:nvPr>
        </p:nvSpPr>
        <p:spPr>
          <a:xfrm>
            <a:off x="1219200" y="1600200"/>
            <a:ext cx="4114800" cy="4191000"/>
          </a:xfrm>
        </p:spPr>
        <p:txBody>
          <a:bodyPr/>
          <a:lstStyle/>
          <a:p>
            <a:pPr>
              <a:buFont typeface="Symbol" pitchFamily="18" charset="2"/>
              <a:buNone/>
            </a:pPr>
            <a:r>
              <a:rPr lang="zh-CN" altLang="en-US" b="1">
                <a:latin typeface="Arial" pitchFamily="34" charset="0"/>
                <a:ea typeface="SimSun" pitchFamily="2" charset="-122"/>
              </a:rPr>
              <a:t>赞成</a:t>
            </a:r>
          </a:p>
          <a:p>
            <a:r>
              <a:rPr lang="zh-CN" altLang="en-US">
                <a:latin typeface="Arial" pitchFamily="34" charset="0"/>
                <a:ea typeface="SimSun" pitchFamily="2" charset="-122"/>
              </a:rPr>
              <a:t>马尼他石柱确定了以色列是一个民族</a:t>
            </a:r>
            <a:r>
              <a:rPr lang="en-US" altLang="en-US">
                <a:latin typeface="Arial" pitchFamily="34" charset="0"/>
              </a:rPr>
              <a:t>(</a:t>
            </a:r>
            <a:r>
              <a:rPr lang="zh-CN" altLang="en-US">
                <a:latin typeface="Arial" pitchFamily="34" charset="0"/>
                <a:ea typeface="SimSun" pitchFamily="2" charset="-122"/>
              </a:rPr>
              <a:t>不是城市或国家</a:t>
            </a:r>
            <a:r>
              <a:rPr lang="en-US" altLang="en-US">
                <a:latin typeface="Arial" pitchFamily="34" charset="0"/>
              </a:rPr>
              <a:t>)</a:t>
            </a:r>
            <a:r>
              <a:rPr lang="zh-CN" altLang="en-US">
                <a:solidFill>
                  <a:schemeClr val="accent1"/>
                </a:solidFill>
                <a:latin typeface="Arial" pitchFamily="34" charset="0"/>
                <a:ea typeface="SimSun" pitchFamily="2" charset="-122"/>
              </a:rPr>
              <a:t>大约</a:t>
            </a:r>
            <a:r>
              <a:rPr lang="en-US" altLang="en-US">
                <a:solidFill>
                  <a:schemeClr val="accent1"/>
                </a:solidFill>
                <a:latin typeface="Arial" pitchFamily="34" charset="0"/>
              </a:rPr>
              <a:t>1231</a:t>
            </a:r>
            <a:r>
              <a:rPr lang="zh-CN" altLang="en-US">
                <a:latin typeface="Arial" pitchFamily="34" charset="0"/>
                <a:ea typeface="SimSun" pitchFamily="2" charset="-122"/>
              </a:rPr>
              <a:t>年。若以色列人民于</a:t>
            </a:r>
            <a:r>
              <a:rPr lang="en-US" altLang="en-US">
                <a:latin typeface="Arial" pitchFamily="34" charset="0"/>
              </a:rPr>
              <a:t>1266</a:t>
            </a:r>
            <a:r>
              <a:rPr lang="zh-CN" altLang="en-US">
                <a:latin typeface="Arial" pitchFamily="34" charset="0"/>
                <a:ea typeface="SimSun" pitchFamily="2" charset="-122"/>
              </a:rPr>
              <a:t>年出埃及，他们那时还在</a:t>
            </a:r>
            <a:r>
              <a:rPr lang="zh-CN" altLang="en-US">
                <a:solidFill>
                  <a:schemeClr val="accent1"/>
                </a:solidFill>
                <a:latin typeface="Arial" pitchFamily="34" charset="0"/>
                <a:ea typeface="SimSun" pitchFamily="2" charset="-122"/>
              </a:rPr>
              <a:t>荒野绕迷</a:t>
            </a:r>
            <a:endParaRPr lang="en-US" altLang="en-US">
              <a:solidFill>
                <a:schemeClr val="accent1"/>
              </a:solidFill>
              <a:latin typeface="Arial" pitchFamily="34" charset="0"/>
            </a:endParaRPr>
          </a:p>
        </p:txBody>
      </p:sp>
      <p:sp>
        <p:nvSpPr>
          <p:cNvPr id="62468" name="Rectangle 4"/>
          <p:cNvSpPr>
            <a:spLocks noGrp="1" noChangeArrowheads="1"/>
          </p:cNvSpPr>
          <p:nvPr>
            <p:ph type="body" sz="half" idx="2"/>
          </p:nvPr>
        </p:nvSpPr>
        <p:spPr/>
        <p:txBody>
          <a:bodyPr/>
          <a:lstStyle/>
          <a:p>
            <a:pPr>
              <a:buFontTx/>
              <a:buNone/>
            </a:pPr>
            <a:r>
              <a:rPr lang="zh-CN" altLang="en-US" b="1">
                <a:latin typeface="Arial" pitchFamily="34" charset="0"/>
                <a:ea typeface="SimSun" pitchFamily="2" charset="-122"/>
              </a:rPr>
              <a:t>不赞成</a:t>
            </a:r>
            <a:endParaRPr lang="en-US" altLang="en-US" b="1">
              <a:latin typeface="Arial" pitchFamily="34" charset="0"/>
            </a:endParaRPr>
          </a:p>
          <a:p>
            <a:r>
              <a:rPr lang="zh-CN" altLang="en-US">
                <a:latin typeface="Arial" pitchFamily="34" charset="0"/>
                <a:ea typeface="SimSun" pitchFamily="2" charset="-122"/>
              </a:rPr>
              <a:t>这</a:t>
            </a:r>
            <a:r>
              <a:rPr lang="zh-CN" altLang="en-US">
                <a:solidFill>
                  <a:schemeClr val="accent1"/>
                </a:solidFill>
                <a:latin typeface="Arial" pitchFamily="34" charset="0"/>
                <a:ea typeface="SimSun" pitchFamily="2" charset="-122"/>
              </a:rPr>
              <a:t>不是</a:t>
            </a:r>
            <a:r>
              <a:rPr lang="zh-CN" altLang="en-US">
                <a:latin typeface="Arial" pitchFamily="34" charset="0"/>
                <a:ea typeface="SimSun" pitchFamily="2" charset="-122"/>
              </a:rPr>
              <a:t>出埃及记的以色列</a:t>
            </a:r>
            <a:endParaRPr lang="en-US" altLang="en-US">
              <a:latin typeface="Arial" pitchFamily="34" charset="0"/>
            </a:endParaRPr>
          </a:p>
          <a:p>
            <a:r>
              <a:rPr lang="zh-CN" altLang="en-US">
                <a:latin typeface="Arial" pitchFamily="34" charset="0"/>
                <a:ea typeface="SimSun" pitchFamily="2" charset="-122"/>
              </a:rPr>
              <a:t>以色列可能于</a:t>
            </a:r>
            <a:r>
              <a:rPr lang="en-US" altLang="zh-CN">
                <a:solidFill>
                  <a:schemeClr val="accent1"/>
                </a:solidFill>
                <a:latin typeface="Arial" pitchFamily="34" charset="0"/>
                <a:ea typeface="SimSun" pitchFamily="2" charset="-122"/>
              </a:rPr>
              <a:t>1300</a:t>
            </a:r>
            <a:r>
              <a:rPr lang="zh-CN" altLang="en-US">
                <a:solidFill>
                  <a:schemeClr val="accent1"/>
                </a:solidFill>
                <a:latin typeface="Arial" pitchFamily="34" charset="0"/>
                <a:ea typeface="SimSun" pitchFamily="2" charset="-122"/>
              </a:rPr>
              <a:t>年</a:t>
            </a:r>
            <a:r>
              <a:rPr lang="zh-CN" altLang="en-US">
                <a:latin typeface="Arial" pitchFamily="34" charset="0"/>
                <a:ea typeface="SimSun" pitchFamily="2" charset="-122"/>
              </a:rPr>
              <a:t>出埃及然后的</a:t>
            </a:r>
            <a:r>
              <a:rPr lang="en-US" altLang="zh-CN">
                <a:latin typeface="Arial" pitchFamily="34" charset="0"/>
                <a:ea typeface="SimSun" pitchFamily="2" charset="-122"/>
              </a:rPr>
              <a:t>20</a:t>
            </a:r>
            <a:r>
              <a:rPr lang="zh-CN" altLang="en-US">
                <a:latin typeface="Arial" pitchFamily="34" charset="0"/>
                <a:ea typeface="SimSun" pitchFamily="2" charset="-122"/>
              </a:rPr>
              <a:t>年成为一个固定的国家</a:t>
            </a:r>
            <a:endParaRPr lang="en-US" altLang="en-US">
              <a:latin typeface="Arial" pitchFamily="34" charset="0"/>
            </a:endParaRPr>
          </a:p>
        </p:txBody>
      </p:sp>
      <p:sp>
        <p:nvSpPr>
          <p:cNvPr id="62470" name="Text Box 6"/>
          <p:cNvSpPr txBox="1">
            <a:spLocks noChangeArrowheads="1"/>
          </p:cNvSpPr>
          <p:nvPr/>
        </p:nvSpPr>
        <p:spPr bwMode="auto">
          <a:xfrm>
            <a:off x="3530600" y="5957888"/>
            <a:ext cx="5549900"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2000"/>
              <a:t>“</a:t>
            </a:r>
            <a:r>
              <a:rPr lang="zh-CN" altLang="en-US" sz="2000">
                <a:ea typeface="SimSun" pitchFamily="2" charset="-122"/>
              </a:rPr>
              <a:t>迦南充满了苦难。。。以色列被毁，没有后裔</a:t>
            </a:r>
            <a:r>
              <a:rPr lang="en-US" altLang="en-US" sz="2000"/>
              <a:t>”</a:t>
            </a:r>
            <a:endParaRPr lang="en-US" altLang="en-US" b="0"/>
          </a:p>
          <a:p>
            <a:pPr algn="r"/>
            <a:r>
              <a:rPr lang="zh-CN" altLang="en-US" b="0">
                <a:ea typeface="SimSun" pitchFamily="2" charset="-122"/>
              </a:rPr>
              <a:t>马尼他石柱</a:t>
            </a:r>
            <a:r>
              <a:rPr lang="en-US" altLang="en-US" sz="1600" b="0"/>
              <a:t>,</a:t>
            </a:r>
            <a:r>
              <a:rPr lang="en-US" altLang="en-US" sz="1600" b="0" i="1"/>
              <a:t> Readings from the ANE, </a:t>
            </a:r>
            <a:r>
              <a:rPr lang="en-US" altLang="en-US" sz="1600" b="0"/>
              <a:t>160</a:t>
            </a:r>
          </a:p>
        </p:txBody>
      </p:sp>
      <p:sp>
        <p:nvSpPr>
          <p:cNvPr id="62475" name="Text Box 11"/>
          <p:cNvSpPr txBox="1">
            <a:spLocks noChangeArrowheads="1"/>
          </p:cNvSpPr>
          <p:nvPr/>
        </p:nvSpPr>
        <p:spPr bwMode="auto">
          <a:xfrm>
            <a:off x="830580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24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24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246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2468">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24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P spid="62468"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219200" y="76200"/>
            <a:ext cx="7772400" cy="1206500"/>
          </a:xfrm>
        </p:spPr>
        <p:txBody>
          <a:bodyPr/>
          <a:lstStyle/>
          <a:p>
            <a:pPr algn="ctr"/>
            <a:r>
              <a:rPr lang="zh-CN" altLang="en-US" b="1">
                <a:latin typeface="Arial" pitchFamily="34" charset="0"/>
                <a:ea typeface="SimSun" pitchFamily="2" charset="-122"/>
              </a:rPr>
              <a:t>迟期出埃及（</a:t>
            </a:r>
            <a:r>
              <a:rPr lang="en-US" altLang="zh-CN" b="1">
                <a:latin typeface="Arial" pitchFamily="34" charset="0"/>
                <a:ea typeface="SimSun" pitchFamily="2" charset="-122"/>
              </a:rPr>
              <a:t>1266-1299</a:t>
            </a:r>
            <a:r>
              <a:rPr lang="zh-CN" altLang="en-US" b="1">
                <a:latin typeface="Arial" pitchFamily="34" charset="0"/>
                <a:ea typeface="SimSun" pitchFamily="2" charset="-122"/>
              </a:rPr>
              <a:t>年）</a:t>
            </a:r>
            <a:endParaRPr lang="en-US" altLang="en-US" b="1">
              <a:latin typeface="Arial" pitchFamily="34" charset="0"/>
            </a:endParaRPr>
          </a:p>
        </p:txBody>
      </p:sp>
      <p:sp>
        <p:nvSpPr>
          <p:cNvPr id="63491" name="Rectangle 3"/>
          <p:cNvSpPr>
            <a:spLocks noGrp="1" noChangeArrowheads="1"/>
          </p:cNvSpPr>
          <p:nvPr>
            <p:ph type="body" sz="half" idx="1"/>
          </p:nvPr>
        </p:nvSpPr>
        <p:spPr>
          <a:xfrm>
            <a:off x="1219200" y="1143000"/>
            <a:ext cx="4038600" cy="4495800"/>
          </a:xfrm>
        </p:spPr>
        <p:txBody>
          <a:bodyPr/>
          <a:lstStyle/>
          <a:p>
            <a:pPr>
              <a:lnSpc>
                <a:spcPct val="90000"/>
              </a:lnSpc>
              <a:buFont typeface="Symbol" pitchFamily="18" charset="2"/>
              <a:buNone/>
            </a:pPr>
            <a:r>
              <a:rPr lang="zh-CN" altLang="en-US" sz="2500" b="1">
                <a:latin typeface="Arial" pitchFamily="34" charset="0"/>
                <a:ea typeface="SimSun" pitchFamily="2" charset="-122"/>
              </a:rPr>
              <a:t>赞成</a:t>
            </a:r>
          </a:p>
          <a:p>
            <a:pPr>
              <a:lnSpc>
                <a:spcPct val="90000"/>
              </a:lnSpc>
            </a:pPr>
            <a:r>
              <a:rPr lang="zh-CN" altLang="en-US" sz="2500" b="1">
                <a:latin typeface="Arial" pitchFamily="34" charset="0"/>
                <a:ea typeface="SimSun" pitchFamily="2" charset="-122"/>
              </a:rPr>
              <a:t>出</a:t>
            </a:r>
            <a:r>
              <a:rPr lang="en-US" altLang="en-US" sz="2500" b="1">
                <a:latin typeface="Arial" pitchFamily="34" charset="0"/>
              </a:rPr>
              <a:t>1:11 </a:t>
            </a:r>
            <a:endParaRPr lang="en-US" altLang="zh-CN" sz="2500" b="1">
              <a:latin typeface="Arial" pitchFamily="34" charset="0"/>
              <a:ea typeface="SimSun" pitchFamily="2" charset="-122"/>
            </a:endParaRPr>
          </a:p>
          <a:p>
            <a:pPr>
              <a:lnSpc>
                <a:spcPct val="90000"/>
              </a:lnSpc>
              <a:buFont typeface="Symbol" pitchFamily="18" charset="2"/>
              <a:buNone/>
            </a:pPr>
            <a:r>
              <a:rPr lang="en-US" altLang="zh-CN" sz="2500" b="1">
                <a:latin typeface="Arial" pitchFamily="34" charset="0"/>
                <a:ea typeface="SimSun" pitchFamily="2" charset="-122"/>
              </a:rPr>
              <a:t>	</a:t>
            </a:r>
            <a:r>
              <a:rPr lang="zh-CN" altLang="en-US" sz="2500" b="1">
                <a:latin typeface="Arial" pitchFamily="34" charset="0"/>
                <a:ea typeface="SimSun" pitchFamily="2" charset="-122"/>
              </a:rPr>
              <a:t>以色列建造兰塞城。一定是为</a:t>
            </a:r>
            <a:r>
              <a:rPr lang="zh-CN" altLang="en-US" sz="2500" b="1">
                <a:solidFill>
                  <a:schemeClr val="accent1"/>
                </a:solidFill>
                <a:latin typeface="Arial" pitchFamily="34" charset="0"/>
                <a:ea typeface="SimSun" pitchFamily="2" charset="-122"/>
              </a:rPr>
              <a:t>尊敬兰塞二世</a:t>
            </a:r>
            <a:r>
              <a:rPr lang="en-US" altLang="en-US" sz="2500" b="1">
                <a:latin typeface="Arial" pitchFamily="34" charset="0"/>
              </a:rPr>
              <a:t>(</a:t>
            </a:r>
            <a:r>
              <a:rPr lang="zh-CN" altLang="en-US" sz="2500" b="1">
                <a:latin typeface="Arial" pitchFamily="34" charset="0"/>
                <a:ea typeface="SimSun" pitchFamily="2" charset="-122"/>
              </a:rPr>
              <a:t>大约</a:t>
            </a:r>
            <a:r>
              <a:rPr lang="en-US" altLang="en-US" sz="2500" b="1">
                <a:latin typeface="Arial" pitchFamily="34" charset="0"/>
              </a:rPr>
              <a:t>1290)</a:t>
            </a:r>
          </a:p>
          <a:p>
            <a:pPr>
              <a:lnSpc>
                <a:spcPct val="90000"/>
              </a:lnSpc>
            </a:pPr>
            <a:endParaRPr lang="en-US" altLang="zh-CN" sz="2500" b="1">
              <a:latin typeface="Arial" pitchFamily="34" charset="0"/>
              <a:ea typeface="SimSun" pitchFamily="2" charset="-122"/>
            </a:endParaRPr>
          </a:p>
          <a:p>
            <a:pPr>
              <a:lnSpc>
                <a:spcPct val="90000"/>
              </a:lnSpc>
            </a:pPr>
            <a:endParaRPr lang="en-US" altLang="en-US" sz="2500" b="1">
              <a:latin typeface="Arial" pitchFamily="34" charset="0"/>
            </a:endParaRPr>
          </a:p>
          <a:p>
            <a:pPr>
              <a:lnSpc>
                <a:spcPct val="90000"/>
              </a:lnSpc>
            </a:pPr>
            <a:r>
              <a:rPr lang="zh-CN" altLang="en-US" sz="2500" b="1">
                <a:latin typeface="Arial" pitchFamily="34" charset="0"/>
                <a:ea typeface="SimSun" pitchFamily="2" charset="-122"/>
              </a:rPr>
              <a:t>杜马斯三世</a:t>
            </a:r>
            <a:r>
              <a:rPr lang="en-US" altLang="zh-CN" sz="2500" b="1">
                <a:latin typeface="Arial" pitchFamily="34" charset="0"/>
                <a:ea typeface="SimSun" pitchFamily="2" charset="-122"/>
              </a:rPr>
              <a:t>(</a:t>
            </a:r>
            <a:r>
              <a:rPr lang="en-US" altLang="en-US" sz="2500" b="1">
                <a:latin typeface="Arial" pitchFamily="34" charset="0"/>
              </a:rPr>
              <a:t>Thutmose III</a:t>
            </a:r>
            <a:r>
              <a:rPr lang="en-US" altLang="zh-CN" sz="2500" b="1">
                <a:latin typeface="Arial" pitchFamily="34" charset="0"/>
                <a:ea typeface="SimSun" pitchFamily="2" charset="-122"/>
              </a:rPr>
              <a:t>)</a:t>
            </a:r>
            <a:r>
              <a:rPr lang="zh-CN" altLang="en-US" sz="2600" b="1">
                <a:solidFill>
                  <a:schemeClr val="accent1"/>
                </a:solidFill>
                <a:latin typeface="Arial" pitchFamily="34" charset="0"/>
                <a:ea typeface="SimSun" pitchFamily="2" charset="-122"/>
              </a:rPr>
              <a:t>不是一个出名的建造家</a:t>
            </a:r>
            <a:r>
              <a:rPr lang="zh-CN" altLang="en-US" sz="2600" b="1">
                <a:latin typeface="Arial" pitchFamily="34" charset="0"/>
                <a:ea typeface="SimSun" pitchFamily="2" charset="-122"/>
              </a:rPr>
              <a:t>。因此他不适合于历史里</a:t>
            </a:r>
            <a:endParaRPr lang="en-US" altLang="en-US" sz="2500" b="1">
              <a:latin typeface="Arial" pitchFamily="34" charset="0"/>
            </a:endParaRPr>
          </a:p>
        </p:txBody>
      </p:sp>
      <p:sp>
        <p:nvSpPr>
          <p:cNvPr id="63492" name="Rectangle 4"/>
          <p:cNvSpPr>
            <a:spLocks noGrp="1" noChangeArrowheads="1"/>
          </p:cNvSpPr>
          <p:nvPr>
            <p:ph type="body" sz="half" idx="2"/>
          </p:nvPr>
        </p:nvSpPr>
        <p:spPr>
          <a:xfrm>
            <a:off x="5181600" y="1143000"/>
            <a:ext cx="3657600" cy="4800600"/>
          </a:xfrm>
        </p:spPr>
        <p:txBody>
          <a:bodyPr/>
          <a:lstStyle/>
          <a:p>
            <a:pPr>
              <a:lnSpc>
                <a:spcPct val="90000"/>
              </a:lnSpc>
              <a:buFont typeface="Symbol" pitchFamily="18" charset="2"/>
              <a:buNone/>
            </a:pPr>
            <a:r>
              <a:rPr lang="zh-CN" altLang="en-US" sz="2500" b="1">
                <a:latin typeface="Arial" pitchFamily="34" charset="0"/>
                <a:ea typeface="SimSun" pitchFamily="2" charset="-122"/>
              </a:rPr>
              <a:t>不赞成</a:t>
            </a:r>
          </a:p>
          <a:p>
            <a:pPr>
              <a:lnSpc>
                <a:spcPct val="90000"/>
              </a:lnSpc>
            </a:pPr>
            <a:r>
              <a:rPr lang="zh-CN" altLang="en-US" sz="2600" b="1">
                <a:latin typeface="Arial" pitchFamily="34" charset="0"/>
                <a:ea typeface="SimSun" pitchFamily="2" charset="-122"/>
              </a:rPr>
              <a:t>‘兰塞’这名在十三世纪已经提到了。这城市在摩西未出世时就已经建了</a:t>
            </a:r>
          </a:p>
          <a:p>
            <a:pPr>
              <a:lnSpc>
                <a:spcPct val="90000"/>
              </a:lnSpc>
              <a:buFont typeface="Symbol" pitchFamily="18" charset="2"/>
              <a:buNone/>
            </a:pPr>
            <a:r>
              <a:rPr lang="en-US" altLang="zh-CN" sz="2500" b="1">
                <a:solidFill>
                  <a:schemeClr val="accent1"/>
                </a:solidFill>
                <a:latin typeface="Arial" pitchFamily="34" charset="0"/>
                <a:ea typeface="SimSun" pitchFamily="2" charset="-122"/>
              </a:rPr>
              <a:t>	</a:t>
            </a:r>
            <a:r>
              <a:rPr lang="en-US" altLang="en-US" sz="2500" b="1">
                <a:solidFill>
                  <a:schemeClr val="accent1"/>
                </a:solidFill>
                <a:latin typeface="Arial" pitchFamily="34" charset="0"/>
              </a:rPr>
              <a:t>(</a:t>
            </a:r>
            <a:r>
              <a:rPr lang="zh-CN" altLang="en-US" sz="2500" b="1">
                <a:solidFill>
                  <a:schemeClr val="accent1"/>
                </a:solidFill>
                <a:latin typeface="Arial" pitchFamily="34" charset="0"/>
                <a:ea typeface="SimSun" pitchFamily="2" charset="-122"/>
              </a:rPr>
              <a:t>兰塞二世之前</a:t>
            </a:r>
            <a:r>
              <a:rPr lang="en-US" altLang="en-US" sz="2500" b="1">
                <a:solidFill>
                  <a:schemeClr val="accent1"/>
                </a:solidFill>
                <a:latin typeface="Arial" pitchFamily="34" charset="0"/>
              </a:rPr>
              <a:t>)</a:t>
            </a:r>
            <a:endParaRPr lang="en-US" altLang="zh-CN" sz="2500" b="1">
              <a:solidFill>
                <a:schemeClr val="accent1"/>
              </a:solidFill>
              <a:latin typeface="Arial" pitchFamily="34" charset="0"/>
              <a:ea typeface="SimSun" pitchFamily="2" charset="-122"/>
            </a:endParaRPr>
          </a:p>
          <a:p>
            <a:pPr>
              <a:lnSpc>
                <a:spcPct val="90000"/>
              </a:lnSpc>
              <a:buFont typeface="Symbol" pitchFamily="18" charset="2"/>
              <a:buNone/>
            </a:pPr>
            <a:endParaRPr lang="en-US" altLang="en-US" sz="2400" b="1">
              <a:latin typeface="Arial" pitchFamily="34" charset="0"/>
            </a:endParaRPr>
          </a:p>
          <a:p>
            <a:pPr>
              <a:lnSpc>
                <a:spcPct val="90000"/>
              </a:lnSpc>
            </a:pPr>
            <a:r>
              <a:rPr lang="zh-CN" altLang="en-US" sz="2500" b="1">
                <a:latin typeface="Arial" pitchFamily="34" charset="0"/>
                <a:ea typeface="SimSun" pitchFamily="2" charset="-122"/>
              </a:rPr>
              <a:t>他是出名在</a:t>
            </a:r>
            <a:r>
              <a:rPr lang="en-US" altLang="zh-CN" sz="2500" b="1">
                <a:solidFill>
                  <a:schemeClr val="accent1"/>
                </a:solidFill>
                <a:latin typeface="Arial" pitchFamily="34" charset="0"/>
                <a:ea typeface="SimSun" pitchFamily="2" charset="-122"/>
              </a:rPr>
              <a:t>(</a:t>
            </a:r>
            <a:r>
              <a:rPr lang="zh-CN" altLang="en-US" sz="2500" b="1">
                <a:solidFill>
                  <a:schemeClr val="accent1"/>
                </a:solidFill>
                <a:latin typeface="Arial" pitchFamily="34" charset="0"/>
                <a:ea typeface="SimSun" pitchFamily="2" charset="-122"/>
              </a:rPr>
              <a:t>河口的</a:t>
            </a:r>
            <a:r>
              <a:rPr lang="en-US" altLang="zh-CN" sz="2500" b="1">
                <a:solidFill>
                  <a:schemeClr val="accent1"/>
                </a:solidFill>
                <a:latin typeface="Arial" pitchFamily="34" charset="0"/>
                <a:ea typeface="SimSun" pitchFamily="2" charset="-122"/>
              </a:rPr>
              <a:t>)</a:t>
            </a:r>
            <a:r>
              <a:rPr lang="zh-CN" altLang="en-US" sz="2500" b="1">
                <a:solidFill>
                  <a:schemeClr val="accent1"/>
                </a:solidFill>
                <a:latin typeface="Arial" pitchFamily="34" charset="0"/>
                <a:ea typeface="SimSun" pitchFamily="2" charset="-122"/>
              </a:rPr>
              <a:t>三角洲有建筑工程</a:t>
            </a:r>
            <a:endParaRPr lang="en-US" altLang="en-US" sz="2500" b="1">
              <a:solidFill>
                <a:schemeClr val="accent1"/>
              </a:solidFill>
              <a:latin typeface="Arial" pitchFamily="34" charset="0"/>
            </a:endParaRPr>
          </a:p>
        </p:txBody>
      </p:sp>
      <p:sp>
        <p:nvSpPr>
          <p:cNvPr id="63493" name="Text Box 5"/>
          <p:cNvSpPr txBox="1">
            <a:spLocks noChangeArrowheads="1"/>
          </p:cNvSpPr>
          <p:nvPr/>
        </p:nvSpPr>
        <p:spPr bwMode="auto">
          <a:xfrm>
            <a:off x="830580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4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34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34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349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3492">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3492">
                                            <p:txEl>
                                              <p:pRg st="1" end="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63492">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634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utoUpdateAnimBg="0"/>
      <p:bldP spid="63492"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219200" y="76200"/>
            <a:ext cx="7772400" cy="1206500"/>
          </a:xfrm>
        </p:spPr>
        <p:txBody>
          <a:bodyPr/>
          <a:lstStyle/>
          <a:p>
            <a:pPr algn="ctr"/>
            <a:r>
              <a:rPr lang="zh-CN" altLang="en-US" b="1">
                <a:latin typeface="Arial" pitchFamily="34" charset="0"/>
                <a:ea typeface="SimSun" pitchFamily="2" charset="-122"/>
              </a:rPr>
              <a:t>迟期出埃及（</a:t>
            </a:r>
            <a:r>
              <a:rPr lang="en-US" altLang="zh-CN" b="1">
                <a:latin typeface="Arial" pitchFamily="34" charset="0"/>
                <a:ea typeface="SimSun" pitchFamily="2" charset="-122"/>
              </a:rPr>
              <a:t>1266-1299</a:t>
            </a:r>
            <a:r>
              <a:rPr lang="zh-CN" altLang="en-US" b="1">
                <a:latin typeface="Arial" pitchFamily="34" charset="0"/>
                <a:ea typeface="SimSun" pitchFamily="2" charset="-122"/>
              </a:rPr>
              <a:t>年）</a:t>
            </a:r>
            <a:endParaRPr lang="en-US" altLang="en-US" b="1">
              <a:latin typeface="Arial" pitchFamily="34" charset="0"/>
              <a:ea typeface="SimSun" pitchFamily="2" charset="-122"/>
            </a:endParaRPr>
          </a:p>
        </p:txBody>
      </p:sp>
      <p:sp>
        <p:nvSpPr>
          <p:cNvPr id="64515" name="Rectangle 3"/>
          <p:cNvSpPr>
            <a:spLocks noGrp="1" noChangeArrowheads="1"/>
          </p:cNvSpPr>
          <p:nvPr>
            <p:ph type="body" sz="half" idx="1"/>
          </p:nvPr>
        </p:nvSpPr>
        <p:spPr>
          <a:xfrm>
            <a:off x="1219200" y="1524000"/>
            <a:ext cx="3886200" cy="4495800"/>
          </a:xfrm>
        </p:spPr>
        <p:txBody>
          <a:bodyPr/>
          <a:lstStyle/>
          <a:p>
            <a:pPr>
              <a:buFont typeface="Symbol" pitchFamily="18" charset="2"/>
              <a:buNone/>
            </a:pPr>
            <a:r>
              <a:rPr lang="zh-CN" altLang="en-US" sz="2600" b="1">
                <a:latin typeface="Arial" pitchFamily="34" charset="0"/>
                <a:ea typeface="SimSun" pitchFamily="2" charset="-122"/>
              </a:rPr>
              <a:t>赞成</a:t>
            </a:r>
          </a:p>
          <a:p>
            <a:r>
              <a:rPr lang="zh-CN" altLang="en-US" sz="2600" b="1">
                <a:latin typeface="Arial" pitchFamily="34" charset="0"/>
                <a:ea typeface="SimSun" pitchFamily="2" charset="-122"/>
              </a:rPr>
              <a:t>尼尔森 革录</a:t>
            </a:r>
            <a:r>
              <a:rPr lang="en-US" altLang="zh-CN" sz="2600" b="1">
                <a:latin typeface="Arial" pitchFamily="34" charset="0"/>
                <a:ea typeface="SimSun" pitchFamily="2" charset="-122"/>
              </a:rPr>
              <a:t>(</a:t>
            </a:r>
            <a:r>
              <a:rPr lang="en-US" altLang="en-US" sz="2600" b="1">
                <a:latin typeface="Arial" pitchFamily="34" charset="0"/>
              </a:rPr>
              <a:t>Nelson Glueck</a:t>
            </a:r>
            <a:r>
              <a:rPr lang="en-US" altLang="zh-CN" sz="2600" b="1">
                <a:latin typeface="Arial" pitchFamily="34" charset="0"/>
                <a:ea typeface="SimSun" pitchFamily="2" charset="-122"/>
              </a:rPr>
              <a:t>)</a:t>
            </a:r>
            <a:r>
              <a:rPr lang="zh-CN" altLang="en-US" sz="2600" b="1">
                <a:latin typeface="Arial" pitchFamily="34" charset="0"/>
                <a:ea typeface="SimSun" pitchFamily="2" charset="-122"/>
              </a:rPr>
              <a:t>辩论说</a:t>
            </a:r>
            <a:r>
              <a:rPr lang="zh-CN" altLang="en-US" sz="2500" b="1">
                <a:solidFill>
                  <a:schemeClr val="accent1"/>
                </a:solidFill>
                <a:latin typeface="Arial" pitchFamily="34" charset="0"/>
                <a:ea typeface="SimSun" pitchFamily="2" charset="-122"/>
              </a:rPr>
              <a:t>没有考古证据证明</a:t>
            </a:r>
            <a:r>
              <a:rPr lang="zh-CN" altLang="en-US" sz="2600" b="1">
                <a:latin typeface="Arial" pitchFamily="34" charset="0"/>
                <a:ea typeface="SimSun" pitchFamily="2" charset="-122"/>
              </a:rPr>
              <a:t>在</a:t>
            </a:r>
            <a:r>
              <a:rPr lang="en-US" altLang="zh-CN" sz="2500" b="1">
                <a:solidFill>
                  <a:schemeClr val="accent1"/>
                </a:solidFill>
                <a:latin typeface="Arial" pitchFamily="34" charset="0"/>
                <a:ea typeface="SimSun" pitchFamily="2" charset="-122"/>
              </a:rPr>
              <a:t>1300</a:t>
            </a:r>
            <a:r>
              <a:rPr lang="zh-CN" altLang="en-US" sz="2500" b="1">
                <a:solidFill>
                  <a:schemeClr val="accent1"/>
                </a:solidFill>
                <a:latin typeface="Arial" pitchFamily="34" charset="0"/>
                <a:ea typeface="SimSun" pitchFamily="2" charset="-122"/>
              </a:rPr>
              <a:t>年前</a:t>
            </a:r>
            <a:r>
              <a:rPr lang="zh-CN" altLang="en-US" sz="2600" b="1">
                <a:latin typeface="Arial" pitchFamily="34" charset="0"/>
                <a:ea typeface="SimSun" pitchFamily="2" charset="-122"/>
              </a:rPr>
              <a:t>有固定的文明，例如以东及摩押，的存在。既然以色列没有接触他们</a:t>
            </a:r>
            <a:r>
              <a:rPr lang="en-US" altLang="zh-CN" sz="2600" b="1">
                <a:latin typeface="Arial" pitchFamily="34" charset="0"/>
                <a:ea typeface="SimSun" pitchFamily="2" charset="-122"/>
              </a:rPr>
              <a:t>(</a:t>
            </a:r>
            <a:r>
              <a:rPr lang="zh-CN" altLang="en-US" sz="2600" b="1">
                <a:latin typeface="Arial" pitchFamily="34" charset="0"/>
                <a:ea typeface="SimSun" pitchFamily="2" charset="-122"/>
              </a:rPr>
              <a:t>民</a:t>
            </a:r>
            <a:r>
              <a:rPr lang="en-US" altLang="zh-CN" sz="2600" b="1">
                <a:latin typeface="Arial" pitchFamily="34" charset="0"/>
                <a:ea typeface="SimSun" pitchFamily="2" charset="-122"/>
              </a:rPr>
              <a:t>20:14)</a:t>
            </a:r>
            <a:r>
              <a:rPr lang="zh-CN" altLang="en-US" sz="2600" b="1">
                <a:latin typeface="Arial" pitchFamily="34" charset="0"/>
                <a:ea typeface="SimSun" pitchFamily="2" charset="-122"/>
              </a:rPr>
              <a:t>，出埃及一定是过后才发生</a:t>
            </a:r>
            <a:endParaRPr lang="en-US" altLang="en-US" sz="2600" b="1">
              <a:latin typeface="Arial" pitchFamily="34" charset="0"/>
            </a:endParaRPr>
          </a:p>
        </p:txBody>
      </p:sp>
      <p:sp>
        <p:nvSpPr>
          <p:cNvPr id="64516" name="Rectangle 4"/>
          <p:cNvSpPr>
            <a:spLocks noGrp="1" noChangeArrowheads="1"/>
          </p:cNvSpPr>
          <p:nvPr>
            <p:ph type="body" sz="half" idx="2"/>
          </p:nvPr>
        </p:nvSpPr>
        <p:spPr>
          <a:xfrm>
            <a:off x="5029200" y="1524000"/>
            <a:ext cx="3962400" cy="4495800"/>
          </a:xfrm>
        </p:spPr>
        <p:txBody>
          <a:bodyPr/>
          <a:lstStyle/>
          <a:p>
            <a:pPr>
              <a:buFont typeface="Symbol" pitchFamily="18" charset="2"/>
              <a:buNone/>
            </a:pPr>
            <a:r>
              <a:rPr lang="zh-CN" altLang="en-US" sz="2600" b="1">
                <a:latin typeface="Arial" pitchFamily="34" charset="0"/>
                <a:ea typeface="SimSun" pitchFamily="2" charset="-122"/>
              </a:rPr>
              <a:t>不赞成</a:t>
            </a:r>
          </a:p>
          <a:p>
            <a:r>
              <a:rPr lang="zh-CN" altLang="en-US" sz="2600" b="1">
                <a:latin typeface="Arial" pitchFamily="34" charset="0"/>
                <a:ea typeface="SimSun" pitchFamily="2" charset="-122"/>
              </a:rPr>
              <a:t>后来挖</a:t>
            </a:r>
            <a:r>
              <a:rPr lang="ja-JP" altLang="en-US" sz="2600" b="1">
                <a:latin typeface="Arial" pitchFamily="34" charset="0"/>
                <a:ea typeface="SimSun" pitchFamily="2" charset="-122"/>
              </a:rPr>
              <a:t>掘</a:t>
            </a:r>
            <a:r>
              <a:rPr lang="zh-CN" altLang="en-US" sz="2600" b="1">
                <a:latin typeface="Arial" pitchFamily="34" charset="0"/>
                <a:ea typeface="SimSun" pitchFamily="2" charset="-122"/>
              </a:rPr>
              <a:t>证明许多地方在</a:t>
            </a:r>
            <a:r>
              <a:rPr lang="en-US" altLang="zh-CN" sz="2600" b="1">
                <a:solidFill>
                  <a:schemeClr val="accent1"/>
                </a:solidFill>
                <a:latin typeface="Arial" pitchFamily="34" charset="0"/>
                <a:ea typeface="SimSun" pitchFamily="2" charset="-122"/>
              </a:rPr>
              <a:t>1500</a:t>
            </a:r>
            <a:r>
              <a:rPr lang="zh-CN" altLang="en-US" sz="2600" b="1">
                <a:solidFill>
                  <a:schemeClr val="accent1"/>
                </a:solidFill>
                <a:latin typeface="Arial" pitchFamily="34" charset="0"/>
                <a:ea typeface="SimSun" pitchFamily="2" charset="-122"/>
              </a:rPr>
              <a:t>年至</a:t>
            </a:r>
            <a:r>
              <a:rPr lang="en-US" altLang="zh-CN" sz="2600" b="1">
                <a:solidFill>
                  <a:schemeClr val="accent1"/>
                </a:solidFill>
                <a:latin typeface="Arial" pitchFamily="34" charset="0"/>
                <a:ea typeface="SimSun" pitchFamily="2" charset="-122"/>
              </a:rPr>
              <a:t>1300</a:t>
            </a:r>
            <a:r>
              <a:rPr lang="zh-CN" altLang="en-US" sz="2600" b="1">
                <a:solidFill>
                  <a:schemeClr val="accent1"/>
                </a:solidFill>
                <a:latin typeface="Arial" pitchFamily="34" charset="0"/>
                <a:ea typeface="SimSun" pitchFamily="2" charset="-122"/>
              </a:rPr>
              <a:t>年</a:t>
            </a:r>
            <a:r>
              <a:rPr lang="zh-CN" altLang="en-US" sz="2600" b="1">
                <a:latin typeface="Arial" pitchFamily="34" charset="0"/>
                <a:ea typeface="SimSun" pitchFamily="2" charset="-122"/>
              </a:rPr>
              <a:t>都有定居的证据</a:t>
            </a:r>
            <a:endParaRPr lang="en-US" altLang="en-US" sz="2600" b="1">
              <a:latin typeface="Arial" pitchFamily="34" charset="0"/>
            </a:endParaRPr>
          </a:p>
          <a:p>
            <a:endParaRPr lang="en-US" altLang="en-US" sz="2600" b="1">
              <a:latin typeface="Arial" pitchFamily="34" charset="0"/>
            </a:endParaRPr>
          </a:p>
          <a:p>
            <a:r>
              <a:rPr lang="zh-CN" altLang="en-US" sz="2600" b="1">
                <a:latin typeface="Arial" pitchFamily="34" charset="0"/>
                <a:ea typeface="SimSun" pitchFamily="2" charset="-122"/>
              </a:rPr>
              <a:t>十五世纪有</a:t>
            </a:r>
            <a:r>
              <a:rPr lang="zh-CN" altLang="en-US" sz="2600" b="1">
                <a:solidFill>
                  <a:schemeClr val="accent1"/>
                </a:solidFill>
                <a:latin typeface="Arial" pitchFamily="34" charset="0"/>
                <a:ea typeface="SimSun" pitchFamily="2" charset="-122"/>
              </a:rPr>
              <a:t>游牧民族</a:t>
            </a:r>
            <a:r>
              <a:rPr lang="zh-CN" altLang="en-US" sz="2600" b="1">
                <a:latin typeface="Arial" pitchFamily="34" charset="0"/>
                <a:ea typeface="SimSun" pitchFamily="2" charset="-122"/>
              </a:rPr>
              <a:t>的存在</a:t>
            </a:r>
            <a:endParaRPr lang="en-US" altLang="en-US" sz="2600" b="1">
              <a:latin typeface="Arial" pitchFamily="34" charset="0"/>
            </a:endParaRPr>
          </a:p>
        </p:txBody>
      </p:sp>
      <p:sp>
        <p:nvSpPr>
          <p:cNvPr id="64517" name="Text Box 5"/>
          <p:cNvSpPr txBox="1">
            <a:spLocks noChangeArrowheads="1"/>
          </p:cNvSpPr>
          <p:nvPr/>
        </p:nvSpPr>
        <p:spPr bwMode="auto">
          <a:xfrm>
            <a:off x="830580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45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45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451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4516">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45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autoUpdateAnimBg="0"/>
      <p:bldP spid="64516"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body" sz="half" idx="1"/>
          </p:nvPr>
        </p:nvSpPr>
        <p:spPr>
          <a:xfrm>
            <a:off x="1219200" y="1219200"/>
            <a:ext cx="3962400" cy="5410200"/>
          </a:xfrm>
        </p:spPr>
        <p:txBody>
          <a:bodyPr/>
          <a:lstStyle/>
          <a:p>
            <a:pPr>
              <a:buClrTx/>
              <a:buFontTx/>
              <a:buNone/>
            </a:pPr>
            <a:r>
              <a:rPr lang="zh-CN" altLang="en-US" b="1">
                <a:latin typeface="Arial" pitchFamily="34" charset="0"/>
                <a:ea typeface="SimSun" pitchFamily="2" charset="-122"/>
              </a:rPr>
              <a:t>赞成</a:t>
            </a:r>
          </a:p>
          <a:p>
            <a:r>
              <a:rPr lang="zh-CN" altLang="en-US" b="1">
                <a:solidFill>
                  <a:schemeClr val="accent1"/>
                </a:solidFill>
                <a:latin typeface="Arial" pitchFamily="34" charset="0"/>
                <a:ea typeface="SimSun" pitchFamily="2" charset="-122"/>
              </a:rPr>
              <a:t>十四世纪没有迦南地大破坏的痕迹</a:t>
            </a:r>
            <a:r>
              <a:rPr lang="zh-CN" altLang="en-US" b="1">
                <a:latin typeface="Arial" pitchFamily="34" charset="0"/>
                <a:ea typeface="SimSun" pitchFamily="2" charset="-122"/>
              </a:rPr>
              <a:t>。这些城市还存在。</a:t>
            </a:r>
            <a:endParaRPr lang="en-US" altLang="en-US" b="1">
              <a:latin typeface="Arial" pitchFamily="34" charset="0"/>
            </a:endParaRPr>
          </a:p>
          <a:p>
            <a:endParaRPr lang="en-US" altLang="en-US" b="1">
              <a:latin typeface="Arial" pitchFamily="34" charset="0"/>
            </a:endParaRPr>
          </a:p>
          <a:p>
            <a:r>
              <a:rPr lang="zh-CN" altLang="en-US" b="1">
                <a:latin typeface="Arial" pitchFamily="34" charset="0"/>
                <a:ea typeface="SimSun" pitchFamily="2" charset="-122"/>
              </a:rPr>
              <a:t>考古得到的资料证实了在巴勒斯坦的伯特利，拉吉及底壁在</a:t>
            </a:r>
            <a:r>
              <a:rPr lang="zh-CN" altLang="en-US" b="1">
                <a:solidFill>
                  <a:schemeClr val="accent1"/>
                </a:solidFill>
                <a:latin typeface="Arial" pitchFamily="34" charset="0"/>
                <a:ea typeface="SimSun" pitchFamily="2" charset="-122"/>
              </a:rPr>
              <a:t>公元前</a:t>
            </a:r>
            <a:r>
              <a:rPr lang="en-US" altLang="zh-CN" b="1">
                <a:solidFill>
                  <a:schemeClr val="accent1"/>
                </a:solidFill>
                <a:latin typeface="Arial" pitchFamily="34" charset="0"/>
                <a:ea typeface="SimSun" pitchFamily="2" charset="-122"/>
              </a:rPr>
              <a:t>1250</a:t>
            </a:r>
            <a:r>
              <a:rPr lang="zh-CN" altLang="en-US" b="1">
                <a:solidFill>
                  <a:schemeClr val="accent1"/>
                </a:solidFill>
                <a:latin typeface="Arial" pitchFamily="34" charset="0"/>
                <a:ea typeface="SimSun" pitchFamily="2" charset="-122"/>
              </a:rPr>
              <a:t>至</a:t>
            </a:r>
            <a:r>
              <a:rPr lang="en-US" altLang="zh-CN" b="1">
                <a:solidFill>
                  <a:schemeClr val="accent1"/>
                </a:solidFill>
                <a:latin typeface="Arial" pitchFamily="34" charset="0"/>
                <a:ea typeface="SimSun" pitchFamily="2" charset="-122"/>
              </a:rPr>
              <a:t>1200</a:t>
            </a:r>
            <a:r>
              <a:rPr lang="zh-CN" altLang="en-US" b="1">
                <a:solidFill>
                  <a:schemeClr val="accent1"/>
                </a:solidFill>
                <a:latin typeface="Arial" pitchFamily="34" charset="0"/>
                <a:ea typeface="SimSun" pitchFamily="2" charset="-122"/>
              </a:rPr>
              <a:t>之间被毁</a:t>
            </a:r>
            <a:r>
              <a:rPr lang="zh-CN" altLang="en-US" b="1">
                <a:latin typeface="Arial" pitchFamily="34" charset="0"/>
                <a:ea typeface="SimSun" pitchFamily="2" charset="-122"/>
              </a:rPr>
              <a:t>。一定是被以色列征服。</a:t>
            </a:r>
            <a:endParaRPr lang="en-US" altLang="en-US" b="1">
              <a:latin typeface="Arial" pitchFamily="34" charset="0"/>
            </a:endParaRPr>
          </a:p>
        </p:txBody>
      </p:sp>
      <p:sp>
        <p:nvSpPr>
          <p:cNvPr id="65539" name="Rectangle 3"/>
          <p:cNvSpPr>
            <a:spLocks noGrp="1" noChangeArrowheads="1"/>
          </p:cNvSpPr>
          <p:nvPr>
            <p:ph type="body" sz="half" idx="2"/>
          </p:nvPr>
        </p:nvSpPr>
        <p:spPr>
          <a:xfrm>
            <a:off x="5257800" y="1219200"/>
            <a:ext cx="3733800" cy="4495800"/>
          </a:xfrm>
        </p:spPr>
        <p:txBody>
          <a:bodyPr/>
          <a:lstStyle/>
          <a:p>
            <a:pPr>
              <a:buClrTx/>
              <a:buFontTx/>
              <a:buNone/>
            </a:pPr>
            <a:r>
              <a:rPr lang="zh-CN" altLang="en-US" b="1">
                <a:latin typeface="Arial" pitchFamily="34" charset="0"/>
                <a:ea typeface="SimSun" pitchFamily="2" charset="-122"/>
              </a:rPr>
              <a:t>不赞成</a:t>
            </a:r>
          </a:p>
          <a:p>
            <a:r>
              <a:rPr lang="zh-CN" altLang="en-US" b="1">
                <a:latin typeface="Arial" pitchFamily="34" charset="0"/>
                <a:ea typeface="SimSun" pitchFamily="2" charset="-122"/>
              </a:rPr>
              <a:t>以色列人在征服时没有</a:t>
            </a:r>
            <a:r>
              <a:rPr lang="zh-CN" altLang="en-US" b="1">
                <a:solidFill>
                  <a:schemeClr val="accent1"/>
                </a:solidFill>
                <a:latin typeface="Arial" pitchFamily="34" charset="0"/>
                <a:ea typeface="SimSun" pitchFamily="2" charset="-122"/>
              </a:rPr>
              <a:t>任何物质上的破坏</a:t>
            </a:r>
            <a:r>
              <a:rPr lang="zh-CN" altLang="en-US" b="1">
                <a:latin typeface="Arial" pitchFamily="34" charset="0"/>
                <a:ea typeface="SimSun" pitchFamily="2" charset="-122"/>
              </a:rPr>
              <a:t>，除了耶利哥，艾城及夏琐</a:t>
            </a:r>
            <a:r>
              <a:rPr lang="en-US" altLang="en-US" b="1">
                <a:latin typeface="Arial" pitchFamily="34" charset="0"/>
              </a:rPr>
              <a:t>(</a:t>
            </a:r>
            <a:r>
              <a:rPr lang="zh-CN" altLang="en-US" b="1">
                <a:latin typeface="Arial" pitchFamily="34" charset="0"/>
                <a:ea typeface="SimSun" pitchFamily="2" charset="-122"/>
              </a:rPr>
              <a:t>书</a:t>
            </a:r>
            <a:r>
              <a:rPr lang="en-US" altLang="en-US" b="1">
                <a:latin typeface="Arial" pitchFamily="34" charset="0"/>
              </a:rPr>
              <a:t>24:13)</a:t>
            </a:r>
          </a:p>
          <a:p>
            <a:pPr>
              <a:buFont typeface="Symbol" pitchFamily="18" charset="2"/>
              <a:buNone/>
            </a:pPr>
            <a:endParaRPr lang="en-US" altLang="en-US" sz="1000" b="1">
              <a:latin typeface="Arial" pitchFamily="34" charset="0"/>
            </a:endParaRPr>
          </a:p>
          <a:p>
            <a:r>
              <a:rPr lang="zh-CN" altLang="en-US" b="1">
                <a:latin typeface="Arial" pitchFamily="34" charset="0"/>
                <a:ea typeface="SimSun" pitchFamily="2" charset="-122"/>
              </a:rPr>
              <a:t>可能是</a:t>
            </a:r>
            <a:r>
              <a:rPr lang="zh-CN" altLang="en-US" b="1">
                <a:solidFill>
                  <a:schemeClr val="accent1"/>
                </a:solidFill>
                <a:latin typeface="Arial" pitchFamily="34" charset="0"/>
                <a:ea typeface="SimSun" pitchFamily="2" charset="-122"/>
              </a:rPr>
              <a:t>埃及征服</a:t>
            </a:r>
            <a:r>
              <a:rPr lang="en-US" altLang="zh-CN" b="1">
                <a:latin typeface="Arial" pitchFamily="34" charset="0"/>
                <a:ea typeface="SimSun" pitchFamily="2" charset="-122"/>
              </a:rPr>
              <a:t>(</a:t>
            </a:r>
            <a:r>
              <a:rPr lang="zh-CN" altLang="en-US" b="1">
                <a:latin typeface="Arial" pitchFamily="34" charset="0"/>
                <a:ea typeface="SimSun" pitchFamily="2" charset="-122"/>
              </a:rPr>
              <a:t>马尼他法老</a:t>
            </a:r>
            <a:r>
              <a:rPr lang="en-US" altLang="zh-CN" b="1">
                <a:latin typeface="Arial" pitchFamily="34" charset="0"/>
                <a:ea typeface="SimSun" pitchFamily="2" charset="-122"/>
              </a:rPr>
              <a:t>)</a:t>
            </a:r>
            <a:r>
              <a:rPr lang="zh-CN" altLang="en-US" b="1">
                <a:latin typeface="Arial" pitchFamily="34" charset="0"/>
                <a:ea typeface="SimSun" pitchFamily="2" charset="-122"/>
              </a:rPr>
              <a:t>时被破坏</a:t>
            </a:r>
            <a:r>
              <a:rPr lang="en-US" altLang="en-US" b="1">
                <a:solidFill>
                  <a:schemeClr val="accent1"/>
                </a:solidFill>
                <a:latin typeface="Arial" pitchFamily="34" charset="0"/>
              </a:rPr>
              <a:t> </a:t>
            </a:r>
            <a:endParaRPr lang="en-US" altLang="en-US" b="1">
              <a:latin typeface="Arial" pitchFamily="34" charset="0"/>
            </a:endParaRPr>
          </a:p>
        </p:txBody>
      </p:sp>
      <p:sp>
        <p:nvSpPr>
          <p:cNvPr id="65540" name="Rectangle 4"/>
          <p:cNvSpPr>
            <a:spLocks noGrp="1" noChangeArrowheads="1"/>
          </p:cNvSpPr>
          <p:nvPr>
            <p:ph type="title"/>
          </p:nvPr>
        </p:nvSpPr>
        <p:spPr>
          <a:xfrm>
            <a:off x="1219200" y="76200"/>
            <a:ext cx="7772400" cy="1206500"/>
          </a:xfrm>
          <a:noFill/>
          <a:ln/>
        </p:spPr>
        <p:txBody>
          <a:bodyPr/>
          <a:lstStyle/>
          <a:p>
            <a:pPr algn="ctr"/>
            <a:r>
              <a:rPr lang="zh-CN" altLang="en-US" b="1">
                <a:latin typeface="Arial" pitchFamily="34" charset="0"/>
                <a:ea typeface="SimSun" pitchFamily="2" charset="-122"/>
              </a:rPr>
              <a:t>迟期出埃及（</a:t>
            </a:r>
            <a:r>
              <a:rPr lang="en-US" altLang="zh-CN" b="1">
                <a:latin typeface="Arial" pitchFamily="34" charset="0"/>
                <a:ea typeface="SimSun" pitchFamily="2" charset="-122"/>
              </a:rPr>
              <a:t>1266-1299</a:t>
            </a:r>
            <a:r>
              <a:rPr lang="zh-CN" altLang="en-US" b="1">
                <a:latin typeface="Arial" pitchFamily="34" charset="0"/>
                <a:ea typeface="SimSun" pitchFamily="2" charset="-122"/>
              </a:rPr>
              <a:t>年）</a:t>
            </a:r>
            <a:endParaRPr lang="en-US" altLang="en-US" b="1">
              <a:latin typeface="Arial" pitchFamily="34" charset="0"/>
              <a:ea typeface="SimSun" pitchFamily="2" charset="-122"/>
            </a:endParaRPr>
          </a:p>
        </p:txBody>
      </p:sp>
      <p:sp>
        <p:nvSpPr>
          <p:cNvPr id="65541" name="Text Box 5"/>
          <p:cNvSpPr txBox="1">
            <a:spLocks noChangeArrowheads="1"/>
          </p:cNvSpPr>
          <p:nvPr/>
        </p:nvSpPr>
        <p:spPr bwMode="auto">
          <a:xfrm>
            <a:off x="830580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53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553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553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65539">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65539">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553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build="p" autoUpdateAnimBg="0"/>
      <p:bldP spid="65539"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550917" name="Picture 5" descr="crossingred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0"/>
            <a:ext cx="3924300" cy="5562600"/>
          </a:xfrm>
          <a:prstGeom prst="rect">
            <a:avLst/>
          </a:prstGeom>
          <a:noFill/>
          <a:extLst>
            <a:ext uri="{909E8E84-426E-40DD-AFC4-6F175D3DCCD1}">
              <a14:hiddenFill xmlns:a14="http://schemas.microsoft.com/office/drawing/2010/main">
                <a:solidFill>
                  <a:srgbClr val="FFFFFF"/>
                </a:solidFill>
              </a14:hiddenFill>
            </a:ext>
          </a:extLst>
        </p:spPr>
      </p:pic>
      <p:sp>
        <p:nvSpPr>
          <p:cNvPr id="550916" name="Text Box 4"/>
          <p:cNvSpPr txBox="1">
            <a:spLocks noChangeArrowheads="1"/>
          </p:cNvSpPr>
          <p:nvPr/>
        </p:nvSpPr>
        <p:spPr bwMode="auto">
          <a:xfrm>
            <a:off x="8001000" y="1524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0">
                <a:solidFill>
                  <a:srgbClr val="000000"/>
                </a:solidFill>
              </a:rPr>
              <a:t>70a</a:t>
            </a:r>
          </a:p>
        </p:txBody>
      </p:sp>
      <p:pic>
        <p:nvPicPr>
          <p:cNvPr id="550915" name="Picture 3"/>
          <p:cNvPicPr>
            <a:picLocks noChangeAspect="1" noChangeArrowheads="1"/>
          </p:cNvPicPr>
          <p:nvPr/>
        </p:nvPicPr>
        <p:blipFill>
          <a:blip r:embed="rId4" cstate="screen">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0" y="0"/>
            <a:ext cx="5276850" cy="6819900"/>
          </a:xfrm>
          <a:prstGeom prst="rect">
            <a:avLst/>
          </a:prstGeom>
          <a:solidFill>
            <a:srgbClr val="CCFFFF"/>
          </a:solidFill>
        </p:spPr>
      </p:pic>
      <p:sp>
        <p:nvSpPr>
          <p:cNvPr id="550914" name="Rectangle 2"/>
          <p:cNvSpPr>
            <a:spLocks noGrp="1" noChangeArrowheads="1"/>
          </p:cNvSpPr>
          <p:nvPr>
            <p:ph type="title"/>
          </p:nvPr>
        </p:nvSpPr>
        <p:spPr>
          <a:xfrm>
            <a:off x="5334000" y="2590800"/>
            <a:ext cx="3733800" cy="4876800"/>
          </a:xfrm>
          <a:noFill/>
          <a:ln/>
          <a:extLst>
            <a:ext uri="{AF507438-7753-43E0-B8FC-AC1667EBCBE1}">
              <a14:hiddenEffects xmlns:a14="http://schemas.microsoft.com/office/drawing/2010/main">
                <a:effectLst>
                  <a:outerShdw dist="117088" dir="2963922" algn="ctr" rotWithShape="0">
                    <a:srgbClr val="000000"/>
                  </a:outerShdw>
                </a:effectLst>
              </a14:hiddenEffects>
            </a:ext>
          </a:extLst>
        </p:spPr>
        <p:txBody>
          <a:bodyPr/>
          <a:lstStyle/>
          <a:p>
            <a:r>
              <a:rPr lang="zh-CN" altLang="en-US" sz="6000" b="1" i="1">
                <a:effectLst>
                  <a:outerShdw blurRad="38100" dist="38100" dir="2700000" algn="tl">
                    <a:srgbClr val="FFFFFF"/>
                  </a:outerShdw>
                </a:effectLst>
                <a:latin typeface="Arial Black" pitchFamily="34" charset="0"/>
                <a:ea typeface="SimSun" pitchFamily="2" charset="-122"/>
              </a:rPr>
              <a:t>出埃及</a:t>
            </a:r>
            <a:br>
              <a:rPr lang="zh-CN" altLang="en-US" sz="6000" b="1" i="1">
                <a:effectLst>
                  <a:outerShdw blurRad="38100" dist="38100" dir="2700000" algn="tl">
                    <a:srgbClr val="FFFFFF"/>
                  </a:outerShdw>
                </a:effectLst>
                <a:latin typeface="Arial Black" pitchFamily="34" charset="0"/>
                <a:ea typeface="SimSun" pitchFamily="2" charset="-122"/>
              </a:rPr>
            </a:br>
            <a:r>
              <a:rPr lang="zh-CN" altLang="en-US" sz="6000" b="1" i="1">
                <a:effectLst>
                  <a:outerShdw blurRad="38100" dist="38100" dir="2700000" algn="tl">
                    <a:srgbClr val="FFFFFF"/>
                  </a:outerShdw>
                </a:effectLst>
                <a:latin typeface="Arial Black" pitchFamily="34" charset="0"/>
                <a:ea typeface="SimSun" pitchFamily="2" charset="-122"/>
              </a:rPr>
              <a:t>日期</a:t>
            </a:r>
            <a:r>
              <a:rPr lang="en-US" altLang="zh-CN" sz="2000" b="1" i="1">
                <a:effectLst>
                  <a:outerShdw blurRad="38100" dist="38100" dir="2700000" algn="tl">
                    <a:srgbClr val="FFFFFF"/>
                  </a:outerShdw>
                </a:effectLst>
                <a:latin typeface="Times" pitchFamily="18" charset="0"/>
                <a:ea typeface="SimSun" pitchFamily="2" charset="-122"/>
              </a:rPr>
              <a:t>  </a:t>
            </a:r>
            <a:br>
              <a:rPr lang="en-US" altLang="zh-CN" sz="2000" b="1" i="1">
                <a:effectLst>
                  <a:outerShdw blurRad="38100" dist="38100" dir="2700000" algn="tl">
                    <a:srgbClr val="FFFFFF"/>
                  </a:outerShdw>
                </a:effectLst>
                <a:latin typeface="Times" pitchFamily="18" charset="0"/>
                <a:ea typeface="SimSun" pitchFamily="2" charset="-122"/>
              </a:rPr>
            </a:br>
            <a:r>
              <a:rPr lang="en-US" altLang="zh-CN" sz="1600" b="1" i="1">
                <a:effectLst>
                  <a:outerShdw blurRad="38100" dist="38100" dir="2700000" algn="tl">
                    <a:srgbClr val="FFFFFF"/>
                  </a:outerShdw>
                </a:effectLst>
                <a:latin typeface="Times" pitchFamily="18" charset="0"/>
                <a:ea typeface="SimSun" pitchFamily="2" charset="-122"/>
              </a:rPr>
              <a:t>John H. Walton, </a:t>
            </a:r>
            <a:r>
              <a:rPr lang="en-US" altLang="zh-CN" sz="1600" b="1">
                <a:effectLst>
                  <a:outerShdw blurRad="38100" dist="38100" dir="2700000" algn="tl">
                    <a:srgbClr val="FFFFFF"/>
                  </a:outerShdw>
                </a:effectLst>
                <a:latin typeface="Times" pitchFamily="18" charset="0"/>
                <a:ea typeface="SimSun" pitchFamily="2" charset="-122"/>
              </a:rPr>
              <a:t>Chronological and Background Charts of the OT</a:t>
            </a:r>
            <a:r>
              <a:rPr lang="en-US" altLang="zh-CN" sz="1600" b="1" i="1">
                <a:effectLst>
                  <a:outerShdw blurRad="38100" dist="38100" dir="2700000" algn="tl">
                    <a:srgbClr val="FFFFFF"/>
                  </a:outerShdw>
                </a:effectLst>
                <a:latin typeface="Times" pitchFamily="18" charset="0"/>
                <a:ea typeface="SimSun" pitchFamily="2" charset="-122"/>
              </a:rPr>
              <a:t>, </a:t>
            </a:r>
            <a:br>
              <a:rPr lang="en-US" altLang="zh-CN" sz="1600" b="1" i="1">
                <a:effectLst>
                  <a:outerShdw blurRad="38100" dist="38100" dir="2700000" algn="tl">
                    <a:srgbClr val="FFFFFF"/>
                  </a:outerShdw>
                </a:effectLst>
                <a:latin typeface="Times" pitchFamily="18" charset="0"/>
                <a:ea typeface="SimSun" pitchFamily="2" charset="-122"/>
              </a:rPr>
            </a:br>
            <a:r>
              <a:rPr lang="en-US" altLang="zh-CN" sz="1600" b="1" i="1">
                <a:effectLst>
                  <a:outerShdw blurRad="38100" dist="38100" dir="2700000" algn="tl">
                    <a:srgbClr val="FFFFFF"/>
                  </a:outerShdw>
                </a:effectLst>
                <a:latin typeface="Times" pitchFamily="18" charset="0"/>
                <a:ea typeface="SimSun" pitchFamily="2" charset="-122"/>
              </a:rPr>
              <a:t>2d ed., 102-3</a:t>
            </a:r>
            <a:r>
              <a:rPr lang="en-US" altLang="zh-CN" sz="2000" i="1">
                <a:latin typeface="Times" pitchFamily="18" charset="0"/>
                <a:ea typeface="SimSun" pitchFamily="2" charset="-122"/>
              </a:rPr>
              <a:t>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522288" y="3048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0">
                <a:solidFill>
                  <a:srgbClr val="000000"/>
                </a:solidFill>
              </a:rPr>
              <a:t>110</a:t>
            </a:r>
          </a:p>
        </p:txBody>
      </p:sp>
      <p:pic>
        <p:nvPicPr>
          <p:cNvPr id="32771" name="Picture 3"/>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val="0"/>
              </a:ext>
            </a:extLst>
          </a:blip>
          <a:srcRect/>
          <a:stretch>
            <a:fillRect/>
          </a:stretch>
        </p:blipFill>
        <p:spPr bwMode="auto">
          <a:xfrm>
            <a:off x="3876675" y="47625"/>
            <a:ext cx="5267325" cy="6734175"/>
          </a:xfrm>
          <a:prstGeom prst="rect">
            <a:avLst/>
          </a:prstGeom>
          <a:solidFill>
            <a:srgbClr val="CCFFCC"/>
          </a:solidFill>
        </p:spPr>
      </p:pic>
      <p:pic>
        <p:nvPicPr>
          <p:cNvPr id="32772" name="Picture 4" descr="crossingreds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924300" cy="5562600"/>
          </a:xfrm>
          <a:prstGeom prst="rect">
            <a:avLst/>
          </a:prstGeom>
          <a:noFill/>
          <a:extLst>
            <a:ext uri="{909E8E84-426E-40DD-AFC4-6F175D3DCCD1}">
              <a14:hiddenFill xmlns:a14="http://schemas.microsoft.com/office/drawing/2010/main">
                <a:solidFill>
                  <a:srgbClr val="FFFFFF"/>
                </a:solidFill>
              </a14:hiddenFill>
            </a:ext>
          </a:extLst>
        </p:spPr>
      </p:pic>
      <p:sp>
        <p:nvSpPr>
          <p:cNvPr id="32773" name="Rectangle 5"/>
          <p:cNvSpPr>
            <a:spLocks noChangeArrowheads="1"/>
          </p:cNvSpPr>
          <p:nvPr/>
        </p:nvSpPr>
        <p:spPr bwMode="auto">
          <a:xfrm>
            <a:off x="114300" y="2514600"/>
            <a:ext cx="3733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17088" dir="2963922" algn="ctr" rotWithShape="0">
                    <a:srgbClr val="808080"/>
                  </a:outerShdw>
                </a:effectLst>
              </a14:hiddenEffects>
            </a:ext>
          </a:extLst>
        </p:spPr>
        <p:txBody>
          <a:bodyPr anchor="ctr"/>
          <a:lstStyle>
            <a:lvl1pPr algn="ctr">
              <a:defRPr sz="4400">
                <a:solidFill>
                  <a:schemeClr val="tx2"/>
                </a:solidFill>
                <a:latin typeface="Arial" pitchFamily="34" charset="0"/>
              </a:defRPr>
            </a:lvl1pPr>
            <a:lvl2pPr algn="ctr">
              <a:defRPr sz="4400">
                <a:solidFill>
                  <a:schemeClr val="tx2"/>
                </a:solidFill>
                <a:latin typeface="Arial" pitchFamily="34" charset="0"/>
              </a:defRPr>
            </a:lvl2pPr>
            <a:lvl3pPr algn="ctr">
              <a:defRPr sz="4400">
                <a:solidFill>
                  <a:schemeClr val="tx2"/>
                </a:solidFill>
                <a:latin typeface="Arial" pitchFamily="34" charset="0"/>
              </a:defRPr>
            </a:lvl3pPr>
            <a:lvl4pPr algn="ctr">
              <a:defRPr sz="4400">
                <a:solidFill>
                  <a:schemeClr val="tx2"/>
                </a:solidFill>
                <a:latin typeface="Arial" pitchFamily="34" charset="0"/>
              </a:defRPr>
            </a:lvl4pPr>
            <a:lvl5pPr algn="ctr">
              <a:defRPr sz="4400">
                <a:solidFill>
                  <a:schemeClr val="tx2"/>
                </a:solidFill>
                <a:latin typeface="Arial" pitchFamily="34" charset="0"/>
              </a:defRPr>
            </a:lvl5pPr>
            <a:lvl6pPr marL="457200" algn="ctr" fontAlgn="base">
              <a:spcBef>
                <a:spcPct val="0"/>
              </a:spcBef>
              <a:spcAft>
                <a:spcPct val="0"/>
              </a:spcAft>
              <a:defRPr sz="4400">
                <a:solidFill>
                  <a:schemeClr val="tx2"/>
                </a:solidFill>
                <a:latin typeface="Arial" pitchFamily="34" charset="0"/>
              </a:defRPr>
            </a:lvl6pPr>
            <a:lvl7pPr marL="914400" algn="ctr" fontAlgn="base">
              <a:spcBef>
                <a:spcPct val="0"/>
              </a:spcBef>
              <a:spcAft>
                <a:spcPct val="0"/>
              </a:spcAft>
              <a:defRPr sz="4400">
                <a:solidFill>
                  <a:schemeClr val="tx2"/>
                </a:solidFill>
                <a:latin typeface="Arial" pitchFamily="34" charset="0"/>
              </a:defRPr>
            </a:lvl7pPr>
            <a:lvl8pPr marL="1371600" algn="ctr" fontAlgn="base">
              <a:spcBef>
                <a:spcPct val="0"/>
              </a:spcBef>
              <a:spcAft>
                <a:spcPct val="0"/>
              </a:spcAft>
              <a:defRPr sz="4400">
                <a:solidFill>
                  <a:schemeClr val="tx2"/>
                </a:solidFill>
                <a:latin typeface="Arial" pitchFamily="34" charset="0"/>
              </a:defRPr>
            </a:lvl8pPr>
            <a:lvl9pPr marL="1828800" algn="ctr" fontAlgn="base">
              <a:spcBef>
                <a:spcPct val="0"/>
              </a:spcBef>
              <a:spcAft>
                <a:spcPct val="0"/>
              </a:spcAft>
              <a:defRPr sz="4400">
                <a:solidFill>
                  <a:schemeClr val="tx2"/>
                </a:solidFill>
                <a:latin typeface="Arial" pitchFamily="34" charset="0"/>
              </a:defRPr>
            </a:lvl9pPr>
          </a:lstStyle>
          <a:p>
            <a:r>
              <a:rPr lang="zh-CN" altLang="en-US" sz="6600" i="1">
                <a:effectLst>
                  <a:outerShdw blurRad="38100" dist="38100" dir="2700000" algn="tl">
                    <a:srgbClr val="FFFFFF"/>
                  </a:outerShdw>
                </a:effectLst>
                <a:latin typeface="Arial Black" pitchFamily="34" charset="0"/>
                <a:ea typeface="SimSun" pitchFamily="2" charset="-122"/>
              </a:rPr>
              <a:t>出埃及</a:t>
            </a:r>
            <a:br>
              <a:rPr lang="zh-CN" altLang="en-US" sz="6600" i="1">
                <a:effectLst>
                  <a:outerShdw blurRad="38100" dist="38100" dir="2700000" algn="tl">
                    <a:srgbClr val="FFFFFF"/>
                  </a:outerShdw>
                </a:effectLst>
                <a:latin typeface="Arial Black" pitchFamily="34" charset="0"/>
                <a:ea typeface="SimSun" pitchFamily="2" charset="-122"/>
              </a:rPr>
            </a:br>
            <a:r>
              <a:rPr lang="zh-CN" altLang="en-US" sz="6600" i="1">
                <a:effectLst>
                  <a:outerShdw blurRad="38100" dist="38100" dir="2700000" algn="tl">
                    <a:srgbClr val="FFFFFF"/>
                  </a:outerShdw>
                </a:effectLst>
                <a:latin typeface="Arial Black" pitchFamily="34" charset="0"/>
                <a:ea typeface="SimSun" pitchFamily="2" charset="-122"/>
              </a:rPr>
              <a:t>日期</a:t>
            </a:r>
            <a:r>
              <a:rPr lang="en-US" altLang="zh-CN" sz="2400" i="1">
                <a:effectLst>
                  <a:outerShdw blurRad="38100" dist="38100" dir="2700000" algn="tl">
                    <a:srgbClr val="FFFFFF"/>
                  </a:outerShdw>
                </a:effectLst>
                <a:latin typeface="Times" pitchFamily="18" charset="0"/>
                <a:ea typeface="SimSun" pitchFamily="2" charset="-122"/>
              </a:rPr>
              <a:t> </a:t>
            </a:r>
            <a:br>
              <a:rPr lang="en-US" altLang="zh-CN" sz="2000" b="0" i="1">
                <a:latin typeface="Times" pitchFamily="18" charset="0"/>
                <a:ea typeface="SimSun" pitchFamily="2" charset="-122"/>
              </a:rPr>
            </a:br>
            <a:r>
              <a:rPr lang="en-US" altLang="zh-CN" sz="1600" i="1">
                <a:effectLst>
                  <a:outerShdw blurRad="38100" dist="38100" dir="2700000" algn="tl">
                    <a:srgbClr val="FFFFFF"/>
                  </a:outerShdw>
                </a:effectLst>
                <a:latin typeface="Times" pitchFamily="18" charset="0"/>
                <a:ea typeface="SimSun" pitchFamily="2" charset="-122"/>
              </a:rPr>
              <a:t>John H. Walton, </a:t>
            </a:r>
            <a:r>
              <a:rPr lang="en-US" altLang="zh-CN" sz="1600">
                <a:effectLst>
                  <a:outerShdw blurRad="38100" dist="38100" dir="2700000" algn="tl">
                    <a:srgbClr val="FFFFFF"/>
                  </a:outerShdw>
                </a:effectLst>
                <a:latin typeface="Times" pitchFamily="18" charset="0"/>
                <a:ea typeface="SimSun" pitchFamily="2" charset="-122"/>
              </a:rPr>
              <a:t>Chronological and Background Charts of the OT</a:t>
            </a:r>
            <a:r>
              <a:rPr lang="en-US" altLang="zh-CN" sz="1600" i="1">
                <a:effectLst>
                  <a:outerShdw blurRad="38100" dist="38100" dir="2700000" algn="tl">
                    <a:srgbClr val="FFFFFF"/>
                  </a:outerShdw>
                </a:effectLst>
                <a:latin typeface="Times" pitchFamily="18" charset="0"/>
                <a:ea typeface="SimSun" pitchFamily="2" charset="-122"/>
              </a:rPr>
              <a:t>, </a:t>
            </a:r>
            <a:br>
              <a:rPr lang="en-US" altLang="zh-CN" sz="1600" i="1">
                <a:effectLst>
                  <a:outerShdw blurRad="38100" dist="38100" dir="2700000" algn="tl">
                    <a:srgbClr val="FFFFFF"/>
                  </a:outerShdw>
                </a:effectLst>
                <a:latin typeface="Times" pitchFamily="18" charset="0"/>
                <a:ea typeface="SimSun" pitchFamily="2" charset="-122"/>
              </a:rPr>
            </a:br>
            <a:r>
              <a:rPr lang="en-US" altLang="zh-CN" sz="1600" i="1">
                <a:effectLst>
                  <a:outerShdw blurRad="38100" dist="38100" dir="2700000" algn="tl">
                    <a:srgbClr val="FFFFFF"/>
                  </a:outerShdw>
                </a:effectLst>
                <a:latin typeface="Times" pitchFamily="18" charset="0"/>
                <a:ea typeface="SimSun" pitchFamily="2" charset="-122"/>
              </a:rPr>
              <a:t>2d ed., 102-3</a:t>
            </a:r>
            <a:r>
              <a:rPr lang="en-US" altLang="zh-CN" sz="2000" b="0" i="1">
                <a:latin typeface="Times" pitchFamily="18" charset="0"/>
                <a:ea typeface="SimSun" pitchFamily="2" charset="-122"/>
              </a:rPr>
              <a:t> </a:t>
            </a:r>
          </a:p>
        </p:txBody>
      </p:sp>
      <p:sp>
        <p:nvSpPr>
          <p:cNvPr id="32774" name="Text Box 6"/>
          <p:cNvSpPr txBox="1">
            <a:spLocks noChangeArrowheads="1"/>
          </p:cNvSpPr>
          <p:nvPr/>
        </p:nvSpPr>
        <p:spPr bwMode="auto">
          <a:xfrm>
            <a:off x="76200" y="152400"/>
            <a:ext cx="692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400" b="0">
                <a:solidFill>
                  <a:srgbClr val="000000"/>
                </a:solidFill>
              </a:rPr>
              <a:t>70b</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a:xfrm>
            <a:off x="1219200" y="1828800"/>
            <a:ext cx="7772400" cy="4495800"/>
          </a:xfrm>
        </p:spPr>
        <p:txBody>
          <a:bodyPr/>
          <a:lstStyle/>
          <a:p>
            <a:pPr marL="609600" indent="-609600">
              <a:buClrTx/>
              <a:buFont typeface="Symbol" pitchFamily="18" charset="2"/>
              <a:buNone/>
            </a:pPr>
            <a:r>
              <a:rPr lang="zh-CN" altLang="en-US" b="1" u="sng">
                <a:latin typeface="Arial" pitchFamily="34" charset="0"/>
                <a:ea typeface="SimSun" pitchFamily="2" charset="-122"/>
              </a:rPr>
              <a:t>资料来源</a:t>
            </a:r>
          </a:p>
          <a:p>
            <a:pPr marL="609600" indent="-609600">
              <a:buClr>
                <a:schemeClr val="tx1"/>
              </a:buClr>
              <a:buFontTx/>
              <a:buAutoNum type="arabicPeriod"/>
            </a:pPr>
            <a:r>
              <a:rPr lang="zh-CN" altLang="en-US">
                <a:solidFill>
                  <a:schemeClr val="accent1"/>
                </a:solidFill>
                <a:latin typeface="Arial" pitchFamily="34" charset="0"/>
                <a:ea typeface="SimSun" pitchFamily="2" charset="-122"/>
              </a:rPr>
              <a:t>圣经</a:t>
            </a:r>
            <a:r>
              <a:rPr lang="zh-CN" altLang="en-US">
                <a:latin typeface="Arial" pitchFamily="34" charset="0"/>
                <a:ea typeface="SimSun" pitchFamily="2" charset="-122"/>
              </a:rPr>
              <a:t>（家谱，年龄，统治期间，时距，同时与其他国家的发生的事）。</a:t>
            </a:r>
            <a:endParaRPr lang="en-US" altLang="en-US">
              <a:latin typeface="Arial" pitchFamily="34" charset="0"/>
              <a:cs typeface="Times New Roman" pitchFamily="18" charset="0"/>
            </a:endParaRPr>
          </a:p>
          <a:p>
            <a:pPr marL="609600" indent="-609600">
              <a:buClr>
                <a:schemeClr val="tx1"/>
              </a:buClr>
              <a:buFontTx/>
              <a:buAutoNum type="arabicPeriod"/>
            </a:pPr>
            <a:r>
              <a:rPr lang="zh-CN" altLang="en-US">
                <a:latin typeface="Arial" pitchFamily="34" charset="0"/>
                <a:ea typeface="SimSun" pitchFamily="2" charset="-122"/>
              </a:rPr>
              <a:t>古近东</a:t>
            </a:r>
            <a:r>
              <a:rPr lang="en-US" altLang="zh-CN">
                <a:latin typeface="Arial" pitchFamily="34" charset="0"/>
                <a:ea typeface="SimSun" pitchFamily="2" charset="-122"/>
              </a:rPr>
              <a:t>(ANE)</a:t>
            </a:r>
            <a:r>
              <a:rPr lang="zh-CN" altLang="en-US">
                <a:latin typeface="Arial" pitchFamily="34" charset="0"/>
                <a:ea typeface="SimSun" pitchFamily="2" charset="-122"/>
              </a:rPr>
              <a:t>的</a:t>
            </a:r>
            <a:r>
              <a:rPr lang="zh-CN" altLang="en-US">
                <a:solidFill>
                  <a:schemeClr val="accent1"/>
                </a:solidFill>
                <a:latin typeface="Arial" pitchFamily="34" charset="0"/>
                <a:ea typeface="SimSun" pitchFamily="2" charset="-122"/>
              </a:rPr>
              <a:t>历史纪录</a:t>
            </a:r>
            <a:r>
              <a:rPr lang="zh-CN" altLang="en-US">
                <a:latin typeface="Arial" pitchFamily="34" charset="0"/>
                <a:ea typeface="SimSun" pitchFamily="2" charset="-122"/>
              </a:rPr>
              <a:t>。</a:t>
            </a:r>
            <a:endParaRPr lang="en-US" altLang="en-US">
              <a:latin typeface="Arial" pitchFamily="34" charset="0"/>
            </a:endParaRPr>
          </a:p>
          <a:p>
            <a:pPr marL="609600" indent="-609600">
              <a:buClr>
                <a:schemeClr val="tx1"/>
              </a:buClr>
              <a:buFontTx/>
              <a:buAutoNum type="arabicPeriod"/>
            </a:pPr>
            <a:r>
              <a:rPr lang="zh-CN" altLang="en-US">
                <a:solidFill>
                  <a:schemeClr val="accent1"/>
                </a:solidFill>
                <a:latin typeface="Arial" pitchFamily="34" charset="0"/>
                <a:ea typeface="SimSun" pitchFamily="2" charset="-122"/>
              </a:rPr>
              <a:t>天文学的资料</a:t>
            </a:r>
            <a:r>
              <a:rPr lang="zh-CN" altLang="en-US">
                <a:latin typeface="Arial" pitchFamily="34" charset="0"/>
                <a:ea typeface="SimSun" pitchFamily="2" charset="-122"/>
              </a:rPr>
              <a:t>。</a:t>
            </a:r>
            <a:endParaRPr lang="en-US" altLang="en-US">
              <a:solidFill>
                <a:schemeClr val="accent1"/>
              </a:solidFill>
              <a:latin typeface="Arial" pitchFamily="34" charset="0"/>
            </a:endParaRPr>
          </a:p>
          <a:p>
            <a:pPr marL="609600" indent="-609600">
              <a:buClr>
                <a:schemeClr val="tx1"/>
              </a:buClr>
              <a:buFontTx/>
              <a:buAutoNum type="arabicPeriod"/>
            </a:pPr>
            <a:r>
              <a:rPr lang="zh-CN" altLang="en-US">
                <a:solidFill>
                  <a:schemeClr val="accent1"/>
                </a:solidFill>
                <a:latin typeface="Arial" pitchFamily="34" charset="0"/>
                <a:ea typeface="SimSun" pitchFamily="2" charset="-122"/>
                <a:cs typeface="SimSun" pitchFamily="2" charset="-122"/>
              </a:rPr>
              <a:t>剩余物</a:t>
            </a:r>
            <a:r>
              <a:rPr lang="zh-CN" altLang="en-US">
                <a:latin typeface="Arial" pitchFamily="34" charset="0"/>
                <a:ea typeface="SimSun" pitchFamily="2" charset="-122"/>
                <a:cs typeface="SimSun" pitchFamily="2" charset="-122"/>
              </a:rPr>
              <a:t>及</a:t>
            </a:r>
            <a:r>
              <a:rPr lang="zh-CN" altLang="en-US">
                <a:solidFill>
                  <a:schemeClr val="accent1"/>
                </a:solidFill>
                <a:latin typeface="Arial" pitchFamily="34" charset="0"/>
                <a:ea typeface="SimSun" pitchFamily="2" charset="-122"/>
                <a:cs typeface="SimSun" pitchFamily="2" charset="-122"/>
              </a:rPr>
              <a:t>考古的发现</a:t>
            </a:r>
            <a:r>
              <a:rPr lang="zh-CN" altLang="en-US">
                <a:latin typeface="Arial" pitchFamily="34" charset="0"/>
                <a:ea typeface="SimSun" pitchFamily="2" charset="-122"/>
                <a:cs typeface="SimSun" pitchFamily="2" charset="-122"/>
              </a:rPr>
              <a:t>。</a:t>
            </a:r>
            <a:endParaRPr lang="en-US" altLang="en-US">
              <a:latin typeface="Arial" pitchFamily="34" charset="0"/>
            </a:endParaRPr>
          </a:p>
          <a:p>
            <a:pPr marL="609600" indent="-609600">
              <a:buClr>
                <a:schemeClr val="tx1"/>
              </a:buClr>
              <a:buFontTx/>
              <a:buAutoNum type="arabicPeriod"/>
            </a:pPr>
            <a:r>
              <a:rPr lang="zh-CN" altLang="en-US">
                <a:solidFill>
                  <a:schemeClr val="accent1"/>
                </a:solidFill>
                <a:latin typeface="Arial" pitchFamily="34" charset="0"/>
                <a:ea typeface="SimSun" pitchFamily="2" charset="-122"/>
              </a:rPr>
              <a:t>当代历史家</a:t>
            </a:r>
            <a:r>
              <a:rPr lang="zh-CN" altLang="en-US">
                <a:latin typeface="Arial" pitchFamily="34" charset="0"/>
                <a:ea typeface="SimSun" pitchFamily="2" charset="-122"/>
              </a:rPr>
              <a:t>的纪录。</a:t>
            </a:r>
            <a:endParaRPr lang="en-US" altLang="en-US"/>
          </a:p>
        </p:txBody>
      </p:sp>
      <p:sp>
        <p:nvSpPr>
          <p:cNvPr id="49155" name="Rectangle 3"/>
          <p:cNvSpPr>
            <a:spLocks noGrp="1" noChangeArrowheads="1"/>
          </p:cNvSpPr>
          <p:nvPr>
            <p:ph type="title"/>
          </p:nvPr>
        </p:nvSpPr>
        <p:spPr>
          <a:xfrm>
            <a:off x="1219200" y="304800"/>
            <a:ext cx="7924800" cy="1295400"/>
          </a:xfrm>
          <a:noFill/>
          <a:ln/>
        </p:spPr>
        <p:txBody>
          <a:bodyPr/>
          <a:lstStyle/>
          <a:p>
            <a:r>
              <a:rPr lang="zh-CN" altLang="en-US" sz="4300" b="1">
                <a:latin typeface="Arial" pitchFamily="34" charset="0"/>
                <a:ea typeface="SimSun" pitchFamily="2" charset="-122"/>
              </a:rPr>
              <a:t>历史家如何确定旧业的年代学？</a:t>
            </a:r>
            <a:endParaRPr lang="en-US" altLang="en-US" sz="4300" b="1">
              <a:latin typeface="Arial" pitchFamily="34" charset="0"/>
            </a:endParaRPr>
          </a:p>
        </p:txBody>
      </p:sp>
      <p:sp>
        <p:nvSpPr>
          <p:cNvPr id="49157" name="Text Box 5"/>
          <p:cNvSpPr txBox="1">
            <a:spLocks noChangeArrowheads="1"/>
          </p:cNvSpPr>
          <p:nvPr/>
        </p:nvSpPr>
        <p:spPr bwMode="auto">
          <a:xfrm>
            <a:off x="8358188" y="762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15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15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15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915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915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915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xfrm>
            <a:off x="1219200" y="1600200"/>
            <a:ext cx="7924800" cy="4495800"/>
          </a:xfrm>
        </p:spPr>
        <p:txBody>
          <a:bodyPr/>
          <a:lstStyle/>
          <a:p>
            <a:pPr eaLnBrk="0" hangingPunct="0">
              <a:buSzTx/>
            </a:pPr>
            <a:r>
              <a:rPr lang="zh-CN" altLang="en-US" sz="3600" b="1">
                <a:latin typeface="Arial" pitchFamily="34" charset="0"/>
                <a:ea typeface="SimSun" pitchFamily="2" charset="-122"/>
              </a:rPr>
              <a:t>迪斯尼的“埃及王子”的历史有错误！</a:t>
            </a:r>
          </a:p>
          <a:p>
            <a:pPr eaLnBrk="0" hangingPunct="0">
              <a:buSzTx/>
            </a:pPr>
            <a:r>
              <a:rPr lang="zh-CN" altLang="en-US" sz="3600" b="1">
                <a:latin typeface="Arial" pitchFamily="34" charset="0"/>
                <a:ea typeface="SimSun" pitchFamily="2" charset="-122"/>
              </a:rPr>
              <a:t>我们支持</a:t>
            </a:r>
            <a:r>
              <a:rPr lang="zh-CN" altLang="en-US" sz="3600" b="1">
                <a:solidFill>
                  <a:schemeClr val="accent1"/>
                </a:solidFill>
                <a:latin typeface="Arial" pitchFamily="34" charset="0"/>
                <a:ea typeface="SimSun" pitchFamily="2" charset="-122"/>
              </a:rPr>
              <a:t>早期出埃及</a:t>
            </a:r>
            <a:r>
              <a:rPr lang="zh-CN" altLang="en-US" sz="3600" b="1">
                <a:latin typeface="Arial" pitchFamily="34" charset="0"/>
                <a:ea typeface="SimSun" pitchFamily="2" charset="-122"/>
              </a:rPr>
              <a:t>理论。</a:t>
            </a:r>
            <a:endParaRPr lang="en-US" altLang="en-US" sz="3600" b="1">
              <a:latin typeface="Arial" pitchFamily="34" charset="0"/>
            </a:endParaRPr>
          </a:p>
        </p:txBody>
      </p:sp>
      <p:sp>
        <p:nvSpPr>
          <p:cNvPr id="67589" name="Rectangle 5"/>
          <p:cNvSpPr>
            <a:spLocks noGrp="1" noChangeArrowheads="1"/>
          </p:cNvSpPr>
          <p:nvPr>
            <p:ph type="title"/>
          </p:nvPr>
        </p:nvSpPr>
        <p:spPr>
          <a:noFill/>
          <a:ln/>
        </p:spPr>
        <p:txBody>
          <a:bodyPr/>
          <a:lstStyle/>
          <a:p>
            <a:pPr algn="ctr"/>
            <a:r>
              <a:rPr lang="zh-CN" altLang="en-US" b="1">
                <a:latin typeface="Arial" pitchFamily="34" charset="0"/>
                <a:ea typeface="SimSun" pitchFamily="2" charset="-122"/>
              </a:rPr>
              <a:t>我们认为呢？</a:t>
            </a:r>
            <a:endParaRPr lang="en-US" altLang="en-US" b="1">
              <a:latin typeface="Arial" pitchFamily="34" charset="0"/>
            </a:endParaRPr>
          </a:p>
        </p:txBody>
      </p:sp>
      <p:sp>
        <p:nvSpPr>
          <p:cNvPr id="67590" name="Text Box 6"/>
          <p:cNvSpPr txBox="1">
            <a:spLocks noChangeArrowheads="1"/>
          </p:cNvSpPr>
          <p:nvPr/>
        </p:nvSpPr>
        <p:spPr bwMode="auto">
          <a:xfrm>
            <a:off x="830580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758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758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body" idx="1"/>
          </p:nvPr>
        </p:nvSpPr>
        <p:spPr/>
        <p:txBody>
          <a:bodyPr/>
          <a:lstStyle/>
          <a:p>
            <a:r>
              <a:rPr lang="zh-CN" altLang="en-US" sz="3600" b="1">
                <a:latin typeface="Arial" pitchFamily="34" charset="0"/>
                <a:ea typeface="SimSun" pitchFamily="2" charset="-122"/>
              </a:rPr>
              <a:t>接受圣经的日期及参考的</a:t>
            </a:r>
            <a:r>
              <a:rPr lang="zh-CN" altLang="en-US" sz="3600" b="1">
                <a:solidFill>
                  <a:schemeClr val="accent1"/>
                </a:solidFill>
                <a:latin typeface="Arial" pitchFamily="34" charset="0"/>
                <a:ea typeface="SimSun" pitchFamily="2" charset="-122"/>
              </a:rPr>
              <a:t>表面价值</a:t>
            </a:r>
            <a:r>
              <a:rPr lang="zh-CN" altLang="en-US" sz="3600" b="1">
                <a:latin typeface="Arial" pitchFamily="34" charset="0"/>
                <a:ea typeface="SimSun" pitchFamily="2" charset="-122"/>
              </a:rPr>
              <a:t>除非真的有内在的理由拒绝它们</a:t>
            </a:r>
            <a:endParaRPr lang="en-US" altLang="en-US" sz="3600" b="1">
              <a:latin typeface="Arial" pitchFamily="34" charset="0"/>
            </a:endParaRPr>
          </a:p>
          <a:p>
            <a:r>
              <a:rPr lang="zh-CN" altLang="en-US" sz="3600" b="1">
                <a:latin typeface="Arial" pitchFamily="34" charset="0"/>
                <a:ea typeface="SimSun" pitchFamily="2" charset="-122"/>
              </a:rPr>
              <a:t>圣经的</a:t>
            </a:r>
            <a:r>
              <a:rPr lang="zh-CN" altLang="en-US" sz="3600" b="1">
                <a:solidFill>
                  <a:schemeClr val="accent1"/>
                </a:solidFill>
                <a:latin typeface="Arial" pitchFamily="34" charset="0"/>
                <a:ea typeface="SimSun" pitchFamily="2" charset="-122"/>
              </a:rPr>
              <a:t>历史</a:t>
            </a:r>
            <a:r>
              <a:rPr lang="zh-CN" altLang="en-US" sz="3600" b="1">
                <a:latin typeface="Arial" pitchFamily="34" charset="0"/>
                <a:ea typeface="SimSun" pitchFamily="2" charset="-122"/>
              </a:rPr>
              <a:t>及</a:t>
            </a:r>
            <a:r>
              <a:rPr lang="zh-CN" altLang="en-US" sz="3600" b="1">
                <a:solidFill>
                  <a:schemeClr val="accent1"/>
                </a:solidFill>
                <a:latin typeface="Arial" pitchFamily="34" charset="0"/>
                <a:ea typeface="SimSun" pitchFamily="2" charset="-122"/>
              </a:rPr>
              <a:t>年代记</a:t>
            </a:r>
            <a:r>
              <a:rPr lang="zh-CN" altLang="en-US" sz="3600" b="1">
                <a:latin typeface="Arial" pitchFamily="34" charset="0"/>
                <a:ea typeface="SimSun" pitchFamily="2" charset="-122"/>
              </a:rPr>
              <a:t>的资料是正确及可靠</a:t>
            </a:r>
            <a:endParaRPr lang="en-US" altLang="en-US" sz="3600" b="1">
              <a:solidFill>
                <a:schemeClr val="accent1"/>
              </a:solidFill>
              <a:latin typeface="Arial" pitchFamily="34" charset="0"/>
            </a:endParaRPr>
          </a:p>
        </p:txBody>
      </p:sp>
      <p:sp>
        <p:nvSpPr>
          <p:cNvPr id="68611" name="Rectangle 3"/>
          <p:cNvSpPr>
            <a:spLocks noGrp="1" noChangeArrowheads="1"/>
          </p:cNvSpPr>
          <p:nvPr>
            <p:ph type="title"/>
          </p:nvPr>
        </p:nvSpPr>
        <p:spPr>
          <a:noFill/>
          <a:ln/>
        </p:spPr>
        <p:txBody>
          <a:bodyPr/>
          <a:lstStyle/>
          <a:p>
            <a:pPr algn="ctr"/>
            <a:r>
              <a:rPr lang="zh-CN" altLang="en-US" b="1">
                <a:latin typeface="Arial" pitchFamily="34" charset="0"/>
                <a:ea typeface="SimSun" pitchFamily="2" charset="-122"/>
              </a:rPr>
              <a:t>从发现中得到的结论</a:t>
            </a:r>
            <a:endParaRPr lang="en-US" altLang="en-US" b="1">
              <a:latin typeface="Arial" pitchFamily="34" charset="0"/>
              <a:ea typeface="SimSun" pitchFamily="2" charset="-122"/>
            </a:endParaRPr>
          </a:p>
        </p:txBody>
      </p:sp>
      <p:sp>
        <p:nvSpPr>
          <p:cNvPr id="68612" name="Text Box 4"/>
          <p:cNvSpPr txBox="1">
            <a:spLocks noChangeArrowheads="1"/>
          </p:cNvSpPr>
          <p:nvPr/>
        </p:nvSpPr>
        <p:spPr bwMode="auto">
          <a:xfrm>
            <a:off x="830580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86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86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9138" name="Rectangle 2"/>
          <p:cNvSpPr>
            <a:spLocks noChangeArrowheads="1"/>
          </p:cNvSpPr>
          <p:nvPr/>
        </p:nvSpPr>
        <p:spPr bwMode="auto">
          <a:xfrm>
            <a:off x="-76200" y="0"/>
            <a:ext cx="9448800" cy="6858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219200" y="0"/>
            <a:ext cx="7772400" cy="1206500"/>
          </a:xfrm>
        </p:spPr>
        <p:txBody>
          <a:bodyPr/>
          <a:lstStyle/>
          <a:p>
            <a:pPr algn="ctr"/>
            <a:r>
              <a:rPr lang="zh-CN" altLang="en-US" b="1">
                <a:latin typeface="Arial" pitchFamily="34" charset="0"/>
                <a:ea typeface="SimSun" pitchFamily="2" charset="-122"/>
              </a:rPr>
              <a:t>士师记之秘</a:t>
            </a:r>
            <a:endParaRPr lang="en-US" altLang="en-US" b="1">
              <a:latin typeface="Arial" pitchFamily="34" charset="0"/>
            </a:endParaRPr>
          </a:p>
        </p:txBody>
      </p:sp>
      <p:sp>
        <p:nvSpPr>
          <p:cNvPr id="69635" name="Rectangle 3"/>
          <p:cNvSpPr>
            <a:spLocks noGrp="1" noChangeArrowheads="1"/>
          </p:cNvSpPr>
          <p:nvPr>
            <p:ph type="body" idx="1"/>
          </p:nvPr>
        </p:nvSpPr>
        <p:spPr>
          <a:xfrm>
            <a:off x="1219200" y="1219200"/>
            <a:ext cx="7772400" cy="4495800"/>
          </a:xfrm>
        </p:spPr>
        <p:txBody>
          <a:bodyPr/>
          <a:lstStyle/>
          <a:p>
            <a:r>
              <a:rPr lang="zh-CN" altLang="en-US" b="1">
                <a:latin typeface="Arial" pitchFamily="34" charset="0"/>
                <a:ea typeface="SimSun" pitchFamily="2" charset="-122"/>
                <a:cs typeface="SimSun" pitchFamily="2" charset="-122"/>
              </a:rPr>
              <a:t>我们规定士师记的时代是由</a:t>
            </a:r>
            <a:r>
              <a:rPr lang="zh-CN" altLang="en-US" b="1">
                <a:solidFill>
                  <a:schemeClr val="accent1"/>
                </a:solidFill>
                <a:latin typeface="Arial" pitchFamily="34" charset="0"/>
                <a:ea typeface="SimSun" pitchFamily="2" charset="-122"/>
                <a:cs typeface="SimSun" pitchFamily="2" charset="-122"/>
              </a:rPr>
              <a:t>摩西</a:t>
            </a:r>
            <a:r>
              <a:rPr lang="zh-CN" altLang="en-US" b="1">
                <a:latin typeface="Arial" pitchFamily="34" charset="0"/>
                <a:ea typeface="SimSun" pitchFamily="2" charset="-122"/>
                <a:cs typeface="SimSun" pitchFamily="2" charset="-122"/>
              </a:rPr>
              <a:t>时至到</a:t>
            </a:r>
            <a:r>
              <a:rPr lang="zh-CN" altLang="en-US" b="1">
                <a:solidFill>
                  <a:schemeClr val="accent1"/>
                </a:solidFill>
                <a:latin typeface="Arial" pitchFamily="34" charset="0"/>
                <a:ea typeface="SimSun" pitchFamily="2" charset="-122"/>
                <a:cs typeface="SimSun" pitchFamily="2" charset="-122"/>
              </a:rPr>
              <a:t>扫罗</a:t>
            </a:r>
            <a:r>
              <a:rPr lang="zh-CN" altLang="en-US" b="1">
                <a:latin typeface="Arial" pitchFamily="34" charset="0"/>
                <a:ea typeface="SimSun" pitchFamily="2" charset="-122"/>
                <a:cs typeface="SimSun" pitchFamily="2" charset="-122"/>
              </a:rPr>
              <a:t>被立为王</a:t>
            </a:r>
            <a:r>
              <a:rPr lang="en-US" altLang="en-US" b="1">
                <a:latin typeface="Arial" pitchFamily="34" charset="0"/>
                <a:ea typeface="SimSun" pitchFamily="2" charset="-122"/>
                <a:cs typeface="SimSun" pitchFamily="2" charset="-122"/>
              </a:rPr>
              <a:t> </a:t>
            </a:r>
          </a:p>
          <a:p>
            <a:pPr lvl="1">
              <a:buFontTx/>
              <a:buNone/>
            </a:pPr>
            <a:r>
              <a:rPr lang="en-US" altLang="en-US" sz="2400" b="1">
                <a:solidFill>
                  <a:schemeClr val="accent1"/>
                </a:solidFill>
                <a:latin typeface="Arial" pitchFamily="34" charset="0"/>
                <a:ea typeface="SimSun" pitchFamily="2" charset="-122"/>
                <a:cs typeface="SimSun" pitchFamily="2" charset="-122"/>
              </a:rPr>
              <a:t>480</a:t>
            </a:r>
            <a:r>
              <a:rPr lang="zh-CN" altLang="en-US" sz="2400" b="1">
                <a:solidFill>
                  <a:schemeClr val="accent1"/>
                </a:solidFill>
                <a:latin typeface="Arial" pitchFamily="34" charset="0"/>
                <a:ea typeface="SimSun" pitchFamily="2" charset="-122"/>
                <a:cs typeface="SimSun" pitchFamily="2" charset="-122"/>
              </a:rPr>
              <a:t>年 </a:t>
            </a:r>
            <a:r>
              <a:rPr lang="en-US" altLang="en-US" sz="2400" b="1">
                <a:latin typeface="Arial" pitchFamily="34" charset="0"/>
                <a:ea typeface="SimSun" pitchFamily="2" charset="-122"/>
                <a:cs typeface="SimSun" pitchFamily="2" charset="-122"/>
              </a:rPr>
              <a:t>(</a:t>
            </a:r>
            <a:r>
              <a:rPr lang="zh-CN" altLang="en-US" sz="2400" b="1">
                <a:latin typeface="Arial" pitchFamily="34" charset="0"/>
                <a:ea typeface="SimSun" pitchFamily="2" charset="-122"/>
              </a:rPr>
              <a:t>从出埃及到所罗门圣殿；王上</a:t>
            </a:r>
            <a:r>
              <a:rPr lang="en-US" altLang="zh-CN" sz="2400" b="1">
                <a:latin typeface="Arial" pitchFamily="34" charset="0"/>
                <a:ea typeface="SimSun" pitchFamily="2" charset="-122"/>
              </a:rPr>
              <a:t>6:1)</a:t>
            </a:r>
            <a:endParaRPr lang="en-US" altLang="en-US" sz="2400" b="1">
              <a:latin typeface="Arial" pitchFamily="34" charset="0"/>
              <a:cs typeface="Arial" pitchFamily="34" charset="0"/>
            </a:endParaRPr>
          </a:p>
          <a:p>
            <a:pPr lvl="1">
              <a:buFontTx/>
              <a:buNone/>
            </a:pPr>
            <a:r>
              <a:rPr lang="en-US" altLang="en-US" sz="2400" b="1">
                <a:solidFill>
                  <a:schemeClr val="accent1"/>
                </a:solidFill>
                <a:latin typeface="Arial" pitchFamily="34" charset="0"/>
                <a:cs typeface="Arial" pitchFamily="34" charset="0"/>
              </a:rPr>
              <a:t>- 40</a:t>
            </a:r>
            <a:r>
              <a:rPr lang="zh-CN" altLang="en-US" sz="2400" b="1">
                <a:solidFill>
                  <a:schemeClr val="accent1"/>
                </a:solidFill>
                <a:latin typeface="Arial" pitchFamily="34" charset="0"/>
                <a:ea typeface="SimSun" pitchFamily="2" charset="-122"/>
              </a:rPr>
              <a:t>年</a:t>
            </a:r>
            <a:r>
              <a:rPr lang="zh-CN" altLang="en-US" sz="2400" b="1">
                <a:latin typeface="Arial" pitchFamily="34" charset="0"/>
                <a:ea typeface="SimSun" pitchFamily="2" charset="-122"/>
              </a:rPr>
              <a:t> </a:t>
            </a:r>
            <a:r>
              <a:rPr lang="en-US" altLang="en-US" sz="2400" b="1">
                <a:latin typeface="Arial" pitchFamily="34" charset="0"/>
                <a:cs typeface="Arial" pitchFamily="34" charset="0"/>
              </a:rPr>
              <a:t>(</a:t>
            </a:r>
            <a:r>
              <a:rPr lang="zh-CN" altLang="en-US" sz="2400" b="1">
                <a:latin typeface="Arial" pitchFamily="34" charset="0"/>
                <a:ea typeface="SimSun" pitchFamily="2" charset="-122"/>
              </a:rPr>
              <a:t>扫罗的统治</a:t>
            </a:r>
            <a:r>
              <a:rPr lang="en-US" altLang="en-US" sz="2400" b="1">
                <a:latin typeface="Arial" pitchFamily="34" charset="0"/>
                <a:cs typeface="Arial" pitchFamily="34" charset="0"/>
              </a:rPr>
              <a:t>) </a:t>
            </a:r>
          </a:p>
          <a:p>
            <a:pPr lvl="1">
              <a:buFontTx/>
              <a:buNone/>
            </a:pPr>
            <a:r>
              <a:rPr lang="en-US" altLang="en-US" sz="2400" b="1">
                <a:solidFill>
                  <a:schemeClr val="accent1"/>
                </a:solidFill>
                <a:latin typeface="Arial" pitchFamily="34" charset="0"/>
                <a:cs typeface="Arial" pitchFamily="34" charset="0"/>
              </a:rPr>
              <a:t>- 40</a:t>
            </a:r>
            <a:r>
              <a:rPr lang="zh-CN" altLang="en-US" sz="2400" b="1">
                <a:solidFill>
                  <a:schemeClr val="accent1"/>
                </a:solidFill>
                <a:latin typeface="Arial" pitchFamily="34" charset="0"/>
                <a:ea typeface="SimSun" pitchFamily="2" charset="-122"/>
              </a:rPr>
              <a:t>年</a:t>
            </a:r>
            <a:r>
              <a:rPr lang="zh-CN" altLang="en-US" sz="2400" b="1">
                <a:latin typeface="Arial" pitchFamily="34" charset="0"/>
                <a:ea typeface="SimSun" pitchFamily="2" charset="-122"/>
              </a:rPr>
              <a:t> </a:t>
            </a:r>
            <a:r>
              <a:rPr lang="en-US" altLang="en-US" sz="2400" b="1">
                <a:latin typeface="Arial" pitchFamily="34" charset="0"/>
                <a:cs typeface="Arial" pitchFamily="34" charset="0"/>
              </a:rPr>
              <a:t>(</a:t>
            </a:r>
            <a:r>
              <a:rPr lang="zh-CN" altLang="en-US" sz="2400" b="1">
                <a:latin typeface="Arial" pitchFamily="34" charset="0"/>
                <a:ea typeface="SimSun" pitchFamily="2" charset="-122"/>
              </a:rPr>
              <a:t>大卫的统治；王上</a:t>
            </a:r>
            <a:r>
              <a:rPr lang="en-US" altLang="en-US" sz="2400" b="1">
                <a:latin typeface="Arial" pitchFamily="34" charset="0"/>
                <a:cs typeface="Arial" pitchFamily="34" charset="0"/>
              </a:rPr>
              <a:t>2:11)             </a:t>
            </a:r>
            <a:r>
              <a:rPr lang="en-US" altLang="zh-CN" sz="2400" b="1">
                <a:latin typeface="Arial" pitchFamily="34" charset="0"/>
                <a:ea typeface="SimSun" pitchFamily="2" charset="-122"/>
              </a:rPr>
              <a:t>     </a:t>
            </a:r>
            <a:r>
              <a:rPr lang="en-US" altLang="en-US" sz="2400" b="1">
                <a:latin typeface="Arial" pitchFamily="34" charset="0"/>
                <a:cs typeface="Arial" pitchFamily="34" charset="0"/>
              </a:rPr>
              <a:t>= </a:t>
            </a:r>
            <a:r>
              <a:rPr lang="en-US" altLang="en-US" sz="2400" b="1">
                <a:solidFill>
                  <a:schemeClr val="accent1"/>
                </a:solidFill>
                <a:latin typeface="Arial" pitchFamily="34" charset="0"/>
                <a:cs typeface="Arial" pitchFamily="34" charset="0"/>
              </a:rPr>
              <a:t>400</a:t>
            </a:r>
            <a:r>
              <a:rPr lang="zh-CN" altLang="en-US" sz="2400" b="1">
                <a:solidFill>
                  <a:schemeClr val="accent1"/>
                </a:solidFill>
                <a:latin typeface="Arial" pitchFamily="34" charset="0"/>
                <a:ea typeface="SimSun" pitchFamily="2" charset="-122"/>
              </a:rPr>
              <a:t>年</a:t>
            </a:r>
            <a:endParaRPr lang="zh-CN" altLang="en-US" b="1">
              <a:solidFill>
                <a:schemeClr val="accent1"/>
              </a:solidFill>
              <a:latin typeface="Arial" pitchFamily="34" charset="0"/>
              <a:ea typeface="SimSun" pitchFamily="2" charset="-122"/>
            </a:endParaRPr>
          </a:p>
          <a:p>
            <a:r>
              <a:rPr lang="zh-CN" altLang="en-US" b="1">
                <a:latin typeface="Arial" pitchFamily="34" charset="0"/>
                <a:ea typeface="SimSun" pitchFamily="2" charset="-122"/>
              </a:rPr>
              <a:t>当我们把士师们及以色列的敌人统治的年时加起来，很明显的超过</a:t>
            </a:r>
            <a:r>
              <a:rPr lang="en-US" altLang="zh-CN" b="1">
                <a:latin typeface="Arial" pitchFamily="34" charset="0"/>
                <a:ea typeface="SimSun" pitchFamily="2" charset="-122"/>
              </a:rPr>
              <a:t>400</a:t>
            </a:r>
            <a:r>
              <a:rPr lang="zh-CN" altLang="en-US" b="1">
                <a:latin typeface="Arial" pitchFamily="34" charset="0"/>
                <a:ea typeface="SimSun" pitchFamily="2" charset="-122"/>
              </a:rPr>
              <a:t>年：</a:t>
            </a:r>
            <a:r>
              <a:rPr lang="en-US" altLang="zh-CN" b="1">
                <a:solidFill>
                  <a:schemeClr val="accent1"/>
                </a:solidFill>
                <a:latin typeface="Arial" pitchFamily="34" charset="0"/>
                <a:ea typeface="SimSun" pitchFamily="2" charset="-122"/>
              </a:rPr>
              <a:t>510+</a:t>
            </a:r>
            <a:r>
              <a:rPr lang="zh-CN" altLang="en-US" b="1">
                <a:solidFill>
                  <a:schemeClr val="accent1"/>
                </a:solidFill>
                <a:latin typeface="Arial" pitchFamily="34" charset="0"/>
                <a:ea typeface="SimSun" pitchFamily="2" charset="-122"/>
              </a:rPr>
              <a:t>年</a:t>
            </a:r>
            <a:endParaRPr lang="en-US" altLang="en-US" b="1">
              <a:solidFill>
                <a:schemeClr val="accent1"/>
              </a:solidFill>
              <a:latin typeface="Arial" pitchFamily="34" charset="0"/>
              <a:cs typeface="Arial" pitchFamily="34" charset="0"/>
            </a:endParaRPr>
          </a:p>
        </p:txBody>
      </p:sp>
      <p:sp>
        <p:nvSpPr>
          <p:cNvPr id="69636" name="Text Box 4"/>
          <p:cNvSpPr txBox="1">
            <a:spLocks noChangeArrowheads="1"/>
          </p:cNvSpPr>
          <p:nvPr/>
        </p:nvSpPr>
        <p:spPr bwMode="auto">
          <a:xfrm>
            <a:off x="830580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6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96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96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69635">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69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descr="Purple mesh"/>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25987" name="Line 3"/>
          <p:cNvSpPr>
            <a:spLocks noChangeShapeType="1"/>
          </p:cNvSpPr>
          <p:nvPr/>
        </p:nvSpPr>
        <p:spPr bwMode="auto">
          <a:xfrm>
            <a:off x="1447800" y="3429000"/>
            <a:ext cx="0" cy="835025"/>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425988" name="Line 4"/>
          <p:cNvSpPr>
            <a:spLocks noChangeShapeType="1"/>
          </p:cNvSpPr>
          <p:nvPr/>
        </p:nvSpPr>
        <p:spPr bwMode="auto">
          <a:xfrm>
            <a:off x="2486025" y="3425825"/>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425989" name="Line 5"/>
          <p:cNvSpPr>
            <a:spLocks noChangeShapeType="1"/>
          </p:cNvSpPr>
          <p:nvPr/>
        </p:nvSpPr>
        <p:spPr bwMode="auto">
          <a:xfrm>
            <a:off x="7677150" y="3425825"/>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425990" name="Text Box 6"/>
          <p:cNvSpPr txBox="1">
            <a:spLocks noChangeArrowheads="1"/>
          </p:cNvSpPr>
          <p:nvPr/>
        </p:nvSpPr>
        <p:spPr bwMode="auto">
          <a:xfrm>
            <a:off x="990600" y="60325"/>
            <a:ext cx="76962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4000">
                <a:solidFill>
                  <a:srgbClr val="FFFF00"/>
                </a:solidFill>
                <a:latin typeface="Times New Roman" pitchFamily="18" charset="0"/>
                <a:ea typeface="SimSun" pitchFamily="2" charset="-122"/>
              </a:rPr>
              <a:t>我们如何安置士师们呢？</a:t>
            </a:r>
            <a:endParaRPr lang="en-US" altLang="en-US" sz="4000">
              <a:solidFill>
                <a:srgbClr val="FFFF00"/>
              </a:solidFill>
              <a:latin typeface="Times New Roman" pitchFamily="18" charset="0"/>
            </a:endParaRPr>
          </a:p>
        </p:txBody>
      </p:sp>
      <p:sp>
        <p:nvSpPr>
          <p:cNvPr id="425991" name="Line 7"/>
          <p:cNvSpPr>
            <a:spLocks noChangeShapeType="1"/>
          </p:cNvSpPr>
          <p:nvPr/>
        </p:nvSpPr>
        <p:spPr bwMode="auto">
          <a:xfrm flipH="1">
            <a:off x="3048000" y="2209800"/>
            <a:ext cx="0" cy="1981200"/>
          </a:xfrm>
          <a:prstGeom prst="line">
            <a:avLst/>
          </a:prstGeom>
          <a:noFill/>
          <a:ln w="76200">
            <a:solidFill>
              <a:srgbClr val="B6B2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425992" name="Group 8"/>
          <p:cNvGrpSpPr>
            <a:grpSpLocks/>
          </p:cNvGrpSpPr>
          <p:nvPr/>
        </p:nvGrpSpPr>
        <p:grpSpPr bwMode="auto">
          <a:xfrm>
            <a:off x="304800" y="4448175"/>
            <a:ext cx="8686800" cy="1800225"/>
            <a:chOff x="192" y="2802"/>
            <a:chExt cx="5472" cy="1134"/>
          </a:xfrm>
        </p:grpSpPr>
        <p:sp>
          <p:nvSpPr>
            <p:cNvPr id="425993" name="Text Box 9"/>
            <p:cNvSpPr txBox="1">
              <a:spLocks noChangeArrowheads="1"/>
            </p:cNvSpPr>
            <p:nvPr/>
          </p:nvSpPr>
          <p:spPr bwMode="auto">
            <a:xfrm>
              <a:off x="4770"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1000</a:t>
              </a:r>
            </a:p>
          </p:txBody>
        </p:sp>
        <p:sp>
          <p:nvSpPr>
            <p:cNvPr id="425994" name="Text Box 10"/>
            <p:cNvSpPr txBox="1">
              <a:spLocks noChangeArrowheads="1"/>
            </p:cNvSpPr>
            <p:nvPr/>
          </p:nvSpPr>
          <p:spPr bwMode="auto">
            <a:xfrm>
              <a:off x="5424" y="2802"/>
              <a:ext cx="240" cy="86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900</a:t>
              </a:r>
            </a:p>
          </p:txBody>
        </p:sp>
        <p:sp>
          <p:nvSpPr>
            <p:cNvPr id="425995" name="Text Box 11"/>
            <p:cNvSpPr txBox="1">
              <a:spLocks noChangeArrowheads="1"/>
            </p:cNvSpPr>
            <p:nvPr/>
          </p:nvSpPr>
          <p:spPr bwMode="auto">
            <a:xfrm>
              <a:off x="4116"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1100</a:t>
              </a:r>
            </a:p>
          </p:txBody>
        </p:sp>
        <p:sp>
          <p:nvSpPr>
            <p:cNvPr id="425996" name="Text Box 12"/>
            <p:cNvSpPr txBox="1">
              <a:spLocks noChangeArrowheads="1"/>
            </p:cNvSpPr>
            <p:nvPr/>
          </p:nvSpPr>
          <p:spPr bwMode="auto">
            <a:xfrm>
              <a:off x="3462"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1200</a:t>
              </a:r>
            </a:p>
          </p:txBody>
        </p:sp>
        <p:sp>
          <p:nvSpPr>
            <p:cNvPr id="425997" name="Text Box 13"/>
            <p:cNvSpPr txBox="1">
              <a:spLocks noChangeArrowheads="1"/>
            </p:cNvSpPr>
            <p:nvPr/>
          </p:nvSpPr>
          <p:spPr bwMode="auto">
            <a:xfrm>
              <a:off x="2808"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1300</a:t>
              </a:r>
            </a:p>
          </p:txBody>
        </p:sp>
        <p:sp>
          <p:nvSpPr>
            <p:cNvPr id="425998" name="Text Box 14"/>
            <p:cNvSpPr txBox="1">
              <a:spLocks noChangeArrowheads="1"/>
            </p:cNvSpPr>
            <p:nvPr/>
          </p:nvSpPr>
          <p:spPr bwMode="auto">
            <a:xfrm>
              <a:off x="2154"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1400</a:t>
              </a:r>
            </a:p>
          </p:txBody>
        </p:sp>
        <p:sp>
          <p:nvSpPr>
            <p:cNvPr id="425999" name="Text Box 15"/>
            <p:cNvSpPr txBox="1">
              <a:spLocks noChangeArrowheads="1"/>
            </p:cNvSpPr>
            <p:nvPr/>
          </p:nvSpPr>
          <p:spPr bwMode="auto">
            <a:xfrm>
              <a:off x="1500"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1500</a:t>
              </a:r>
            </a:p>
          </p:txBody>
        </p:sp>
        <p:sp>
          <p:nvSpPr>
            <p:cNvPr id="426000" name="Text Box 16"/>
            <p:cNvSpPr txBox="1">
              <a:spLocks noChangeArrowheads="1"/>
            </p:cNvSpPr>
            <p:nvPr/>
          </p:nvSpPr>
          <p:spPr bwMode="auto">
            <a:xfrm>
              <a:off x="846"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1600</a:t>
              </a:r>
            </a:p>
          </p:txBody>
        </p:sp>
        <p:sp>
          <p:nvSpPr>
            <p:cNvPr id="426001" name="Text Box 17"/>
            <p:cNvSpPr txBox="1">
              <a:spLocks noChangeArrowheads="1"/>
            </p:cNvSpPr>
            <p:nvPr/>
          </p:nvSpPr>
          <p:spPr bwMode="auto">
            <a:xfrm>
              <a:off x="192" y="2802"/>
              <a:ext cx="240" cy="113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800">
                  <a:solidFill>
                    <a:schemeClr val="bg1"/>
                  </a:solidFill>
                  <a:latin typeface="Times New Roman" pitchFamily="18" charset="0"/>
                </a:rPr>
                <a:t>1700</a:t>
              </a:r>
            </a:p>
          </p:txBody>
        </p:sp>
      </p:grpSp>
      <p:sp>
        <p:nvSpPr>
          <p:cNvPr id="426002" name="Line 18"/>
          <p:cNvSpPr>
            <a:spLocks noChangeShapeType="1"/>
          </p:cNvSpPr>
          <p:nvPr/>
        </p:nvSpPr>
        <p:spPr bwMode="auto">
          <a:xfrm>
            <a:off x="88392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426003" name="Line 19"/>
          <p:cNvSpPr>
            <a:spLocks noChangeShapeType="1"/>
          </p:cNvSpPr>
          <p:nvPr/>
        </p:nvSpPr>
        <p:spPr bwMode="auto">
          <a:xfrm>
            <a:off x="457200" y="3429000"/>
            <a:ext cx="0" cy="835025"/>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426004" name="Line 20"/>
          <p:cNvSpPr>
            <a:spLocks noChangeShapeType="1"/>
          </p:cNvSpPr>
          <p:nvPr/>
        </p:nvSpPr>
        <p:spPr bwMode="auto">
          <a:xfrm>
            <a:off x="66294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426005" name="Line 21"/>
          <p:cNvSpPr>
            <a:spLocks noChangeShapeType="1"/>
          </p:cNvSpPr>
          <p:nvPr/>
        </p:nvSpPr>
        <p:spPr bwMode="auto">
          <a:xfrm>
            <a:off x="56388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426006" name="Line 22"/>
          <p:cNvSpPr>
            <a:spLocks noChangeShapeType="1"/>
          </p:cNvSpPr>
          <p:nvPr/>
        </p:nvSpPr>
        <p:spPr bwMode="auto">
          <a:xfrm>
            <a:off x="45720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426007" name="Line 23"/>
          <p:cNvSpPr>
            <a:spLocks noChangeShapeType="1"/>
          </p:cNvSpPr>
          <p:nvPr/>
        </p:nvSpPr>
        <p:spPr bwMode="auto">
          <a:xfrm>
            <a:off x="3505200" y="3429000"/>
            <a:ext cx="0" cy="838200"/>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426008" name="Line 24"/>
          <p:cNvSpPr>
            <a:spLocks noChangeShapeType="1"/>
          </p:cNvSpPr>
          <p:nvPr/>
        </p:nvSpPr>
        <p:spPr bwMode="auto">
          <a:xfrm>
            <a:off x="371475" y="4267200"/>
            <a:ext cx="8620125" cy="3175"/>
          </a:xfrm>
          <a:prstGeom prst="line">
            <a:avLst/>
          </a:prstGeom>
          <a:noFill/>
          <a:ln w="76200">
            <a:solidFill>
              <a:srgbClr val="FF0000"/>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a:lstStyle/>
          <a:p>
            <a:endParaRPr lang="en-GB"/>
          </a:p>
        </p:txBody>
      </p:sp>
      <p:sp>
        <p:nvSpPr>
          <p:cNvPr id="426009" name="Line 25"/>
          <p:cNvSpPr>
            <a:spLocks noChangeShapeType="1"/>
          </p:cNvSpPr>
          <p:nvPr/>
        </p:nvSpPr>
        <p:spPr bwMode="auto">
          <a:xfrm flipH="1">
            <a:off x="7924800" y="2209800"/>
            <a:ext cx="0" cy="1981200"/>
          </a:xfrm>
          <a:prstGeom prst="line">
            <a:avLst/>
          </a:prstGeom>
          <a:noFill/>
          <a:ln w="76200">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6010" name="Text Box 26"/>
          <p:cNvSpPr txBox="1">
            <a:spLocks noChangeArrowheads="1"/>
          </p:cNvSpPr>
          <p:nvPr/>
        </p:nvSpPr>
        <p:spPr bwMode="auto">
          <a:xfrm>
            <a:off x="2438400" y="1676400"/>
            <a:ext cx="14478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3200">
                <a:solidFill>
                  <a:srgbClr val="DDDDDD"/>
                </a:solidFill>
                <a:latin typeface="Times New Roman" pitchFamily="18" charset="0"/>
              </a:rPr>
              <a:t>1446</a:t>
            </a:r>
            <a:r>
              <a:rPr lang="en-US" altLang="en-US" sz="3200">
                <a:solidFill>
                  <a:schemeClr val="bg2"/>
                </a:solidFill>
                <a:latin typeface="Times New Roman" pitchFamily="18" charset="0"/>
              </a:rPr>
              <a:t> </a:t>
            </a:r>
          </a:p>
        </p:txBody>
      </p:sp>
      <p:sp>
        <p:nvSpPr>
          <p:cNvPr id="426011" name="Text Box 27"/>
          <p:cNvSpPr txBox="1">
            <a:spLocks noChangeArrowheads="1"/>
          </p:cNvSpPr>
          <p:nvPr/>
        </p:nvSpPr>
        <p:spPr bwMode="auto">
          <a:xfrm>
            <a:off x="7239000" y="1676400"/>
            <a:ext cx="14478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200">
                <a:solidFill>
                  <a:schemeClr val="bg1"/>
                </a:solidFill>
                <a:latin typeface="Times New Roman" pitchFamily="18" charset="0"/>
              </a:rPr>
              <a:t>966</a:t>
            </a:r>
            <a:r>
              <a:rPr lang="en-US" altLang="en-US" sz="3200">
                <a:solidFill>
                  <a:schemeClr val="tx2"/>
                </a:solidFill>
                <a:latin typeface="Times New Roman" pitchFamily="18" charset="0"/>
              </a:rPr>
              <a:t> </a:t>
            </a:r>
          </a:p>
        </p:txBody>
      </p:sp>
      <p:sp>
        <p:nvSpPr>
          <p:cNvPr id="426012" name="Text Box 28"/>
          <p:cNvSpPr txBox="1">
            <a:spLocks noChangeArrowheads="1"/>
          </p:cNvSpPr>
          <p:nvPr/>
        </p:nvSpPr>
        <p:spPr bwMode="auto">
          <a:xfrm>
            <a:off x="4495800" y="868363"/>
            <a:ext cx="1905000" cy="5794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200">
                <a:solidFill>
                  <a:srgbClr val="DDDDDD"/>
                </a:solidFill>
                <a:latin typeface="Times New Roman" pitchFamily="18" charset="0"/>
              </a:rPr>
              <a:t>480</a:t>
            </a:r>
            <a:r>
              <a:rPr lang="en-US" altLang="zh-CN" sz="3200">
                <a:solidFill>
                  <a:srgbClr val="DDDDDD"/>
                </a:solidFill>
                <a:latin typeface="Times New Roman" pitchFamily="18" charset="0"/>
                <a:ea typeface="SimSun" pitchFamily="2" charset="-122"/>
              </a:rPr>
              <a:t> </a:t>
            </a:r>
            <a:r>
              <a:rPr lang="zh-CN" altLang="en-US" sz="3200">
                <a:solidFill>
                  <a:srgbClr val="DDDDDD"/>
                </a:solidFill>
                <a:latin typeface="Times New Roman" pitchFamily="18" charset="0"/>
                <a:ea typeface="SimSun" pitchFamily="2" charset="-122"/>
              </a:rPr>
              <a:t>年</a:t>
            </a:r>
            <a:r>
              <a:rPr lang="zh-CN" altLang="en-US" sz="3200">
                <a:solidFill>
                  <a:schemeClr val="bg2"/>
                </a:solidFill>
                <a:latin typeface="Times New Roman" pitchFamily="18" charset="0"/>
                <a:ea typeface="SimSun" pitchFamily="2" charset="-122"/>
              </a:rPr>
              <a:t> </a:t>
            </a:r>
          </a:p>
        </p:txBody>
      </p:sp>
      <p:sp>
        <p:nvSpPr>
          <p:cNvPr id="426013" name="AutoShape 29"/>
          <p:cNvSpPr>
            <a:spLocks noChangeArrowheads="1"/>
          </p:cNvSpPr>
          <p:nvPr/>
        </p:nvSpPr>
        <p:spPr bwMode="auto">
          <a:xfrm>
            <a:off x="3048000" y="1295400"/>
            <a:ext cx="4953000" cy="381000"/>
          </a:xfrm>
          <a:prstGeom prst="leftRightArrow">
            <a:avLst>
              <a:gd name="adj1" fmla="val 50000"/>
              <a:gd name="adj2" fmla="val 260000"/>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endParaRPr lang="en-GB"/>
          </a:p>
        </p:txBody>
      </p:sp>
      <p:sp>
        <p:nvSpPr>
          <p:cNvPr id="426014" name="Text Box 30"/>
          <p:cNvSpPr txBox="1">
            <a:spLocks noChangeArrowheads="1"/>
          </p:cNvSpPr>
          <p:nvPr/>
        </p:nvSpPr>
        <p:spPr bwMode="auto">
          <a:xfrm rot="-5365335">
            <a:off x="6629400" y="2738438"/>
            <a:ext cx="21336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2400">
                <a:solidFill>
                  <a:srgbClr val="DDDDDD"/>
                </a:solidFill>
                <a:latin typeface="Times New Roman" pitchFamily="18" charset="0"/>
                <a:ea typeface="SimSun" pitchFamily="2" charset="-122"/>
              </a:rPr>
              <a:t>大卫 </a:t>
            </a:r>
            <a:r>
              <a:rPr lang="en-US" altLang="en-US" sz="2400">
                <a:solidFill>
                  <a:srgbClr val="DDDDDD"/>
                </a:solidFill>
                <a:latin typeface="Times New Roman" pitchFamily="18" charset="0"/>
              </a:rPr>
              <a:t>40 </a:t>
            </a:r>
            <a:r>
              <a:rPr lang="zh-CN" altLang="en-US" sz="2400">
                <a:solidFill>
                  <a:srgbClr val="DDDDDD"/>
                </a:solidFill>
                <a:latin typeface="Times New Roman" pitchFamily="18" charset="0"/>
                <a:ea typeface="SimSun" pitchFamily="2" charset="-122"/>
              </a:rPr>
              <a:t>年</a:t>
            </a:r>
            <a:r>
              <a:rPr lang="zh-CN" altLang="en-US" sz="2400">
                <a:solidFill>
                  <a:schemeClr val="bg2"/>
                </a:solidFill>
                <a:latin typeface="Times New Roman" pitchFamily="18" charset="0"/>
                <a:ea typeface="SimSun" pitchFamily="2" charset="-122"/>
              </a:rPr>
              <a:t> </a:t>
            </a:r>
          </a:p>
        </p:txBody>
      </p:sp>
      <p:sp>
        <p:nvSpPr>
          <p:cNvPr id="426015" name="Text Box 31"/>
          <p:cNvSpPr txBox="1">
            <a:spLocks noChangeArrowheads="1"/>
          </p:cNvSpPr>
          <p:nvPr/>
        </p:nvSpPr>
        <p:spPr bwMode="auto">
          <a:xfrm rot="-5365335">
            <a:off x="6248400" y="2743200"/>
            <a:ext cx="21336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2400">
                <a:solidFill>
                  <a:srgbClr val="DDDDDD"/>
                </a:solidFill>
                <a:latin typeface="Times New Roman" pitchFamily="18" charset="0"/>
                <a:ea typeface="SimSun" pitchFamily="2" charset="-122"/>
              </a:rPr>
              <a:t>扫罗 </a:t>
            </a:r>
            <a:r>
              <a:rPr lang="en-US" altLang="en-US" sz="2400">
                <a:solidFill>
                  <a:srgbClr val="DDDDDD"/>
                </a:solidFill>
                <a:latin typeface="Times New Roman" pitchFamily="18" charset="0"/>
              </a:rPr>
              <a:t>40</a:t>
            </a:r>
            <a:r>
              <a:rPr lang="en-US" altLang="zh-CN" sz="2400">
                <a:solidFill>
                  <a:srgbClr val="DDDDDD"/>
                </a:solidFill>
                <a:latin typeface="Times New Roman" pitchFamily="18" charset="0"/>
                <a:ea typeface="SimSun" pitchFamily="2" charset="-122"/>
              </a:rPr>
              <a:t> </a:t>
            </a:r>
            <a:r>
              <a:rPr lang="zh-CN" altLang="en-US" sz="2400">
                <a:solidFill>
                  <a:srgbClr val="DDDDDD"/>
                </a:solidFill>
                <a:latin typeface="Times New Roman" pitchFamily="18" charset="0"/>
                <a:ea typeface="SimSun" pitchFamily="2" charset="-122"/>
              </a:rPr>
              <a:t>年</a:t>
            </a:r>
            <a:r>
              <a:rPr lang="zh-CN" altLang="en-US" sz="2400">
                <a:solidFill>
                  <a:schemeClr val="bg2"/>
                </a:solidFill>
                <a:latin typeface="Times New Roman" pitchFamily="18" charset="0"/>
                <a:ea typeface="SimSun" pitchFamily="2" charset="-122"/>
              </a:rPr>
              <a:t> </a:t>
            </a:r>
          </a:p>
        </p:txBody>
      </p:sp>
      <p:sp>
        <p:nvSpPr>
          <p:cNvPr id="426016" name="Text Box 32"/>
          <p:cNvSpPr txBox="1">
            <a:spLocks noChangeArrowheads="1"/>
          </p:cNvSpPr>
          <p:nvPr/>
        </p:nvSpPr>
        <p:spPr bwMode="auto">
          <a:xfrm>
            <a:off x="4648200" y="1676400"/>
            <a:ext cx="16764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200">
                <a:solidFill>
                  <a:srgbClr val="DDDDDD"/>
                </a:solidFill>
                <a:latin typeface="Times New Roman" pitchFamily="18" charset="0"/>
              </a:rPr>
              <a:t>360 </a:t>
            </a:r>
            <a:r>
              <a:rPr lang="zh-CN" altLang="en-US" sz="3200">
                <a:solidFill>
                  <a:srgbClr val="DDDDDD"/>
                </a:solidFill>
                <a:latin typeface="Times New Roman" pitchFamily="18" charset="0"/>
                <a:ea typeface="SimSun" pitchFamily="2" charset="-122"/>
              </a:rPr>
              <a:t>年</a:t>
            </a:r>
            <a:r>
              <a:rPr lang="zh-CN" altLang="en-US" sz="3200">
                <a:solidFill>
                  <a:schemeClr val="bg2"/>
                </a:solidFill>
                <a:latin typeface="Times New Roman" pitchFamily="18" charset="0"/>
                <a:ea typeface="SimSun" pitchFamily="2" charset="-122"/>
              </a:rPr>
              <a:t> </a:t>
            </a:r>
          </a:p>
        </p:txBody>
      </p:sp>
      <p:sp>
        <p:nvSpPr>
          <p:cNvPr id="426017" name="AutoShape 33"/>
          <p:cNvSpPr>
            <a:spLocks noChangeArrowheads="1"/>
          </p:cNvSpPr>
          <p:nvPr/>
        </p:nvSpPr>
        <p:spPr bwMode="auto">
          <a:xfrm>
            <a:off x="3581400" y="2103438"/>
            <a:ext cx="3657600" cy="381000"/>
          </a:xfrm>
          <a:prstGeom prst="leftRightArrow">
            <a:avLst>
              <a:gd name="adj1" fmla="val 50000"/>
              <a:gd name="adj2" fmla="val 192000"/>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endParaRPr lang="en-GB"/>
          </a:p>
        </p:txBody>
      </p:sp>
      <p:sp>
        <p:nvSpPr>
          <p:cNvPr id="426018" name="Text Box 34"/>
          <p:cNvSpPr txBox="1">
            <a:spLocks noChangeArrowheads="1"/>
          </p:cNvSpPr>
          <p:nvPr/>
        </p:nvSpPr>
        <p:spPr bwMode="auto">
          <a:xfrm>
            <a:off x="4572000" y="2514600"/>
            <a:ext cx="1828800" cy="5794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3200">
                <a:solidFill>
                  <a:srgbClr val="DDDDDD"/>
                </a:solidFill>
                <a:latin typeface="Times New Roman" pitchFamily="18" charset="0"/>
              </a:rPr>
              <a:t>410 </a:t>
            </a:r>
            <a:r>
              <a:rPr lang="zh-CN" altLang="en-US" sz="3200">
                <a:solidFill>
                  <a:srgbClr val="DDDDDD"/>
                </a:solidFill>
                <a:latin typeface="Times New Roman" pitchFamily="18" charset="0"/>
                <a:ea typeface="SimSun" pitchFamily="2" charset="-122"/>
              </a:rPr>
              <a:t>年</a:t>
            </a:r>
            <a:r>
              <a:rPr lang="zh-CN" altLang="en-US" sz="3200">
                <a:solidFill>
                  <a:schemeClr val="bg2"/>
                </a:solidFill>
                <a:latin typeface="Times New Roman" pitchFamily="18" charset="0"/>
                <a:ea typeface="SimSun" pitchFamily="2" charset="-122"/>
              </a:rPr>
              <a:t> </a:t>
            </a:r>
          </a:p>
        </p:txBody>
      </p:sp>
      <p:sp>
        <p:nvSpPr>
          <p:cNvPr id="426019" name="AutoShape 35"/>
          <p:cNvSpPr>
            <a:spLocks noChangeArrowheads="1"/>
          </p:cNvSpPr>
          <p:nvPr/>
        </p:nvSpPr>
        <p:spPr bwMode="auto">
          <a:xfrm>
            <a:off x="2971800" y="2971800"/>
            <a:ext cx="4343400" cy="381000"/>
          </a:xfrm>
          <a:prstGeom prst="leftRightArrow">
            <a:avLst>
              <a:gd name="adj1" fmla="val 50000"/>
              <a:gd name="adj2" fmla="val 228000"/>
            </a:avLst>
          </a:prstGeom>
          <a:solidFill>
            <a:srgbClr val="FFFF00"/>
          </a:solidFill>
          <a:ln w="9525">
            <a:solidFill>
              <a:schemeClr val="tx1"/>
            </a:solidFill>
            <a:miter lim="800000"/>
            <a:headEnd/>
            <a:tailEnd/>
          </a:ln>
          <a:effectLst>
            <a:outerShdw dist="35921" dir="2700000" algn="ctr" rotWithShape="0">
              <a:srgbClr val="808080"/>
            </a:outerShdw>
          </a:effectLst>
        </p:spPr>
        <p:txBody>
          <a:bodyPr wrap="none" anchor="ctr"/>
          <a:lstStyle/>
          <a:p>
            <a:endParaRPr lang="en-GB"/>
          </a:p>
        </p:txBody>
      </p:sp>
      <p:sp>
        <p:nvSpPr>
          <p:cNvPr id="426020" name="WordArt 36"/>
          <p:cNvSpPr>
            <a:spLocks noChangeArrowheads="1" noChangeShapeType="1" noTextEdit="1"/>
          </p:cNvSpPr>
          <p:nvPr/>
        </p:nvSpPr>
        <p:spPr bwMode="auto">
          <a:xfrm>
            <a:off x="5029200" y="3090863"/>
            <a:ext cx="241300" cy="642937"/>
          </a:xfrm>
          <a:prstGeom prst="rect">
            <a:avLst/>
          </a:prstGeom>
        </p:spPr>
        <p:txBody>
          <a:bodyPr wrap="none" fromWordArt="1">
            <a:prstTxWarp prst="textDoubleWave1">
              <a:avLst>
                <a:gd name="adj1" fmla="val 6500"/>
                <a:gd name="adj2" fmla="val 0"/>
              </a:avLst>
            </a:prstTxWarp>
          </a:bodyPr>
          <a:lstStyle/>
          <a:p>
            <a:pPr algn="ctr"/>
            <a:r>
              <a:rPr lang="en-GB"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a:t>
            </a:r>
          </a:p>
        </p:txBody>
      </p:sp>
      <p:sp>
        <p:nvSpPr>
          <p:cNvPr id="426021" name="Text Box 37"/>
          <p:cNvSpPr txBox="1">
            <a:spLocks noChangeArrowheads="1"/>
          </p:cNvSpPr>
          <p:nvPr/>
        </p:nvSpPr>
        <p:spPr bwMode="auto">
          <a:xfrm rot="-5365335">
            <a:off x="2019300" y="2705100"/>
            <a:ext cx="28194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2400">
                <a:solidFill>
                  <a:srgbClr val="DDDDDD"/>
                </a:solidFill>
                <a:latin typeface="Times New Roman" pitchFamily="18" charset="0"/>
                <a:ea typeface="SimSun" pitchFamily="2" charset="-122"/>
              </a:rPr>
              <a:t>荒野 </a:t>
            </a:r>
            <a:r>
              <a:rPr lang="en-US" altLang="en-US" sz="2400">
                <a:solidFill>
                  <a:srgbClr val="DDDDDD"/>
                </a:solidFill>
                <a:latin typeface="Times New Roman" pitchFamily="18" charset="0"/>
              </a:rPr>
              <a:t>40 </a:t>
            </a:r>
            <a:r>
              <a:rPr lang="zh-CN" altLang="en-US" sz="2400">
                <a:solidFill>
                  <a:srgbClr val="DDDDDD"/>
                </a:solidFill>
                <a:latin typeface="Times New Roman" pitchFamily="18" charset="0"/>
                <a:ea typeface="SimSun" pitchFamily="2" charset="-122"/>
              </a:rPr>
              <a:t>年</a:t>
            </a:r>
            <a:r>
              <a:rPr lang="zh-CN" altLang="en-US" sz="2400">
                <a:solidFill>
                  <a:schemeClr val="bg2"/>
                </a:solidFill>
                <a:latin typeface="Times New Roman" pitchFamily="18" charset="0"/>
                <a:ea typeface="SimSun" pitchFamily="2" charset="-122"/>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6013"/>
                                        </p:tgtEl>
                                        <p:attrNameLst>
                                          <p:attrName>style.visibility</p:attrName>
                                        </p:attrNameLst>
                                      </p:cBhvr>
                                      <p:to>
                                        <p:strVal val="visible"/>
                                      </p:to>
                                    </p:set>
                                    <p:animEffect transition="in" filter="fade">
                                      <p:cBhvr>
                                        <p:cTn id="7" dur="500"/>
                                        <p:tgtEl>
                                          <p:spTgt spid="4260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6014"/>
                                        </p:tgtEl>
                                        <p:attrNameLst>
                                          <p:attrName>style.visibility</p:attrName>
                                        </p:attrNameLst>
                                      </p:cBhvr>
                                      <p:to>
                                        <p:strVal val="visible"/>
                                      </p:to>
                                    </p:set>
                                    <p:animEffect transition="in" filter="fade">
                                      <p:cBhvr>
                                        <p:cTn id="12" dur="500"/>
                                        <p:tgtEl>
                                          <p:spTgt spid="4260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6015"/>
                                        </p:tgtEl>
                                        <p:attrNameLst>
                                          <p:attrName>style.visibility</p:attrName>
                                        </p:attrNameLst>
                                      </p:cBhvr>
                                      <p:to>
                                        <p:strVal val="visible"/>
                                      </p:to>
                                    </p:set>
                                    <p:animEffect transition="in" filter="fade">
                                      <p:cBhvr>
                                        <p:cTn id="17" dur="500"/>
                                        <p:tgtEl>
                                          <p:spTgt spid="4260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6016"/>
                                        </p:tgtEl>
                                        <p:attrNameLst>
                                          <p:attrName>style.visibility</p:attrName>
                                        </p:attrNameLst>
                                      </p:cBhvr>
                                      <p:to>
                                        <p:strVal val="visible"/>
                                      </p:to>
                                    </p:set>
                                    <p:animEffect transition="in" filter="fade">
                                      <p:cBhvr>
                                        <p:cTn id="22" dur="500"/>
                                        <p:tgtEl>
                                          <p:spTgt spid="4260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6017"/>
                                        </p:tgtEl>
                                        <p:attrNameLst>
                                          <p:attrName>style.visibility</p:attrName>
                                        </p:attrNameLst>
                                      </p:cBhvr>
                                      <p:to>
                                        <p:strVal val="visible"/>
                                      </p:to>
                                    </p:set>
                                    <p:animEffect transition="in" filter="fade">
                                      <p:cBhvr>
                                        <p:cTn id="27" dur="500"/>
                                        <p:tgtEl>
                                          <p:spTgt spid="42601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6018"/>
                                        </p:tgtEl>
                                        <p:attrNameLst>
                                          <p:attrName>style.visibility</p:attrName>
                                        </p:attrNameLst>
                                      </p:cBhvr>
                                      <p:to>
                                        <p:strVal val="visible"/>
                                      </p:to>
                                    </p:set>
                                    <p:animEffect transition="in" filter="fade">
                                      <p:cBhvr>
                                        <p:cTn id="32" dur="500"/>
                                        <p:tgtEl>
                                          <p:spTgt spid="42601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6019"/>
                                        </p:tgtEl>
                                        <p:attrNameLst>
                                          <p:attrName>style.visibility</p:attrName>
                                        </p:attrNameLst>
                                      </p:cBhvr>
                                      <p:to>
                                        <p:strVal val="visible"/>
                                      </p:to>
                                    </p:set>
                                    <p:animEffect transition="in" filter="fade">
                                      <p:cBhvr>
                                        <p:cTn id="37" dur="500"/>
                                        <p:tgtEl>
                                          <p:spTgt spid="4260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26020"/>
                                        </p:tgtEl>
                                        <p:attrNameLst>
                                          <p:attrName>style.visibility</p:attrName>
                                        </p:attrNameLst>
                                      </p:cBhvr>
                                      <p:to>
                                        <p:strVal val="visible"/>
                                      </p:to>
                                    </p:set>
                                    <p:animEffect transition="in" filter="fade">
                                      <p:cBhvr>
                                        <p:cTn id="42" dur="500"/>
                                        <p:tgtEl>
                                          <p:spTgt spid="426020"/>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26021"/>
                                        </p:tgtEl>
                                        <p:attrNameLst>
                                          <p:attrName>style.visibility</p:attrName>
                                        </p:attrNameLst>
                                      </p:cBhvr>
                                      <p:to>
                                        <p:strVal val="visible"/>
                                      </p:to>
                                    </p:set>
                                    <p:animEffect transition="in" filter="fade">
                                      <p:cBhvr>
                                        <p:cTn id="47" dur="500"/>
                                        <p:tgtEl>
                                          <p:spTgt spid="426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013" grpId="0" animBg="1"/>
      <p:bldP spid="426014" grpId="0" autoUpdateAnimBg="0"/>
      <p:bldP spid="426015" grpId="0" autoUpdateAnimBg="0"/>
      <p:bldP spid="426016" grpId="0" autoUpdateAnimBg="0"/>
      <p:bldP spid="426017" grpId="0" animBg="1"/>
      <p:bldP spid="426018" grpId="0" autoUpdateAnimBg="0"/>
      <p:bldP spid="426019" grpId="0" animBg="1"/>
      <p:bldP spid="426020" grpId="0" animBg="1"/>
      <p:bldP spid="426021"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7996" name="Object 12"/>
          <p:cNvGraphicFramePr>
            <a:graphicFrameLocks noChangeAspect="1"/>
          </p:cNvGraphicFramePr>
          <p:nvPr/>
        </p:nvGraphicFramePr>
        <p:xfrm>
          <a:off x="990600" y="228600"/>
          <a:ext cx="7937500" cy="7137400"/>
        </p:xfrm>
        <a:graphic>
          <a:graphicData uri="http://schemas.openxmlformats.org/presentationml/2006/ole">
            <mc:AlternateContent xmlns:mc="http://schemas.openxmlformats.org/markup-compatibility/2006">
              <mc:Choice xmlns:v="urn:schemas-microsoft-com:vml" Requires="v">
                <p:oleObj spid="_x0000_s298033" name="Document" r:id="rId4" imgW="6208551" imgH="5580787" progId="Word.Document.8">
                  <p:embed/>
                </p:oleObj>
              </mc:Choice>
              <mc:Fallback>
                <p:oleObj name="Document" r:id="rId4" imgW="6208551" imgH="5580787" progId="Word.Document.8">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28600"/>
                        <a:ext cx="7937500" cy="713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7986" name="Rectangle 2"/>
          <p:cNvSpPr>
            <a:spLocks noGrp="1" noChangeArrowheads="1"/>
          </p:cNvSpPr>
          <p:nvPr>
            <p:ph type="title"/>
          </p:nvPr>
        </p:nvSpPr>
        <p:spPr>
          <a:xfrm rot="16200000">
            <a:off x="-3124200" y="2971800"/>
            <a:ext cx="7086600" cy="685800"/>
          </a:xfrm>
        </p:spPr>
        <p:txBody>
          <a:bodyPr/>
          <a:lstStyle/>
          <a:p>
            <a:r>
              <a:rPr lang="zh-CN" altLang="en-US" sz="4800" b="1">
                <a:effectLst>
                  <a:outerShdw blurRad="38100" dist="38100" dir="2700000" algn="tl">
                    <a:srgbClr val="000000"/>
                  </a:outerShdw>
                </a:effectLst>
                <a:ea typeface="SimSun" pitchFamily="2" charset="-122"/>
              </a:rPr>
              <a:t>士师统治之年</a:t>
            </a:r>
            <a:r>
              <a:rPr lang="en-US" altLang="en-US" sz="4800"/>
              <a:t> </a:t>
            </a:r>
          </a:p>
        </p:txBody>
      </p:sp>
      <p:sp>
        <p:nvSpPr>
          <p:cNvPr id="297993" name="Text Box 9"/>
          <p:cNvSpPr txBox="1">
            <a:spLocks noChangeArrowheads="1"/>
          </p:cNvSpPr>
          <p:nvPr/>
        </p:nvSpPr>
        <p:spPr bwMode="auto">
          <a:xfrm>
            <a:off x="8375650" y="762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65c</a:t>
            </a:r>
          </a:p>
        </p:txBody>
      </p:sp>
      <p:sp>
        <p:nvSpPr>
          <p:cNvPr id="297998" name="WordArt 14"/>
          <p:cNvSpPr>
            <a:spLocks noChangeArrowheads="1" noChangeShapeType="1" noTextEdit="1"/>
          </p:cNvSpPr>
          <p:nvPr/>
        </p:nvSpPr>
        <p:spPr bwMode="auto">
          <a:xfrm>
            <a:off x="4953000" y="2514600"/>
            <a:ext cx="6096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114</a:t>
            </a:r>
          </a:p>
        </p:txBody>
      </p:sp>
      <p:sp>
        <p:nvSpPr>
          <p:cNvPr id="297999" name="WordArt 15"/>
          <p:cNvSpPr>
            <a:spLocks noChangeArrowheads="1" noChangeShapeType="1" noTextEdit="1"/>
          </p:cNvSpPr>
          <p:nvPr/>
        </p:nvSpPr>
        <p:spPr bwMode="auto">
          <a:xfrm>
            <a:off x="7620000" y="2514600"/>
            <a:ext cx="6096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296</a:t>
            </a:r>
          </a:p>
        </p:txBody>
      </p:sp>
      <p:sp>
        <p:nvSpPr>
          <p:cNvPr id="298000" name="WordArt 16"/>
          <p:cNvSpPr>
            <a:spLocks noChangeArrowheads="1" noChangeShapeType="1" noTextEdit="1"/>
          </p:cNvSpPr>
          <p:nvPr/>
        </p:nvSpPr>
        <p:spPr bwMode="auto">
          <a:xfrm>
            <a:off x="3657600" y="1676400"/>
            <a:ext cx="2133600" cy="711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压迫</a:t>
            </a:r>
            <a:endParaRPr lang="en-GB"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ndParaRPr>
          </a:p>
        </p:txBody>
      </p:sp>
      <p:sp>
        <p:nvSpPr>
          <p:cNvPr id="298002" name="WordArt 18"/>
          <p:cNvSpPr>
            <a:spLocks noChangeArrowheads="1" noChangeShapeType="1" noTextEdit="1"/>
          </p:cNvSpPr>
          <p:nvPr/>
        </p:nvSpPr>
        <p:spPr bwMode="auto">
          <a:xfrm>
            <a:off x="6248400" y="1676400"/>
            <a:ext cx="2133600" cy="711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安宁</a:t>
            </a:r>
            <a:endParaRPr lang="en-GB"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ndParaRPr>
          </a:p>
        </p:txBody>
      </p:sp>
      <p:sp>
        <p:nvSpPr>
          <p:cNvPr id="298003" name="WordArt 19"/>
          <p:cNvSpPr>
            <a:spLocks noChangeArrowheads="1" noChangeShapeType="1" noTextEdit="1"/>
          </p:cNvSpPr>
          <p:nvPr/>
        </p:nvSpPr>
        <p:spPr bwMode="auto">
          <a:xfrm>
            <a:off x="6019800" y="4267200"/>
            <a:ext cx="6096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410</a:t>
            </a:r>
          </a:p>
        </p:txBody>
      </p:sp>
      <p:sp>
        <p:nvSpPr>
          <p:cNvPr id="298004" name="WordArt 20"/>
          <p:cNvSpPr>
            <a:spLocks noChangeArrowheads="1" noChangeShapeType="1" noTextEdit="1"/>
          </p:cNvSpPr>
          <p:nvPr/>
        </p:nvSpPr>
        <p:spPr bwMode="auto">
          <a:xfrm>
            <a:off x="5257800" y="3429000"/>
            <a:ext cx="2133600" cy="711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总计</a:t>
            </a:r>
            <a:endParaRPr lang="en-GB"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ndParaRPr>
          </a:p>
        </p:txBody>
      </p:sp>
      <p:sp>
        <p:nvSpPr>
          <p:cNvPr id="298005" name="WordArt 21"/>
          <p:cNvSpPr>
            <a:spLocks noChangeArrowheads="1" noChangeShapeType="1" noTextEdit="1"/>
          </p:cNvSpPr>
          <p:nvPr/>
        </p:nvSpPr>
        <p:spPr bwMode="auto">
          <a:xfrm>
            <a:off x="990600" y="6299200"/>
            <a:ext cx="28956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公元前</a:t>
            </a:r>
            <a:r>
              <a:rPr lang="en-US" altLang="zh-CN"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1049</a:t>
            </a:r>
            <a:r>
              <a:rPr lang="zh-CN" altLang="en-US"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年参孙去世</a:t>
            </a:r>
            <a:endParaRPr lang="en-GB"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ndParaRPr>
          </a:p>
        </p:txBody>
      </p:sp>
      <p:sp>
        <p:nvSpPr>
          <p:cNvPr id="298006" name="WordArt 22"/>
          <p:cNvSpPr>
            <a:spLocks noChangeArrowheads="1" noChangeShapeType="1" noTextEdit="1"/>
          </p:cNvSpPr>
          <p:nvPr/>
        </p:nvSpPr>
        <p:spPr bwMode="auto">
          <a:xfrm>
            <a:off x="990600" y="838200"/>
            <a:ext cx="4038600"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公元前</a:t>
            </a:r>
            <a:r>
              <a:rPr lang="en-US" altLang="zh-CN"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1381</a:t>
            </a:r>
            <a:r>
              <a:rPr lang="zh-CN" altLang="en-US"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年米所波大米开始统治</a:t>
            </a:r>
            <a:endParaRPr lang="en-GB"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ndParaRPr>
          </a:p>
        </p:txBody>
      </p:sp>
      <p:sp>
        <p:nvSpPr>
          <p:cNvPr id="298009" name="AutoShape 25"/>
          <p:cNvSpPr>
            <a:spLocks noChangeArrowheads="1"/>
          </p:cNvSpPr>
          <p:nvPr/>
        </p:nvSpPr>
        <p:spPr bwMode="auto">
          <a:xfrm>
            <a:off x="1905000" y="1371600"/>
            <a:ext cx="990600" cy="4876800"/>
          </a:xfrm>
          <a:prstGeom prst="upDownArrow">
            <a:avLst>
              <a:gd name="adj1" fmla="val 50000"/>
              <a:gd name="adj2" fmla="val 98462"/>
            </a:avLst>
          </a:prstGeom>
          <a:gradFill rotWithShape="0">
            <a:gsLst>
              <a:gs pos="0">
                <a:schemeClr val="bg2"/>
              </a:gs>
              <a:gs pos="100000">
                <a:srgbClr val="FF9933"/>
              </a:gs>
            </a:gsLst>
            <a:path path="rect">
              <a:fillToRect l="50000" t="50000" r="50000" b="50000"/>
            </a:path>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endParaRPr lang="en-GB"/>
          </a:p>
        </p:txBody>
      </p:sp>
      <p:sp>
        <p:nvSpPr>
          <p:cNvPr id="298007" name="WordArt 23"/>
          <p:cNvSpPr>
            <a:spLocks noChangeArrowheads="1" noChangeShapeType="1" noTextEdit="1"/>
          </p:cNvSpPr>
          <p:nvPr/>
        </p:nvSpPr>
        <p:spPr bwMode="auto">
          <a:xfrm>
            <a:off x="2057400" y="4267200"/>
            <a:ext cx="6096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GB"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332</a:t>
            </a:r>
          </a:p>
        </p:txBody>
      </p:sp>
      <p:sp>
        <p:nvSpPr>
          <p:cNvPr id="298008" name="WordArt 24"/>
          <p:cNvSpPr>
            <a:spLocks noChangeArrowheads="1" noChangeShapeType="1" noTextEdit="1"/>
          </p:cNvSpPr>
          <p:nvPr/>
        </p:nvSpPr>
        <p:spPr bwMode="auto">
          <a:xfrm>
            <a:off x="1295400" y="3429000"/>
            <a:ext cx="2133600" cy="711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CN" altLang="en-US"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rPr>
              <a:t>总计</a:t>
            </a:r>
            <a:endParaRPr lang="en-GB" sz="3600" kern="10" normalizeH="1">
              <a:gradFill rotWithShape="0">
                <a:gsLst>
                  <a:gs pos="0">
                    <a:srgbClr val="FFFF00"/>
                  </a:gs>
                  <a:gs pos="100000">
                    <a:srgbClr val="FF9933"/>
                  </a:gs>
                </a:gsLst>
                <a:path path="rect">
                  <a:fillToRect l="50000" t="50000" r="50000" b="50000"/>
                </a:path>
              </a:gradFill>
              <a:effectLst>
                <a:outerShdw dist="35921" dir="2700000" algn="ctr" rotWithShape="0">
                  <a:srgbClr val="808080"/>
                </a:outerShdw>
              </a:effectLst>
              <a:latin typeface="FZLiBian-S02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8006"/>
                                        </p:tgtEl>
                                        <p:attrNameLst>
                                          <p:attrName>style.visibility</p:attrName>
                                        </p:attrNameLst>
                                      </p:cBhvr>
                                      <p:to>
                                        <p:strVal val="visible"/>
                                      </p:to>
                                    </p:set>
                                    <p:animEffect transition="in" filter="fade">
                                      <p:cBhvr>
                                        <p:cTn id="7" dur="500"/>
                                        <p:tgtEl>
                                          <p:spTgt spid="2980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8005"/>
                                        </p:tgtEl>
                                        <p:attrNameLst>
                                          <p:attrName>style.visibility</p:attrName>
                                        </p:attrNameLst>
                                      </p:cBhvr>
                                      <p:to>
                                        <p:strVal val="visible"/>
                                      </p:to>
                                    </p:set>
                                    <p:animEffect transition="in" filter="fade">
                                      <p:cBhvr>
                                        <p:cTn id="12" dur="500"/>
                                        <p:tgtEl>
                                          <p:spTgt spid="29800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8009"/>
                                        </p:tgtEl>
                                        <p:attrNameLst>
                                          <p:attrName>style.visibility</p:attrName>
                                        </p:attrNameLst>
                                      </p:cBhvr>
                                      <p:to>
                                        <p:strVal val="visible"/>
                                      </p:to>
                                    </p:set>
                                    <p:animEffect transition="in" filter="fade">
                                      <p:cBhvr>
                                        <p:cTn id="17" dur="500"/>
                                        <p:tgtEl>
                                          <p:spTgt spid="2980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8008"/>
                                        </p:tgtEl>
                                        <p:attrNameLst>
                                          <p:attrName>style.visibility</p:attrName>
                                        </p:attrNameLst>
                                      </p:cBhvr>
                                      <p:to>
                                        <p:strVal val="visible"/>
                                      </p:to>
                                    </p:set>
                                    <p:animEffect transition="in" filter="fade">
                                      <p:cBhvr>
                                        <p:cTn id="22" dur="500"/>
                                        <p:tgtEl>
                                          <p:spTgt spid="29800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8007"/>
                                        </p:tgtEl>
                                        <p:attrNameLst>
                                          <p:attrName>style.visibility</p:attrName>
                                        </p:attrNameLst>
                                      </p:cBhvr>
                                      <p:to>
                                        <p:strVal val="visible"/>
                                      </p:to>
                                    </p:set>
                                    <p:animEffect transition="in" filter="fade">
                                      <p:cBhvr>
                                        <p:cTn id="27" dur="500"/>
                                        <p:tgtEl>
                                          <p:spTgt spid="29800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8000"/>
                                        </p:tgtEl>
                                        <p:attrNameLst>
                                          <p:attrName>style.visibility</p:attrName>
                                        </p:attrNameLst>
                                      </p:cBhvr>
                                      <p:to>
                                        <p:strVal val="visible"/>
                                      </p:to>
                                    </p:set>
                                    <p:animEffect transition="in" filter="fade">
                                      <p:cBhvr>
                                        <p:cTn id="32" dur="500"/>
                                        <p:tgtEl>
                                          <p:spTgt spid="2980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97998"/>
                                        </p:tgtEl>
                                        <p:attrNameLst>
                                          <p:attrName>style.visibility</p:attrName>
                                        </p:attrNameLst>
                                      </p:cBhvr>
                                      <p:to>
                                        <p:strVal val="visible"/>
                                      </p:to>
                                    </p:set>
                                    <p:animEffect transition="in" filter="fade">
                                      <p:cBhvr>
                                        <p:cTn id="37" dur="500"/>
                                        <p:tgtEl>
                                          <p:spTgt spid="29799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8002"/>
                                        </p:tgtEl>
                                        <p:attrNameLst>
                                          <p:attrName>style.visibility</p:attrName>
                                        </p:attrNameLst>
                                      </p:cBhvr>
                                      <p:to>
                                        <p:strVal val="visible"/>
                                      </p:to>
                                    </p:set>
                                    <p:animEffect transition="in" filter="fade">
                                      <p:cBhvr>
                                        <p:cTn id="42" dur="500"/>
                                        <p:tgtEl>
                                          <p:spTgt spid="29800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7999"/>
                                        </p:tgtEl>
                                        <p:attrNameLst>
                                          <p:attrName>style.visibility</p:attrName>
                                        </p:attrNameLst>
                                      </p:cBhvr>
                                      <p:to>
                                        <p:strVal val="visible"/>
                                      </p:to>
                                    </p:set>
                                    <p:animEffect transition="in" filter="fade">
                                      <p:cBhvr>
                                        <p:cTn id="47" dur="500"/>
                                        <p:tgtEl>
                                          <p:spTgt spid="2979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8004"/>
                                        </p:tgtEl>
                                        <p:attrNameLst>
                                          <p:attrName>style.visibility</p:attrName>
                                        </p:attrNameLst>
                                      </p:cBhvr>
                                      <p:to>
                                        <p:strVal val="visible"/>
                                      </p:to>
                                    </p:set>
                                    <p:animEffect transition="in" filter="fade">
                                      <p:cBhvr>
                                        <p:cTn id="52" dur="500"/>
                                        <p:tgtEl>
                                          <p:spTgt spid="29800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8003"/>
                                        </p:tgtEl>
                                        <p:attrNameLst>
                                          <p:attrName>style.visibility</p:attrName>
                                        </p:attrNameLst>
                                      </p:cBhvr>
                                      <p:to>
                                        <p:strVal val="visible"/>
                                      </p:to>
                                    </p:set>
                                    <p:animEffect transition="in" filter="fade">
                                      <p:cBhvr>
                                        <p:cTn id="57" dur="500"/>
                                        <p:tgtEl>
                                          <p:spTgt spid="29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8" grpId="0" animBg="1"/>
      <p:bldP spid="297999" grpId="0" animBg="1"/>
      <p:bldP spid="298000" grpId="0" animBg="1"/>
      <p:bldP spid="298002" grpId="0" animBg="1"/>
      <p:bldP spid="298003" grpId="0" animBg="1"/>
      <p:bldP spid="298004" grpId="0" animBg="1"/>
      <p:bldP spid="298005" grpId="0" animBg="1"/>
      <p:bldP spid="298006" grpId="0" animBg="1"/>
      <p:bldP spid="298009" grpId="0" animBg="1"/>
      <p:bldP spid="298007" grpId="0" animBg="1"/>
      <p:bldP spid="29800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algn="ctr"/>
            <a:r>
              <a:rPr lang="zh-CN" altLang="en-US" b="1">
                <a:latin typeface="Arial" pitchFamily="34" charset="0"/>
                <a:ea typeface="SimSun" pitchFamily="2" charset="-122"/>
              </a:rPr>
              <a:t>有可能性的答案</a:t>
            </a:r>
            <a:endParaRPr lang="en-US" altLang="en-US" b="1">
              <a:latin typeface="Arial" pitchFamily="34" charset="0"/>
            </a:endParaRPr>
          </a:p>
        </p:txBody>
      </p:sp>
      <p:sp>
        <p:nvSpPr>
          <p:cNvPr id="70659" name="Rectangle 3"/>
          <p:cNvSpPr>
            <a:spLocks noGrp="1" noChangeArrowheads="1"/>
          </p:cNvSpPr>
          <p:nvPr>
            <p:ph type="body" idx="1"/>
          </p:nvPr>
        </p:nvSpPr>
        <p:spPr>
          <a:xfrm>
            <a:off x="1219200" y="1828800"/>
            <a:ext cx="7772400" cy="4495800"/>
          </a:xfrm>
        </p:spPr>
        <p:txBody>
          <a:bodyPr/>
          <a:lstStyle/>
          <a:p>
            <a:pPr marL="609600" indent="-609600">
              <a:buFontTx/>
              <a:buAutoNum type="arabicParenR"/>
            </a:pPr>
            <a:r>
              <a:rPr lang="zh-CN" altLang="en-US" b="1">
                <a:latin typeface="Arial" pitchFamily="34" charset="0"/>
                <a:ea typeface="SimSun" pitchFamily="2" charset="-122"/>
                <a:cs typeface="SimSun" pitchFamily="2" charset="-122"/>
              </a:rPr>
              <a:t>士师们领导的期间</a:t>
            </a:r>
            <a:r>
              <a:rPr lang="zh-CN" altLang="en-US" b="1">
                <a:solidFill>
                  <a:schemeClr val="accent1"/>
                </a:solidFill>
                <a:latin typeface="Arial" pitchFamily="34" charset="0"/>
                <a:ea typeface="SimSun" pitchFamily="2" charset="-122"/>
                <a:cs typeface="SimSun" pitchFamily="2" charset="-122"/>
              </a:rPr>
              <a:t>包挂了</a:t>
            </a:r>
            <a:r>
              <a:rPr lang="zh-CN" altLang="en-US" b="1">
                <a:latin typeface="Arial" pitchFamily="34" charset="0"/>
                <a:ea typeface="SimSun" pitchFamily="2" charset="-122"/>
                <a:cs typeface="SimSun" pitchFamily="2" charset="-122"/>
              </a:rPr>
              <a:t>以色列</a:t>
            </a:r>
            <a:r>
              <a:rPr lang="zh-CN" altLang="en-US" b="1">
                <a:solidFill>
                  <a:schemeClr val="accent1"/>
                </a:solidFill>
                <a:latin typeface="Arial" pitchFamily="34" charset="0"/>
                <a:ea typeface="SimSun" pitchFamily="2" charset="-122"/>
                <a:cs typeface="SimSun" pitchFamily="2" charset="-122"/>
              </a:rPr>
              <a:t>被敌人压迫之年</a:t>
            </a:r>
            <a:r>
              <a:rPr lang="zh-CN" altLang="en-US" b="1">
                <a:latin typeface="Arial" pitchFamily="34" charset="0"/>
                <a:ea typeface="SimSun" pitchFamily="2" charset="-122"/>
                <a:cs typeface="SimSun" pitchFamily="2" charset="-122"/>
              </a:rPr>
              <a:t>。</a:t>
            </a:r>
            <a:endParaRPr lang="en-US" altLang="en-US" b="1">
              <a:latin typeface="Arial" pitchFamily="34" charset="0"/>
              <a:ea typeface="SimSun" pitchFamily="2" charset="-122"/>
              <a:cs typeface="SimSun" pitchFamily="2" charset="-122"/>
            </a:endParaRPr>
          </a:p>
          <a:p>
            <a:pPr marL="609600" indent="-609600">
              <a:buFontTx/>
              <a:buAutoNum type="arabicParenR"/>
            </a:pPr>
            <a:r>
              <a:rPr lang="zh-CN" altLang="en-US" b="1">
                <a:latin typeface="Arial" pitchFamily="34" charset="0"/>
                <a:ea typeface="SimSun" pitchFamily="2" charset="-122"/>
                <a:cs typeface="SimSun" pitchFamily="2" charset="-122"/>
              </a:rPr>
              <a:t>几位士师们</a:t>
            </a:r>
            <a:r>
              <a:rPr lang="zh-CN" altLang="en-US" b="1">
                <a:solidFill>
                  <a:schemeClr val="accent1"/>
                </a:solidFill>
                <a:latin typeface="Arial" pitchFamily="34" charset="0"/>
                <a:ea typeface="SimSun" pitchFamily="2" charset="-122"/>
                <a:cs typeface="SimSun" pitchFamily="2" charset="-122"/>
              </a:rPr>
              <a:t>同时间</a:t>
            </a:r>
            <a:r>
              <a:rPr lang="zh-CN" altLang="en-US" b="1">
                <a:latin typeface="Arial" pitchFamily="34" charset="0"/>
                <a:ea typeface="SimSun" pitchFamily="2" charset="-122"/>
                <a:cs typeface="SimSun" pitchFamily="2" charset="-122"/>
              </a:rPr>
              <a:t>领导。</a:t>
            </a:r>
            <a:endParaRPr lang="en-US" altLang="en-US" b="1">
              <a:latin typeface="Arial" pitchFamily="34" charset="0"/>
              <a:ea typeface="SimSun" pitchFamily="2" charset="-122"/>
              <a:cs typeface="SimSun" pitchFamily="2" charset="-122"/>
            </a:endParaRPr>
          </a:p>
          <a:p>
            <a:pPr marL="609600" indent="-609600"/>
            <a:endParaRPr lang="en-US" altLang="en-US" b="1">
              <a:latin typeface="Arial" pitchFamily="34" charset="0"/>
            </a:endParaRPr>
          </a:p>
        </p:txBody>
      </p:sp>
      <p:sp>
        <p:nvSpPr>
          <p:cNvPr id="70660" name="Text Box 4"/>
          <p:cNvSpPr txBox="1">
            <a:spLocks noChangeArrowheads="1"/>
          </p:cNvSpPr>
          <p:nvPr/>
        </p:nvSpPr>
        <p:spPr bwMode="auto">
          <a:xfrm>
            <a:off x="8305800" y="76200"/>
            <a:ext cx="608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0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0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6675"/>
            <a:ext cx="4810125" cy="679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8179" name="Rectangle 3"/>
          <p:cNvSpPr>
            <a:spLocks noChangeArrowheads="1"/>
          </p:cNvSpPr>
          <p:nvPr/>
        </p:nvSpPr>
        <p:spPr bwMode="auto">
          <a:xfrm>
            <a:off x="5181600" y="57912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180" name="Line 4"/>
          <p:cNvSpPr>
            <a:spLocks noChangeShapeType="1"/>
          </p:cNvSpPr>
          <p:nvPr/>
        </p:nvSpPr>
        <p:spPr bwMode="auto">
          <a:xfrm>
            <a:off x="1828800" y="5943600"/>
            <a:ext cx="33528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181" name="Rectangle 5"/>
          <p:cNvSpPr>
            <a:spLocks noChangeArrowheads="1"/>
          </p:cNvSpPr>
          <p:nvPr/>
        </p:nvSpPr>
        <p:spPr bwMode="auto">
          <a:xfrm>
            <a:off x="7239000" y="43434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182" name="Line 6"/>
          <p:cNvSpPr>
            <a:spLocks noChangeShapeType="1"/>
          </p:cNvSpPr>
          <p:nvPr/>
        </p:nvSpPr>
        <p:spPr bwMode="auto">
          <a:xfrm>
            <a:off x="2743200" y="4572000"/>
            <a:ext cx="44958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183" name="Text Box 7"/>
          <p:cNvSpPr txBox="1">
            <a:spLocks noChangeArrowheads="1"/>
          </p:cNvSpPr>
          <p:nvPr/>
        </p:nvSpPr>
        <p:spPr bwMode="auto">
          <a:xfrm>
            <a:off x="5562600" y="5715000"/>
            <a:ext cx="1103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FZLiBian-S02S" pitchFamily="2" charset="-122"/>
                <a:ea typeface="SimSun" pitchFamily="2" charset="-122"/>
              </a:rPr>
              <a:t>俄陀聂</a:t>
            </a:r>
            <a:endParaRPr lang="en-US" altLang="en-US" sz="2400">
              <a:latin typeface="FZLiBian-S02S" pitchFamily="2" charset="-122"/>
              <a:ea typeface="SimSun" pitchFamily="2" charset="-122"/>
            </a:endParaRPr>
          </a:p>
        </p:txBody>
      </p:sp>
      <p:sp>
        <p:nvSpPr>
          <p:cNvPr id="178184" name="Text Box 8"/>
          <p:cNvSpPr txBox="1">
            <a:spLocks noChangeArrowheads="1"/>
          </p:cNvSpPr>
          <p:nvPr/>
        </p:nvSpPr>
        <p:spPr bwMode="auto">
          <a:xfrm>
            <a:off x="7816850" y="4267200"/>
            <a:ext cx="796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latin typeface="FZLiBian-S02S" pitchFamily="2" charset="-122"/>
                <a:ea typeface="SimSun" pitchFamily="2" charset="-122"/>
              </a:rPr>
              <a:t>以笏</a:t>
            </a:r>
          </a:p>
        </p:txBody>
      </p:sp>
      <p:sp>
        <p:nvSpPr>
          <p:cNvPr id="178185" name="Line 9"/>
          <p:cNvSpPr>
            <a:spLocks noChangeShapeType="1"/>
          </p:cNvSpPr>
          <p:nvPr/>
        </p:nvSpPr>
        <p:spPr bwMode="auto">
          <a:xfrm rot="20524962" flipV="1">
            <a:off x="2122488" y="989013"/>
            <a:ext cx="3289300" cy="73342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186" name="Rectangle 10"/>
          <p:cNvSpPr>
            <a:spLocks noChangeArrowheads="1"/>
          </p:cNvSpPr>
          <p:nvPr/>
        </p:nvSpPr>
        <p:spPr bwMode="auto">
          <a:xfrm>
            <a:off x="5181600" y="3048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187" name="Text Box 11"/>
          <p:cNvSpPr txBox="1">
            <a:spLocks noChangeArrowheads="1"/>
          </p:cNvSpPr>
          <p:nvPr/>
        </p:nvSpPr>
        <p:spPr bwMode="auto">
          <a:xfrm>
            <a:off x="5607050" y="207963"/>
            <a:ext cx="796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latin typeface="FZLiBian-S02S" pitchFamily="2" charset="-122"/>
                <a:ea typeface="SimSun" pitchFamily="2" charset="-122"/>
              </a:rPr>
              <a:t>珊迦</a:t>
            </a:r>
            <a:endParaRPr lang="en-US" altLang="en-US" sz="2400">
              <a:latin typeface="FZLiBian-S02S" pitchFamily="2" charset="-122"/>
              <a:ea typeface="SimSun" pitchFamily="2" charset="-122"/>
            </a:endParaRPr>
          </a:p>
        </p:txBody>
      </p:sp>
      <p:sp>
        <p:nvSpPr>
          <p:cNvPr id="178188" name="Line 12"/>
          <p:cNvSpPr>
            <a:spLocks noChangeShapeType="1"/>
          </p:cNvSpPr>
          <p:nvPr/>
        </p:nvSpPr>
        <p:spPr bwMode="auto">
          <a:xfrm>
            <a:off x="2286000" y="4800600"/>
            <a:ext cx="28956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189" name="Line 13"/>
          <p:cNvSpPr>
            <a:spLocks noChangeShapeType="1"/>
          </p:cNvSpPr>
          <p:nvPr/>
        </p:nvSpPr>
        <p:spPr bwMode="auto">
          <a:xfrm>
            <a:off x="2971800" y="2667000"/>
            <a:ext cx="42672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190" name="Rectangle 14"/>
          <p:cNvSpPr>
            <a:spLocks noChangeArrowheads="1"/>
          </p:cNvSpPr>
          <p:nvPr/>
        </p:nvSpPr>
        <p:spPr bwMode="auto">
          <a:xfrm>
            <a:off x="5181600" y="46482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191" name="Rectangle 15"/>
          <p:cNvSpPr>
            <a:spLocks noChangeArrowheads="1"/>
          </p:cNvSpPr>
          <p:nvPr/>
        </p:nvSpPr>
        <p:spPr bwMode="auto">
          <a:xfrm>
            <a:off x="7239000" y="24384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192" name="Text Box 16"/>
          <p:cNvSpPr txBox="1">
            <a:spLocks noChangeArrowheads="1"/>
          </p:cNvSpPr>
          <p:nvPr/>
        </p:nvSpPr>
        <p:spPr bwMode="auto">
          <a:xfrm>
            <a:off x="5530850" y="4551363"/>
            <a:ext cx="1103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latin typeface="FZLiBian-S02S" pitchFamily="2" charset="-122"/>
                <a:ea typeface="SimSun" pitchFamily="2" charset="-122"/>
              </a:rPr>
              <a:t>底波拉</a:t>
            </a:r>
          </a:p>
        </p:txBody>
      </p:sp>
      <p:sp>
        <p:nvSpPr>
          <p:cNvPr id="178193" name="Text Box 17"/>
          <p:cNvSpPr txBox="1">
            <a:spLocks noChangeArrowheads="1"/>
          </p:cNvSpPr>
          <p:nvPr/>
        </p:nvSpPr>
        <p:spPr bwMode="auto">
          <a:xfrm>
            <a:off x="7740650" y="2362200"/>
            <a:ext cx="796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latin typeface="FZLiBian-S02S" pitchFamily="2" charset="-122"/>
                <a:ea typeface="SimSun" pitchFamily="2" charset="-122"/>
              </a:rPr>
              <a:t>巴拉</a:t>
            </a:r>
          </a:p>
        </p:txBody>
      </p:sp>
      <p:sp>
        <p:nvSpPr>
          <p:cNvPr id="178194" name="Line 18"/>
          <p:cNvSpPr>
            <a:spLocks noChangeShapeType="1"/>
          </p:cNvSpPr>
          <p:nvPr/>
        </p:nvSpPr>
        <p:spPr bwMode="auto">
          <a:xfrm>
            <a:off x="2743200" y="3048000"/>
            <a:ext cx="24384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195" name="Rectangle 19"/>
          <p:cNvSpPr>
            <a:spLocks noChangeArrowheads="1"/>
          </p:cNvSpPr>
          <p:nvPr/>
        </p:nvSpPr>
        <p:spPr bwMode="auto">
          <a:xfrm>
            <a:off x="5181600" y="28956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196" name="Text Box 20"/>
          <p:cNvSpPr txBox="1">
            <a:spLocks noChangeArrowheads="1"/>
          </p:cNvSpPr>
          <p:nvPr/>
        </p:nvSpPr>
        <p:spPr bwMode="auto">
          <a:xfrm>
            <a:off x="5683250" y="2819400"/>
            <a:ext cx="796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latin typeface="FZLiBian-S02S" pitchFamily="2" charset="-122"/>
                <a:ea typeface="SimSun" pitchFamily="2" charset="-122"/>
              </a:rPr>
              <a:t>基甸</a:t>
            </a:r>
          </a:p>
        </p:txBody>
      </p:sp>
      <p:sp>
        <p:nvSpPr>
          <p:cNvPr id="178197" name="Line 21"/>
          <p:cNvSpPr>
            <a:spLocks noChangeShapeType="1"/>
          </p:cNvSpPr>
          <p:nvPr/>
        </p:nvSpPr>
        <p:spPr bwMode="auto">
          <a:xfrm>
            <a:off x="2438400" y="4114800"/>
            <a:ext cx="27432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198" name="Rectangle 22"/>
          <p:cNvSpPr>
            <a:spLocks noChangeArrowheads="1"/>
          </p:cNvSpPr>
          <p:nvPr/>
        </p:nvSpPr>
        <p:spPr bwMode="auto">
          <a:xfrm>
            <a:off x="5181600" y="39624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199" name="Text Box 23"/>
          <p:cNvSpPr txBox="1">
            <a:spLocks noChangeArrowheads="1"/>
          </p:cNvSpPr>
          <p:nvPr/>
        </p:nvSpPr>
        <p:spPr bwMode="auto">
          <a:xfrm>
            <a:off x="5378450" y="3906838"/>
            <a:ext cx="1409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latin typeface="FZLiBian-S02S" pitchFamily="2" charset="-122"/>
                <a:ea typeface="SimSun" pitchFamily="2" charset="-122"/>
              </a:rPr>
              <a:t>亚比米勒</a:t>
            </a:r>
            <a:endParaRPr lang="en-US" altLang="en-US" sz="2400">
              <a:latin typeface="FZLiBian-S02S" pitchFamily="2" charset="-122"/>
              <a:ea typeface="SimSun" pitchFamily="2" charset="-122"/>
            </a:endParaRPr>
          </a:p>
        </p:txBody>
      </p:sp>
      <p:sp>
        <p:nvSpPr>
          <p:cNvPr id="178200" name="Line 24"/>
          <p:cNvSpPr>
            <a:spLocks noChangeShapeType="1"/>
          </p:cNvSpPr>
          <p:nvPr/>
        </p:nvSpPr>
        <p:spPr bwMode="auto">
          <a:xfrm>
            <a:off x="2209800" y="3810000"/>
            <a:ext cx="50292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201" name="Rectangle 25"/>
          <p:cNvSpPr>
            <a:spLocks noChangeArrowheads="1"/>
          </p:cNvSpPr>
          <p:nvPr/>
        </p:nvSpPr>
        <p:spPr bwMode="auto">
          <a:xfrm>
            <a:off x="7239000" y="35814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202" name="Text Box 26"/>
          <p:cNvSpPr txBox="1">
            <a:spLocks noChangeArrowheads="1"/>
          </p:cNvSpPr>
          <p:nvPr/>
        </p:nvSpPr>
        <p:spPr bwMode="auto">
          <a:xfrm>
            <a:off x="7772400" y="3525838"/>
            <a:ext cx="796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latin typeface="FZLiBian-S02S" pitchFamily="2" charset="-122"/>
                <a:ea typeface="SimSun" pitchFamily="2" charset="-122"/>
              </a:rPr>
              <a:t>陀拉</a:t>
            </a:r>
            <a:endParaRPr lang="en-US" altLang="en-US" sz="2400">
              <a:latin typeface="FZLiBian-S02S" pitchFamily="2" charset="-122"/>
              <a:ea typeface="SimSun" pitchFamily="2" charset="-122"/>
            </a:endParaRPr>
          </a:p>
        </p:txBody>
      </p:sp>
      <p:sp>
        <p:nvSpPr>
          <p:cNvPr id="178203" name="Line 27"/>
          <p:cNvSpPr>
            <a:spLocks noChangeShapeType="1"/>
          </p:cNvSpPr>
          <p:nvPr/>
        </p:nvSpPr>
        <p:spPr bwMode="auto">
          <a:xfrm rot="-1209774">
            <a:off x="3397250" y="2227263"/>
            <a:ext cx="3840163" cy="60007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204" name="Rectangle 28"/>
          <p:cNvSpPr>
            <a:spLocks noChangeArrowheads="1"/>
          </p:cNvSpPr>
          <p:nvPr/>
        </p:nvSpPr>
        <p:spPr bwMode="auto">
          <a:xfrm>
            <a:off x="7239000" y="19050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205" name="Text Box 29"/>
          <p:cNvSpPr txBox="1">
            <a:spLocks noChangeArrowheads="1"/>
          </p:cNvSpPr>
          <p:nvPr/>
        </p:nvSpPr>
        <p:spPr bwMode="auto">
          <a:xfrm>
            <a:off x="7758113" y="1828800"/>
            <a:ext cx="796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FZLiBian-S02S" pitchFamily="2" charset="-122"/>
                <a:ea typeface="SimSun" pitchFamily="2" charset="-122"/>
              </a:rPr>
              <a:t>睚珥</a:t>
            </a:r>
            <a:endParaRPr lang="en-US" altLang="en-US" sz="2400">
              <a:latin typeface="FZLiBian-S02S" pitchFamily="2" charset="-122"/>
              <a:ea typeface="SimSun" pitchFamily="2" charset="-122"/>
            </a:endParaRPr>
          </a:p>
        </p:txBody>
      </p:sp>
      <p:sp>
        <p:nvSpPr>
          <p:cNvPr id="178206" name="Line 30"/>
          <p:cNvSpPr>
            <a:spLocks noChangeShapeType="1"/>
          </p:cNvSpPr>
          <p:nvPr/>
        </p:nvSpPr>
        <p:spPr bwMode="auto">
          <a:xfrm>
            <a:off x="3733800" y="3581400"/>
            <a:ext cx="14478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207" name="Rectangle 31"/>
          <p:cNvSpPr>
            <a:spLocks noChangeArrowheads="1"/>
          </p:cNvSpPr>
          <p:nvPr/>
        </p:nvSpPr>
        <p:spPr bwMode="auto">
          <a:xfrm>
            <a:off x="5181600" y="33528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208" name="Text Box 32"/>
          <p:cNvSpPr txBox="1">
            <a:spLocks noChangeArrowheads="1"/>
          </p:cNvSpPr>
          <p:nvPr/>
        </p:nvSpPr>
        <p:spPr bwMode="auto">
          <a:xfrm>
            <a:off x="5486400" y="3255963"/>
            <a:ext cx="1103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latin typeface="FZLiBian-S02S" pitchFamily="2" charset="-122"/>
                <a:ea typeface="SimSun" pitchFamily="2" charset="-122"/>
              </a:rPr>
              <a:t>耶弗他</a:t>
            </a:r>
            <a:endParaRPr lang="en-US" altLang="en-US" sz="2400">
              <a:latin typeface="FZLiBian-S02S" pitchFamily="2" charset="-122"/>
              <a:ea typeface="SimSun" pitchFamily="2" charset="-122"/>
            </a:endParaRPr>
          </a:p>
        </p:txBody>
      </p:sp>
      <p:sp>
        <p:nvSpPr>
          <p:cNvPr id="178209" name="Line 33"/>
          <p:cNvSpPr>
            <a:spLocks noChangeShapeType="1"/>
          </p:cNvSpPr>
          <p:nvPr/>
        </p:nvSpPr>
        <p:spPr bwMode="auto">
          <a:xfrm>
            <a:off x="2209800" y="5334000"/>
            <a:ext cx="5029200"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210" name="Rectangle 34"/>
          <p:cNvSpPr>
            <a:spLocks noChangeArrowheads="1"/>
          </p:cNvSpPr>
          <p:nvPr/>
        </p:nvSpPr>
        <p:spPr bwMode="auto">
          <a:xfrm>
            <a:off x="7239000" y="51816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211" name="Text Box 35"/>
          <p:cNvSpPr txBox="1">
            <a:spLocks noChangeArrowheads="1"/>
          </p:cNvSpPr>
          <p:nvPr/>
        </p:nvSpPr>
        <p:spPr bwMode="auto">
          <a:xfrm>
            <a:off x="7680325" y="5126038"/>
            <a:ext cx="1103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latin typeface="FZLiBian-S02S" pitchFamily="2" charset="-122"/>
                <a:ea typeface="SimSun" pitchFamily="2" charset="-122"/>
              </a:rPr>
              <a:t>以比赞</a:t>
            </a:r>
          </a:p>
        </p:txBody>
      </p:sp>
      <p:sp>
        <p:nvSpPr>
          <p:cNvPr id="178212" name="Line 36"/>
          <p:cNvSpPr>
            <a:spLocks noChangeShapeType="1"/>
          </p:cNvSpPr>
          <p:nvPr/>
        </p:nvSpPr>
        <p:spPr bwMode="auto">
          <a:xfrm rot="-977306">
            <a:off x="2570163" y="2028825"/>
            <a:ext cx="2619375" cy="3302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213" name="Rectangle 37"/>
          <p:cNvSpPr>
            <a:spLocks noChangeArrowheads="1"/>
          </p:cNvSpPr>
          <p:nvPr/>
        </p:nvSpPr>
        <p:spPr bwMode="auto">
          <a:xfrm>
            <a:off x="5181600" y="17526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214" name="Text Box 38"/>
          <p:cNvSpPr txBox="1">
            <a:spLocks noChangeArrowheads="1"/>
          </p:cNvSpPr>
          <p:nvPr/>
        </p:nvSpPr>
        <p:spPr bwMode="auto">
          <a:xfrm>
            <a:off x="5641975" y="1697038"/>
            <a:ext cx="796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latin typeface="FZLiBian-S02S" pitchFamily="2" charset="-122"/>
                <a:ea typeface="SimSun" pitchFamily="2" charset="-122"/>
              </a:rPr>
              <a:t>以伦</a:t>
            </a:r>
            <a:endParaRPr lang="en-US" altLang="en-US" sz="2400">
              <a:latin typeface="FZLiBian-S02S" pitchFamily="2" charset="-122"/>
              <a:ea typeface="SimSun" pitchFamily="2" charset="-122"/>
            </a:endParaRPr>
          </a:p>
        </p:txBody>
      </p:sp>
      <p:sp>
        <p:nvSpPr>
          <p:cNvPr id="178215" name="Rectangle 39"/>
          <p:cNvSpPr>
            <a:spLocks noChangeArrowheads="1"/>
          </p:cNvSpPr>
          <p:nvPr/>
        </p:nvSpPr>
        <p:spPr bwMode="auto">
          <a:xfrm>
            <a:off x="7239000" y="57912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216" name="Line 40"/>
          <p:cNvSpPr>
            <a:spLocks noChangeShapeType="1"/>
          </p:cNvSpPr>
          <p:nvPr/>
        </p:nvSpPr>
        <p:spPr bwMode="auto">
          <a:xfrm rot="-1209774">
            <a:off x="2632075" y="3321050"/>
            <a:ext cx="4137025" cy="339725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217" name="Text Box 41"/>
          <p:cNvSpPr txBox="1">
            <a:spLocks noChangeArrowheads="1"/>
          </p:cNvSpPr>
          <p:nvPr/>
        </p:nvSpPr>
        <p:spPr bwMode="auto">
          <a:xfrm>
            <a:off x="7816850" y="5735638"/>
            <a:ext cx="796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2400">
                <a:latin typeface="FZLiBian-S02S" pitchFamily="2" charset="-122"/>
                <a:ea typeface="SimSun" pitchFamily="2" charset="-122"/>
              </a:rPr>
              <a:t>押顿</a:t>
            </a:r>
            <a:endParaRPr lang="en-US" altLang="en-US" sz="2400">
              <a:latin typeface="FZLiBian-S02S" pitchFamily="2" charset="-122"/>
              <a:ea typeface="SimSun" pitchFamily="2" charset="-122"/>
            </a:endParaRPr>
          </a:p>
        </p:txBody>
      </p:sp>
      <p:sp>
        <p:nvSpPr>
          <p:cNvPr id="178218" name="Rectangle 42"/>
          <p:cNvSpPr>
            <a:spLocks noChangeArrowheads="1"/>
          </p:cNvSpPr>
          <p:nvPr/>
        </p:nvSpPr>
        <p:spPr bwMode="auto">
          <a:xfrm>
            <a:off x="7239000" y="1219200"/>
            <a:ext cx="1752600" cy="3810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sz="2400">
              <a:latin typeface="FZLiBian-S02S" pitchFamily="2" charset="-122"/>
              <a:ea typeface="SimSun" pitchFamily="2" charset="-122"/>
            </a:endParaRPr>
          </a:p>
        </p:txBody>
      </p:sp>
      <p:sp>
        <p:nvSpPr>
          <p:cNvPr id="178219" name="Text Box 43"/>
          <p:cNvSpPr txBox="1">
            <a:spLocks noChangeArrowheads="1"/>
          </p:cNvSpPr>
          <p:nvPr/>
        </p:nvSpPr>
        <p:spPr bwMode="auto">
          <a:xfrm>
            <a:off x="7740650" y="1163638"/>
            <a:ext cx="796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400">
                <a:latin typeface="FZLiBian-S02S" pitchFamily="2" charset="-122"/>
                <a:ea typeface="SimSun" pitchFamily="2" charset="-122"/>
              </a:rPr>
              <a:t>参孙</a:t>
            </a:r>
            <a:endParaRPr lang="en-US" altLang="en-US" sz="2400">
              <a:latin typeface="FZLiBian-S02S" pitchFamily="2" charset="-122"/>
              <a:ea typeface="SimSun" pitchFamily="2" charset="-122"/>
            </a:endParaRPr>
          </a:p>
        </p:txBody>
      </p:sp>
      <p:grpSp>
        <p:nvGrpSpPr>
          <p:cNvPr id="178220" name="Group 44"/>
          <p:cNvGrpSpPr>
            <a:grpSpLocks/>
          </p:cNvGrpSpPr>
          <p:nvPr/>
        </p:nvGrpSpPr>
        <p:grpSpPr bwMode="auto">
          <a:xfrm>
            <a:off x="1160463" y="1447800"/>
            <a:ext cx="6078537" cy="3305175"/>
            <a:chOff x="731" y="912"/>
            <a:chExt cx="3829" cy="2082"/>
          </a:xfrm>
        </p:grpSpPr>
        <p:sp>
          <p:nvSpPr>
            <p:cNvPr id="178221" name="Line 45"/>
            <p:cNvSpPr>
              <a:spLocks noChangeShapeType="1"/>
            </p:cNvSpPr>
            <p:nvPr/>
          </p:nvSpPr>
          <p:spPr bwMode="auto">
            <a:xfrm>
              <a:off x="2016" y="912"/>
              <a:ext cx="2544"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222" name="Line 46"/>
            <p:cNvSpPr>
              <a:spLocks noChangeShapeType="1"/>
            </p:cNvSpPr>
            <p:nvPr/>
          </p:nvSpPr>
          <p:spPr bwMode="auto">
            <a:xfrm rot="20524962" flipV="1">
              <a:off x="731" y="1148"/>
              <a:ext cx="1621" cy="184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178223" name="Text Box 47"/>
          <p:cNvSpPr txBox="1">
            <a:spLocks noChangeArrowheads="1"/>
          </p:cNvSpPr>
          <p:nvPr/>
        </p:nvSpPr>
        <p:spPr bwMode="auto">
          <a:xfrm>
            <a:off x="5029200" y="6521450"/>
            <a:ext cx="3581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b="0">
                <a:solidFill>
                  <a:srgbClr val="FFFF00"/>
                </a:solidFill>
                <a:latin typeface="Times New Roman" pitchFamily="18" charset="0"/>
              </a:rPr>
              <a:t>The Moody Atlas of Bible Lands, map 34</a:t>
            </a:r>
          </a:p>
        </p:txBody>
      </p:sp>
      <p:sp>
        <p:nvSpPr>
          <p:cNvPr id="178224" name="Text Box 48"/>
          <p:cNvSpPr txBox="1">
            <a:spLocks noChangeArrowheads="1"/>
          </p:cNvSpPr>
          <p:nvPr/>
        </p:nvSpPr>
        <p:spPr bwMode="auto">
          <a:xfrm>
            <a:off x="0" y="381000"/>
            <a:ext cx="19970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latin typeface="Times New Roman" pitchFamily="18" charset="0"/>
              </a:rPr>
              <a:t>New Bible Atlas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algn="ctr"/>
            <a:r>
              <a:rPr lang="zh-CN" altLang="en-US" b="1">
                <a:latin typeface="Arial" pitchFamily="34" charset="0"/>
                <a:ea typeface="SimSun" pitchFamily="2" charset="-122"/>
                <a:cs typeface="SimSun" pitchFamily="2" charset="-122"/>
              </a:rPr>
              <a:t>我们认为呢？</a:t>
            </a:r>
            <a:endParaRPr lang="en-US" altLang="en-US" b="1">
              <a:latin typeface="Arial" pitchFamily="34" charset="0"/>
              <a:ea typeface="SimSun" pitchFamily="2" charset="-122"/>
              <a:cs typeface="SimSun" pitchFamily="2" charset="-122"/>
            </a:endParaRPr>
          </a:p>
        </p:txBody>
      </p:sp>
      <p:sp>
        <p:nvSpPr>
          <p:cNvPr id="71683" name="Rectangle 3"/>
          <p:cNvSpPr>
            <a:spLocks noGrp="1" noChangeArrowheads="1"/>
          </p:cNvSpPr>
          <p:nvPr>
            <p:ph type="body" idx="1"/>
          </p:nvPr>
        </p:nvSpPr>
        <p:spPr/>
        <p:txBody>
          <a:bodyPr/>
          <a:lstStyle/>
          <a:p>
            <a:pPr>
              <a:lnSpc>
                <a:spcPct val="90000"/>
              </a:lnSpc>
            </a:pPr>
            <a:r>
              <a:rPr lang="zh-CN" altLang="en-US" b="1">
                <a:solidFill>
                  <a:schemeClr val="accent1"/>
                </a:solidFill>
                <a:latin typeface="Arial" pitchFamily="34" charset="0"/>
                <a:ea typeface="SimSun" pitchFamily="2" charset="-122"/>
                <a:cs typeface="SimSun" pitchFamily="2" charset="-122"/>
              </a:rPr>
              <a:t>圣经</a:t>
            </a:r>
            <a:r>
              <a:rPr lang="zh-CN" altLang="en-US" b="1">
                <a:latin typeface="Arial" pitchFamily="34" charset="0"/>
                <a:ea typeface="SimSun" pitchFamily="2" charset="-122"/>
                <a:cs typeface="SimSun" pitchFamily="2" charset="-122"/>
              </a:rPr>
              <a:t>很明显记载士师的时期是</a:t>
            </a:r>
            <a:r>
              <a:rPr lang="en-US" altLang="zh-CN" b="1">
                <a:latin typeface="Arial" pitchFamily="34" charset="0"/>
                <a:ea typeface="SimSun" pitchFamily="2" charset="-122"/>
                <a:cs typeface="SimSun" pitchFamily="2" charset="-122"/>
              </a:rPr>
              <a:t>400</a:t>
            </a:r>
            <a:r>
              <a:rPr lang="zh-CN" altLang="en-US" b="1">
                <a:latin typeface="Arial" pitchFamily="34" charset="0"/>
                <a:ea typeface="SimSun" pitchFamily="2" charset="-122"/>
                <a:cs typeface="SimSun" pitchFamily="2" charset="-122"/>
              </a:rPr>
              <a:t>年</a:t>
            </a:r>
            <a:endParaRPr lang="en-US" altLang="en-US" b="1">
              <a:latin typeface="Arial" pitchFamily="34" charset="0"/>
              <a:ea typeface="SimSun" pitchFamily="2" charset="-122"/>
              <a:cs typeface="SimSun" pitchFamily="2" charset="-122"/>
            </a:endParaRPr>
          </a:p>
          <a:p>
            <a:pPr>
              <a:lnSpc>
                <a:spcPct val="90000"/>
              </a:lnSpc>
            </a:pPr>
            <a:r>
              <a:rPr lang="zh-CN" altLang="en-US" b="1">
                <a:latin typeface="Arial" pitchFamily="34" charset="0"/>
                <a:ea typeface="SimSun" pitchFamily="2" charset="-122"/>
                <a:cs typeface="SimSun" pitchFamily="2" charset="-122"/>
              </a:rPr>
              <a:t>切地查经透露一些</a:t>
            </a:r>
            <a:r>
              <a:rPr lang="zh-CN" altLang="en-US" b="1">
                <a:solidFill>
                  <a:schemeClr val="accent1"/>
                </a:solidFill>
                <a:latin typeface="Arial" pitchFamily="34" charset="0"/>
                <a:ea typeface="SimSun" pitchFamily="2" charset="-122"/>
                <a:cs typeface="SimSun" pitchFamily="2" charset="-122"/>
              </a:rPr>
              <a:t>相叠</a:t>
            </a:r>
            <a:r>
              <a:rPr lang="zh-CN" altLang="en-US" b="1">
                <a:latin typeface="Arial" pitchFamily="34" charset="0"/>
                <a:ea typeface="SimSun" pitchFamily="2" charset="-122"/>
                <a:cs typeface="SimSun" pitchFamily="2" charset="-122"/>
              </a:rPr>
              <a:t>。例如在</a:t>
            </a:r>
            <a:r>
              <a:rPr lang="en-US" altLang="zh-CN" b="1">
                <a:latin typeface="Arial" pitchFamily="34" charset="0"/>
                <a:ea typeface="SimSun" pitchFamily="2" charset="-122"/>
                <a:cs typeface="SimSun" pitchFamily="2" charset="-122"/>
              </a:rPr>
              <a:t>40</a:t>
            </a:r>
            <a:r>
              <a:rPr lang="zh-CN" altLang="en-US" b="1">
                <a:latin typeface="Arial" pitchFamily="34" charset="0"/>
                <a:ea typeface="SimSun" pitchFamily="2" charset="-122"/>
                <a:cs typeface="SimSun" pitchFamily="2" charset="-122"/>
              </a:rPr>
              <a:t>年的非利斯坦压迫期间里，耶弗他，参孙，以利及撒母耳都列于当中</a:t>
            </a:r>
          </a:p>
          <a:p>
            <a:pPr>
              <a:lnSpc>
                <a:spcPct val="90000"/>
              </a:lnSpc>
            </a:pPr>
            <a:endParaRPr lang="en-US" altLang="en-US" b="1">
              <a:latin typeface="Arial" pitchFamily="34" charset="0"/>
            </a:endParaRPr>
          </a:p>
        </p:txBody>
      </p:sp>
      <p:sp>
        <p:nvSpPr>
          <p:cNvPr id="71684" name="Text Box 4"/>
          <p:cNvSpPr txBox="1">
            <a:spLocks noChangeArrowheads="1"/>
          </p:cNvSpPr>
          <p:nvPr/>
        </p:nvSpPr>
        <p:spPr bwMode="auto">
          <a:xfrm>
            <a:off x="8305800" y="76200"/>
            <a:ext cx="608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6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6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7" name="Picture 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88950"/>
            <a:ext cx="9144000" cy="6445250"/>
          </a:xfrm>
          <a:prstGeom prst="rect">
            <a:avLst/>
          </a:prstGeom>
          <a:noFill/>
          <a:extLst>
            <a:ext uri="{909E8E84-426E-40DD-AFC4-6F175D3DCCD1}">
              <a14:hiddenFill xmlns:a14="http://schemas.microsoft.com/office/drawing/2010/main">
                <a:solidFill>
                  <a:srgbClr val="FFFFFF"/>
                </a:solidFill>
              </a14:hiddenFill>
            </a:ext>
          </a:extLst>
        </p:spPr>
      </p:pic>
      <p:sp>
        <p:nvSpPr>
          <p:cNvPr id="296962" name="Rectangle 2"/>
          <p:cNvSpPr>
            <a:spLocks noGrp="1" noChangeArrowheads="1"/>
          </p:cNvSpPr>
          <p:nvPr>
            <p:ph type="ctrTitle"/>
          </p:nvPr>
        </p:nvSpPr>
        <p:spPr>
          <a:xfrm>
            <a:off x="0" y="46038"/>
            <a:ext cx="8382000" cy="685800"/>
          </a:xfrm>
          <a:gradFill rotWithShape="0">
            <a:gsLst>
              <a:gs pos="0">
                <a:srgbClr val="800080"/>
              </a:gs>
              <a:gs pos="100000">
                <a:srgbClr val="800080">
                  <a:gamma/>
                  <a:shade val="46275"/>
                  <a:invGamma/>
                </a:srgbClr>
              </a:gs>
            </a:gsLst>
            <a:path path="shape">
              <a:fillToRect l="50000" t="50000" r="50000" b="50000"/>
            </a:path>
          </a:gradFill>
        </p:spPr>
        <p:txBody>
          <a:bodyPr/>
          <a:lstStyle/>
          <a:p>
            <a:pPr algn="ctr"/>
            <a:r>
              <a:rPr lang="zh-CN" altLang="en-US" b="1">
                <a:ea typeface="SimSun" pitchFamily="2" charset="-122"/>
              </a:rPr>
              <a:t>旧约先祖及士师们</a:t>
            </a:r>
            <a:endParaRPr lang="en-US" altLang="en-US" b="1"/>
          </a:p>
        </p:txBody>
      </p:sp>
      <p:sp>
        <p:nvSpPr>
          <p:cNvPr id="296963" name="Rectangle 3"/>
          <p:cNvSpPr>
            <a:spLocks noGrp="1" noChangeArrowheads="1"/>
          </p:cNvSpPr>
          <p:nvPr>
            <p:ph type="subTitle" idx="1"/>
          </p:nvPr>
        </p:nvSpPr>
        <p:spPr>
          <a:xfrm>
            <a:off x="3200400" y="2895600"/>
            <a:ext cx="4572000" cy="990600"/>
          </a:xfrm>
        </p:spPr>
        <p:txBody>
          <a:bodyPr/>
          <a:lstStyle/>
          <a:p>
            <a:r>
              <a:rPr lang="zh-CN" altLang="en-US" sz="4000" b="1">
                <a:solidFill>
                  <a:schemeClr val="bg2"/>
                </a:solidFill>
                <a:effectLst>
                  <a:outerShdw blurRad="38100" dist="38100" dir="2700000" algn="tl">
                    <a:srgbClr val="000000"/>
                  </a:outerShdw>
                </a:effectLst>
                <a:ea typeface="SimSun" pitchFamily="2" charset="-122"/>
              </a:rPr>
              <a:t>注意相叠！</a:t>
            </a:r>
          </a:p>
        </p:txBody>
      </p:sp>
      <p:sp>
        <p:nvSpPr>
          <p:cNvPr id="296968" name="Text Box 8"/>
          <p:cNvSpPr txBox="1">
            <a:spLocks noChangeArrowheads="1"/>
          </p:cNvSpPr>
          <p:nvPr/>
        </p:nvSpPr>
        <p:spPr bwMode="auto">
          <a:xfrm>
            <a:off x="8382000" y="0"/>
            <a:ext cx="762000" cy="73183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65b</a:t>
            </a:r>
          </a:p>
          <a:p>
            <a:endParaRPr lang="en-US" altLang="en-US" b="0"/>
          </a:p>
        </p:txBody>
      </p:sp>
      <p:sp>
        <p:nvSpPr>
          <p:cNvPr id="296969" name="Oval 9"/>
          <p:cNvSpPr>
            <a:spLocks noChangeArrowheads="1"/>
          </p:cNvSpPr>
          <p:nvPr/>
        </p:nvSpPr>
        <p:spPr bwMode="auto">
          <a:xfrm>
            <a:off x="152400" y="5410200"/>
            <a:ext cx="1295400" cy="1447800"/>
          </a:xfrm>
          <a:prstGeom prst="ellipse">
            <a:avLst/>
          </a:prstGeom>
          <a:noFill/>
          <a:ln w="57150">
            <a:solidFill>
              <a:srgbClr val="DF002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6970" name="Oval 10"/>
          <p:cNvSpPr>
            <a:spLocks noChangeArrowheads="1"/>
          </p:cNvSpPr>
          <p:nvPr/>
        </p:nvSpPr>
        <p:spPr bwMode="auto">
          <a:xfrm>
            <a:off x="6324600" y="5410200"/>
            <a:ext cx="1295400" cy="1447800"/>
          </a:xfrm>
          <a:prstGeom prst="ellipse">
            <a:avLst/>
          </a:prstGeom>
          <a:noFill/>
          <a:ln w="57150">
            <a:solidFill>
              <a:srgbClr val="DF002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idx="1"/>
          </p:nvPr>
        </p:nvSpPr>
        <p:spPr>
          <a:xfrm>
            <a:off x="1219200" y="1828800"/>
            <a:ext cx="7772400" cy="4495800"/>
          </a:xfrm>
        </p:spPr>
        <p:txBody>
          <a:bodyPr/>
          <a:lstStyle/>
          <a:p>
            <a:pPr marL="533400" indent="-533400">
              <a:buClrTx/>
              <a:buFont typeface="Symbol" pitchFamily="18" charset="2"/>
              <a:buNone/>
            </a:pPr>
            <a:r>
              <a:rPr lang="zh-CN" altLang="en-US" b="1" u="sng">
                <a:latin typeface="Arial" pitchFamily="34" charset="0"/>
                <a:ea typeface="SimSun" pitchFamily="2" charset="-122"/>
                <a:cs typeface="SimSun" pitchFamily="2" charset="-122"/>
              </a:rPr>
              <a:t>方法</a:t>
            </a:r>
          </a:p>
          <a:p>
            <a:pPr marL="533400" indent="-533400">
              <a:buClrTx/>
              <a:buFontTx/>
              <a:buAutoNum type="arabicPeriod"/>
            </a:pPr>
            <a:r>
              <a:rPr lang="zh-CN" altLang="en-US" b="1">
                <a:latin typeface="Arial" pitchFamily="34" charset="0"/>
                <a:ea typeface="SimSun" pitchFamily="2" charset="-122"/>
                <a:cs typeface="SimSun" pitchFamily="2" charset="-122"/>
              </a:rPr>
              <a:t>一般的：调查当时的</a:t>
            </a:r>
            <a:r>
              <a:rPr lang="zh-CN" altLang="en-US" b="1">
                <a:solidFill>
                  <a:schemeClr val="accent1"/>
                </a:solidFill>
                <a:latin typeface="Arial" pitchFamily="34" charset="0"/>
                <a:ea typeface="SimSun" pitchFamily="2" charset="-122"/>
                <a:cs typeface="SimSun" pitchFamily="2" charset="-122"/>
              </a:rPr>
              <a:t>周边环境</a:t>
            </a:r>
            <a:r>
              <a:rPr lang="zh-CN" altLang="en-US" b="1">
                <a:latin typeface="Arial" pitchFamily="34" charset="0"/>
                <a:ea typeface="SimSun" pitchFamily="2" charset="-122"/>
                <a:cs typeface="SimSun" pitchFamily="2" charset="-122"/>
              </a:rPr>
              <a:t>之后再与</a:t>
            </a:r>
            <a:r>
              <a:rPr lang="zh-CN" altLang="en-US" b="1">
                <a:solidFill>
                  <a:schemeClr val="accent1"/>
                </a:solidFill>
                <a:latin typeface="Arial" pitchFamily="34" charset="0"/>
                <a:ea typeface="SimSun" pitchFamily="2" charset="-122"/>
                <a:cs typeface="SimSun" pitchFamily="2" charset="-122"/>
              </a:rPr>
              <a:t>其他记录</a:t>
            </a:r>
            <a:r>
              <a:rPr lang="zh-CN" altLang="en-US" b="1">
                <a:latin typeface="Arial" pitchFamily="34" charset="0"/>
                <a:ea typeface="SimSun" pitchFamily="2" charset="-122"/>
                <a:cs typeface="SimSun" pitchFamily="2" charset="-122"/>
              </a:rPr>
              <a:t>对照看有没有共存点。</a:t>
            </a:r>
            <a:endParaRPr lang="en-US" altLang="en-US" b="1">
              <a:latin typeface="Arial" pitchFamily="34" charset="0"/>
              <a:cs typeface="Times New Roman" pitchFamily="18" charset="0"/>
            </a:endParaRPr>
          </a:p>
          <a:p>
            <a:pPr marL="533400" indent="-533400">
              <a:buClrTx/>
              <a:buFontTx/>
              <a:buAutoNum type="arabicPeriod"/>
            </a:pPr>
            <a:r>
              <a:rPr lang="zh-CN" altLang="en-US" b="1">
                <a:latin typeface="Arial" pitchFamily="34" charset="0"/>
                <a:ea typeface="SimSun" pitchFamily="2" charset="-122"/>
              </a:rPr>
              <a:t>根据圣经列出</a:t>
            </a:r>
            <a:r>
              <a:rPr lang="zh-CN" altLang="en-US" b="1">
                <a:solidFill>
                  <a:schemeClr val="accent1"/>
                </a:solidFill>
                <a:latin typeface="Arial" pitchFamily="34" charset="0"/>
                <a:ea typeface="SimSun" pitchFamily="2" charset="-122"/>
              </a:rPr>
              <a:t>按时间顺序排列的事物</a:t>
            </a:r>
            <a:r>
              <a:rPr lang="zh-CN" altLang="en-US" b="1">
                <a:latin typeface="Arial" pitchFamily="34" charset="0"/>
                <a:ea typeface="SimSun" pitchFamily="2" charset="-122"/>
              </a:rPr>
              <a:t>。</a:t>
            </a:r>
            <a:endParaRPr lang="en-US" altLang="en-US" b="1">
              <a:latin typeface="Arial" pitchFamily="34" charset="0"/>
              <a:cs typeface="Times New Roman" pitchFamily="18" charset="0"/>
            </a:endParaRPr>
          </a:p>
          <a:p>
            <a:pPr marL="533400" indent="-533400">
              <a:buClrTx/>
              <a:buFontTx/>
              <a:buAutoNum type="arabicPeriod"/>
            </a:pPr>
            <a:r>
              <a:rPr lang="zh-CN" altLang="en-US" b="1">
                <a:latin typeface="Arial" pitchFamily="34" charset="0"/>
                <a:ea typeface="SimSun" pitchFamily="2" charset="-122"/>
              </a:rPr>
              <a:t>对照圣经与另外可靠的资料来源</a:t>
            </a:r>
            <a:r>
              <a:rPr lang="zh-CN" altLang="en-US" b="1">
                <a:solidFill>
                  <a:schemeClr val="accent1"/>
                </a:solidFill>
                <a:latin typeface="Arial" pitchFamily="34" charset="0"/>
                <a:ea typeface="SimSun" pitchFamily="2" charset="-122"/>
              </a:rPr>
              <a:t>同时发生的事件</a:t>
            </a:r>
            <a:r>
              <a:rPr lang="zh-CN" altLang="en-US" b="1">
                <a:latin typeface="Arial" pitchFamily="34" charset="0"/>
                <a:ea typeface="SimSun" pitchFamily="2" charset="-122"/>
              </a:rPr>
              <a:t>。</a:t>
            </a:r>
            <a:endParaRPr lang="en-US" altLang="en-US" b="1">
              <a:latin typeface="Arial" pitchFamily="34" charset="0"/>
              <a:cs typeface="Times New Roman" pitchFamily="18" charset="0"/>
            </a:endParaRPr>
          </a:p>
          <a:p>
            <a:pPr marL="533400" indent="-533400">
              <a:buClrTx/>
              <a:buFontTx/>
              <a:buAutoNum type="arabicPeriod"/>
            </a:pPr>
            <a:r>
              <a:rPr lang="zh-CN" altLang="en-US" b="1">
                <a:latin typeface="Arial" pitchFamily="34" charset="0"/>
                <a:ea typeface="SimSun" pitchFamily="2" charset="-122"/>
              </a:rPr>
              <a:t>与</a:t>
            </a:r>
            <a:r>
              <a:rPr lang="zh-CN" altLang="en-US" b="1">
                <a:solidFill>
                  <a:schemeClr val="accent1"/>
                </a:solidFill>
                <a:latin typeface="Arial" pitchFamily="34" charset="0"/>
                <a:ea typeface="SimSun" pitchFamily="2" charset="-122"/>
              </a:rPr>
              <a:t>其他资料来源</a:t>
            </a:r>
            <a:r>
              <a:rPr lang="zh-CN" altLang="en-US" b="1">
                <a:latin typeface="Arial" pitchFamily="34" charset="0"/>
                <a:ea typeface="SimSun" pitchFamily="2" charset="-122"/>
              </a:rPr>
              <a:t>证实。</a:t>
            </a:r>
            <a:endParaRPr lang="en-US" altLang="en-US" b="1">
              <a:solidFill>
                <a:schemeClr val="accent1"/>
              </a:solidFill>
              <a:latin typeface="Arial" pitchFamily="34" charset="0"/>
              <a:cs typeface="Times New Roman" pitchFamily="18" charset="0"/>
            </a:endParaRPr>
          </a:p>
          <a:p>
            <a:pPr marL="533400" indent="-533400">
              <a:buClrTx/>
              <a:buFontTx/>
              <a:buAutoNum type="arabicPeriod"/>
            </a:pPr>
            <a:r>
              <a:rPr lang="zh-CN" altLang="en-US" b="1">
                <a:latin typeface="Arial" pitchFamily="34" charset="0"/>
                <a:ea typeface="SimSun" pitchFamily="2" charset="-122"/>
              </a:rPr>
              <a:t>由</a:t>
            </a:r>
            <a:r>
              <a:rPr lang="zh-CN" altLang="en-US" b="1">
                <a:solidFill>
                  <a:schemeClr val="accent1"/>
                </a:solidFill>
                <a:latin typeface="Arial" pitchFamily="34" charset="0"/>
                <a:ea typeface="SimSun" pitchFamily="2" charset="-122"/>
              </a:rPr>
              <a:t>已制定的日期</a:t>
            </a:r>
            <a:r>
              <a:rPr lang="zh-CN" altLang="en-US" b="1">
                <a:latin typeface="Arial" pitchFamily="34" charset="0"/>
                <a:ea typeface="SimSun" pitchFamily="2" charset="-122"/>
              </a:rPr>
              <a:t>做起。</a:t>
            </a:r>
            <a:endParaRPr lang="en-US" altLang="en-US" b="1">
              <a:solidFill>
                <a:schemeClr val="accent1"/>
              </a:solidFill>
              <a:latin typeface="Arial" pitchFamily="34" charset="0"/>
              <a:cs typeface="Times New Roman" pitchFamily="18" charset="0"/>
            </a:endParaRPr>
          </a:p>
        </p:txBody>
      </p:sp>
      <p:sp>
        <p:nvSpPr>
          <p:cNvPr id="50179" name="Rectangle 3"/>
          <p:cNvSpPr>
            <a:spLocks noGrp="1" noChangeArrowheads="1"/>
          </p:cNvSpPr>
          <p:nvPr>
            <p:ph type="title"/>
          </p:nvPr>
        </p:nvSpPr>
        <p:spPr>
          <a:xfrm>
            <a:off x="1219200" y="304800"/>
            <a:ext cx="7924800" cy="1206500"/>
          </a:xfrm>
          <a:noFill/>
          <a:ln/>
        </p:spPr>
        <p:txBody>
          <a:bodyPr/>
          <a:lstStyle/>
          <a:p>
            <a:r>
              <a:rPr lang="zh-CN" altLang="en-US" sz="4300" b="1">
                <a:latin typeface="Arial" pitchFamily="34" charset="0"/>
                <a:ea typeface="SimSun" pitchFamily="2" charset="-122"/>
              </a:rPr>
              <a:t>历史家如何确定旧业的年代学？</a:t>
            </a:r>
            <a:endParaRPr lang="en-US" altLang="en-US" sz="4300" b="1">
              <a:latin typeface="Arial" pitchFamily="34" charset="0"/>
              <a:ea typeface="SimSun" pitchFamily="2" charset="-122"/>
            </a:endParaRPr>
          </a:p>
        </p:txBody>
      </p:sp>
      <p:sp>
        <p:nvSpPr>
          <p:cNvPr id="50180" name="Text Box 4"/>
          <p:cNvSpPr txBox="1">
            <a:spLocks noChangeArrowheads="1"/>
          </p:cNvSpPr>
          <p:nvPr/>
        </p:nvSpPr>
        <p:spPr bwMode="auto">
          <a:xfrm>
            <a:off x="8358188" y="762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17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17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17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17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0178">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017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01675"/>
            <a:ext cx="8839200" cy="6232525"/>
          </a:xfrm>
          <a:prstGeom prst="rect">
            <a:avLst/>
          </a:prstGeom>
          <a:noFill/>
          <a:extLst>
            <a:ext uri="{909E8E84-426E-40DD-AFC4-6F175D3DCCD1}">
              <a14:hiddenFill xmlns:a14="http://schemas.microsoft.com/office/drawing/2010/main">
                <a:solidFill>
                  <a:srgbClr val="FFFFFF"/>
                </a:solidFill>
              </a14:hiddenFill>
            </a:ext>
          </a:extLst>
        </p:spPr>
      </p:pic>
      <p:sp>
        <p:nvSpPr>
          <p:cNvPr id="302083" name="Rectangle 3"/>
          <p:cNvSpPr>
            <a:spLocks noGrp="1" noChangeArrowheads="1"/>
          </p:cNvSpPr>
          <p:nvPr>
            <p:ph type="ctrTitle"/>
          </p:nvPr>
        </p:nvSpPr>
        <p:spPr>
          <a:xfrm>
            <a:off x="0" y="46038"/>
            <a:ext cx="8382000" cy="685800"/>
          </a:xfrm>
          <a:gradFill rotWithShape="0">
            <a:gsLst>
              <a:gs pos="0">
                <a:srgbClr val="800080"/>
              </a:gs>
              <a:gs pos="100000">
                <a:srgbClr val="800080">
                  <a:gamma/>
                  <a:shade val="46275"/>
                  <a:invGamma/>
                </a:srgbClr>
              </a:gs>
            </a:gsLst>
            <a:path path="shape">
              <a:fillToRect l="50000" t="50000" r="50000" b="50000"/>
            </a:path>
          </a:gradFill>
        </p:spPr>
        <p:txBody>
          <a:bodyPr/>
          <a:lstStyle/>
          <a:p>
            <a:pPr algn="ctr"/>
            <a:r>
              <a:rPr lang="zh-CN" altLang="en-US" b="1">
                <a:ea typeface="SimSun" pitchFamily="2" charset="-122"/>
              </a:rPr>
              <a:t>旧约先祖及士师们</a:t>
            </a:r>
            <a:endParaRPr lang="en-US" altLang="en-US" b="1">
              <a:ea typeface="SimSun" pitchFamily="2" charset="-122"/>
            </a:endParaRPr>
          </a:p>
        </p:txBody>
      </p:sp>
      <p:sp>
        <p:nvSpPr>
          <p:cNvPr id="302085" name="Text Box 5"/>
          <p:cNvSpPr txBox="1">
            <a:spLocks noChangeArrowheads="1"/>
          </p:cNvSpPr>
          <p:nvPr/>
        </p:nvSpPr>
        <p:spPr bwMode="auto">
          <a:xfrm>
            <a:off x="8382000" y="0"/>
            <a:ext cx="762000" cy="73183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65b</a:t>
            </a:r>
          </a:p>
          <a:p>
            <a:endParaRPr lang="en-US" altLang="en-US" b="0"/>
          </a:p>
        </p:txBody>
      </p:sp>
      <p:sp>
        <p:nvSpPr>
          <p:cNvPr id="302086" name="Oval 6"/>
          <p:cNvSpPr>
            <a:spLocks noChangeArrowheads="1"/>
          </p:cNvSpPr>
          <p:nvPr/>
        </p:nvSpPr>
        <p:spPr bwMode="auto">
          <a:xfrm>
            <a:off x="152400" y="2551113"/>
            <a:ext cx="3802063" cy="4306887"/>
          </a:xfrm>
          <a:prstGeom prst="ellipse">
            <a:avLst/>
          </a:prstGeom>
          <a:noFill/>
          <a:ln w="57150">
            <a:solidFill>
              <a:srgbClr val="DF002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2084" name="Rectangle 4"/>
          <p:cNvSpPr>
            <a:spLocks noGrp="1" noChangeArrowheads="1"/>
          </p:cNvSpPr>
          <p:nvPr>
            <p:ph type="subTitle" idx="1"/>
          </p:nvPr>
        </p:nvSpPr>
        <p:spPr>
          <a:xfrm>
            <a:off x="914400" y="2667000"/>
            <a:ext cx="4572000" cy="685800"/>
          </a:xfrm>
        </p:spPr>
        <p:txBody>
          <a:bodyPr/>
          <a:lstStyle/>
          <a:p>
            <a:r>
              <a:rPr lang="zh-CN" altLang="en-US" sz="4000" b="1">
                <a:solidFill>
                  <a:schemeClr val="bg2"/>
                </a:solidFill>
                <a:effectLst>
                  <a:outerShdw blurRad="38100" dist="38100" dir="2700000" algn="tl">
                    <a:srgbClr val="000000"/>
                  </a:outerShdw>
                </a:effectLst>
                <a:ea typeface="SimSun" pitchFamily="2" charset="-122"/>
              </a:rPr>
              <a:t>注意</a:t>
            </a:r>
            <a:r>
              <a:rPr lang="ja-JP" altLang="en-US" sz="4000" b="1">
                <a:solidFill>
                  <a:schemeClr val="bg2"/>
                </a:solidFill>
                <a:effectLst>
                  <a:outerShdw blurRad="38100" dist="38100" dir="2700000" algn="tl">
                    <a:srgbClr val="000000"/>
                  </a:outerShdw>
                </a:effectLst>
                <a:ea typeface="SimSun" pitchFamily="2" charset="-122"/>
              </a:rPr>
              <a:t>相叠</a:t>
            </a:r>
            <a:r>
              <a:rPr lang="zh-CN" altLang="en-US" sz="4000" b="1">
                <a:solidFill>
                  <a:schemeClr val="bg2"/>
                </a:solidFill>
                <a:effectLst>
                  <a:outerShdw blurRad="38100" dist="38100" dir="2700000" algn="tl">
                    <a:srgbClr val="000000"/>
                  </a:outerShdw>
                </a:effectLst>
                <a:ea typeface="SimSun" pitchFamily="2" charset="-122"/>
              </a:rPr>
              <a:t>！</a:t>
            </a:r>
            <a:endParaRPr lang="en-US" altLang="en-US" sz="4000" b="1">
              <a:solidFill>
                <a:schemeClr val="bg2"/>
              </a:solidFill>
              <a:effectLst>
                <a:outerShdw blurRad="38100" dist="38100" dir="2700000" algn="tl">
                  <a:srgbClr val="000000"/>
                </a:outerShdw>
              </a:effectLst>
              <a:ea typeface="SimSun" pitchFamily="2" charset="-122"/>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r="-39"/>
          <a:stretch>
            <a:fillRect/>
          </a:stretch>
        </p:blipFill>
        <p:spPr bwMode="auto">
          <a:xfrm>
            <a:off x="0" y="650875"/>
            <a:ext cx="8915400" cy="6283325"/>
          </a:xfrm>
          <a:prstGeom prst="rect">
            <a:avLst/>
          </a:prstGeom>
          <a:noFill/>
          <a:extLst>
            <a:ext uri="{909E8E84-426E-40DD-AFC4-6F175D3DCCD1}">
              <a14:hiddenFill xmlns:a14="http://schemas.microsoft.com/office/drawing/2010/main">
                <a:solidFill>
                  <a:srgbClr val="FFFFFF"/>
                </a:solidFill>
              </a14:hiddenFill>
            </a:ext>
          </a:extLst>
        </p:spPr>
      </p:pic>
      <p:sp>
        <p:nvSpPr>
          <p:cNvPr id="303107" name="Rectangle 3"/>
          <p:cNvSpPr>
            <a:spLocks noGrp="1" noChangeArrowheads="1"/>
          </p:cNvSpPr>
          <p:nvPr>
            <p:ph type="ctrTitle"/>
          </p:nvPr>
        </p:nvSpPr>
        <p:spPr>
          <a:xfrm>
            <a:off x="0" y="0"/>
            <a:ext cx="8458200" cy="762000"/>
          </a:xfrm>
          <a:gradFill rotWithShape="0">
            <a:gsLst>
              <a:gs pos="0">
                <a:srgbClr val="800080"/>
              </a:gs>
              <a:gs pos="100000">
                <a:srgbClr val="800080">
                  <a:gamma/>
                  <a:shade val="46275"/>
                  <a:invGamma/>
                </a:srgbClr>
              </a:gs>
            </a:gsLst>
            <a:path path="shape">
              <a:fillToRect l="50000" t="50000" r="50000" b="50000"/>
            </a:path>
          </a:gradFill>
        </p:spPr>
        <p:txBody>
          <a:bodyPr/>
          <a:lstStyle/>
          <a:p>
            <a:pPr algn="ctr"/>
            <a:r>
              <a:rPr lang="zh-CN" altLang="en-US" b="1">
                <a:ea typeface="SimSun" pitchFamily="2" charset="-122"/>
              </a:rPr>
              <a:t>旧约先祖及士师们</a:t>
            </a:r>
            <a:endParaRPr lang="en-US" altLang="en-US" b="1">
              <a:ea typeface="SimSun" pitchFamily="2" charset="-122"/>
            </a:endParaRPr>
          </a:p>
        </p:txBody>
      </p:sp>
      <p:sp>
        <p:nvSpPr>
          <p:cNvPr id="303109" name="Text Box 5"/>
          <p:cNvSpPr txBox="1">
            <a:spLocks noChangeArrowheads="1"/>
          </p:cNvSpPr>
          <p:nvPr/>
        </p:nvSpPr>
        <p:spPr bwMode="auto">
          <a:xfrm>
            <a:off x="8382000" y="30163"/>
            <a:ext cx="762000" cy="731837"/>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a:t>65b</a:t>
            </a:r>
          </a:p>
          <a:p>
            <a:endParaRPr lang="en-US" altLang="en-US" b="0"/>
          </a:p>
        </p:txBody>
      </p:sp>
      <p:sp>
        <p:nvSpPr>
          <p:cNvPr id="303111" name="Oval 7"/>
          <p:cNvSpPr>
            <a:spLocks noChangeArrowheads="1"/>
          </p:cNvSpPr>
          <p:nvPr/>
        </p:nvSpPr>
        <p:spPr bwMode="auto">
          <a:xfrm>
            <a:off x="2819400" y="3276600"/>
            <a:ext cx="4572000" cy="3581400"/>
          </a:xfrm>
          <a:prstGeom prst="ellipse">
            <a:avLst/>
          </a:prstGeom>
          <a:noFill/>
          <a:ln w="57150">
            <a:solidFill>
              <a:srgbClr val="DF002E"/>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03108" name="Rectangle 4"/>
          <p:cNvSpPr>
            <a:spLocks noGrp="1" noChangeArrowheads="1"/>
          </p:cNvSpPr>
          <p:nvPr>
            <p:ph type="subTitle" idx="1"/>
          </p:nvPr>
        </p:nvSpPr>
        <p:spPr>
          <a:xfrm>
            <a:off x="3962400" y="3429000"/>
            <a:ext cx="4572000" cy="990600"/>
          </a:xfrm>
        </p:spPr>
        <p:txBody>
          <a:bodyPr/>
          <a:lstStyle/>
          <a:p>
            <a:r>
              <a:rPr lang="zh-CN" altLang="en-US" sz="4000" b="1">
                <a:solidFill>
                  <a:schemeClr val="bg2"/>
                </a:solidFill>
                <a:effectLst>
                  <a:outerShdw blurRad="38100" dist="38100" dir="2700000" algn="tl">
                    <a:srgbClr val="000000"/>
                  </a:outerShdw>
                </a:effectLst>
                <a:ea typeface="SimSun" pitchFamily="2" charset="-122"/>
              </a:rPr>
              <a:t>注意</a:t>
            </a:r>
            <a:r>
              <a:rPr lang="ja-JP" altLang="en-US" sz="4000" b="1">
                <a:solidFill>
                  <a:schemeClr val="bg2"/>
                </a:solidFill>
                <a:effectLst>
                  <a:outerShdw blurRad="38100" dist="38100" dir="2700000" algn="tl">
                    <a:srgbClr val="000000"/>
                  </a:outerShdw>
                </a:effectLst>
                <a:ea typeface="SimSun" pitchFamily="2" charset="-122"/>
              </a:rPr>
              <a:t>相叠</a:t>
            </a:r>
            <a:r>
              <a:rPr lang="zh-CN" altLang="en-US" sz="4000" b="1">
                <a:solidFill>
                  <a:schemeClr val="bg2"/>
                </a:solidFill>
                <a:effectLst>
                  <a:outerShdw blurRad="38100" dist="38100" dir="2700000" algn="tl">
                    <a:srgbClr val="000000"/>
                  </a:outerShdw>
                </a:effectLst>
                <a:ea typeface="SimSun" pitchFamily="2" charset="-122"/>
              </a:rPr>
              <a:t>！</a:t>
            </a:r>
            <a:endParaRPr lang="en-US" altLang="en-US" sz="4000" b="1">
              <a:solidFill>
                <a:schemeClr val="bg2"/>
              </a:solidFill>
              <a:effectLst>
                <a:outerShdw blurRad="38100" dist="38100" dir="2700000" algn="tl">
                  <a:srgbClr val="000000"/>
                </a:outerShdw>
              </a:effectLst>
              <a:ea typeface="SimSun" pitchFamily="2" charset="-122"/>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algn="ctr"/>
            <a:r>
              <a:rPr lang="zh-CN" altLang="en-US" b="1">
                <a:latin typeface="Arial" pitchFamily="34" charset="0"/>
                <a:ea typeface="SimSun" pitchFamily="2" charset="-122"/>
              </a:rPr>
              <a:t>从发现中得到的结论</a:t>
            </a:r>
            <a:endParaRPr lang="en-US" altLang="en-US" b="1">
              <a:latin typeface="Arial" pitchFamily="34" charset="0"/>
              <a:ea typeface="SimSun" pitchFamily="2" charset="-122"/>
            </a:endParaRPr>
          </a:p>
        </p:txBody>
      </p:sp>
      <p:sp>
        <p:nvSpPr>
          <p:cNvPr id="72707" name="Rectangle 3"/>
          <p:cNvSpPr>
            <a:spLocks noGrp="1" noChangeArrowheads="1"/>
          </p:cNvSpPr>
          <p:nvPr>
            <p:ph type="body" idx="1"/>
          </p:nvPr>
        </p:nvSpPr>
        <p:spPr/>
        <p:txBody>
          <a:bodyPr/>
          <a:lstStyle/>
          <a:p>
            <a:r>
              <a:rPr lang="zh-CN" altLang="en-US" b="1">
                <a:solidFill>
                  <a:schemeClr val="accent1"/>
                </a:solidFill>
                <a:latin typeface="Arial" pitchFamily="34" charset="0"/>
                <a:ea typeface="SimSun" pitchFamily="2" charset="-122"/>
                <a:cs typeface="SimSun" pitchFamily="2" charset="-122"/>
              </a:rPr>
              <a:t>圣经没有足够的纪录</a:t>
            </a:r>
            <a:r>
              <a:rPr lang="zh-CN" altLang="en-US" b="1">
                <a:latin typeface="Arial" pitchFamily="34" charset="0"/>
                <a:ea typeface="SimSun" pitchFamily="2" charset="-122"/>
                <a:cs typeface="SimSun" pitchFamily="2" charset="-122"/>
              </a:rPr>
              <a:t>说明每个士师统治的期间有多少年</a:t>
            </a:r>
            <a:endParaRPr lang="en-US" altLang="en-US" b="1">
              <a:latin typeface="Arial" pitchFamily="34" charset="0"/>
              <a:ea typeface="SimSun" pitchFamily="2" charset="-122"/>
              <a:cs typeface="SimSun" pitchFamily="2" charset="-122"/>
            </a:endParaRPr>
          </a:p>
          <a:p>
            <a:r>
              <a:rPr lang="zh-CN" altLang="en-US" b="1">
                <a:solidFill>
                  <a:schemeClr val="accent1"/>
                </a:solidFill>
                <a:latin typeface="Arial" pitchFamily="34" charset="0"/>
                <a:ea typeface="SimSun" pitchFamily="2" charset="-122"/>
                <a:cs typeface="SimSun" pitchFamily="2" charset="-122"/>
              </a:rPr>
              <a:t>不是每次都有提到</a:t>
            </a:r>
            <a:r>
              <a:rPr lang="zh-CN" altLang="en-US" b="1">
                <a:latin typeface="Arial" pitchFamily="34" charset="0"/>
                <a:ea typeface="SimSun" pitchFamily="2" charset="-122"/>
                <a:cs typeface="SimSun" pitchFamily="2" charset="-122"/>
              </a:rPr>
              <a:t>那一年以色列被敌人征服</a:t>
            </a:r>
            <a:endParaRPr lang="en-US" altLang="en-US" b="1">
              <a:solidFill>
                <a:schemeClr val="accent1"/>
              </a:solidFill>
              <a:latin typeface="Arial" pitchFamily="34" charset="0"/>
              <a:ea typeface="SimSun" pitchFamily="2" charset="-122"/>
              <a:cs typeface="SimSun" pitchFamily="2" charset="-122"/>
            </a:endParaRPr>
          </a:p>
          <a:p>
            <a:r>
              <a:rPr lang="zh-CN" altLang="en-US" b="1">
                <a:latin typeface="Arial" pitchFamily="34" charset="0"/>
                <a:ea typeface="SimSun" pitchFamily="2" charset="-122"/>
                <a:cs typeface="SimSun" pitchFamily="2" charset="-122"/>
              </a:rPr>
              <a:t>不过，圣经的历史记载还是很</a:t>
            </a:r>
            <a:r>
              <a:rPr lang="zh-CN" altLang="en-US" b="1">
                <a:solidFill>
                  <a:schemeClr val="accent1"/>
                </a:solidFill>
                <a:latin typeface="Arial" pitchFamily="34" charset="0"/>
                <a:ea typeface="SimSun" pitchFamily="2" charset="-122"/>
                <a:cs typeface="SimSun" pitchFamily="2" charset="-122"/>
              </a:rPr>
              <a:t>准确</a:t>
            </a:r>
            <a:endParaRPr lang="en-US" altLang="en-US" b="1">
              <a:solidFill>
                <a:schemeClr val="accent1"/>
              </a:solidFill>
              <a:latin typeface="Arial" pitchFamily="34" charset="0"/>
              <a:ea typeface="SimSun" pitchFamily="2" charset="-122"/>
              <a:cs typeface="SimSun" pitchFamily="2" charset="-122"/>
            </a:endParaRPr>
          </a:p>
          <a:p>
            <a:endParaRPr lang="en-US" altLang="en-US" b="1">
              <a:latin typeface="Arial" pitchFamily="34" charset="0"/>
              <a:ea typeface="SimSun" pitchFamily="2" charset="-122"/>
              <a:cs typeface="SimSun" pitchFamily="2" charset="-122"/>
            </a:endParaRPr>
          </a:p>
        </p:txBody>
      </p:sp>
      <p:sp>
        <p:nvSpPr>
          <p:cNvPr id="72708" name="Text Box 4"/>
          <p:cNvSpPr txBox="1">
            <a:spLocks noChangeArrowheads="1"/>
          </p:cNvSpPr>
          <p:nvPr/>
        </p:nvSpPr>
        <p:spPr bwMode="auto">
          <a:xfrm>
            <a:off x="8305800" y="76200"/>
            <a:ext cx="608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7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27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27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sam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9203" name="Text Box 3"/>
          <p:cNvSpPr txBox="1">
            <a:spLocks noChangeArrowheads="1"/>
          </p:cNvSpPr>
          <p:nvPr/>
        </p:nvSpPr>
        <p:spPr bwMode="auto">
          <a:xfrm>
            <a:off x="3352800" y="152400"/>
            <a:ext cx="3248025"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4800">
                <a:solidFill>
                  <a:srgbClr val="FFFF00"/>
                </a:solidFill>
                <a:latin typeface="Times New Roman" pitchFamily="18" charset="0"/>
                <a:ea typeface="SimSun" pitchFamily="2" charset="-122"/>
              </a:rPr>
              <a:t>参孙的故事</a:t>
            </a:r>
            <a:endParaRPr lang="en-US" altLang="en-US" sz="4800">
              <a:solidFill>
                <a:srgbClr val="FFFF00"/>
              </a:solidFill>
              <a:latin typeface="Times New Roman" pitchFamily="18" charset="0"/>
            </a:endParaRPr>
          </a:p>
        </p:txBody>
      </p:sp>
      <p:sp>
        <p:nvSpPr>
          <p:cNvPr id="179204" name="AutoShape 4"/>
          <p:cNvSpPr>
            <a:spLocks noChangeArrowheads="1"/>
          </p:cNvSpPr>
          <p:nvPr/>
        </p:nvSpPr>
        <p:spPr bwMode="auto">
          <a:xfrm>
            <a:off x="228600" y="30480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3200">
                <a:latin typeface="Times New Roman" pitchFamily="18" charset="0"/>
                <a:ea typeface="SimSun" pitchFamily="2" charset="-122"/>
              </a:rPr>
              <a:t>头发？</a:t>
            </a:r>
          </a:p>
        </p:txBody>
      </p:sp>
      <p:sp>
        <p:nvSpPr>
          <p:cNvPr id="179205" name="Text Box 5"/>
          <p:cNvSpPr txBox="1">
            <a:spLocks noChangeArrowheads="1"/>
          </p:cNvSpPr>
          <p:nvPr/>
        </p:nvSpPr>
        <p:spPr bwMode="auto">
          <a:xfrm>
            <a:off x="4022725" y="1035050"/>
            <a:ext cx="3854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sz="3600">
                <a:solidFill>
                  <a:schemeClr val="bg1"/>
                </a:solidFill>
                <a:latin typeface="Times New Roman" pitchFamily="18" charset="0"/>
                <a:ea typeface="SimSun" pitchFamily="2" charset="-122"/>
              </a:rPr>
              <a:t>他的弱点是什么？</a:t>
            </a:r>
            <a:endParaRPr lang="en-US" altLang="en-US" sz="3600">
              <a:solidFill>
                <a:schemeClr val="bg1"/>
              </a:solidFill>
              <a:latin typeface="Times New Roman" pitchFamily="18" charset="0"/>
            </a:endParaRPr>
          </a:p>
        </p:txBody>
      </p:sp>
      <p:sp>
        <p:nvSpPr>
          <p:cNvPr id="179206" name="AutoShape 6"/>
          <p:cNvSpPr>
            <a:spLocks noChangeArrowheads="1"/>
          </p:cNvSpPr>
          <p:nvPr/>
        </p:nvSpPr>
        <p:spPr bwMode="auto">
          <a:xfrm flipH="1">
            <a:off x="2438400" y="2133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3200">
                <a:latin typeface="Times New Roman" pitchFamily="18" charset="0"/>
                <a:ea typeface="SimSun" pitchFamily="2" charset="-122"/>
              </a:rPr>
              <a:t>她？</a:t>
            </a:r>
            <a:endParaRPr lang="en-US" altLang="en-US" sz="3200">
              <a:latin typeface="Times New Roman" pitchFamily="18" charset="0"/>
            </a:endParaRPr>
          </a:p>
        </p:txBody>
      </p:sp>
      <p:sp>
        <p:nvSpPr>
          <p:cNvPr id="179207" name="Text Box 7"/>
          <p:cNvSpPr txBox="1">
            <a:spLocks noChangeArrowheads="1"/>
          </p:cNvSpPr>
          <p:nvPr/>
        </p:nvSpPr>
        <p:spPr bwMode="auto">
          <a:xfrm>
            <a:off x="2895600" y="4203700"/>
            <a:ext cx="6096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zh-CN" sz="4000" i="1">
                <a:solidFill>
                  <a:schemeClr val="bg1"/>
                </a:solidFill>
                <a:latin typeface="Times New Roman" pitchFamily="18" charset="0"/>
                <a:ea typeface="SimSun" pitchFamily="2" charset="-122"/>
              </a:rPr>
              <a:t>“</a:t>
            </a:r>
            <a:r>
              <a:rPr lang="zh-CN" altLang="en-US" sz="4000" i="1">
                <a:solidFill>
                  <a:schemeClr val="bg1"/>
                </a:solidFill>
                <a:latin typeface="Times New Roman" pitchFamily="18" charset="0"/>
                <a:ea typeface="SimSun" pitchFamily="2" charset="-122"/>
              </a:rPr>
              <a:t>参孙</a:t>
            </a:r>
            <a:r>
              <a:rPr lang="en-US" altLang="zh-CN" sz="4000" i="1">
                <a:solidFill>
                  <a:schemeClr val="bg1"/>
                </a:solidFill>
                <a:latin typeface="Times New Roman" pitchFamily="18" charset="0"/>
                <a:ea typeface="SimSun" pitchFamily="2" charset="-122"/>
              </a:rPr>
              <a:t>…</a:t>
            </a:r>
          </a:p>
          <a:p>
            <a:pPr algn="r"/>
            <a:r>
              <a:rPr lang="zh-CN" altLang="en-US" sz="4000" i="1">
                <a:solidFill>
                  <a:schemeClr val="bg1"/>
                </a:solidFill>
                <a:latin typeface="Times New Roman" pitchFamily="18" charset="0"/>
                <a:ea typeface="SimSun" pitchFamily="2" charset="-122"/>
              </a:rPr>
              <a:t>一个有女人为弱点的男人”</a:t>
            </a:r>
            <a:endParaRPr lang="en-US" altLang="en-US" sz="4000" i="1">
              <a:solidFill>
                <a:schemeClr val="bg1"/>
              </a:solidFill>
              <a:latin typeface="Times New Roman" pitchFamily="18" charset="0"/>
            </a:endParaRPr>
          </a:p>
          <a:p>
            <a:r>
              <a:rPr lang="en-US" altLang="en-US" sz="4000" i="1">
                <a:solidFill>
                  <a:schemeClr val="bg1"/>
                </a:solidFill>
                <a:latin typeface="Times New Roman" pitchFamily="18" charset="0"/>
              </a:rPr>
              <a:t>-</a:t>
            </a:r>
            <a:r>
              <a:rPr lang="zh-CN" altLang="en-US" sz="4000" i="1">
                <a:solidFill>
                  <a:schemeClr val="bg1"/>
                </a:solidFill>
                <a:latin typeface="Times New Roman" pitchFamily="18" charset="0"/>
                <a:ea typeface="SimSun" pitchFamily="2" charset="-122"/>
              </a:rPr>
              <a:t>查尔斯 </a:t>
            </a:r>
            <a:r>
              <a:rPr lang="en-US" altLang="zh-CN" sz="4000" i="1">
                <a:solidFill>
                  <a:schemeClr val="bg1"/>
                </a:solidFill>
                <a:latin typeface="Times New Roman" pitchFamily="18" charset="0"/>
                <a:ea typeface="SimSun" pitchFamily="2" charset="-122"/>
              </a:rPr>
              <a:t>(</a:t>
            </a:r>
            <a:r>
              <a:rPr lang="en-US" altLang="en-US" sz="4000" i="1">
                <a:solidFill>
                  <a:schemeClr val="bg1"/>
                </a:solidFill>
                <a:latin typeface="Times New Roman" pitchFamily="18" charset="0"/>
              </a:rPr>
              <a:t>Chuck</a:t>
            </a:r>
            <a:r>
              <a:rPr lang="en-US" altLang="zh-CN" sz="4000" i="1">
                <a:solidFill>
                  <a:schemeClr val="bg1"/>
                </a:solidFill>
                <a:latin typeface="Times New Roman" pitchFamily="18" charset="0"/>
                <a:ea typeface="SimSun" pitchFamily="2" charset="-122"/>
              </a:rPr>
              <a:t> </a:t>
            </a:r>
            <a:r>
              <a:rPr lang="en-US" altLang="en-US" sz="4000" i="1">
                <a:solidFill>
                  <a:schemeClr val="bg1"/>
                </a:solidFill>
                <a:latin typeface="Times New Roman" pitchFamily="18" charset="0"/>
              </a:rPr>
              <a:t>Swindoll</a:t>
            </a:r>
            <a:r>
              <a:rPr lang="en-US" altLang="zh-CN" sz="4000" i="1">
                <a:solidFill>
                  <a:schemeClr val="bg1"/>
                </a:solidFill>
                <a:latin typeface="Times New Roman" pitchFamily="18" charset="0"/>
                <a:ea typeface="SimSun" pitchFamily="2" charset="-122"/>
              </a:rPr>
              <a:t>)</a:t>
            </a:r>
            <a:endParaRPr lang="en-US" altLang="en-US" sz="4000" i="1">
              <a:solidFill>
                <a:schemeClr val="bg1"/>
              </a:solidFill>
              <a:latin typeface="Times New Roman" pitchFamily="18" charset="0"/>
            </a:endParaRPr>
          </a:p>
        </p:txBody>
      </p:sp>
      <p:sp>
        <p:nvSpPr>
          <p:cNvPr id="179208" name="AutoShape 8"/>
          <p:cNvSpPr>
            <a:spLocks noChangeArrowheads="1"/>
          </p:cNvSpPr>
          <p:nvPr/>
        </p:nvSpPr>
        <p:spPr bwMode="auto">
          <a:xfrm flipH="1">
            <a:off x="3962400" y="3276600"/>
            <a:ext cx="3048000" cy="533400"/>
          </a:xfrm>
          <a:prstGeom prst="rightArrowCallout">
            <a:avLst>
              <a:gd name="adj1" fmla="val 25000"/>
              <a:gd name="adj2" fmla="val 25000"/>
              <a:gd name="adj3" fmla="val 95238"/>
              <a:gd name="adj4" fmla="val 6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sz="3200">
                <a:latin typeface="Times New Roman" pitchFamily="18" charset="0"/>
                <a:ea typeface="SimSun" pitchFamily="2" charset="-122"/>
              </a:rPr>
              <a:t>心？</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79206"/>
                                        </p:tgtEl>
                                        <p:attrNameLst>
                                          <p:attrName>style.visibility</p:attrName>
                                        </p:attrNameLst>
                                      </p:cBhvr>
                                      <p:to>
                                        <p:strVal val="visible"/>
                                      </p:to>
                                    </p:set>
                                    <p:anim calcmode="lin" valueType="num">
                                      <p:cBhvr>
                                        <p:cTn id="7" dur="5000" fill="hold"/>
                                        <p:tgtEl>
                                          <p:spTgt spid="179206"/>
                                        </p:tgtEl>
                                        <p:attrNameLst>
                                          <p:attrName>ppt_w</p:attrName>
                                        </p:attrNameLst>
                                      </p:cBhvr>
                                      <p:tavLst>
                                        <p:tav tm="0" fmla="#ppt_w*sin(2.5*pi*$)">
                                          <p:val>
                                            <p:fltVal val="0"/>
                                          </p:val>
                                        </p:tav>
                                        <p:tav tm="100000">
                                          <p:val>
                                            <p:fltVal val="1"/>
                                          </p:val>
                                        </p:tav>
                                      </p:tavLst>
                                    </p:anim>
                                    <p:anim calcmode="lin" valueType="num">
                                      <p:cBhvr>
                                        <p:cTn id="8" dur="5000" fill="hold"/>
                                        <p:tgtEl>
                                          <p:spTgt spid="17920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9207"/>
                                        </p:tgtEl>
                                        <p:attrNameLst>
                                          <p:attrName>style.visibility</p:attrName>
                                        </p:attrNameLst>
                                      </p:cBhvr>
                                      <p:to>
                                        <p:strVal val="visible"/>
                                      </p:to>
                                    </p:set>
                                    <p:animEffect transition="in" filter="fade">
                                      <p:cBhvr>
                                        <p:cTn id="13" dur="500"/>
                                        <p:tgtEl>
                                          <p:spTgt spid="1792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additive="base">
                                        <p:cTn id="18" dur="500" fill="hold"/>
                                        <p:tgtEl>
                                          <p:spTgt spid="179208"/>
                                        </p:tgtEl>
                                        <p:attrNameLst>
                                          <p:attrName>ppt_x</p:attrName>
                                        </p:attrNameLst>
                                      </p:cBhvr>
                                      <p:tavLst>
                                        <p:tav tm="0">
                                          <p:val>
                                            <p:strVal val="1+#ppt_w/2"/>
                                          </p:val>
                                        </p:tav>
                                        <p:tav tm="100000">
                                          <p:val>
                                            <p:strVal val="#ppt_x"/>
                                          </p:val>
                                        </p:tav>
                                      </p:tavLst>
                                    </p:anim>
                                    <p:anim calcmode="lin" valueType="num">
                                      <p:cBhvr additive="base">
                                        <p:cTn id="19" dur="500" fill="hold"/>
                                        <p:tgtEl>
                                          <p:spTgt spid="17920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6" grpId="0" animBg="1" autoUpdateAnimBg="0"/>
      <p:bldP spid="179207" grpId="0" autoUpdateAnimBg="0"/>
      <p:bldP spid="179208"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76200" y="0"/>
            <a:ext cx="9448800" cy="68580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2" name="Rectangle 4"/>
          <p:cNvSpPr>
            <a:spLocks noGrp="1" noChangeArrowheads="1"/>
          </p:cNvSpPr>
          <p:nvPr>
            <p:ph type="body" idx="1"/>
          </p:nvPr>
        </p:nvSpPr>
        <p:spPr>
          <a:xfrm>
            <a:off x="1219200" y="1600200"/>
            <a:ext cx="7924800" cy="4953000"/>
          </a:xfrm>
        </p:spPr>
        <p:txBody>
          <a:bodyPr/>
          <a:lstStyle/>
          <a:p>
            <a:pPr eaLnBrk="0" hangingPunct="0"/>
            <a:r>
              <a:rPr lang="zh-CN" altLang="en-US" b="1">
                <a:latin typeface="Arial" pitchFamily="34" charset="0"/>
                <a:ea typeface="SimSun" pitchFamily="2" charset="-122"/>
              </a:rPr>
              <a:t>以色列及犹大在固定的时期里，</a:t>
            </a:r>
            <a:r>
              <a:rPr lang="zh-CN" altLang="en-US" b="1">
                <a:solidFill>
                  <a:schemeClr val="accent1"/>
                </a:solidFill>
                <a:latin typeface="Arial" pitchFamily="34" charset="0"/>
                <a:ea typeface="SimSun" pitchFamily="2" charset="-122"/>
              </a:rPr>
              <a:t>总统治年有所不一样</a:t>
            </a:r>
            <a:endParaRPr lang="en-US" altLang="en-US" b="1">
              <a:solidFill>
                <a:schemeClr val="accent1"/>
              </a:solidFill>
              <a:latin typeface="Arial" pitchFamily="34" charset="0"/>
            </a:endParaRPr>
          </a:p>
          <a:p>
            <a:pPr eaLnBrk="0" hangingPunct="0"/>
            <a:r>
              <a:rPr lang="zh-CN" altLang="en-US" b="1">
                <a:latin typeface="Arial" pitchFamily="34" charset="0"/>
                <a:ea typeface="SimSun" pitchFamily="2" charset="-122"/>
              </a:rPr>
              <a:t>若年代记是根据统治的期间来计算，那么年代序排列一定有</a:t>
            </a:r>
            <a:r>
              <a:rPr lang="zh-CN" altLang="en-US" b="1">
                <a:solidFill>
                  <a:schemeClr val="accent1"/>
                </a:solidFill>
                <a:latin typeface="Arial" pitchFamily="34" charset="0"/>
                <a:ea typeface="SimSun" pitchFamily="2" charset="-122"/>
              </a:rPr>
              <a:t>不合</a:t>
            </a:r>
            <a:r>
              <a:rPr lang="en-US" altLang="zh-CN" b="1">
                <a:latin typeface="Arial" pitchFamily="34" charset="0"/>
                <a:ea typeface="SimSun" pitchFamily="2" charset="-122"/>
              </a:rPr>
              <a:t>(</a:t>
            </a:r>
            <a:r>
              <a:rPr lang="zh-CN" altLang="en-US" b="1">
                <a:latin typeface="Arial" pitchFamily="34" charset="0"/>
                <a:ea typeface="SimSun" pitchFamily="2" charset="-122"/>
              </a:rPr>
              <a:t>反过来也一样</a:t>
            </a:r>
            <a:r>
              <a:rPr lang="en-US" altLang="zh-CN" b="1">
                <a:latin typeface="Arial" pitchFamily="34" charset="0"/>
                <a:ea typeface="SimSun" pitchFamily="2" charset="-122"/>
              </a:rPr>
              <a:t>)</a:t>
            </a:r>
          </a:p>
          <a:p>
            <a:pPr eaLnBrk="0" hangingPunct="0"/>
            <a:r>
              <a:rPr lang="zh-CN" altLang="en-US" b="1">
                <a:latin typeface="Arial" pitchFamily="34" charset="0"/>
                <a:ea typeface="SimSun" pitchFamily="2" charset="-122"/>
              </a:rPr>
              <a:t>旧约年代记和古近东似乎有</a:t>
            </a:r>
            <a:r>
              <a:rPr lang="zh-CN" altLang="en-US" b="1">
                <a:solidFill>
                  <a:schemeClr val="accent1"/>
                </a:solidFill>
                <a:latin typeface="Arial" pitchFamily="34" charset="0"/>
                <a:ea typeface="SimSun" pitchFamily="2" charset="-122"/>
              </a:rPr>
              <a:t>不合</a:t>
            </a:r>
            <a:endParaRPr lang="en-US" altLang="en-US" b="1">
              <a:latin typeface="Arial" pitchFamily="34" charset="0"/>
            </a:endParaRPr>
          </a:p>
          <a:p>
            <a:pPr eaLnBrk="0" hangingPunct="0"/>
            <a:r>
              <a:rPr lang="zh-CN" altLang="en-US" b="1">
                <a:latin typeface="Arial" pitchFamily="34" charset="0"/>
                <a:ea typeface="SimSun" pitchFamily="2" charset="-122"/>
              </a:rPr>
              <a:t>为何那么重要？</a:t>
            </a:r>
            <a:endParaRPr lang="en-US" altLang="en-US" b="1">
              <a:latin typeface="Arial" pitchFamily="34" charset="0"/>
            </a:endParaRPr>
          </a:p>
          <a:p>
            <a:pPr lvl="1" eaLnBrk="0" hangingPunct="0"/>
            <a:r>
              <a:rPr lang="zh-CN" altLang="en-US" sz="3200" b="1">
                <a:latin typeface="Arial" pitchFamily="34" charset="0"/>
                <a:ea typeface="SimSun" pitchFamily="2" charset="-122"/>
              </a:rPr>
              <a:t>这是有关圣经</a:t>
            </a:r>
            <a:r>
              <a:rPr lang="zh-CN" altLang="en-US" sz="3200" b="1">
                <a:solidFill>
                  <a:schemeClr val="accent1"/>
                </a:solidFill>
                <a:latin typeface="Arial" pitchFamily="34" charset="0"/>
                <a:ea typeface="SimSun" pitchFamily="2" charset="-122"/>
              </a:rPr>
              <a:t>历史的可靠性</a:t>
            </a:r>
            <a:r>
              <a:rPr lang="zh-CN" altLang="en-US" sz="3200" b="1">
                <a:latin typeface="Arial" pitchFamily="34" charset="0"/>
                <a:ea typeface="SimSun" pitchFamily="2" charset="-122"/>
              </a:rPr>
              <a:t>及传达的</a:t>
            </a:r>
            <a:r>
              <a:rPr lang="zh-CN" altLang="en-US" sz="3200" b="1">
                <a:solidFill>
                  <a:schemeClr val="accent1"/>
                </a:solidFill>
                <a:latin typeface="Arial" pitchFamily="34" charset="0"/>
                <a:ea typeface="SimSun" pitchFamily="2" charset="-122"/>
              </a:rPr>
              <a:t>准确性</a:t>
            </a:r>
            <a:endParaRPr lang="en-US" altLang="en-US" sz="3200" b="1">
              <a:latin typeface="Arial" pitchFamily="34" charset="0"/>
            </a:endParaRPr>
          </a:p>
        </p:txBody>
      </p:sp>
      <p:sp>
        <p:nvSpPr>
          <p:cNvPr id="549891" name="Rectangle 3"/>
          <p:cNvSpPr>
            <a:spLocks noGrp="1" noChangeArrowheads="1"/>
          </p:cNvSpPr>
          <p:nvPr>
            <p:ph type="title"/>
          </p:nvPr>
        </p:nvSpPr>
        <p:spPr>
          <a:noFill/>
          <a:ln/>
        </p:spPr>
        <p:txBody>
          <a:bodyPr/>
          <a:lstStyle/>
          <a:p>
            <a:pPr algn="ctr"/>
            <a:r>
              <a:rPr lang="zh-CN" altLang="en-US" b="1">
                <a:latin typeface="Arial" pitchFamily="34" charset="0"/>
                <a:ea typeface="SimSun" pitchFamily="2" charset="-122"/>
              </a:rPr>
              <a:t>列王之谜</a:t>
            </a:r>
            <a:endParaRPr lang="en-US" altLang="en-US" b="1">
              <a:latin typeface="Arial" pitchFamily="34" charset="0"/>
            </a:endParaRPr>
          </a:p>
        </p:txBody>
      </p:sp>
      <p:sp>
        <p:nvSpPr>
          <p:cNvPr id="549890" name="Text Box 2"/>
          <p:cNvSpPr txBox="1">
            <a:spLocks noChangeArrowheads="1"/>
          </p:cNvSpPr>
          <p:nvPr/>
        </p:nvSpPr>
        <p:spPr bwMode="auto">
          <a:xfrm>
            <a:off x="8305800" y="76200"/>
            <a:ext cx="608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989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989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989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989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498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892"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5181600" y="304800"/>
            <a:ext cx="3657600" cy="3200400"/>
          </a:xfrm>
        </p:spPr>
        <p:txBody>
          <a:bodyPr/>
          <a:lstStyle/>
          <a:p>
            <a:pPr algn="r"/>
            <a:r>
              <a:rPr lang="zh-CN" altLang="en-US" b="1">
                <a:ea typeface="SimSun" pitchFamily="2" charset="-122"/>
              </a:rPr>
              <a:t>以色列的列王年表必要吗？</a:t>
            </a:r>
            <a:endParaRPr lang="en-US" altLang="en-US" b="1"/>
          </a:p>
        </p:txBody>
      </p:sp>
      <p:sp>
        <p:nvSpPr>
          <p:cNvPr id="321539" name="Rectangle 3"/>
          <p:cNvSpPr>
            <a:spLocks noGrp="1" noChangeArrowheads="1"/>
          </p:cNvSpPr>
          <p:nvPr>
            <p:ph type="body" sz="half" idx="1"/>
          </p:nvPr>
        </p:nvSpPr>
        <p:spPr/>
        <p:txBody>
          <a:bodyPr/>
          <a:lstStyle/>
          <a:p>
            <a:endParaRPr lang="en-US" altLang="en-US"/>
          </a:p>
        </p:txBody>
      </p:sp>
      <p:sp>
        <p:nvSpPr>
          <p:cNvPr id="321540" name="Rectangle 4"/>
          <p:cNvSpPr>
            <a:spLocks noGrp="1" noChangeArrowheads="1"/>
          </p:cNvSpPr>
          <p:nvPr>
            <p:ph type="body" sz="half" idx="2"/>
          </p:nvPr>
        </p:nvSpPr>
        <p:spPr>
          <a:xfrm>
            <a:off x="4953000" y="3581400"/>
            <a:ext cx="3962400" cy="3276600"/>
          </a:xfrm>
        </p:spPr>
        <p:txBody>
          <a:bodyPr/>
          <a:lstStyle/>
          <a:p>
            <a:r>
              <a:rPr lang="en-US" altLang="en-US"/>
              <a:t> </a:t>
            </a:r>
            <a:r>
              <a:rPr lang="en-US" altLang="zh-CN">
                <a:ea typeface="SimSun" pitchFamily="2" charset="-122"/>
              </a:rPr>
              <a:t>“</a:t>
            </a:r>
            <a:r>
              <a:rPr lang="zh-CN" altLang="en-US">
                <a:ea typeface="SimSun" pitchFamily="2" charset="-122"/>
              </a:rPr>
              <a:t>圣经简约家”</a:t>
            </a:r>
            <a:r>
              <a:rPr lang="en-US" altLang="zh-CN">
                <a:ea typeface="SimSun" pitchFamily="2" charset="-122"/>
              </a:rPr>
              <a:t>(</a:t>
            </a:r>
            <a:r>
              <a:rPr lang="en-US" altLang="en-US"/>
              <a:t>Biblical Minimalists</a:t>
            </a:r>
            <a:r>
              <a:rPr lang="en-US" altLang="zh-CN">
                <a:ea typeface="SimSun" pitchFamily="2" charset="-122"/>
              </a:rPr>
              <a:t>)</a:t>
            </a:r>
            <a:r>
              <a:rPr lang="en-US" altLang="en-US"/>
              <a:t> </a:t>
            </a:r>
            <a:r>
              <a:rPr lang="zh-CN" altLang="en-US">
                <a:ea typeface="SimSun" pitchFamily="2" charset="-122"/>
              </a:rPr>
              <a:t>在七</a:t>
            </a:r>
            <a:r>
              <a:rPr lang="en-US" altLang="zh-CN">
                <a:ea typeface="SimSun" pitchFamily="2" charset="-122"/>
              </a:rPr>
              <a:t>/</a:t>
            </a:r>
            <a:r>
              <a:rPr lang="zh-CN" altLang="en-US">
                <a:ea typeface="SimSun" pitchFamily="2" charset="-122"/>
              </a:rPr>
              <a:t>八月份的</a:t>
            </a:r>
            <a:r>
              <a:rPr lang="zh-CN" altLang="en-US" i="1">
                <a:ea typeface="SimSun" pitchFamily="2" charset="-122"/>
              </a:rPr>
              <a:t>圣经考古考察</a:t>
            </a:r>
            <a:r>
              <a:rPr lang="en-US" altLang="zh-CN">
                <a:ea typeface="SimSun" pitchFamily="2" charset="-122"/>
              </a:rPr>
              <a:t>(Biblical Archeology Review) </a:t>
            </a:r>
            <a:r>
              <a:rPr lang="ja-JP" altLang="en-US">
                <a:ea typeface="SimSun" pitchFamily="2" charset="-122"/>
              </a:rPr>
              <a:t>怀疑大卫及所罗门到底有没有存在</a:t>
            </a:r>
            <a:endParaRPr lang="en-US" altLang="en-US">
              <a:ea typeface="SimSun" pitchFamily="2" charset="-122"/>
            </a:endParaRPr>
          </a:p>
        </p:txBody>
      </p:sp>
      <p:pic>
        <p:nvPicPr>
          <p:cNvPr id="32154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371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pPr algn="ctr"/>
            <a:r>
              <a:rPr lang="zh-CN" altLang="en-US" sz="4000" b="1">
                <a:ea typeface="SimSun" pitchFamily="2" charset="-122"/>
              </a:rPr>
              <a:t>犹大列王作王年期</a:t>
            </a:r>
            <a:endParaRPr lang="en-US" altLang="en-US" sz="4000"/>
          </a:p>
        </p:txBody>
      </p:sp>
      <p:sp>
        <p:nvSpPr>
          <p:cNvPr id="246787" name="Rectangle 3"/>
          <p:cNvSpPr>
            <a:spLocks noGrp="1" noChangeArrowheads="1"/>
          </p:cNvSpPr>
          <p:nvPr>
            <p:ph type="body" sz="half" idx="1"/>
          </p:nvPr>
        </p:nvSpPr>
        <p:spPr/>
        <p:txBody>
          <a:bodyPr/>
          <a:lstStyle/>
          <a:p>
            <a:pPr>
              <a:tabLst>
                <a:tab pos="3198813" algn="r"/>
              </a:tabLst>
            </a:pPr>
            <a:r>
              <a:rPr lang="zh-CN" altLang="en-US" sz="2400" b="1">
                <a:ea typeface="SimSun" pitchFamily="2" charset="-122"/>
              </a:rPr>
              <a:t>罗波安</a:t>
            </a:r>
            <a:r>
              <a:rPr lang="en-US" altLang="en-US" sz="2400" b="1"/>
              <a:t>	17</a:t>
            </a:r>
          </a:p>
          <a:p>
            <a:pPr>
              <a:tabLst>
                <a:tab pos="3198813" algn="r"/>
              </a:tabLst>
            </a:pPr>
            <a:r>
              <a:rPr lang="zh-CN" altLang="en-US" sz="2400" b="1">
                <a:ea typeface="SimSun" pitchFamily="2" charset="-122"/>
              </a:rPr>
              <a:t>亚比雅</a:t>
            </a:r>
            <a:r>
              <a:rPr lang="en-US" altLang="en-US" sz="2400" b="1"/>
              <a:t>	3</a:t>
            </a:r>
          </a:p>
          <a:p>
            <a:pPr>
              <a:tabLst>
                <a:tab pos="3198813" algn="r"/>
              </a:tabLst>
            </a:pPr>
            <a:r>
              <a:rPr lang="zh-CN" altLang="en-US" sz="2400" b="1">
                <a:ea typeface="SimSun" pitchFamily="2" charset="-122"/>
              </a:rPr>
              <a:t>亚撒</a:t>
            </a:r>
            <a:r>
              <a:rPr lang="en-US" altLang="en-US" sz="2400" b="1"/>
              <a:t>	41</a:t>
            </a:r>
          </a:p>
          <a:p>
            <a:pPr>
              <a:tabLst>
                <a:tab pos="3198813" algn="r"/>
              </a:tabLst>
            </a:pPr>
            <a:r>
              <a:rPr lang="zh-CN" altLang="en-US" sz="2400" b="1">
                <a:ea typeface="SimSun" pitchFamily="2" charset="-122"/>
              </a:rPr>
              <a:t>约沙法</a:t>
            </a:r>
            <a:r>
              <a:rPr lang="en-US" altLang="en-US" sz="2400" b="1"/>
              <a:t>	25</a:t>
            </a:r>
          </a:p>
          <a:p>
            <a:pPr>
              <a:tabLst>
                <a:tab pos="3198813" algn="r"/>
              </a:tabLst>
            </a:pPr>
            <a:r>
              <a:rPr lang="zh-CN" altLang="en-US" sz="2400" b="1">
                <a:ea typeface="SimSun" pitchFamily="2" charset="-122"/>
              </a:rPr>
              <a:t>约兰</a:t>
            </a:r>
            <a:r>
              <a:rPr lang="en-US" altLang="en-US" sz="2400" b="1"/>
              <a:t>	8</a:t>
            </a:r>
          </a:p>
          <a:p>
            <a:pPr>
              <a:tabLst>
                <a:tab pos="3198813" algn="r"/>
              </a:tabLst>
            </a:pPr>
            <a:r>
              <a:rPr lang="zh-CN" altLang="en-US" sz="2400" b="1">
                <a:ea typeface="SimSun" pitchFamily="2" charset="-122"/>
              </a:rPr>
              <a:t>亚哈谢</a:t>
            </a:r>
            <a:r>
              <a:rPr lang="en-US" altLang="en-US" sz="2400" b="1"/>
              <a:t>	1</a:t>
            </a:r>
          </a:p>
          <a:p>
            <a:pPr>
              <a:tabLst>
                <a:tab pos="3198813" algn="r"/>
              </a:tabLst>
            </a:pPr>
            <a:r>
              <a:rPr lang="zh-CN" altLang="en-US" sz="2400" b="1">
                <a:ea typeface="SimSun" pitchFamily="2" charset="-122"/>
              </a:rPr>
              <a:t>亚她利雅</a:t>
            </a:r>
            <a:r>
              <a:rPr lang="en-US" altLang="en-US" sz="2400" b="1"/>
              <a:t>	6</a:t>
            </a:r>
          </a:p>
          <a:p>
            <a:pPr>
              <a:tabLst>
                <a:tab pos="3198813" algn="r"/>
              </a:tabLst>
            </a:pPr>
            <a:r>
              <a:rPr lang="zh-CN" altLang="en-US" sz="2400" b="1">
                <a:ea typeface="SimSun" pitchFamily="2" charset="-122"/>
              </a:rPr>
              <a:t>约阿施</a:t>
            </a:r>
            <a:r>
              <a:rPr lang="en-US" altLang="en-US" sz="2400" b="1"/>
              <a:t>	40</a:t>
            </a:r>
          </a:p>
          <a:p>
            <a:pPr>
              <a:tabLst>
                <a:tab pos="3198813" algn="r"/>
              </a:tabLst>
            </a:pPr>
            <a:r>
              <a:rPr lang="zh-CN" altLang="en-US" sz="2400" b="1">
                <a:ea typeface="SimSun" pitchFamily="2" charset="-122"/>
              </a:rPr>
              <a:t>亚玛谢</a:t>
            </a:r>
            <a:r>
              <a:rPr lang="en-US" altLang="en-US" sz="2400" b="1"/>
              <a:t>	29</a:t>
            </a:r>
          </a:p>
          <a:p>
            <a:pPr>
              <a:tabLst>
                <a:tab pos="3198813" algn="r"/>
              </a:tabLst>
            </a:pPr>
            <a:r>
              <a:rPr lang="zh-CN" altLang="en-US" sz="2400" b="1">
                <a:ea typeface="SimSun" pitchFamily="2" charset="-122"/>
              </a:rPr>
              <a:t>亚撒利雅</a:t>
            </a:r>
            <a:r>
              <a:rPr lang="en-US" altLang="en-US" sz="2400" b="1"/>
              <a:t> (</a:t>
            </a:r>
            <a:r>
              <a:rPr lang="zh-CN" altLang="en-US" sz="2400" b="1">
                <a:ea typeface="SimSun" pitchFamily="2" charset="-122"/>
              </a:rPr>
              <a:t>乌西雅</a:t>
            </a:r>
            <a:r>
              <a:rPr lang="en-US" altLang="en-US" sz="2400" b="1"/>
              <a:t>)	52</a:t>
            </a:r>
          </a:p>
        </p:txBody>
      </p:sp>
      <p:sp>
        <p:nvSpPr>
          <p:cNvPr id="246788" name="Rectangle 4"/>
          <p:cNvSpPr>
            <a:spLocks noGrp="1" noChangeArrowheads="1"/>
          </p:cNvSpPr>
          <p:nvPr>
            <p:ph type="body" sz="half" idx="2"/>
          </p:nvPr>
        </p:nvSpPr>
        <p:spPr>
          <a:xfrm>
            <a:off x="5181600" y="1600200"/>
            <a:ext cx="3810000" cy="4876800"/>
          </a:xfrm>
        </p:spPr>
        <p:txBody>
          <a:bodyPr/>
          <a:lstStyle/>
          <a:p>
            <a:pPr>
              <a:tabLst>
                <a:tab pos="3367088" algn="r"/>
              </a:tabLst>
            </a:pPr>
            <a:r>
              <a:rPr lang="zh-CN" altLang="en-US" sz="2400" b="1">
                <a:ea typeface="SimSun" pitchFamily="2" charset="-122"/>
              </a:rPr>
              <a:t>约坦</a:t>
            </a:r>
            <a:r>
              <a:rPr lang="en-US" altLang="en-US" sz="2400" b="1"/>
              <a:t>	18</a:t>
            </a:r>
          </a:p>
          <a:p>
            <a:pPr>
              <a:tabLst>
                <a:tab pos="3367088" algn="r"/>
              </a:tabLst>
            </a:pPr>
            <a:r>
              <a:rPr lang="zh-CN" altLang="en-US" sz="2400" b="1">
                <a:ea typeface="SimSun" pitchFamily="2" charset="-122"/>
              </a:rPr>
              <a:t>亚哈斯</a:t>
            </a:r>
            <a:r>
              <a:rPr lang="en-US" altLang="en-US" sz="2400" b="1"/>
              <a:t>	19</a:t>
            </a:r>
          </a:p>
          <a:p>
            <a:pPr>
              <a:tabLst>
                <a:tab pos="3367088" algn="r"/>
              </a:tabLst>
            </a:pPr>
            <a:r>
              <a:rPr lang="zh-CN" altLang="en-US" sz="2400" b="1">
                <a:ea typeface="SimSun" pitchFamily="2" charset="-122"/>
              </a:rPr>
              <a:t>希西家</a:t>
            </a:r>
            <a:r>
              <a:rPr lang="en-US" altLang="en-US" sz="2400" b="1"/>
              <a:t>	29</a:t>
            </a:r>
          </a:p>
          <a:p>
            <a:pPr>
              <a:tabLst>
                <a:tab pos="3367088" algn="r"/>
              </a:tabLst>
            </a:pPr>
            <a:r>
              <a:rPr lang="zh-CN" altLang="en-US" sz="2400" b="1">
                <a:ea typeface="SimSun" pitchFamily="2" charset="-122"/>
              </a:rPr>
              <a:t>玛拿西</a:t>
            </a:r>
            <a:r>
              <a:rPr lang="en-US" altLang="en-US" sz="2400" b="1"/>
              <a:t>	55</a:t>
            </a:r>
          </a:p>
          <a:p>
            <a:pPr>
              <a:tabLst>
                <a:tab pos="3367088" algn="r"/>
              </a:tabLst>
            </a:pPr>
            <a:r>
              <a:rPr lang="zh-CN" altLang="en-US" sz="2400" b="1">
                <a:ea typeface="SimSun" pitchFamily="2" charset="-122"/>
              </a:rPr>
              <a:t>亚们</a:t>
            </a:r>
            <a:r>
              <a:rPr lang="en-US" altLang="en-US" sz="2400" b="1"/>
              <a:t>	2</a:t>
            </a:r>
          </a:p>
          <a:p>
            <a:pPr>
              <a:tabLst>
                <a:tab pos="3367088" algn="r"/>
              </a:tabLst>
            </a:pPr>
            <a:r>
              <a:rPr lang="zh-CN" altLang="en-US" sz="2400" b="1">
                <a:ea typeface="SimSun" pitchFamily="2" charset="-122"/>
              </a:rPr>
              <a:t>约西亚</a:t>
            </a:r>
            <a:r>
              <a:rPr lang="en-US" altLang="en-US" sz="2400" b="1"/>
              <a:t>	31</a:t>
            </a:r>
          </a:p>
          <a:p>
            <a:pPr>
              <a:tabLst>
                <a:tab pos="3367088" algn="r"/>
              </a:tabLst>
            </a:pPr>
            <a:r>
              <a:rPr lang="zh-CN" altLang="en-US" sz="2400" b="1">
                <a:ea typeface="SimSun" pitchFamily="2" charset="-122"/>
              </a:rPr>
              <a:t>约哈斯</a:t>
            </a:r>
            <a:r>
              <a:rPr lang="en-US" altLang="en-US" sz="2400" b="1"/>
              <a:t>	3</a:t>
            </a:r>
            <a:r>
              <a:rPr lang="zh-CN" altLang="en-US" sz="2400" b="1">
                <a:ea typeface="SimSun" pitchFamily="2" charset="-122"/>
              </a:rPr>
              <a:t>个月</a:t>
            </a:r>
          </a:p>
          <a:p>
            <a:pPr>
              <a:tabLst>
                <a:tab pos="3367088" algn="r"/>
              </a:tabLst>
            </a:pPr>
            <a:r>
              <a:rPr lang="zh-CN" altLang="en-US" sz="2400" b="1">
                <a:ea typeface="SimSun" pitchFamily="2" charset="-122"/>
              </a:rPr>
              <a:t>约雅敬</a:t>
            </a:r>
            <a:r>
              <a:rPr lang="en-US" altLang="en-US" sz="2400" b="1"/>
              <a:t>	11</a:t>
            </a:r>
          </a:p>
          <a:p>
            <a:pPr>
              <a:tabLst>
                <a:tab pos="3367088" algn="r"/>
              </a:tabLst>
            </a:pPr>
            <a:r>
              <a:rPr lang="zh-CN" altLang="en-US" sz="2400" b="1">
                <a:ea typeface="SimSun" pitchFamily="2" charset="-122"/>
              </a:rPr>
              <a:t>约雅斤</a:t>
            </a:r>
            <a:r>
              <a:rPr lang="en-US" altLang="en-US" sz="2400" b="1"/>
              <a:t>	3</a:t>
            </a:r>
            <a:r>
              <a:rPr lang="zh-CN" altLang="en-US" sz="2400" b="1">
                <a:ea typeface="SimSun" pitchFamily="2" charset="-122"/>
              </a:rPr>
              <a:t>个月</a:t>
            </a:r>
          </a:p>
          <a:p>
            <a:pPr>
              <a:tabLst>
                <a:tab pos="3367088" algn="r"/>
              </a:tabLst>
            </a:pPr>
            <a:r>
              <a:rPr lang="zh-CN" altLang="en-US" sz="2400" b="1">
                <a:ea typeface="SimSun" pitchFamily="2" charset="-122"/>
              </a:rPr>
              <a:t>西底家</a:t>
            </a:r>
            <a:r>
              <a:rPr lang="en-US" altLang="en-US" sz="2400" b="1"/>
              <a:t>	</a:t>
            </a:r>
            <a:r>
              <a:rPr lang="en-US" altLang="en-US" sz="2400" b="1" u="sng"/>
              <a:t>11</a:t>
            </a:r>
            <a:endParaRPr lang="en-US" altLang="en-US" sz="2400" b="1"/>
          </a:p>
          <a:p>
            <a:pPr>
              <a:tabLst>
                <a:tab pos="3367088" algn="r"/>
              </a:tabLst>
            </a:pPr>
            <a:r>
              <a:rPr lang="zh-CN" altLang="en-US" sz="2400" b="1">
                <a:ea typeface="SimSun" pitchFamily="2" charset="-122"/>
              </a:rPr>
              <a:t>总计</a:t>
            </a:r>
            <a:r>
              <a:rPr lang="en-US" altLang="en-US" sz="2400" b="1"/>
              <a:t>	398</a:t>
            </a:r>
          </a:p>
        </p:txBody>
      </p:sp>
      <p:sp>
        <p:nvSpPr>
          <p:cNvPr id="246789" name="Text Box 5"/>
          <p:cNvSpPr txBox="1">
            <a:spLocks noChangeArrowheads="1"/>
          </p:cNvSpPr>
          <p:nvPr/>
        </p:nvSpPr>
        <p:spPr bwMode="auto">
          <a:xfrm rot="-512295">
            <a:off x="2414588" y="2655888"/>
            <a:ext cx="5638800" cy="1187450"/>
          </a:xfrm>
          <a:prstGeom prst="rect">
            <a:avLst/>
          </a:prstGeom>
          <a:solidFill>
            <a:srgbClr val="DF002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2400">
                <a:ea typeface="SimSun" pitchFamily="2" charset="-122"/>
              </a:rPr>
              <a:t>罗波安开始	</a:t>
            </a:r>
            <a:r>
              <a:rPr lang="en-US" altLang="en-US" sz="2400"/>
              <a:t>	</a:t>
            </a:r>
            <a:r>
              <a:rPr lang="zh-CN" altLang="en-US" sz="2400">
                <a:ea typeface="SimSun" pitchFamily="2" charset="-122"/>
              </a:rPr>
              <a:t>公元前</a:t>
            </a:r>
            <a:r>
              <a:rPr lang="en-US" altLang="en-US" sz="2400"/>
              <a:t>931</a:t>
            </a:r>
            <a:r>
              <a:rPr lang="zh-CN" altLang="en-US" sz="2400">
                <a:ea typeface="SimSun" pitchFamily="2" charset="-122"/>
              </a:rPr>
              <a:t>年</a:t>
            </a:r>
          </a:p>
          <a:p>
            <a:r>
              <a:rPr lang="zh-CN" altLang="en-US" sz="2400" u="sng">
                <a:ea typeface="SimSun" pitchFamily="2" charset="-122"/>
              </a:rPr>
              <a:t>西底家结束</a:t>
            </a:r>
            <a:r>
              <a:rPr lang="en-US" altLang="en-US" sz="2400" u="sng"/>
              <a:t>		</a:t>
            </a:r>
            <a:r>
              <a:rPr lang="zh-CN" altLang="en-US" sz="2400" u="sng">
                <a:ea typeface="SimSun" pitchFamily="2" charset="-122"/>
              </a:rPr>
              <a:t>公元前</a:t>
            </a:r>
            <a:r>
              <a:rPr lang="en-US" altLang="en-US" sz="2400" u="sng"/>
              <a:t>586</a:t>
            </a:r>
            <a:r>
              <a:rPr lang="zh-CN" altLang="en-US" sz="2400" u="sng">
                <a:ea typeface="SimSun" pitchFamily="2" charset="-122"/>
              </a:rPr>
              <a:t>年</a:t>
            </a:r>
            <a:endParaRPr lang="zh-CN" altLang="en-US" sz="2400">
              <a:ea typeface="SimSun" pitchFamily="2" charset="-122"/>
            </a:endParaRPr>
          </a:p>
          <a:p>
            <a:r>
              <a:rPr lang="zh-CN" altLang="en-US" sz="2400">
                <a:ea typeface="SimSun" pitchFamily="2" charset="-122"/>
              </a:rPr>
              <a:t>总年</a:t>
            </a:r>
            <a:r>
              <a:rPr lang="en-US" altLang="en-US" sz="2400"/>
              <a:t>			</a:t>
            </a:r>
            <a:r>
              <a:rPr lang="en-US" altLang="zh-CN" sz="2400">
                <a:ea typeface="SimSun" pitchFamily="2" charset="-122"/>
              </a:rPr>
              <a:t>	</a:t>
            </a:r>
            <a:r>
              <a:rPr lang="en-US" altLang="en-US" sz="2400"/>
              <a:t>345</a:t>
            </a:r>
            <a:r>
              <a:rPr lang="zh-CN" altLang="en-US" sz="2400">
                <a:ea typeface="SimSun" pitchFamily="2" charset="-122"/>
              </a:rPr>
              <a:t>年</a:t>
            </a:r>
          </a:p>
        </p:txBody>
      </p:sp>
      <p:sp>
        <p:nvSpPr>
          <p:cNvPr id="246790" name="Freeform 6"/>
          <p:cNvSpPr>
            <a:spLocks/>
          </p:cNvSpPr>
          <p:nvPr/>
        </p:nvSpPr>
        <p:spPr bwMode="auto">
          <a:xfrm>
            <a:off x="6002338" y="3168650"/>
            <a:ext cx="1549400" cy="677863"/>
          </a:xfrm>
          <a:custGeom>
            <a:avLst/>
            <a:gdLst>
              <a:gd name="T0" fmla="*/ 732 w 976"/>
              <a:gd name="T1" fmla="*/ 427 h 427"/>
              <a:gd name="T2" fmla="*/ 755 w 976"/>
              <a:gd name="T3" fmla="*/ 404 h 427"/>
              <a:gd name="T4" fmla="*/ 777 w 976"/>
              <a:gd name="T5" fmla="*/ 389 h 427"/>
              <a:gd name="T6" fmla="*/ 905 w 976"/>
              <a:gd name="T7" fmla="*/ 268 h 427"/>
              <a:gd name="T8" fmla="*/ 951 w 976"/>
              <a:gd name="T9" fmla="*/ 178 h 427"/>
              <a:gd name="T10" fmla="*/ 958 w 976"/>
              <a:gd name="T11" fmla="*/ 49 h 427"/>
              <a:gd name="T12" fmla="*/ 800 w 976"/>
              <a:gd name="T13" fmla="*/ 27 h 427"/>
              <a:gd name="T14" fmla="*/ 626 w 976"/>
              <a:gd name="T15" fmla="*/ 12 h 427"/>
              <a:gd name="T16" fmla="*/ 264 w 976"/>
              <a:gd name="T17" fmla="*/ 27 h 427"/>
              <a:gd name="T18" fmla="*/ 128 w 976"/>
              <a:gd name="T19" fmla="*/ 57 h 427"/>
              <a:gd name="T20" fmla="*/ 60 w 976"/>
              <a:gd name="T21" fmla="*/ 80 h 427"/>
              <a:gd name="T22" fmla="*/ 0 w 976"/>
              <a:gd name="T23" fmla="*/ 163 h 427"/>
              <a:gd name="T24" fmla="*/ 30 w 976"/>
              <a:gd name="T25" fmla="*/ 291 h 427"/>
              <a:gd name="T26" fmla="*/ 204 w 976"/>
              <a:gd name="T27" fmla="*/ 351 h 427"/>
              <a:gd name="T28" fmla="*/ 370 w 976"/>
              <a:gd name="T29" fmla="*/ 381 h 427"/>
              <a:gd name="T30" fmla="*/ 717 w 976"/>
              <a:gd name="T31" fmla="*/ 359 h 427"/>
              <a:gd name="T32" fmla="*/ 898 w 976"/>
              <a:gd name="T33" fmla="*/ 344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6" h="427">
                <a:moveTo>
                  <a:pt x="732" y="427"/>
                </a:moveTo>
                <a:cubicBezTo>
                  <a:pt x="739" y="419"/>
                  <a:pt x="746" y="410"/>
                  <a:pt x="755" y="404"/>
                </a:cubicBezTo>
                <a:cubicBezTo>
                  <a:pt x="761" y="398"/>
                  <a:pt x="770" y="394"/>
                  <a:pt x="777" y="389"/>
                </a:cubicBezTo>
                <a:cubicBezTo>
                  <a:pt x="820" y="349"/>
                  <a:pt x="856" y="301"/>
                  <a:pt x="905" y="268"/>
                </a:cubicBezTo>
                <a:cubicBezTo>
                  <a:pt x="916" y="237"/>
                  <a:pt x="932" y="205"/>
                  <a:pt x="951" y="178"/>
                </a:cubicBezTo>
                <a:cubicBezTo>
                  <a:pt x="958" y="136"/>
                  <a:pt x="976" y="91"/>
                  <a:pt x="958" y="49"/>
                </a:cubicBezTo>
                <a:cubicBezTo>
                  <a:pt x="936" y="0"/>
                  <a:pt x="853" y="30"/>
                  <a:pt x="800" y="27"/>
                </a:cubicBezTo>
                <a:cubicBezTo>
                  <a:pt x="741" y="23"/>
                  <a:pt x="684" y="16"/>
                  <a:pt x="626" y="12"/>
                </a:cubicBezTo>
                <a:cubicBezTo>
                  <a:pt x="528" y="15"/>
                  <a:pt x="370" y="17"/>
                  <a:pt x="264" y="27"/>
                </a:cubicBezTo>
                <a:cubicBezTo>
                  <a:pt x="225" y="30"/>
                  <a:pt x="162" y="45"/>
                  <a:pt x="128" y="57"/>
                </a:cubicBezTo>
                <a:cubicBezTo>
                  <a:pt x="105" y="64"/>
                  <a:pt x="60" y="80"/>
                  <a:pt x="60" y="80"/>
                </a:cubicBezTo>
                <a:cubicBezTo>
                  <a:pt x="37" y="107"/>
                  <a:pt x="10" y="129"/>
                  <a:pt x="0" y="163"/>
                </a:cubicBezTo>
                <a:cubicBezTo>
                  <a:pt x="1" y="179"/>
                  <a:pt x="12" y="272"/>
                  <a:pt x="30" y="291"/>
                </a:cubicBezTo>
                <a:cubicBezTo>
                  <a:pt x="80" y="342"/>
                  <a:pt x="135" y="344"/>
                  <a:pt x="204" y="351"/>
                </a:cubicBezTo>
                <a:cubicBezTo>
                  <a:pt x="263" y="370"/>
                  <a:pt x="306" y="375"/>
                  <a:pt x="370" y="381"/>
                </a:cubicBezTo>
                <a:cubicBezTo>
                  <a:pt x="509" y="376"/>
                  <a:pt x="590" y="368"/>
                  <a:pt x="717" y="359"/>
                </a:cubicBezTo>
                <a:cubicBezTo>
                  <a:pt x="782" y="341"/>
                  <a:pt x="824" y="344"/>
                  <a:pt x="898" y="344"/>
                </a:cubicBezTo>
              </a:path>
            </a:pathLst>
          </a:cu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6791" name="Freeform 7"/>
          <p:cNvSpPr>
            <a:spLocks/>
          </p:cNvSpPr>
          <p:nvPr/>
        </p:nvSpPr>
        <p:spPr bwMode="auto">
          <a:xfrm>
            <a:off x="6816725" y="3773488"/>
            <a:ext cx="1939925" cy="2700337"/>
          </a:xfrm>
          <a:custGeom>
            <a:avLst/>
            <a:gdLst>
              <a:gd name="T0" fmla="*/ 845 w 1222"/>
              <a:gd name="T1" fmla="*/ 1382 h 1701"/>
              <a:gd name="T2" fmla="*/ 777 w 1222"/>
              <a:gd name="T3" fmla="*/ 1480 h 1701"/>
              <a:gd name="T4" fmla="*/ 770 w 1222"/>
              <a:gd name="T5" fmla="*/ 1631 h 1701"/>
              <a:gd name="T6" fmla="*/ 792 w 1222"/>
              <a:gd name="T7" fmla="*/ 1646 h 1701"/>
              <a:gd name="T8" fmla="*/ 883 w 1222"/>
              <a:gd name="T9" fmla="*/ 1691 h 1701"/>
              <a:gd name="T10" fmla="*/ 1057 w 1222"/>
              <a:gd name="T11" fmla="*/ 1676 h 1701"/>
              <a:gd name="T12" fmla="*/ 1132 w 1222"/>
              <a:gd name="T13" fmla="*/ 1653 h 1701"/>
              <a:gd name="T14" fmla="*/ 1200 w 1222"/>
              <a:gd name="T15" fmla="*/ 1593 h 1701"/>
              <a:gd name="T16" fmla="*/ 1208 w 1222"/>
              <a:gd name="T17" fmla="*/ 1465 h 1701"/>
              <a:gd name="T18" fmla="*/ 1147 w 1222"/>
              <a:gd name="T19" fmla="*/ 1434 h 1701"/>
              <a:gd name="T20" fmla="*/ 868 w 1222"/>
              <a:gd name="T21" fmla="*/ 1382 h 1701"/>
              <a:gd name="T22" fmla="*/ 687 w 1222"/>
              <a:gd name="T23" fmla="*/ 1321 h 1701"/>
              <a:gd name="T24" fmla="*/ 611 w 1222"/>
              <a:gd name="T25" fmla="*/ 1268 h 1701"/>
              <a:gd name="T26" fmla="*/ 566 w 1222"/>
              <a:gd name="T27" fmla="*/ 1208 h 1701"/>
              <a:gd name="T28" fmla="*/ 528 w 1222"/>
              <a:gd name="T29" fmla="*/ 1148 h 1701"/>
              <a:gd name="T30" fmla="*/ 506 w 1222"/>
              <a:gd name="T31" fmla="*/ 1072 h 1701"/>
              <a:gd name="T32" fmla="*/ 460 w 1222"/>
              <a:gd name="T33" fmla="*/ 1065 h 1701"/>
              <a:gd name="T34" fmla="*/ 362 w 1222"/>
              <a:gd name="T35" fmla="*/ 1034 h 1701"/>
              <a:gd name="T36" fmla="*/ 302 w 1222"/>
              <a:gd name="T37" fmla="*/ 982 h 1701"/>
              <a:gd name="T38" fmla="*/ 257 w 1222"/>
              <a:gd name="T39" fmla="*/ 642 h 1701"/>
              <a:gd name="T40" fmla="*/ 181 w 1222"/>
              <a:gd name="T41" fmla="*/ 559 h 1701"/>
              <a:gd name="T42" fmla="*/ 76 w 1222"/>
              <a:gd name="T43" fmla="*/ 431 h 1701"/>
              <a:gd name="T44" fmla="*/ 8 w 1222"/>
              <a:gd name="T45" fmla="*/ 227 h 1701"/>
              <a:gd name="T46" fmla="*/ 0 w 1222"/>
              <a:gd name="T47" fmla="*/ 129 h 1701"/>
              <a:gd name="T48" fmla="*/ 15 w 1222"/>
              <a:gd name="T49" fmla="*/ 0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22" h="1701">
                <a:moveTo>
                  <a:pt x="845" y="1382"/>
                </a:moveTo>
                <a:cubicBezTo>
                  <a:pt x="822" y="1415"/>
                  <a:pt x="794" y="1444"/>
                  <a:pt x="777" y="1480"/>
                </a:cubicBezTo>
                <a:cubicBezTo>
                  <a:pt x="766" y="1539"/>
                  <a:pt x="750" y="1561"/>
                  <a:pt x="770" y="1631"/>
                </a:cubicBezTo>
                <a:cubicBezTo>
                  <a:pt x="772" y="1639"/>
                  <a:pt x="785" y="1640"/>
                  <a:pt x="792" y="1646"/>
                </a:cubicBezTo>
                <a:cubicBezTo>
                  <a:pt x="820" y="1669"/>
                  <a:pt x="847" y="1680"/>
                  <a:pt x="883" y="1691"/>
                </a:cubicBezTo>
                <a:cubicBezTo>
                  <a:pt x="1120" y="1679"/>
                  <a:pt x="973" y="1701"/>
                  <a:pt x="1057" y="1676"/>
                </a:cubicBezTo>
                <a:cubicBezTo>
                  <a:pt x="1082" y="1668"/>
                  <a:pt x="1132" y="1653"/>
                  <a:pt x="1132" y="1653"/>
                </a:cubicBezTo>
                <a:cubicBezTo>
                  <a:pt x="1154" y="1631"/>
                  <a:pt x="1178" y="1614"/>
                  <a:pt x="1200" y="1593"/>
                </a:cubicBezTo>
                <a:cubicBezTo>
                  <a:pt x="1212" y="1546"/>
                  <a:pt x="1222" y="1516"/>
                  <a:pt x="1208" y="1465"/>
                </a:cubicBezTo>
                <a:cubicBezTo>
                  <a:pt x="1202" y="1446"/>
                  <a:pt x="1149" y="1435"/>
                  <a:pt x="1147" y="1434"/>
                </a:cubicBezTo>
                <a:cubicBezTo>
                  <a:pt x="1058" y="1374"/>
                  <a:pt x="981" y="1386"/>
                  <a:pt x="868" y="1382"/>
                </a:cubicBezTo>
                <a:cubicBezTo>
                  <a:pt x="778" y="1371"/>
                  <a:pt x="760" y="1369"/>
                  <a:pt x="687" y="1321"/>
                </a:cubicBezTo>
                <a:cubicBezTo>
                  <a:pt x="660" y="1303"/>
                  <a:pt x="631" y="1294"/>
                  <a:pt x="611" y="1268"/>
                </a:cubicBezTo>
                <a:cubicBezTo>
                  <a:pt x="595" y="1248"/>
                  <a:pt x="579" y="1229"/>
                  <a:pt x="566" y="1208"/>
                </a:cubicBezTo>
                <a:cubicBezTo>
                  <a:pt x="553" y="1188"/>
                  <a:pt x="528" y="1148"/>
                  <a:pt x="528" y="1148"/>
                </a:cubicBezTo>
                <a:cubicBezTo>
                  <a:pt x="523" y="1133"/>
                  <a:pt x="508" y="1073"/>
                  <a:pt x="506" y="1072"/>
                </a:cubicBezTo>
                <a:cubicBezTo>
                  <a:pt x="493" y="1063"/>
                  <a:pt x="475" y="1067"/>
                  <a:pt x="460" y="1065"/>
                </a:cubicBezTo>
                <a:cubicBezTo>
                  <a:pt x="382" y="1038"/>
                  <a:pt x="415" y="1048"/>
                  <a:pt x="362" y="1034"/>
                </a:cubicBezTo>
                <a:cubicBezTo>
                  <a:pt x="309" y="999"/>
                  <a:pt x="327" y="1018"/>
                  <a:pt x="302" y="982"/>
                </a:cubicBezTo>
                <a:cubicBezTo>
                  <a:pt x="285" y="871"/>
                  <a:pt x="285" y="747"/>
                  <a:pt x="257" y="642"/>
                </a:cubicBezTo>
                <a:cubicBezTo>
                  <a:pt x="243" y="593"/>
                  <a:pt x="210" y="586"/>
                  <a:pt x="181" y="559"/>
                </a:cubicBezTo>
                <a:cubicBezTo>
                  <a:pt x="132" y="514"/>
                  <a:pt x="118" y="473"/>
                  <a:pt x="76" y="431"/>
                </a:cubicBezTo>
                <a:cubicBezTo>
                  <a:pt x="52" y="362"/>
                  <a:pt x="21" y="299"/>
                  <a:pt x="8" y="227"/>
                </a:cubicBezTo>
                <a:cubicBezTo>
                  <a:pt x="5" y="194"/>
                  <a:pt x="0" y="161"/>
                  <a:pt x="0" y="129"/>
                </a:cubicBezTo>
                <a:cubicBezTo>
                  <a:pt x="0" y="83"/>
                  <a:pt x="15" y="44"/>
                  <a:pt x="15" y="0"/>
                </a:cubicBezTo>
              </a:path>
            </a:pathLst>
          </a:custGeom>
          <a:noFill/>
          <a:ln w="381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6792" name="Text Box 8"/>
          <p:cNvSpPr txBox="1">
            <a:spLocks noChangeArrowheads="1"/>
          </p:cNvSpPr>
          <p:nvPr/>
        </p:nvSpPr>
        <p:spPr bwMode="auto">
          <a:xfrm rot="-512295">
            <a:off x="3733800" y="4572000"/>
            <a:ext cx="4217988" cy="822325"/>
          </a:xfrm>
          <a:prstGeom prst="rect">
            <a:avLst/>
          </a:prstGeom>
          <a:solidFill>
            <a:srgbClr val="8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zh-CN" altLang="en-US" sz="2400">
                <a:ea typeface="SimSun" pitchFamily="2" charset="-122"/>
              </a:rPr>
              <a:t>为何有差别？</a:t>
            </a:r>
            <a:endParaRPr lang="en-US" altLang="en-US" sz="2400"/>
          </a:p>
          <a:p>
            <a:pPr algn="ctr"/>
            <a:r>
              <a:rPr lang="zh-CN" altLang="en-US" sz="2400">
                <a:ea typeface="SimSun" pitchFamily="2" charset="-122"/>
              </a:rPr>
              <a:t>我们如何解释？</a:t>
            </a:r>
            <a:endParaRPr lang="en-US" altLang="en-US" sz="2400"/>
          </a:p>
        </p:txBody>
      </p:sp>
      <p:sp>
        <p:nvSpPr>
          <p:cNvPr id="246793" name="Text Box 9"/>
          <p:cNvSpPr txBox="1">
            <a:spLocks noChangeArrowheads="1"/>
          </p:cNvSpPr>
          <p:nvPr/>
        </p:nvSpPr>
        <p:spPr bwMode="auto">
          <a:xfrm>
            <a:off x="8375650" y="76200"/>
            <a:ext cx="692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65c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6787"/>
                                        </p:tgtEl>
                                        <p:attrNameLst>
                                          <p:attrName>style.visibility</p:attrName>
                                        </p:attrNameLst>
                                      </p:cBhvr>
                                      <p:to>
                                        <p:strVal val="visible"/>
                                      </p:to>
                                    </p:set>
                                    <p:animEffect transition="in" filter="fade">
                                      <p:cBhvr>
                                        <p:cTn id="7" dur="500"/>
                                        <p:tgtEl>
                                          <p:spTgt spid="246787"/>
                                        </p:tgtEl>
                                      </p:cBhvr>
                                    </p:animEffect>
                                  </p:childTnLst>
                                </p:cTn>
                              </p:par>
                            </p:childTnLst>
                          </p:cTn>
                        </p:par>
                        <p:par>
                          <p:cTn id="8" fill="hold" nodeType="afterGroup">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246788"/>
                                        </p:tgtEl>
                                        <p:attrNameLst>
                                          <p:attrName>style.visibility</p:attrName>
                                        </p:attrNameLst>
                                      </p:cBhvr>
                                      <p:to>
                                        <p:strVal val="visible"/>
                                      </p:to>
                                    </p:set>
                                    <p:animEffect transition="in" filter="fade">
                                      <p:cBhvr>
                                        <p:cTn id="11" dur="500"/>
                                        <p:tgtEl>
                                          <p:spTgt spid="2467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6789"/>
                                        </p:tgtEl>
                                        <p:attrNameLst>
                                          <p:attrName>style.visibility</p:attrName>
                                        </p:attrNameLst>
                                      </p:cBhvr>
                                      <p:to>
                                        <p:strVal val="visible"/>
                                      </p:to>
                                    </p:set>
                                    <p:animEffect transition="in" filter="fade">
                                      <p:cBhvr>
                                        <p:cTn id="16" dur="500"/>
                                        <p:tgtEl>
                                          <p:spTgt spid="24678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6790"/>
                                        </p:tgtEl>
                                        <p:attrNameLst>
                                          <p:attrName>style.visibility</p:attrName>
                                        </p:attrNameLst>
                                      </p:cBhvr>
                                      <p:to>
                                        <p:strVal val="visible"/>
                                      </p:to>
                                    </p:set>
                                    <p:animEffect transition="in" filter="fade">
                                      <p:cBhvr>
                                        <p:cTn id="21" dur="500"/>
                                        <p:tgtEl>
                                          <p:spTgt spid="24679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46791"/>
                                        </p:tgtEl>
                                        <p:attrNameLst>
                                          <p:attrName>style.visibility</p:attrName>
                                        </p:attrNameLst>
                                      </p:cBhvr>
                                      <p:to>
                                        <p:strVal val="visible"/>
                                      </p:to>
                                    </p:set>
                                    <p:animEffect transition="in" filter="wipe(up)">
                                      <p:cBhvr>
                                        <p:cTn id="26" dur="500"/>
                                        <p:tgtEl>
                                          <p:spTgt spid="24679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6792"/>
                                        </p:tgtEl>
                                        <p:attrNameLst>
                                          <p:attrName>style.visibility</p:attrName>
                                        </p:attrNameLst>
                                      </p:cBhvr>
                                      <p:to>
                                        <p:strVal val="visible"/>
                                      </p:to>
                                    </p:set>
                                    <p:animEffect transition="in" filter="fade">
                                      <p:cBhvr>
                                        <p:cTn id="31" dur="500"/>
                                        <p:tgtEl>
                                          <p:spTgt spid="246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autoUpdateAnimBg="0"/>
      <p:bldP spid="246788" grpId="0" autoUpdateAnimBg="0"/>
      <p:bldP spid="246789" grpId="0" animBg="1" autoUpdateAnimBg="0"/>
      <p:bldP spid="246790" grpId="0" animBg="1"/>
      <p:bldP spid="246791" grpId="0" animBg="1"/>
      <p:bldP spid="246792"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algn="ctr"/>
            <a:r>
              <a:rPr lang="zh-CN" altLang="en-US" b="1">
                <a:latin typeface="Arial" pitchFamily="34" charset="0"/>
                <a:ea typeface="SimSun" pitchFamily="2" charset="-122"/>
              </a:rPr>
              <a:t>不一致的理由建议</a:t>
            </a:r>
            <a:endParaRPr lang="en-US" altLang="en-US" b="1">
              <a:latin typeface="Arial" pitchFamily="34" charset="0"/>
            </a:endParaRPr>
          </a:p>
        </p:txBody>
      </p:sp>
      <p:sp>
        <p:nvSpPr>
          <p:cNvPr id="74755" name="Rectangle 3"/>
          <p:cNvSpPr>
            <a:spLocks noGrp="1" noChangeArrowheads="1"/>
          </p:cNvSpPr>
          <p:nvPr>
            <p:ph type="body" idx="1"/>
          </p:nvPr>
        </p:nvSpPr>
        <p:spPr>
          <a:xfrm>
            <a:off x="1219200" y="1905000"/>
            <a:ext cx="7772400" cy="4495800"/>
          </a:xfrm>
        </p:spPr>
        <p:txBody>
          <a:bodyPr/>
          <a:lstStyle/>
          <a:p>
            <a:pPr marL="622300" indent="-514350" eaLnBrk="0" hangingPunct="0">
              <a:buClrTx/>
              <a:buSzTx/>
              <a:buFontTx/>
              <a:buAutoNum type="alphaLcParenR"/>
            </a:pPr>
            <a:r>
              <a:rPr lang="en-US" altLang="en-US" b="1">
                <a:latin typeface="Arial" pitchFamily="34" charset="0"/>
              </a:rPr>
              <a:t> </a:t>
            </a:r>
            <a:r>
              <a:rPr lang="zh-CN" altLang="en-US" b="1">
                <a:latin typeface="Arial" pitchFamily="34" charset="0"/>
                <a:ea typeface="SimSun" pitchFamily="2" charset="-122"/>
              </a:rPr>
              <a:t>圣经历史家使用</a:t>
            </a:r>
            <a:r>
              <a:rPr lang="zh-CN" altLang="en-US" b="1">
                <a:solidFill>
                  <a:schemeClr val="accent1"/>
                </a:solidFill>
                <a:latin typeface="Arial" pitchFamily="34" charset="0"/>
                <a:ea typeface="SimSun" pitchFamily="2" charset="-122"/>
              </a:rPr>
              <a:t>不准确</a:t>
            </a:r>
            <a:r>
              <a:rPr lang="zh-CN" altLang="en-US" b="1">
                <a:latin typeface="Arial" pitchFamily="34" charset="0"/>
                <a:ea typeface="SimSun" pitchFamily="2" charset="-122"/>
              </a:rPr>
              <a:t>的系统</a:t>
            </a:r>
            <a:endParaRPr lang="en-US" altLang="en-US" b="1">
              <a:latin typeface="Arial" pitchFamily="34" charset="0"/>
            </a:endParaRPr>
          </a:p>
          <a:p>
            <a:pPr marL="622300" indent="-514350" eaLnBrk="0" hangingPunct="0">
              <a:buClrTx/>
              <a:buSzTx/>
              <a:buFontTx/>
              <a:buAutoNum type="alphaLcParenR"/>
            </a:pPr>
            <a:r>
              <a:rPr lang="en-US" altLang="en-US" b="1">
                <a:latin typeface="Arial" pitchFamily="34" charset="0"/>
              </a:rPr>
              <a:t> </a:t>
            </a:r>
            <a:r>
              <a:rPr lang="zh-CN" altLang="en-US" b="1">
                <a:latin typeface="Arial" pitchFamily="34" charset="0"/>
                <a:ea typeface="SimSun" pitchFamily="2" charset="-122"/>
              </a:rPr>
              <a:t>不小心</a:t>
            </a:r>
            <a:r>
              <a:rPr lang="zh-CN" altLang="en-US" b="1">
                <a:solidFill>
                  <a:schemeClr val="accent1"/>
                </a:solidFill>
                <a:latin typeface="Arial" pitchFamily="34" charset="0"/>
                <a:ea typeface="SimSun" pitchFamily="2" charset="-122"/>
              </a:rPr>
              <a:t>传达错误的资料</a:t>
            </a:r>
            <a:endParaRPr lang="en-US" altLang="en-US" b="1">
              <a:solidFill>
                <a:schemeClr val="accent1"/>
              </a:solidFill>
              <a:latin typeface="Arial" pitchFamily="34" charset="0"/>
            </a:endParaRPr>
          </a:p>
          <a:p>
            <a:pPr marL="622300" indent="-514350" eaLnBrk="0" hangingPunct="0">
              <a:buClrTx/>
              <a:buSzTx/>
              <a:buFontTx/>
              <a:buAutoNum type="alphaLcParenR"/>
            </a:pPr>
            <a:r>
              <a:rPr lang="en-US" altLang="en-US" b="1">
                <a:latin typeface="Arial" pitchFamily="34" charset="0"/>
              </a:rPr>
              <a:t> </a:t>
            </a:r>
            <a:r>
              <a:rPr lang="zh-CN" altLang="en-US" b="1">
                <a:latin typeface="Arial" pitchFamily="34" charset="0"/>
                <a:ea typeface="SimSun" pitchFamily="2" charset="-122"/>
              </a:rPr>
              <a:t>多数是</a:t>
            </a:r>
            <a:r>
              <a:rPr lang="zh-CN" altLang="en-US" b="1">
                <a:solidFill>
                  <a:schemeClr val="accent1"/>
                </a:solidFill>
                <a:latin typeface="Arial" pitchFamily="34" charset="0"/>
                <a:ea typeface="SimSun" pitchFamily="2" charset="-122"/>
              </a:rPr>
              <a:t>图表</a:t>
            </a:r>
            <a:r>
              <a:rPr lang="zh-CN" altLang="en-US" b="1">
                <a:latin typeface="Arial" pitchFamily="34" charset="0"/>
                <a:ea typeface="SimSun" pitchFamily="2" charset="-122"/>
              </a:rPr>
              <a:t>及</a:t>
            </a:r>
            <a:r>
              <a:rPr lang="zh-CN" altLang="en-US" b="1">
                <a:solidFill>
                  <a:schemeClr val="accent1"/>
                </a:solidFill>
                <a:latin typeface="Arial" pitchFamily="34" charset="0"/>
                <a:ea typeface="SimSun" pitchFamily="2" charset="-122"/>
              </a:rPr>
              <a:t>人造</a:t>
            </a:r>
            <a:r>
              <a:rPr lang="zh-CN" altLang="en-US" b="1">
                <a:latin typeface="Arial" pitchFamily="34" charset="0"/>
                <a:ea typeface="SimSun" pitchFamily="2" charset="-122"/>
              </a:rPr>
              <a:t>的年表</a:t>
            </a:r>
            <a:endParaRPr lang="en-US" altLang="en-US" b="1">
              <a:latin typeface="Arial" pitchFamily="34" charset="0"/>
            </a:endParaRPr>
          </a:p>
          <a:p>
            <a:pPr marL="622300" indent="-514350" eaLnBrk="0" hangingPunct="0">
              <a:buClrTx/>
              <a:buSzTx/>
              <a:buFontTx/>
              <a:buAutoNum type="alphaLcParenR"/>
            </a:pPr>
            <a:r>
              <a:rPr lang="en-US" altLang="en-US" b="1">
                <a:latin typeface="Arial" pitchFamily="34" charset="0"/>
              </a:rPr>
              <a:t> </a:t>
            </a:r>
            <a:r>
              <a:rPr lang="zh-CN" altLang="en-US" b="1">
                <a:solidFill>
                  <a:schemeClr val="accent1"/>
                </a:solidFill>
                <a:latin typeface="Arial" pitchFamily="34" charset="0"/>
                <a:ea typeface="SimSun" pitchFamily="2" charset="-122"/>
              </a:rPr>
              <a:t>有意扭曲</a:t>
            </a:r>
            <a:r>
              <a:rPr lang="zh-CN" altLang="en-US" b="1">
                <a:latin typeface="Arial" pitchFamily="34" charset="0"/>
                <a:ea typeface="SimSun" pitchFamily="2" charset="-122"/>
              </a:rPr>
              <a:t>经文来掩盖一些实事</a:t>
            </a:r>
            <a:endParaRPr lang="en-US" altLang="en-US" b="1">
              <a:latin typeface="Arial" pitchFamily="34" charset="0"/>
            </a:endParaRPr>
          </a:p>
        </p:txBody>
      </p:sp>
      <p:sp>
        <p:nvSpPr>
          <p:cNvPr id="74756" name="Text Box 4"/>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7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algn="ctr"/>
            <a:r>
              <a:rPr lang="zh-CN" altLang="en-US" b="1">
                <a:latin typeface="Arial" pitchFamily="34" charset="0"/>
                <a:ea typeface="SimSun" pitchFamily="2" charset="-122"/>
              </a:rPr>
              <a:t>建议的答案</a:t>
            </a:r>
            <a:endParaRPr lang="en-US" altLang="en-US" b="1">
              <a:latin typeface="Arial" pitchFamily="34" charset="0"/>
            </a:endParaRPr>
          </a:p>
        </p:txBody>
      </p:sp>
      <p:sp>
        <p:nvSpPr>
          <p:cNvPr id="75779" name="Rectangle 3"/>
          <p:cNvSpPr>
            <a:spLocks noGrp="1" noChangeArrowheads="1"/>
          </p:cNvSpPr>
          <p:nvPr>
            <p:ph type="body" idx="1"/>
          </p:nvPr>
        </p:nvSpPr>
        <p:spPr/>
        <p:txBody>
          <a:bodyPr/>
          <a:lstStyle/>
          <a:p>
            <a:pPr marL="609600" indent="-609600" eaLnBrk="0" hangingPunct="0">
              <a:buClr>
                <a:schemeClr val="tx1"/>
              </a:buClr>
              <a:buSzTx/>
              <a:buFontTx/>
              <a:buAutoNum type="arabicParenR"/>
            </a:pPr>
            <a:r>
              <a:rPr lang="zh-CN" altLang="en-US" b="1">
                <a:solidFill>
                  <a:schemeClr val="accent1"/>
                </a:solidFill>
                <a:latin typeface="Arial" pitchFamily="34" charset="0"/>
                <a:ea typeface="SimSun" pitchFamily="2" charset="-122"/>
              </a:rPr>
              <a:t>谝辑更改</a:t>
            </a:r>
            <a:r>
              <a:rPr lang="zh-CN" altLang="en-US" b="1">
                <a:latin typeface="Arial" pitchFamily="34" charset="0"/>
                <a:ea typeface="SimSun" pitchFamily="2" charset="-122"/>
              </a:rPr>
              <a:t>年代记的资料</a:t>
            </a:r>
            <a:r>
              <a:rPr lang="en-US" altLang="en-US" b="1">
                <a:latin typeface="Arial" pitchFamily="34" charset="0"/>
              </a:rPr>
              <a:t>(</a:t>
            </a:r>
            <a:r>
              <a:rPr lang="zh-CN" altLang="en-US" b="1">
                <a:latin typeface="Arial" pitchFamily="34" charset="0"/>
                <a:ea typeface="SimSun" pitchFamily="2" charset="-122"/>
              </a:rPr>
              <a:t>公元前三世纪的七十士译本</a:t>
            </a:r>
            <a:r>
              <a:rPr lang="en-US" altLang="en-US" b="1">
                <a:latin typeface="Arial" pitchFamily="34" charset="0"/>
              </a:rPr>
              <a:t>) </a:t>
            </a:r>
          </a:p>
          <a:p>
            <a:pPr marL="609600" indent="-609600" eaLnBrk="0" hangingPunct="0">
              <a:buClr>
                <a:schemeClr val="tx1"/>
              </a:buClr>
              <a:buSzTx/>
              <a:buFontTx/>
              <a:buAutoNum type="arabicParenR"/>
            </a:pPr>
            <a:r>
              <a:rPr lang="zh-CN" altLang="en-US" b="1">
                <a:latin typeface="Arial" pitchFamily="34" charset="0"/>
                <a:ea typeface="SimSun" pitchFamily="2" charset="-122"/>
              </a:rPr>
              <a:t>没有王统治时的</a:t>
            </a:r>
            <a:r>
              <a:rPr lang="zh-CN" altLang="en-US" b="1">
                <a:solidFill>
                  <a:schemeClr val="accent1"/>
                </a:solidFill>
                <a:latin typeface="Arial" pitchFamily="34" charset="0"/>
                <a:ea typeface="SimSun" pitchFamily="2" charset="-122"/>
              </a:rPr>
              <a:t>政治混乱也计算在内</a:t>
            </a:r>
            <a:endParaRPr lang="en-US" altLang="en-US" b="1">
              <a:latin typeface="Arial" pitchFamily="34" charset="0"/>
            </a:endParaRPr>
          </a:p>
          <a:p>
            <a:pPr marL="609600" indent="-609600" eaLnBrk="0" hangingPunct="0">
              <a:buClr>
                <a:schemeClr val="tx1"/>
              </a:buClr>
              <a:buSzTx/>
              <a:buFontTx/>
              <a:buAutoNum type="arabicParenR"/>
            </a:pPr>
            <a:r>
              <a:rPr lang="zh-CN" altLang="en-US" b="1">
                <a:solidFill>
                  <a:schemeClr val="accent1"/>
                </a:solidFill>
                <a:latin typeface="Arial" pitchFamily="34" charset="0"/>
                <a:ea typeface="SimSun" pitchFamily="2" charset="-122"/>
              </a:rPr>
              <a:t>忽视</a:t>
            </a:r>
            <a:r>
              <a:rPr lang="zh-CN" altLang="en-US" b="1">
                <a:latin typeface="Arial" pitchFamily="34" charset="0"/>
                <a:ea typeface="SimSun" pitchFamily="2" charset="-122"/>
              </a:rPr>
              <a:t>马所拉文本的</a:t>
            </a:r>
            <a:r>
              <a:rPr lang="zh-CN" altLang="en-US" b="1">
                <a:solidFill>
                  <a:schemeClr val="accent1"/>
                </a:solidFill>
                <a:latin typeface="Arial" pitchFamily="34" charset="0"/>
                <a:ea typeface="SimSun" pitchFamily="2" charset="-122"/>
              </a:rPr>
              <a:t>资料，</a:t>
            </a:r>
            <a:r>
              <a:rPr lang="zh-CN" altLang="en-US" b="1">
                <a:latin typeface="Arial" pitchFamily="34" charset="0"/>
                <a:ea typeface="SimSun" pitchFamily="2" charset="-122"/>
              </a:rPr>
              <a:t>对照古近东</a:t>
            </a:r>
            <a:r>
              <a:rPr lang="en-US" altLang="zh-CN" b="1">
                <a:latin typeface="Arial" pitchFamily="34" charset="0"/>
                <a:ea typeface="SimSun" pitchFamily="2" charset="-122"/>
              </a:rPr>
              <a:t>(</a:t>
            </a:r>
            <a:r>
              <a:rPr lang="en-US" altLang="en-US" b="1">
                <a:latin typeface="Arial" pitchFamily="34" charset="0"/>
              </a:rPr>
              <a:t>ANE</a:t>
            </a:r>
            <a:r>
              <a:rPr lang="en-US" altLang="zh-CN" b="1">
                <a:latin typeface="Arial" pitchFamily="34" charset="0"/>
                <a:ea typeface="SimSun" pitchFamily="2" charset="-122"/>
              </a:rPr>
              <a:t>)</a:t>
            </a:r>
            <a:r>
              <a:rPr lang="zh-CN" altLang="en-US" b="1">
                <a:latin typeface="Arial" pitchFamily="34" charset="0"/>
                <a:ea typeface="SimSun" pitchFamily="2" charset="-122"/>
              </a:rPr>
              <a:t>的历史来断定日期</a:t>
            </a:r>
            <a:endParaRPr lang="en-US" altLang="en-US" b="1">
              <a:latin typeface="Arial" pitchFamily="34" charset="0"/>
            </a:endParaRPr>
          </a:p>
          <a:p>
            <a:pPr marL="609600" indent="-609600" eaLnBrk="0" hangingPunct="0">
              <a:buClr>
                <a:schemeClr val="tx1"/>
              </a:buClr>
              <a:buSzTx/>
              <a:buFontTx/>
              <a:buAutoNum type="arabicParenR"/>
            </a:pPr>
            <a:r>
              <a:rPr lang="zh-CN" altLang="en-US" b="1">
                <a:solidFill>
                  <a:schemeClr val="accent1"/>
                </a:solidFill>
                <a:latin typeface="Arial" pitchFamily="34" charset="0"/>
                <a:ea typeface="SimSun" pitchFamily="2" charset="-122"/>
              </a:rPr>
              <a:t>发现原本</a:t>
            </a:r>
            <a:r>
              <a:rPr lang="zh-CN" altLang="en-US" b="1">
                <a:latin typeface="Arial" pitchFamily="34" charset="0"/>
                <a:ea typeface="SimSun" pitchFamily="2" charset="-122"/>
              </a:rPr>
              <a:t>的确定日期的</a:t>
            </a:r>
            <a:r>
              <a:rPr lang="zh-CN" altLang="en-US" b="1">
                <a:solidFill>
                  <a:schemeClr val="accent1"/>
                </a:solidFill>
                <a:latin typeface="Arial" pitchFamily="34" charset="0"/>
                <a:ea typeface="SimSun" pitchFamily="2" charset="-122"/>
              </a:rPr>
              <a:t>方法</a:t>
            </a:r>
            <a:endParaRPr lang="en-US" altLang="en-US" b="1">
              <a:latin typeface="Arial" pitchFamily="34" charset="0"/>
            </a:endParaRPr>
          </a:p>
        </p:txBody>
      </p:sp>
      <p:sp>
        <p:nvSpPr>
          <p:cNvPr id="75780" name="Text Box 4"/>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7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5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123" name="Text Box 3"/>
          <p:cNvSpPr txBox="1">
            <a:spLocks noChangeArrowheads="1"/>
          </p:cNvSpPr>
          <p:nvPr/>
        </p:nvSpPr>
        <p:spPr bwMode="auto">
          <a:xfrm>
            <a:off x="471488" y="6545263"/>
            <a:ext cx="9334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spcBef>
                <a:spcPct val="50000"/>
              </a:spcBef>
            </a:pPr>
            <a:r>
              <a:rPr lang="en-US" altLang="en-US" sz="900">
                <a:solidFill>
                  <a:srgbClr val="FFFFFF"/>
                </a:solidFill>
              </a:rPr>
              <a:t>©2003 TBBMI</a:t>
            </a:r>
          </a:p>
        </p:txBody>
      </p:sp>
      <p:sp>
        <p:nvSpPr>
          <p:cNvPr id="5124" name="Rectangle 4"/>
          <p:cNvSpPr>
            <a:spLocks noChangeArrowheads="1"/>
          </p:cNvSpPr>
          <p:nvPr/>
        </p:nvSpPr>
        <p:spPr bwMode="auto">
          <a:xfrm>
            <a:off x="7551738" y="6515100"/>
            <a:ext cx="71755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1000">
                <a:effectLst>
                  <a:outerShdw blurRad="38100" dist="38100" dir="2700000" algn="tl">
                    <a:srgbClr val="FFFFFF"/>
                  </a:outerShdw>
                </a:effectLst>
                <a:latin typeface="Comic Sans MS" pitchFamily="66" charset="0"/>
              </a:rPr>
              <a:t>7.5.03a.</a:t>
            </a:r>
          </a:p>
        </p:txBody>
      </p:sp>
      <p:sp>
        <p:nvSpPr>
          <p:cNvPr id="5125" name="Rectangle 5"/>
          <p:cNvSpPr>
            <a:spLocks noChangeArrowheads="1"/>
          </p:cNvSpPr>
          <p:nvPr/>
        </p:nvSpPr>
        <p:spPr bwMode="auto">
          <a:xfrm>
            <a:off x="8078788" y="6513513"/>
            <a:ext cx="33655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1000">
                <a:effectLst>
                  <a:outerShdw blurRad="38100" dist="38100" dir="2700000" algn="tl">
                    <a:srgbClr val="FFFFFF"/>
                  </a:outerShdw>
                </a:effectLst>
                <a:latin typeface="Comic Sans MS" pitchFamily="66" charset="0"/>
              </a:rPr>
              <a:t>18</a:t>
            </a:r>
          </a:p>
        </p:txBody>
      </p:sp>
      <p:sp>
        <p:nvSpPr>
          <p:cNvPr id="5126" name="Text Box 6"/>
          <p:cNvSpPr txBox="1">
            <a:spLocks noChangeArrowheads="1"/>
          </p:cNvSpPr>
          <p:nvPr/>
        </p:nvSpPr>
        <p:spPr bwMode="auto">
          <a:xfrm>
            <a:off x="381000" y="533400"/>
            <a:ext cx="8458200" cy="1006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zh-CN" altLang="en-US" sz="6000">
                <a:solidFill>
                  <a:schemeClr val="bg1"/>
                </a:solidFill>
                <a:latin typeface="Times New Roman" pitchFamily="18" charset="0"/>
                <a:ea typeface="SimSun" pitchFamily="2" charset="-122"/>
              </a:rPr>
              <a:t>创世纪的问题</a:t>
            </a:r>
            <a:endParaRPr lang="en-US" altLang="en-US" sz="6000">
              <a:solidFill>
                <a:schemeClr val="bg1"/>
              </a:solidFill>
              <a:latin typeface="Times New Roman" pitchFamily="18" charset="0"/>
            </a:endParaRPr>
          </a:p>
        </p:txBody>
      </p:sp>
      <p:sp>
        <p:nvSpPr>
          <p:cNvPr id="5127" name="Text Box 7"/>
          <p:cNvSpPr txBox="1">
            <a:spLocks noChangeArrowheads="1"/>
          </p:cNvSpPr>
          <p:nvPr/>
        </p:nvSpPr>
        <p:spPr bwMode="auto">
          <a:xfrm>
            <a:off x="457200" y="1752600"/>
            <a:ext cx="2963863" cy="762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zh-CN" altLang="en-US" sz="4400">
                <a:solidFill>
                  <a:schemeClr val="bg1"/>
                </a:solidFill>
                <a:latin typeface="Times New Roman" pitchFamily="18" charset="0"/>
                <a:ea typeface="SimSun" pitchFamily="2" charset="-122"/>
              </a:rPr>
              <a:t>开始</a:t>
            </a:r>
          </a:p>
        </p:txBody>
      </p:sp>
      <p:sp>
        <p:nvSpPr>
          <p:cNvPr id="5128" name="Text Box 8"/>
          <p:cNvSpPr txBox="1">
            <a:spLocks noChangeArrowheads="1"/>
          </p:cNvSpPr>
          <p:nvPr/>
        </p:nvSpPr>
        <p:spPr bwMode="auto">
          <a:xfrm>
            <a:off x="381000" y="2790825"/>
            <a:ext cx="8458200" cy="17668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buFontTx/>
              <a:buChar char="•"/>
            </a:pPr>
            <a:r>
              <a:rPr lang="zh-CN" altLang="en-US" sz="4400">
                <a:solidFill>
                  <a:schemeClr val="bg1"/>
                </a:solidFill>
                <a:latin typeface="Times New Roman" pitchFamily="18" charset="0"/>
                <a:ea typeface="SimSun" pitchFamily="2" charset="-122"/>
              </a:rPr>
              <a:t>创造是何时发生的？</a:t>
            </a:r>
            <a:endParaRPr lang="en-US" altLang="en-US" sz="4400">
              <a:solidFill>
                <a:schemeClr val="bg1"/>
              </a:solidFill>
              <a:latin typeface="Times New Roman" pitchFamily="18" charset="0"/>
              <a:ea typeface="SimSun" pitchFamily="2" charset="-122"/>
              <a:cs typeface="SimSun" pitchFamily="2" charset="-122"/>
            </a:endParaRPr>
          </a:p>
          <a:p>
            <a:pPr>
              <a:spcBef>
                <a:spcPct val="50000"/>
              </a:spcBef>
              <a:buFontTx/>
              <a:buChar char="•"/>
            </a:pPr>
            <a:r>
              <a:rPr lang="zh-CN" altLang="en-US" sz="4400">
                <a:solidFill>
                  <a:schemeClr val="bg1"/>
                </a:solidFill>
                <a:latin typeface="Times New Roman" pitchFamily="18" charset="0"/>
                <a:ea typeface="SimSun" pitchFamily="2" charset="-122"/>
              </a:rPr>
              <a:t>那些先祖真的活这么久吗？</a:t>
            </a:r>
            <a:endParaRPr lang="en-US" altLang="en-US" sz="4400">
              <a:solidFill>
                <a:schemeClr val="bg1"/>
              </a:solidFill>
              <a:latin typeface="Times New Roman" pitchFamily="18" charset="0"/>
              <a:ea typeface="SimSun" pitchFamily="2" charset="-122"/>
              <a:cs typeface="SimSun"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iterate type="lt">
                                    <p:tmPct val="100000"/>
                                  </p:iterate>
                                  <p:childTnLst>
                                    <p:set>
                                      <p:cBhvr>
                                        <p:cTn id="6" dur="1" fill="hold">
                                          <p:stCondLst>
                                            <p:cond delay="0"/>
                                          </p:stCondLst>
                                        </p:cTn>
                                        <p:tgtEl>
                                          <p:spTgt spid="5128">
                                            <p:txEl>
                                              <p:pRg st="0" end="0"/>
                                            </p:txEl>
                                          </p:spTgt>
                                        </p:tgtEl>
                                        <p:attrNameLst>
                                          <p:attrName>style.visibility</p:attrName>
                                        </p:attrNameLst>
                                      </p:cBhvr>
                                      <p:to>
                                        <p:strVal val="visible"/>
                                      </p:to>
                                    </p:set>
                                    <p:animEffect transition="in" filter="dissolve">
                                      <p:cBhvr>
                                        <p:cTn id="7" dur="75"/>
                                        <p:tgtEl>
                                          <p:spTgt spid="5128">
                                            <p:txEl>
                                              <p:pRg st="0" end="0"/>
                                            </p:txEl>
                                          </p:spTgt>
                                        </p:tgtEl>
                                      </p:cBhvr>
                                    </p:animEffect>
                                  </p:childTnLst>
                                </p:cTn>
                              </p:par>
                            </p:childTnLst>
                          </p:cTn>
                        </p:par>
                        <p:par>
                          <p:cTn id="8" fill="hold" nodeType="afterGroup">
                            <p:stCondLst>
                              <p:cond delay="3675"/>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5128">
                                            <p:txEl>
                                              <p:pRg st="1" end="1"/>
                                            </p:txEl>
                                          </p:spTgt>
                                        </p:tgtEl>
                                        <p:attrNameLst>
                                          <p:attrName>style.visibility</p:attrName>
                                        </p:attrNameLst>
                                      </p:cBhvr>
                                      <p:to>
                                        <p:strVal val="visible"/>
                                      </p:to>
                                    </p:set>
                                    <p:animEffect transition="in" filter="dissolve">
                                      <p:cBhvr>
                                        <p:cTn id="11" dur="75"/>
                                        <p:tgtEl>
                                          <p:spTgt spid="51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build="p" autoUpdateAnimBg="0" advAuto="300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3378" name="Picture 2"/>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6858000" cy="6823075"/>
          </a:xfrm>
          <a:prstGeom prst="rect">
            <a:avLst/>
          </a:prstGeom>
          <a:noFill/>
          <a:extLst>
            <a:ext uri="{909E8E84-426E-40DD-AFC4-6F175D3DCCD1}">
              <a14:hiddenFill xmlns:a14="http://schemas.microsoft.com/office/drawing/2010/main">
                <a:solidFill>
                  <a:srgbClr val="FFFFFF"/>
                </a:solidFill>
              </a14:hiddenFill>
            </a:ext>
          </a:extLst>
        </p:spPr>
      </p:pic>
      <p:sp>
        <p:nvSpPr>
          <p:cNvPr id="613379" name="Rectangle 3"/>
          <p:cNvSpPr>
            <a:spLocks noGrp="1" noChangeArrowheads="1"/>
          </p:cNvSpPr>
          <p:nvPr>
            <p:ph type="ctrTitle"/>
          </p:nvPr>
        </p:nvSpPr>
        <p:spPr>
          <a:xfrm>
            <a:off x="6629400" y="2438400"/>
            <a:ext cx="2743200" cy="2514600"/>
          </a:xfrm>
        </p:spPr>
        <p:txBody>
          <a:bodyPr/>
          <a:lstStyle/>
          <a:p>
            <a:pPr algn="ctr"/>
            <a:r>
              <a:rPr lang="zh-CN" altLang="en-US" b="1">
                <a:ea typeface="SimSun" pitchFamily="2" charset="-122"/>
              </a:rPr>
              <a:t>基色</a:t>
            </a:r>
            <a:r>
              <a:rPr lang="en-US" altLang="zh-CN" b="1">
                <a:ea typeface="SimSun" pitchFamily="2" charset="-122"/>
              </a:rPr>
              <a:t>(Gezer)</a:t>
            </a:r>
            <a:r>
              <a:rPr lang="zh-CN" altLang="en-US" b="1">
                <a:ea typeface="SimSun" pitchFamily="2" charset="-122"/>
              </a:rPr>
              <a:t>  </a:t>
            </a:r>
            <a:br>
              <a:rPr lang="zh-CN" altLang="en-US" b="1">
                <a:ea typeface="SimSun" pitchFamily="2" charset="-122"/>
              </a:rPr>
            </a:br>
            <a:r>
              <a:rPr lang="zh-CN" altLang="en-US" b="1">
                <a:ea typeface="SimSun" pitchFamily="2" charset="-122"/>
              </a:rPr>
              <a:t>历法</a:t>
            </a:r>
          </a:p>
        </p:txBody>
      </p:sp>
      <p:sp>
        <p:nvSpPr>
          <p:cNvPr id="613380" name="Rectangle 4"/>
          <p:cNvSpPr>
            <a:spLocks noChangeArrowheads="1"/>
          </p:cNvSpPr>
          <p:nvPr/>
        </p:nvSpPr>
        <p:spPr bwMode="auto">
          <a:xfrm>
            <a:off x="-152400" y="762000"/>
            <a:ext cx="2971800" cy="48768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a:lstStyle>
            <a:lvl1pPr>
              <a:spcBef>
                <a:spcPct val="20000"/>
              </a:spcBef>
              <a:buClr>
                <a:schemeClr val="tx2"/>
              </a:buClr>
              <a:buSzPct val="90000"/>
              <a:buFont typeface="Symbol" pitchFamily="18" charset="2"/>
              <a:defRPr sz="3200">
                <a:solidFill>
                  <a:schemeClr val="tx1"/>
                </a:solidFill>
                <a:latin typeface="Times New Roman" pitchFamily="18" charset="0"/>
              </a:defRPr>
            </a:lvl1pPr>
            <a:lvl2pPr algn="ctr">
              <a:spcBef>
                <a:spcPct val="20000"/>
              </a:spcBef>
              <a:defRPr sz="2800">
                <a:solidFill>
                  <a:schemeClr val="tx1"/>
                </a:solidFill>
                <a:latin typeface="Times New Roman" pitchFamily="18" charset="0"/>
              </a:defRPr>
            </a:lvl2pPr>
            <a:lvl3pPr algn="ctr">
              <a:spcBef>
                <a:spcPct val="20000"/>
              </a:spcBef>
              <a:defRPr sz="2400">
                <a:solidFill>
                  <a:schemeClr val="tx1"/>
                </a:solidFill>
                <a:latin typeface="Times New Roman" pitchFamily="18" charset="0"/>
              </a:defRPr>
            </a:lvl3pPr>
            <a:lvl4pPr algn="ctr">
              <a:spcBef>
                <a:spcPct val="20000"/>
              </a:spcBef>
              <a:defRPr sz="2000">
                <a:solidFill>
                  <a:schemeClr val="tx1"/>
                </a:solidFill>
                <a:latin typeface="Times New Roman" pitchFamily="18" charset="0"/>
              </a:defRPr>
            </a:lvl4pPr>
            <a:lvl5pPr algn="ctr">
              <a:spcBef>
                <a:spcPct val="20000"/>
              </a:spcBef>
              <a:defRPr sz="2000">
                <a:solidFill>
                  <a:schemeClr val="tx1"/>
                </a:solidFill>
                <a:latin typeface="Times New Roman" pitchFamily="18" charset="0"/>
              </a:defRPr>
            </a:lvl5pPr>
            <a:lvl6pPr algn="ctr" fontAlgn="base">
              <a:spcBef>
                <a:spcPct val="20000"/>
              </a:spcBef>
              <a:spcAft>
                <a:spcPct val="0"/>
              </a:spcAft>
              <a:defRPr sz="2000">
                <a:solidFill>
                  <a:schemeClr val="tx1"/>
                </a:solidFill>
                <a:latin typeface="Times New Roman" pitchFamily="18" charset="0"/>
              </a:defRPr>
            </a:lvl6pPr>
            <a:lvl7pPr algn="ctr" fontAlgn="base">
              <a:spcBef>
                <a:spcPct val="20000"/>
              </a:spcBef>
              <a:spcAft>
                <a:spcPct val="0"/>
              </a:spcAft>
              <a:defRPr sz="2000">
                <a:solidFill>
                  <a:schemeClr val="tx1"/>
                </a:solidFill>
                <a:latin typeface="Times New Roman" pitchFamily="18" charset="0"/>
              </a:defRPr>
            </a:lvl7pPr>
            <a:lvl8pPr algn="ctr" fontAlgn="base">
              <a:spcBef>
                <a:spcPct val="20000"/>
              </a:spcBef>
              <a:spcAft>
                <a:spcPct val="0"/>
              </a:spcAft>
              <a:defRPr sz="2000">
                <a:solidFill>
                  <a:schemeClr val="tx1"/>
                </a:solidFill>
                <a:latin typeface="Times New Roman" pitchFamily="18" charset="0"/>
              </a:defRPr>
            </a:lvl8pPr>
            <a:lvl9pPr algn="ctr" fontAlgn="base">
              <a:spcBef>
                <a:spcPct val="20000"/>
              </a:spcBef>
              <a:spcAft>
                <a:spcPct val="0"/>
              </a:spcAft>
              <a:defRPr sz="2000">
                <a:solidFill>
                  <a:schemeClr val="tx1"/>
                </a:solidFill>
                <a:latin typeface="Times New Roman" pitchFamily="18" charset="0"/>
              </a:defRPr>
            </a:lvl9pPr>
          </a:lstStyle>
          <a:p>
            <a:pPr algn="ctr"/>
            <a:r>
              <a:rPr lang="ja-JP" altLang="en-US">
                <a:latin typeface="SimSun" pitchFamily="2" charset="-122"/>
                <a:ea typeface="SimSun" pitchFamily="2" charset="-122"/>
              </a:rPr>
              <a:t>以禄</a:t>
            </a:r>
            <a:r>
              <a:rPr lang="en-US" altLang="zh-CN">
                <a:ea typeface="SimSun" pitchFamily="2" charset="-122"/>
              </a:rPr>
              <a:t>/</a:t>
            </a:r>
            <a:r>
              <a:rPr lang="zh-CN" altLang="en-US">
                <a:ea typeface="SimSun" pitchFamily="2" charset="-122"/>
              </a:rPr>
              <a:t>提市黎</a:t>
            </a:r>
          </a:p>
          <a:p>
            <a:pPr algn="ctr"/>
            <a:r>
              <a:rPr lang="zh-CN" altLang="en-US">
                <a:ea typeface="SimSun" pitchFamily="2" charset="-122"/>
              </a:rPr>
              <a:t>布勒</a:t>
            </a:r>
            <a:r>
              <a:rPr lang="en-US" altLang="zh-CN">
                <a:ea typeface="SimSun" pitchFamily="2" charset="-122"/>
              </a:rPr>
              <a:t>/</a:t>
            </a:r>
            <a:r>
              <a:rPr lang="zh-CN" altLang="en-US">
                <a:latin typeface="SimSun" pitchFamily="2" charset="-122"/>
                <a:ea typeface="SimSun" pitchFamily="2" charset="-122"/>
              </a:rPr>
              <a:t>基斯流</a:t>
            </a:r>
            <a:r>
              <a:rPr lang="zh-CN" altLang="en-US">
                <a:ea typeface="SimSun" pitchFamily="2" charset="-122"/>
              </a:rPr>
              <a:t> </a:t>
            </a:r>
          </a:p>
          <a:p>
            <a:pPr algn="ctr"/>
            <a:r>
              <a:rPr lang="zh-CN" altLang="en-US">
                <a:ea typeface="SimSun" pitchFamily="2" charset="-122"/>
              </a:rPr>
              <a:t>提别</a:t>
            </a:r>
            <a:r>
              <a:rPr lang="en-US" altLang="zh-CN">
                <a:ea typeface="SimSun" pitchFamily="2" charset="-122"/>
              </a:rPr>
              <a:t>/</a:t>
            </a:r>
            <a:r>
              <a:rPr lang="zh-CN" altLang="en-US">
                <a:ea typeface="SimSun" pitchFamily="2" charset="-122"/>
              </a:rPr>
              <a:t>细罢特</a:t>
            </a:r>
          </a:p>
          <a:p>
            <a:pPr algn="ctr"/>
            <a:r>
              <a:rPr lang="zh-CN" altLang="en-US">
                <a:ea typeface="SimSun" pitchFamily="2" charset="-122"/>
              </a:rPr>
              <a:t>亚达</a:t>
            </a:r>
          </a:p>
          <a:p>
            <a:pPr algn="ctr"/>
            <a:r>
              <a:rPr lang="zh-CN" altLang="en-US">
                <a:ea typeface="SimSun" pitchFamily="2" charset="-122"/>
              </a:rPr>
              <a:t>亚笔</a:t>
            </a:r>
          </a:p>
          <a:p>
            <a:pPr algn="ctr"/>
            <a:r>
              <a:rPr lang="zh-CN" altLang="en-US">
                <a:ea typeface="SimSun" pitchFamily="2" charset="-122"/>
              </a:rPr>
              <a:t>西弗</a:t>
            </a:r>
          </a:p>
          <a:p>
            <a:pPr algn="ctr"/>
            <a:r>
              <a:rPr lang="zh-CN" altLang="en-US">
                <a:ea typeface="SimSun" pitchFamily="2" charset="-122"/>
              </a:rPr>
              <a:t>西弯</a:t>
            </a:r>
            <a:r>
              <a:rPr lang="en-US" altLang="zh-CN">
                <a:ea typeface="SimSun" pitchFamily="2" charset="-122"/>
              </a:rPr>
              <a:t>/</a:t>
            </a:r>
            <a:r>
              <a:rPr lang="zh-CN" altLang="en-US">
                <a:ea typeface="SimSun" pitchFamily="2" charset="-122"/>
              </a:rPr>
              <a:t>搭摸斯</a:t>
            </a:r>
          </a:p>
          <a:p>
            <a:pPr algn="ctr"/>
            <a:r>
              <a:rPr lang="zh-CN" altLang="en-US">
                <a:ea typeface="SimSun" pitchFamily="2" charset="-122"/>
              </a:rPr>
              <a:t>阿布</a:t>
            </a:r>
          </a:p>
        </p:txBody>
      </p:sp>
      <p:sp>
        <p:nvSpPr>
          <p:cNvPr id="613381" name="Text Box 5"/>
          <p:cNvSpPr txBox="1">
            <a:spLocks noChangeArrowheads="1"/>
          </p:cNvSpPr>
          <p:nvPr/>
        </p:nvSpPr>
        <p:spPr bwMode="auto">
          <a:xfrm>
            <a:off x="4876800" y="6338888"/>
            <a:ext cx="2486025" cy="366712"/>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a:ea typeface="SimSun" pitchFamily="2" charset="-122"/>
              </a:rPr>
              <a:t>十世纪希伯来学校平板</a:t>
            </a:r>
            <a:endParaRPr lang="en-US" altLang="en-US"/>
          </a:p>
        </p:txBody>
      </p:sp>
      <p:sp>
        <p:nvSpPr>
          <p:cNvPr id="613382" name="Rectangle 6"/>
          <p:cNvSpPr>
            <a:spLocks noGrp="1" noChangeArrowheads="1"/>
          </p:cNvSpPr>
          <p:nvPr>
            <p:ph type="subTitle" idx="1"/>
          </p:nvPr>
        </p:nvSpPr>
        <p:spPr>
          <a:xfrm>
            <a:off x="2819400" y="762000"/>
            <a:ext cx="6553200" cy="4876800"/>
          </a:xfrm>
          <a:effectLst>
            <a:outerShdw dist="35921" dir="2700000" algn="ctr" rotWithShape="0">
              <a:srgbClr val="000000"/>
            </a:outerShdw>
          </a:effectLst>
        </p:spPr>
        <p:txBody>
          <a:bodyPr/>
          <a:lstStyle/>
          <a:p>
            <a:r>
              <a:rPr lang="zh-CN" altLang="en-US" b="1">
                <a:ea typeface="SimSun" pitchFamily="2" charset="-122"/>
              </a:rPr>
              <a:t>收割葡萄及橄榄月；</a:t>
            </a:r>
            <a:endParaRPr lang="en-US" altLang="en-US" b="1">
              <a:ea typeface="SimSun" pitchFamily="2" charset="-122"/>
            </a:endParaRPr>
          </a:p>
          <a:p>
            <a:r>
              <a:rPr lang="zh-CN" altLang="en-US" b="1">
                <a:ea typeface="SimSun" pitchFamily="2" charset="-122"/>
              </a:rPr>
              <a:t>撒种月；</a:t>
            </a:r>
            <a:endParaRPr lang="en-US" altLang="en-US" b="1"/>
          </a:p>
          <a:p>
            <a:r>
              <a:rPr lang="zh-CN" altLang="en-US" b="1">
                <a:ea typeface="SimSun" pitchFamily="2" charset="-122"/>
              </a:rPr>
              <a:t>春季牧草月（晚期撒种）；</a:t>
            </a:r>
            <a:endParaRPr lang="en-US" altLang="zh-CN" b="1">
              <a:ea typeface="SimSun" pitchFamily="2" charset="-122"/>
            </a:endParaRPr>
          </a:p>
          <a:p>
            <a:r>
              <a:rPr lang="zh-CN" altLang="en-US" b="1">
                <a:ea typeface="SimSun" pitchFamily="2" charset="-122"/>
              </a:rPr>
              <a:t>收割亚麻月；</a:t>
            </a:r>
            <a:endParaRPr lang="en-US" altLang="en-US" b="1"/>
          </a:p>
          <a:p>
            <a:r>
              <a:rPr lang="zh-CN" altLang="en-US" b="1">
                <a:ea typeface="SimSun" pitchFamily="2" charset="-122"/>
              </a:rPr>
              <a:t>收割大麦月；</a:t>
            </a:r>
            <a:endParaRPr lang="en-US" altLang="en-US" b="1"/>
          </a:p>
          <a:p>
            <a:r>
              <a:rPr lang="zh-CN" altLang="en-US" b="1">
                <a:ea typeface="SimSun" pitchFamily="2" charset="-122"/>
              </a:rPr>
              <a:t>收割</a:t>
            </a:r>
            <a:r>
              <a:rPr lang="en-US" altLang="zh-CN" b="1">
                <a:ea typeface="SimSun" pitchFamily="2" charset="-122"/>
              </a:rPr>
              <a:t>/</a:t>
            </a:r>
            <a:r>
              <a:rPr lang="zh-CN" altLang="en-US" b="1">
                <a:ea typeface="SimSun" pitchFamily="2" charset="-122"/>
              </a:rPr>
              <a:t>结算小麦月；</a:t>
            </a:r>
          </a:p>
          <a:p>
            <a:r>
              <a:rPr lang="zh-CN" altLang="en-US" b="1">
                <a:ea typeface="SimSun" pitchFamily="2" charset="-122"/>
              </a:rPr>
              <a:t>修枝月（收割葡萄）；</a:t>
            </a:r>
            <a:endParaRPr lang="en-US" altLang="en-US" b="1"/>
          </a:p>
          <a:p>
            <a:r>
              <a:rPr lang="zh-CN" altLang="en-US" b="1">
                <a:ea typeface="SimSun" pitchFamily="2" charset="-122"/>
              </a:rPr>
              <a:t>夏季水果月（收割水果）；</a:t>
            </a:r>
            <a:endParaRPr lang="en-US" altLang="en-US" b="1">
              <a:ea typeface="SimSun"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3382">
                                            <p:txEl>
                                              <p:pRg st="0" end="0"/>
                                            </p:txEl>
                                          </p:spTgt>
                                        </p:tgtEl>
                                        <p:attrNameLst>
                                          <p:attrName>style.visibility</p:attrName>
                                        </p:attrNameLst>
                                      </p:cBhvr>
                                      <p:to>
                                        <p:strVal val="visible"/>
                                      </p:to>
                                    </p:set>
                                    <p:animEffect transition="in" filter="fade">
                                      <p:cBhvr>
                                        <p:cTn id="7" dur="500"/>
                                        <p:tgtEl>
                                          <p:spTgt spid="6133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3382">
                                            <p:txEl>
                                              <p:pRg st="1" end="1"/>
                                            </p:txEl>
                                          </p:spTgt>
                                        </p:tgtEl>
                                        <p:attrNameLst>
                                          <p:attrName>style.visibility</p:attrName>
                                        </p:attrNameLst>
                                      </p:cBhvr>
                                      <p:to>
                                        <p:strVal val="visible"/>
                                      </p:to>
                                    </p:set>
                                    <p:animEffect transition="in" filter="fade">
                                      <p:cBhvr>
                                        <p:cTn id="12" dur="500"/>
                                        <p:tgtEl>
                                          <p:spTgt spid="61338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3382">
                                            <p:txEl>
                                              <p:pRg st="2" end="2"/>
                                            </p:txEl>
                                          </p:spTgt>
                                        </p:tgtEl>
                                        <p:attrNameLst>
                                          <p:attrName>style.visibility</p:attrName>
                                        </p:attrNameLst>
                                      </p:cBhvr>
                                      <p:to>
                                        <p:strVal val="visible"/>
                                      </p:to>
                                    </p:set>
                                    <p:animEffect transition="in" filter="fade">
                                      <p:cBhvr>
                                        <p:cTn id="17" dur="500"/>
                                        <p:tgtEl>
                                          <p:spTgt spid="61338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3382">
                                            <p:txEl>
                                              <p:pRg st="3" end="3"/>
                                            </p:txEl>
                                          </p:spTgt>
                                        </p:tgtEl>
                                        <p:attrNameLst>
                                          <p:attrName>style.visibility</p:attrName>
                                        </p:attrNameLst>
                                      </p:cBhvr>
                                      <p:to>
                                        <p:strVal val="visible"/>
                                      </p:to>
                                    </p:set>
                                    <p:animEffect transition="in" filter="fade">
                                      <p:cBhvr>
                                        <p:cTn id="22" dur="500"/>
                                        <p:tgtEl>
                                          <p:spTgt spid="61338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3382">
                                            <p:txEl>
                                              <p:pRg st="4" end="4"/>
                                            </p:txEl>
                                          </p:spTgt>
                                        </p:tgtEl>
                                        <p:attrNameLst>
                                          <p:attrName>style.visibility</p:attrName>
                                        </p:attrNameLst>
                                      </p:cBhvr>
                                      <p:to>
                                        <p:strVal val="visible"/>
                                      </p:to>
                                    </p:set>
                                    <p:animEffect transition="in" filter="fade">
                                      <p:cBhvr>
                                        <p:cTn id="27" dur="500"/>
                                        <p:tgtEl>
                                          <p:spTgt spid="61338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13382">
                                            <p:txEl>
                                              <p:pRg st="5" end="5"/>
                                            </p:txEl>
                                          </p:spTgt>
                                        </p:tgtEl>
                                        <p:attrNameLst>
                                          <p:attrName>style.visibility</p:attrName>
                                        </p:attrNameLst>
                                      </p:cBhvr>
                                      <p:to>
                                        <p:strVal val="visible"/>
                                      </p:to>
                                    </p:set>
                                    <p:animEffect transition="in" filter="fade">
                                      <p:cBhvr>
                                        <p:cTn id="32" dur="500"/>
                                        <p:tgtEl>
                                          <p:spTgt spid="613382">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13382">
                                            <p:txEl>
                                              <p:pRg st="6" end="6"/>
                                            </p:txEl>
                                          </p:spTgt>
                                        </p:tgtEl>
                                        <p:attrNameLst>
                                          <p:attrName>style.visibility</p:attrName>
                                        </p:attrNameLst>
                                      </p:cBhvr>
                                      <p:to>
                                        <p:strVal val="visible"/>
                                      </p:to>
                                    </p:set>
                                    <p:animEffect transition="in" filter="fade">
                                      <p:cBhvr>
                                        <p:cTn id="37" dur="500"/>
                                        <p:tgtEl>
                                          <p:spTgt spid="613382">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13382">
                                            <p:txEl>
                                              <p:pRg st="7" end="7"/>
                                            </p:txEl>
                                          </p:spTgt>
                                        </p:tgtEl>
                                        <p:attrNameLst>
                                          <p:attrName>style.visibility</p:attrName>
                                        </p:attrNameLst>
                                      </p:cBhvr>
                                      <p:to>
                                        <p:strVal val="visible"/>
                                      </p:to>
                                    </p:set>
                                    <p:animEffect transition="in" filter="fade">
                                      <p:cBhvr>
                                        <p:cTn id="42" dur="500"/>
                                        <p:tgtEl>
                                          <p:spTgt spid="613382">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13380"/>
                                        </p:tgtEl>
                                        <p:attrNameLst>
                                          <p:attrName>style.visibility</p:attrName>
                                        </p:attrNameLst>
                                      </p:cBhvr>
                                      <p:to>
                                        <p:strVal val="visible"/>
                                      </p:to>
                                    </p:set>
                                    <p:animEffect transition="in" filter="fade">
                                      <p:cBhvr>
                                        <p:cTn id="47" dur="500"/>
                                        <p:tgtEl>
                                          <p:spTgt spid="6133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380" grpId="0" autoUpdateAnimBg="0"/>
      <p:bldP spid="613382"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26" name="Picture 2"/>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6858000" cy="6823075"/>
          </a:xfrm>
          <a:prstGeom prst="rect">
            <a:avLst/>
          </a:prstGeom>
          <a:noFill/>
          <a:extLst>
            <a:ext uri="{909E8E84-426E-40DD-AFC4-6F175D3DCCD1}">
              <a14:hiddenFill xmlns:a14="http://schemas.microsoft.com/office/drawing/2010/main">
                <a:solidFill>
                  <a:srgbClr val="FFFFFF"/>
                </a:solidFill>
              </a14:hiddenFill>
            </a:ext>
          </a:extLst>
        </p:spPr>
      </p:pic>
      <p:sp>
        <p:nvSpPr>
          <p:cNvPr id="615427" name="Rectangle 3"/>
          <p:cNvSpPr>
            <a:spLocks noGrp="1" noChangeArrowheads="1"/>
          </p:cNvSpPr>
          <p:nvPr>
            <p:ph type="ctrTitle"/>
          </p:nvPr>
        </p:nvSpPr>
        <p:spPr>
          <a:xfrm>
            <a:off x="6629400" y="2590800"/>
            <a:ext cx="2667000" cy="2514600"/>
          </a:xfrm>
        </p:spPr>
        <p:txBody>
          <a:bodyPr/>
          <a:lstStyle/>
          <a:p>
            <a:pPr algn="ctr"/>
            <a:r>
              <a:rPr lang="zh-CN" altLang="en-US" b="1">
                <a:ea typeface="SimSun" pitchFamily="2" charset="-122"/>
              </a:rPr>
              <a:t>基色</a:t>
            </a:r>
            <a:r>
              <a:rPr lang="en-US" altLang="zh-CN" b="1">
                <a:ea typeface="SimSun" pitchFamily="2" charset="-122"/>
              </a:rPr>
              <a:t>(Gezer)</a:t>
            </a:r>
            <a:r>
              <a:rPr lang="zh-CN" altLang="en-US" b="1">
                <a:ea typeface="SimSun" pitchFamily="2" charset="-122"/>
              </a:rPr>
              <a:t>  </a:t>
            </a:r>
            <a:br>
              <a:rPr lang="zh-CN" altLang="en-US" b="1">
                <a:ea typeface="SimSun" pitchFamily="2" charset="-122"/>
              </a:rPr>
            </a:br>
            <a:r>
              <a:rPr lang="zh-CN" altLang="en-US" b="1">
                <a:ea typeface="SimSun" pitchFamily="2" charset="-122"/>
              </a:rPr>
              <a:t>历法</a:t>
            </a:r>
            <a:endParaRPr lang="en-US" altLang="en-US" b="1">
              <a:ea typeface="SimSun" pitchFamily="2" charset="-122"/>
            </a:endParaRPr>
          </a:p>
        </p:txBody>
      </p:sp>
      <p:sp>
        <p:nvSpPr>
          <p:cNvPr id="615428" name="Rectangle 4"/>
          <p:cNvSpPr>
            <a:spLocks noChangeArrowheads="1"/>
          </p:cNvSpPr>
          <p:nvPr/>
        </p:nvSpPr>
        <p:spPr bwMode="auto">
          <a:xfrm>
            <a:off x="76200" y="762000"/>
            <a:ext cx="2667000" cy="48768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Lst>
        </p:spPr>
        <p:txBody>
          <a:bodyPr/>
          <a:lstStyle>
            <a:lvl1pPr>
              <a:spcBef>
                <a:spcPct val="20000"/>
              </a:spcBef>
              <a:buClr>
                <a:schemeClr val="tx2"/>
              </a:buClr>
              <a:buSzPct val="90000"/>
              <a:buFont typeface="Symbol" pitchFamily="18" charset="2"/>
              <a:defRPr sz="3200">
                <a:solidFill>
                  <a:schemeClr val="tx1"/>
                </a:solidFill>
                <a:latin typeface="Times New Roman" pitchFamily="18" charset="0"/>
              </a:defRPr>
            </a:lvl1pPr>
            <a:lvl2pPr algn="ctr">
              <a:spcBef>
                <a:spcPct val="20000"/>
              </a:spcBef>
              <a:defRPr sz="2800">
                <a:solidFill>
                  <a:schemeClr val="tx1"/>
                </a:solidFill>
                <a:latin typeface="Times New Roman" pitchFamily="18" charset="0"/>
              </a:defRPr>
            </a:lvl2pPr>
            <a:lvl3pPr algn="ctr">
              <a:spcBef>
                <a:spcPct val="20000"/>
              </a:spcBef>
              <a:defRPr sz="2400">
                <a:solidFill>
                  <a:schemeClr val="tx1"/>
                </a:solidFill>
                <a:latin typeface="Times New Roman" pitchFamily="18" charset="0"/>
              </a:defRPr>
            </a:lvl3pPr>
            <a:lvl4pPr algn="ctr">
              <a:spcBef>
                <a:spcPct val="20000"/>
              </a:spcBef>
              <a:defRPr sz="2000">
                <a:solidFill>
                  <a:schemeClr val="tx1"/>
                </a:solidFill>
                <a:latin typeface="Times New Roman" pitchFamily="18" charset="0"/>
              </a:defRPr>
            </a:lvl4pPr>
            <a:lvl5pPr algn="ctr">
              <a:spcBef>
                <a:spcPct val="20000"/>
              </a:spcBef>
              <a:defRPr sz="2000">
                <a:solidFill>
                  <a:schemeClr val="tx1"/>
                </a:solidFill>
                <a:latin typeface="Times New Roman" pitchFamily="18" charset="0"/>
              </a:defRPr>
            </a:lvl5pPr>
            <a:lvl6pPr algn="ctr" fontAlgn="base">
              <a:spcBef>
                <a:spcPct val="20000"/>
              </a:spcBef>
              <a:spcAft>
                <a:spcPct val="0"/>
              </a:spcAft>
              <a:defRPr sz="2000">
                <a:solidFill>
                  <a:schemeClr val="tx1"/>
                </a:solidFill>
                <a:latin typeface="Times New Roman" pitchFamily="18" charset="0"/>
              </a:defRPr>
            </a:lvl6pPr>
            <a:lvl7pPr algn="ctr" fontAlgn="base">
              <a:spcBef>
                <a:spcPct val="20000"/>
              </a:spcBef>
              <a:spcAft>
                <a:spcPct val="0"/>
              </a:spcAft>
              <a:defRPr sz="2000">
                <a:solidFill>
                  <a:schemeClr val="tx1"/>
                </a:solidFill>
                <a:latin typeface="Times New Roman" pitchFamily="18" charset="0"/>
              </a:defRPr>
            </a:lvl7pPr>
            <a:lvl8pPr algn="ctr" fontAlgn="base">
              <a:spcBef>
                <a:spcPct val="20000"/>
              </a:spcBef>
              <a:spcAft>
                <a:spcPct val="0"/>
              </a:spcAft>
              <a:defRPr sz="2000">
                <a:solidFill>
                  <a:schemeClr val="tx1"/>
                </a:solidFill>
                <a:latin typeface="Times New Roman" pitchFamily="18" charset="0"/>
              </a:defRPr>
            </a:lvl8pPr>
            <a:lvl9pPr algn="ctr" fontAlgn="base">
              <a:spcBef>
                <a:spcPct val="20000"/>
              </a:spcBef>
              <a:spcAft>
                <a:spcPct val="0"/>
              </a:spcAft>
              <a:defRPr sz="2000">
                <a:solidFill>
                  <a:schemeClr val="tx1"/>
                </a:solidFill>
                <a:latin typeface="Times New Roman" pitchFamily="18" charset="0"/>
              </a:defRPr>
            </a:lvl9pPr>
          </a:lstStyle>
          <a:p>
            <a:pPr algn="ctr"/>
            <a:r>
              <a:rPr lang="zh-CN" altLang="en-US">
                <a:ea typeface="SimSun" pitchFamily="2" charset="-122"/>
              </a:rPr>
              <a:t>八至九月</a:t>
            </a:r>
          </a:p>
          <a:p>
            <a:pPr algn="ctr"/>
            <a:r>
              <a:rPr lang="zh-CN" altLang="en-US">
                <a:ea typeface="SimSun" pitchFamily="2" charset="-122"/>
              </a:rPr>
              <a:t>十至十一月</a:t>
            </a:r>
          </a:p>
          <a:p>
            <a:pPr algn="ctr"/>
            <a:r>
              <a:rPr lang="zh-CN" altLang="en-US">
                <a:ea typeface="SimSun" pitchFamily="2" charset="-122"/>
              </a:rPr>
              <a:t>十二至一月</a:t>
            </a:r>
          </a:p>
          <a:p>
            <a:pPr algn="ctr"/>
            <a:r>
              <a:rPr lang="zh-CN" altLang="en-US">
                <a:ea typeface="SimSun" pitchFamily="2" charset="-122"/>
              </a:rPr>
              <a:t>二月</a:t>
            </a:r>
          </a:p>
          <a:p>
            <a:pPr algn="ctr"/>
            <a:r>
              <a:rPr lang="zh-CN" altLang="en-US">
                <a:ea typeface="SimSun" pitchFamily="2" charset="-122"/>
              </a:rPr>
              <a:t>三月</a:t>
            </a:r>
          </a:p>
          <a:p>
            <a:pPr algn="ctr"/>
            <a:r>
              <a:rPr lang="zh-CN" altLang="en-US">
                <a:ea typeface="SimSun" pitchFamily="2" charset="-122"/>
              </a:rPr>
              <a:t>四月</a:t>
            </a:r>
          </a:p>
          <a:p>
            <a:pPr algn="ctr"/>
            <a:r>
              <a:rPr lang="zh-CN" altLang="en-US">
                <a:ea typeface="SimSun" pitchFamily="2" charset="-122"/>
              </a:rPr>
              <a:t>五至六月</a:t>
            </a:r>
          </a:p>
          <a:p>
            <a:pPr algn="ctr"/>
            <a:r>
              <a:rPr lang="zh-CN" altLang="en-US">
                <a:ea typeface="SimSun" pitchFamily="2" charset="-122"/>
              </a:rPr>
              <a:t>七月</a:t>
            </a:r>
          </a:p>
        </p:txBody>
      </p:sp>
      <p:sp>
        <p:nvSpPr>
          <p:cNvPr id="615429" name="Text Box 5"/>
          <p:cNvSpPr txBox="1">
            <a:spLocks noChangeArrowheads="1"/>
          </p:cNvSpPr>
          <p:nvPr/>
        </p:nvSpPr>
        <p:spPr bwMode="auto">
          <a:xfrm>
            <a:off x="4876800" y="6324600"/>
            <a:ext cx="2486025" cy="366713"/>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a:ea typeface="SimSun" pitchFamily="2" charset="-122"/>
              </a:rPr>
              <a:t>十世纪希伯来学校平板</a:t>
            </a:r>
            <a:endParaRPr lang="en-US" altLang="en-US">
              <a:ea typeface="SimSun" pitchFamily="2" charset="-122"/>
            </a:endParaRPr>
          </a:p>
        </p:txBody>
      </p:sp>
      <p:sp>
        <p:nvSpPr>
          <p:cNvPr id="615430" name="Rectangle 6"/>
          <p:cNvSpPr>
            <a:spLocks noGrp="1" noChangeArrowheads="1"/>
          </p:cNvSpPr>
          <p:nvPr>
            <p:ph type="subTitle" idx="1"/>
          </p:nvPr>
        </p:nvSpPr>
        <p:spPr>
          <a:xfrm>
            <a:off x="2590800" y="762000"/>
            <a:ext cx="5410200" cy="4876800"/>
          </a:xfrm>
          <a:effectLst>
            <a:outerShdw dist="35921" dir="2700000" algn="ctr" rotWithShape="0">
              <a:srgbClr val="000000"/>
            </a:outerShdw>
          </a:effectLst>
        </p:spPr>
        <p:txBody>
          <a:bodyPr/>
          <a:lstStyle/>
          <a:p>
            <a:r>
              <a:rPr lang="zh-CN" altLang="en-US" b="1">
                <a:ea typeface="SimSun" pitchFamily="2" charset="-122"/>
              </a:rPr>
              <a:t>收割葡萄及橄榄月；</a:t>
            </a:r>
            <a:endParaRPr lang="en-US" altLang="en-US" b="1">
              <a:ea typeface="SimSun" pitchFamily="2" charset="-122"/>
            </a:endParaRPr>
          </a:p>
          <a:p>
            <a:r>
              <a:rPr lang="zh-CN" altLang="en-US" b="1">
                <a:ea typeface="SimSun" pitchFamily="2" charset="-122"/>
              </a:rPr>
              <a:t>撒种月；</a:t>
            </a:r>
            <a:endParaRPr lang="en-US" altLang="en-US" b="1"/>
          </a:p>
          <a:p>
            <a:r>
              <a:rPr lang="zh-CN" altLang="en-US" b="1">
                <a:ea typeface="SimSun" pitchFamily="2" charset="-122"/>
              </a:rPr>
              <a:t>春季牧草月（晚期撒种）；</a:t>
            </a:r>
            <a:endParaRPr lang="en-US" altLang="zh-CN" b="1">
              <a:ea typeface="SimSun" pitchFamily="2" charset="-122"/>
            </a:endParaRPr>
          </a:p>
          <a:p>
            <a:r>
              <a:rPr lang="zh-CN" altLang="en-US" b="1">
                <a:ea typeface="SimSun" pitchFamily="2" charset="-122"/>
              </a:rPr>
              <a:t>收割亚麻月；</a:t>
            </a:r>
            <a:endParaRPr lang="en-US" altLang="en-US" b="1"/>
          </a:p>
          <a:p>
            <a:r>
              <a:rPr lang="zh-CN" altLang="en-US" b="1">
                <a:ea typeface="SimSun" pitchFamily="2" charset="-122"/>
              </a:rPr>
              <a:t>收割大麦月；</a:t>
            </a:r>
            <a:endParaRPr lang="en-US" altLang="en-US" b="1"/>
          </a:p>
          <a:p>
            <a:r>
              <a:rPr lang="zh-CN" altLang="en-US" b="1">
                <a:ea typeface="SimSun" pitchFamily="2" charset="-122"/>
              </a:rPr>
              <a:t>收割</a:t>
            </a:r>
            <a:r>
              <a:rPr lang="en-US" altLang="zh-CN" b="1">
                <a:ea typeface="SimSun" pitchFamily="2" charset="-122"/>
              </a:rPr>
              <a:t>/</a:t>
            </a:r>
            <a:r>
              <a:rPr lang="zh-CN" altLang="en-US" b="1">
                <a:ea typeface="SimSun" pitchFamily="2" charset="-122"/>
              </a:rPr>
              <a:t>结算小麦月；</a:t>
            </a:r>
          </a:p>
          <a:p>
            <a:r>
              <a:rPr lang="zh-CN" altLang="en-US" b="1">
                <a:ea typeface="SimSun" pitchFamily="2" charset="-122"/>
              </a:rPr>
              <a:t>修枝月（收割葡萄）；</a:t>
            </a:r>
            <a:endParaRPr lang="en-US" altLang="en-US" b="1"/>
          </a:p>
          <a:p>
            <a:r>
              <a:rPr lang="zh-CN" altLang="en-US" b="1">
                <a:ea typeface="SimSun" pitchFamily="2" charset="-122"/>
              </a:rPr>
              <a:t>夏季水果月（收割水果）；</a:t>
            </a:r>
            <a:endParaRPr lang="en-US" altLang="en-US" b="1">
              <a:ea typeface="SimSun" pitchFamily="2" charset="-122"/>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a:xfrm>
            <a:off x="0" y="-76200"/>
            <a:ext cx="4648200" cy="865188"/>
          </a:xfrm>
        </p:spPr>
        <p:txBody>
          <a:bodyPr/>
          <a:lstStyle/>
          <a:p>
            <a:r>
              <a:rPr lang="ja-JP" altLang="en-US" sz="4700">
                <a:ea typeface="华文细黑" charset="-122"/>
              </a:rPr>
              <a:t>犹太人的年历</a:t>
            </a:r>
            <a:endParaRPr lang="en-US" altLang="en-US"/>
          </a:p>
        </p:txBody>
      </p:sp>
      <p:sp>
        <p:nvSpPr>
          <p:cNvPr id="13315" name="Rectangle 1027"/>
          <p:cNvSpPr>
            <a:spLocks noGrp="1" noChangeArrowheads="1"/>
          </p:cNvSpPr>
          <p:nvPr>
            <p:ph type="body" sz="half" idx="1"/>
          </p:nvPr>
        </p:nvSpPr>
        <p:spPr>
          <a:xfrm>
            <a:off x="0" y="2667000"/>
            <a:ext cx="2590800" cy="1905000"/>
          </a:xfrm>
        </p:spPr>
        <p:txBody>
          <a:bodyPr/>
          <a:lstStyle/>
          <a:p>
            <a:r>
              <a:rPr lang="ja-JP" altLang="en-US" sz="2800">
                <a:ea typeface="华文细黑" charset="-122"/>
              </a:rPr>
              <a:t>平事历</a:t>
            </a:r>
            <a:endParaRPr lang="en-US" altLang="ja-JP" sz="2800"/>
          </a:p>
          <a:p>
            <a:r>
              <a:rPr lang="en-US" altLang="en-US" sz="2800">
                <a:effectLst/>
                <a:latin typeface="SimSun" pitchFamily="2" charset="-122"/>
                <a:ea typeface="华文细黑" charset="-122"/>
              </a:rPr>
              <a:t>宗教历</a:t>
            </a:r>
            <a:endParaRPr lang="en-US" altLang="ja-JP" sz="2800"/>
          </a:p>
          <a:p>
            <a:r>
              <a:rPr lang="ja-JP" altLang="en-US" sz="2800">
                <a:ea typeface="华文细黑" charset="-122"/>
              </a:rPr>
              <a:t>阳历</a:t>
            </a:r>
            <a:endParaRPr lang="en-US" altLang="en-US" sz="2800"/>
          </a:p>
        </p:txBody>
      </p:sp>
      <p:pic>
        <p:nvPicPr>
          <p:cNvPr id="309252" name="Picture 1029" descr="Calendar front cove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2286000" y="0"/>
            <a:ext cx="6858000" cy="6858000"/>
          </a:xfrm>
        </p:spPr>
      </p:pic>
      <p:pic>
        <p:nvPicPr>
          <p:cNvPr id="13321" name="Picture 1033" descr="shofar">
            <a:hlinkClick r:id="rId6"/>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1600200" y="2286000"/>
            <a:ext cx="1219200" cy="812800"/>
          </a:xfrm>
        </p:spPr>
      </p:pic>
      <p:sp>
        <p:nvSpPr>
          <p:cNvPr id="13319" name="AutoShape 1031"/>
          <p:cNvSpPr>
            <a:spLocks/>
          </p:cNvSpPr>
          <p:nvPr/>
        </p:nvSpPr>
        <p:spPr bwMode="auto">
          <a:xfrm>
            <a:off x="1619250" y="3284538"/>
            <a:ext cx="381000" cy="838200"/>
          </a:xfrm>
          <a:prstGeom prst="rightBrace">
            <a:avLst>
              <a:gd name="adj1" fmla="val 18333"/>
              <a:gd name="adj2" fmla="val 50000"/>
            </a:avLst>
          </a:prstGeom>
          <a:noFill/>
          <a:ln w="38100">
            <a:solidFill>
              <a:schemeClr val="tx1"/>
            </a:solidFill>
            <a:round/>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endParaRPr lang="en-US" altLang="en-US" sz="1800" b="0">
              <a:solidFill>
                <a:srgbClr val="FFFFFF"/>
              </a:solidFill>
            </a:endParaRPr>
          </a:p>
        </p:txBody>
      </p:sp>
      <p:sp>
        <p:nvSpPr>
          <p:cNvPr id="13322" name="Text Box 1034"/>
          <p:cNvSpPr txBox="1">
            <a:spLocks noChangeArrowheads="1"/>
          </p:cNvSpPr>
          <p:nvPr/>
        </p:nvSpPr>
        <p:spPr bwMode="auto">
          <a:xfrm>
            <a:off x="8301038" y="73025"/>
            <a:ext cx="766762"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0" hangingPunct="0"/>
            <a:r>
              <a:rPr lang="en-US" altLang="en-US">
                <a:solidFill>
                  <a:srgbClr val="FFFFFF"/>
                </a:solidFill>
              </a:rPr>
              <a:t>180</a:t>
            </a:r>
            <a:endParaRPr lang="en-US" altLang="en-US" sz="1800" b="0">
              <a:solidFill>
                <a:srgbClr val="FFFFFF"/>
              </a:solidFill>
            </a:endParaRPr>
          </a:p>
        </p:txBody>
      </p:sp>
    </p:spTree>
    <p:extLst>
      <p:ext uri="{BB962C8B-B14F-4D97-AF65-F5344CB8AC3E}">
        <p14:creationId xmlns:p14="http://schemas.microsoft.com/office/powerpoint/2010/main" val="106015403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2000"/>
                                        <p:tgtEl>
                                          <p:spTgt spid="13315">
                                            <p:txEl>
                                              <p:pRg st="0" end="0"/>
                                            </p:txEl>
                                          </p:spTgt>
                                        </p:tgtEl>
                                      </p:cBhvr>
                                    </p:animEffect>
                                    <p:anim calcmode="lin" valueType="num">
                                      <p:cBhvr>
                                        <p:cTn id="8" dur="2000" fill="hold"/>
                                        <p:tgtEl>
                                          <p:spTgt spid="13315">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13315">
                                            <p:txEl>
                                              <p:pRg st="0" end="0"/>
                                            </p:txEl>
                                          </p:spTgt>
                                        </p:tgtEl>
                                        <p:attrNameLst>
                                          <p:attrName>ppt_w</p:attrName>
                                        </p:attrNameLst>
                                      </p:cBhvr>
                                      <p:tavLst>
                                        <p:tav tm="0">
                                          <p:val>
                                            <p:fltVal val="0"/>
                                          </p:val>
                                        </p:tav>
                                        <p:tav tm="100000">
                                          <p:val>
                                            <p:strVal val="#ppt_w"/>
                                          </p:val>
                                        </p:tav>
                                      </p:tavLst>
                                    </p:anim>
                                  </p:childTnLst>
                                </p:cTn>
                              </p:par>
                              <p:par>
                                <p:cTn id="11" presetID="13" presetClass="entr" presetSubtype="16" fill="hold" nodeType="withEffect">
                                  <p:stCondLst>
                                    <p:cond delay="0"/>
                                  </p:stCondLst>
                                  <p:childTnLst>
                                    <p:set>
                                      <p:cBhvr>
                                        <p:cTn id="12" dur="1" fill="hold">
                                          <p:stCondLst>
                                            <p:cond delay="0"/>
                                          </p:stCondLst>
                                        </p:cTn>
                                        <p:tgtEl>
                                          <p:spTgt spid="13321"/>
                                        </p:tgtEl>
                                        <p:attrNameLst>
                                          <p:attrName>style.visibility</p:attrName>
                                        </p:attrNameLst>
                                      </p:cBhvr>
                                      <p:to>
                                        <p:strVal val="visible"/>
                                      </p:to>
                                    </p:set>
                                    <p:animEffect transition="in" filter="plus(in)">
                                      <p:cBhvr>
                                        <p:cTn id="13" dur="2000"/>
                                        <p:tgtEl>
                                          <p:spTgt spid="13321"/>
                                        </p:tgtEl>
                                      </p:cBhvr>
                                    </p:animEffect>
                                  </p:childTnLst>
                                </p:cTn>
                              </p:par>
                            </p:childTnLst>
                          </p:cTn>
                        </p:par>
                        <p:par>
                          <p:cTn id="14" fill="hold" nodeType="afterGroup">
                            <p:stCondLst>
                              <p:cond delay="2000"/>
                            </p:stCondLst>
                            <p:childTnLst>
                              <p:par>
                                <p:cTn id="15" presetID="35" presetClass="entr" presetSubtype="0" fill="hold" nodeType="afterEffect">
                                  <p:stCondLst>
                                    <p:cond delay="0"/>
                                  </p:stCondLst>
                                  <p:childTnLst>
                                    <p:set>
                                      <p:cBhvr>
                                        <p:cTn id="16" dur="1" fill="hold">
                                          <p:stCondLst>
                                            <p:cond delay="0"/>
                                          </p:stCondLst>
                                        </p:cTn>
                                        <p:tgtEl>
                                          <p:spTgt spid="13315">
                                            <p:txEl>
                                              <p:pRg st="1" end="1"/>
                                            </p:txEl>
                                          </p:spTgt>
                                        </p:tgtEl>
                                        <p:attrNameLst>
                                          <p:attrName>style.visibility</p:attrName>
                                        </p:attrNameLst>
                                      </p:cBhvr>
                                      <p:to>
                                        <p:strVal val="visible"/>
                                      </p:to>
                                    </p:set>
                                    <p:animEffect transition="in" filter="fade">
                                      <p:cBhvr>
                                        <p:cTn id="17" dur="2000"/>
                                        <p:tgtEl>
                                          <p:spTgt spid="13315">
                                            <p:txEl>
                                              <p:pRg st="1" end="1"/>
                                            </p:txEl>
                                          </p:spTgt>
                                        </p:tgtEl>
                                      </p:cBhvr>
                                    </p:animEffect>
                                    <p:anim calcmode="lin" valueType="num">
                                      <p:cBhvr>
                                        <p:cTn id="18" dur="2000" fill="hold"/>
                                        <p:tgtEl>
                                          <p:spTgt spid="13315">
                                            <p:txEl>
                                              <p:pRg st="1" end="1"/>
                                            </p:txEl>
                                          </p:spTgt>
                                        </p:tgtEl>
                                        <p:attrNameLst>
                                          <p:attrName>style.rotation</p:attrName>
                                        </p:attrNameLst>
                                      </p:cBhvr>
                                      <p:tavLst>
                                        <p:tav tm="0">
                                          <p:val>
                                            <p:fltVal val="720"/>
                                          </p:val>
                                        </p:tav>
                                        <p:tav tm="100000">
                                          <p:val>
                                            <p:fltVal val="0"/>
                                          </p:val>
                                        </p:tav>
                                      </p:tavLst>
                                    </p:anim>
                                    <p:anim calcmode="lin" valueType="num">
                                      <p:cBhvr>
                                        <p:cTn id="19" dur="2000" fill="hold"/>
                                        <p:tgtEl>
                                          <p:spTgt spid="13315">
                                            <p:txEl>
                                              <p:pRg st="1" end="1"/>
                                            </p:txEl>
                                          </p:spTgt>
                                        </p:tgtEl>
                                        <p:attrNameLst>
                                          <p:attrName>ppt_h</p:attrName>
                                        </p:attrNameLst>
                                      </p:cBhvr>
                                      <p:tavLst>
                                        <p:tav tm="0">
                                          <p:val>
                                            <p:fltVal val="0"/>
                                          </p:val>
                                        </p:tav>
                                        <p:tav tm="100000">
                                          <p:val>
                                            <p:strVal val="#ppt_h"/>
                                          </p:val>
                                        </p:tav>
                                      </p:tavLst>
                                    </p:anim>
                                    <p:anim calcmode="lin" valueType="num">
                                      <p:cBhvr>
                                        <p:cTn id="20" dur="2000" fill="hold"/>
                                        <p:tgtEl>
                                          <p:spTgt spid="13315">
                                            <p:txEl>
                                              <p:pRg st="1" end="1"/>
                                            </p:txEl>
                                          </p:spTgt>
                                        </p:tgtEl>
                                        <p:attrNameLst>
                                          <p:attrName>ppt_w</p:attrName>
                                        </p:attrNameLst>
                                      </p:cBhvr>
                                      <p:tavLst>
                                        <p:tav tm="0">
                                          <p:val>
                                            <p:fltVal val="0"/>
                                          </p:val>
                                        </p:tav>
                                        <p:tav tm="100000">
                                          <p:val>
                                            <p:strVal val="#ppt_w"/>
                                          </p:val>
                                        </p:tav>
                                      </p:tavLst>
                                    </p:anim>
                                  </p:childTnLst>
                                </p:cTn>
                              </p:par>
                            </p:childTnLst>
                          </p:cTn>
                        </p:par>
                        <p:par>
                          <p:cTn id="21" fill="hold" nodeType="afterGroup">
                            <p:stCondLst>
                              <p:cond delay="4000"/>
                            </p:stCondLst>
                            <p:childTnLst>
                              <p:par>
                                <p:cTn id="22" presetID="35" presetClass="entr" presetSubtype="0" fill="hold" nodeType="afterEffect">
                                  <p:stCondLst>
                                    <p:cond delay="0"/>
                                  </p:stCondLst>
                                  <p:childTnLst>
                                    <p:set>
                                      <p:cBhvr>
                                        <p:cTn id="23" dur="1" fill="hold">
                                          <p:stCondLst>
                                            <p:cond delay="0"/>
                                          </p:stCondLst>
                                        </p:cTn>
                                        <p:tgtEl>
                                          <p:spTgt spid="13315">
                                            <p:txEl>
                                              <p:pRg st="2" end="2"/>
                                            </p:txEl>
                                          </p:spTgt>
                                        </p:tgtEl>
                                        <p:attrNameLst>
                                          <p:attrName>style.visibility</p:attrName>
                                        </p:attrNameLst>
                                      </p:cBhvr>
                                      <p:to>
                                        <p:strVal val="visible"/>
                                      </p:to>
                                    </p:set>
                                    <p:animEffect transition="in" filter="fade">
                                      <p:cBhvr>
                                        <p:cTn id="24" dur="2000"/>
                                        <p:tgtEl>
                                          <p:spTgt spid="13315">
                                            <p:txEl>
                                              <p:pRg st="2" end="2"/>
                                            </p:txEl>
                                          </p:spTgt>
                                        </p:tgtEl>
                                      </p:cBhvr>
                                    </p:animEffect>
                                    <p:anim calcmode="lin" valueType="num">
                                      <p:cBhvr>
                                        <p:cTn id="25" dur="2000" fill="hold"/>
                                        <p:tgtEl>
                                          <p:spTgt spid="13315">
                                            <p:txEl>
                                              <p:pRg st="2" end="2"/>
                                            </p:txEl>
                                          </p:spTgt>
                                        </p:tgtEl>
                                        <p:attrNameLst>
                                          <p:attrName>style.rotation</p:attrName>
                                        </p:attrNameLst>
                                      </p:cBhvr>
                                      <p:tavLst>
                                        <p:tav tm="0">
                                          <p:val>
                                            <p:fltVal val="720"/>
                                          </p:val>
                                        </p:tav>
                                        <p:tav tm="100000">
                                          <p:val>
                                            <p:fltVal val="0"/>
                                          </p:val>
                                        </p:tav>
                                      </p:tavLst>
                                    </p:anim>
                                    <p:anim calcmode="lin" valueType="num">
                                      <p:cBhvr>
                                        <p:cTn id="26" dur="2000" fill="hold"/>
                                        <p:tgtEl>
                                          <p:spTgt spid="13315">
                                            <p:txEl>
                                              <p:pRg st="2" end="2"/>
                                            </p:txEl>
                                          </p:spTgt>
                                        </p:tgtEl>
                                        <p:attrNameLst>
                                          <p:attrName>ppt_h</p:attrName>
                                        </p:attrNameLst>
                                      </p:cBhvr>
                                      <p:tavLst>
                                        <p:tav tm="0">
                                          <p:val>
                                            <p:fltVal val="0"/>
                                          </p:val>
                                        </p:tav>
                                        <p:tav tm="100000">
                                          <p:val>
                                            <p:strVal val="#ppt_h"/>
                                          </p:val>
                                        </p:tav>
                                      </p:tavLst>
                                    </p:anim>
                                    <p:anim calcmode="lin" valueType="num">
                                      <p:cBhvr>
                                        <p:cTn id="27" dur="2000" fill="hold"/>
                                        <p:tgtEl>
                                          <p:spTgt spid="13315">
                                            <p:txEl>
                                              <p:pRg st="2" end="2"/>
                                            </p:txEl>
                                          </p:spTgt>
                                        </p:tgtEl>
                                        <p:attrNameLst>
                                          <p:attrName>ppt_w</p:attrName>
                                        </p:attrNameLst>
                                      </p:cBhvr>
                                      <p:tavLst>
                                        <p:tav tm="0">
                                          <p:val>
                                            <p:fltVal val="0"/>
                                          </p:val>
                                        </p:tav>
                                        <p:tav tm="100000">
                                          <p:val>
                                            <p:strVal val="#ppt_w"/>
                                          </p:val>
                                        </p:tav>
                                      </p:tavLst>
                                    </p:anim>
                                  </p:childTnLst>
                                </p:cTn>
                              </p:par>
                            </p:childTnLst>
                          </p:cTn>
                        </p:par>
                        <p:par>
                          <p:cTn id="28" fill="hold" nodeType="afterGroup">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13319"/>
                                        </p:tgtEl>
                                        <p:attrNameLst>
                                          <p:attrName>style.visibility</p:attrName>
                                        </p:attrNameLst>
                                      </p:cBhvr>
                                      <p:to>
                                        <p:strVal val="visible"/>
                                      </p:to>
                                    </p:set>
                                    <p:animEffect transition="in" filter="wipe(left)">
                                      <p:cBhvr>
                                        <p:cTn id="31"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Diagram 15"/>
          <p:cNvGraphicFramePr/>
          <p:nvPr>
            <p:extLst>
              <p:ext uri="{D42A27DB-BD31-4B8C-83A1-F6EECF244321}">
                <p14:modId xmlns:p14="http://schemas.microsoft.com/office/powerpoint/2010/main" val="1249349542"/>
              </p:ext>
            </p:extLst>
          </p:nvPr>
        </p:nvGraphicFramePr>
        <p:xfrm>
          <a:off x="1090246" y="5334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p>
              <a:pPr algn="r" eaLnBrk="0" hangingPunct="0">
                <a:tabLst>
                  <a:tab pos="3886200" algn="l"/>
                  <a:tab pos="4800600" algn="l"/>
                  <a:tab pos="5600700" algn="l"/>
                </a:tabLst>
              </a:pPr>
              <a:endParaRPr lang="en-US" sz="1400" b="0">
                <a:solidFill>
                  <a:srgbClr val="000000"/>
                </a:solidFill>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zh-CN" altLang="en-US" sz="28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宗教日历由</a:t>
              </a:r>
            </a:p>
            <a:p>
              <a:pPr>
                <a:defRPr/>
              </a:pPr>
              <a:r>
                <a:rPr kumimoji="1" lang="zh-CN" altLang="en-US" sz="28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尼散月开始</a:t>
              </a: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p>
              <a:pPr algn="r" eaLnBrk="0" hangingPunct="0">
                <a:tabLst>
                  <a:tab pos="3886200" algn="l"/>
                  <a:tab pos="4800600" algn="l"/>
                  <a:tab pos="5600700" algn="l"/>
                </a:tabLst>
              </a:pPr>
              <a:endParaRPr lang="en-US" sz="1400" b="0">
                <a:solidFill>
                  <a:srgbClr val="000000"/>
                </a:solidFill>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zh-CN" altLang="en-US" sz="28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社会日历由</a:t>
              </a:r>
            </a:p>
            <a:p>
              <a:pPr>
                <a:defRPr/>
              </a:pPr>
              <a:r>
                <a:rPr kumimoji="1" lang="zh-CN" altLang="en-US" sz="28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提市黎月开始</a:t>
              </a: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eaLnBrk="1" hangingPunct="1">
              <a:defRPr/>
            </a:pPr>
            <a:r>
              <a:rPr lang="zh-CN" altLang="en-US" sz="2400" kern="0" dirty="0">
                <a:solidFill>
                  <a:srgbClr val="FFFF00"/>
                </a:solidFill>
                <a:latin typeface="Arial" charset="0"/>
                <a:ea typeface="ＭＳ Ｐゴシック" charset="0"/>
                <a:cs typeface="ＭＳ Ｐゴシック" charset="0"/>
              </a:rPr>
              <a:t>出埃及夜</a:t>
            </a:r>
            <a:r>
              <a:rPr lang="en-US" sz="2400" kern="0" dirty="0">
                <a:solidFill>
                  <a:srgbClr val="FFFF00"/>
                </a:solidFill>
                <a:latin typeface="Arial" charset="0"/>
                <a:ea typeface="ＭＳ Ｐゴシック" charset="0"/>
                <a:cs typeface="ＭＳ Ｐゴシック" charset="0"/>
              </a:rPr>
              <a:t>:</a:t>
            </a:r>
          </a:p>
          <a:p>
            <a:pPr eaLnBrk="1" hangingPunct="1">
              <a:defRPr/>
            </a:pPr>
            <a:endParaRPr lang="en-US" sz="2400" kern="0" dirty="0">
              <a:solidFill>
                <a:srgbClr val="FFFFFF"/>
              </a:solidFill>
              <a:latin typeface="Arial" charset="0"/>
              <a:ea typeface="ＭＳ Ｐゴシック" charset="0"/>
              <a:cs typeface="ＭＳ Ｐゴシック" charset="0"/>
            </a:endParaRPr>
          </a:p>
          <a:p>
            <a:pPr eaLnBrk="1" hangingPunct="1">
              <a:defRPr/>
            </a:pPr>
            <a:r>
              <a:rPr lang="zh-CN" altLang="en-US" sz="3200" kern="0" dirty="0">
                <a:solidFill>
                  <a:srgbClr val="FFFFFF"/>
                </a:solidFill>
                <a:latin typeface="Arial" charset="0"/>
                <a:ea typeface="ＭＳ Ｐゴシック" charset="0"/>
                <a:cs typeface="ＭＳ Ｐゴシック" charset="0"/>
              </a:rPr>
              <a:t>耶和华在埃及地告诉摩西和亚伦说： </a:t>
            </a:r>
            <a:endParaRPr lang="en-US" altLang="zh-CN" sz="3200" kern="0" dirty="0">
              <a:solidFill>
                <a:srgbClr val="FFFFFF"/>
              </a:solidFill>
              <a:latin typeface="Arial" charset="0"/>
              <a:ea typeface="ＭＳ Ｐゴシック" charset="0"/>
              <a:cs typeface="ＭＳ Ｐゴシック" charset="0"/>
            </a:endParaRPr>
          </a:p>
          <a:p>
            <a:pPr eaLnBrk="1" hangingPunct="1">
              <a:defRPr/>
            </a:pPr>
            <a:r>
              <a:rPr lang="en-US" altLang="zh-CN" sz="3200" kern="0" baseline="30000" dirty="0">
                <a:solidFill>
                  <a:srgbClr val="FFFFFF"/>
                </a:solidFill>
                <a:latin typeface="Arial" charset="0"/>
                <a:ea typeface="ＭＳ Ｐゴシック" charset="0"/>
                <a:cs typeface="ＭＳ Ｐゴシック" charset="0"/>
              </a:rPr>
              <a:t>2</a:t>
            </a:r>
            <a:r>
              <a:rPr lang="en-US" altLang="zh-CN" sz="3200" kern="0" dirty="0">
                <a:solidFill>
                  <a:srgbClr val="FFFFFF"/>
                </a:solidFill>
                <a:latin typeface="Arial" charset="0"/>
                <a:ea typeface="ＭＳ Ｐゴシック" charset="0"/>
                <a:cs typeface="ＭＳ Ｐゴシック" charset="0"/>
              </a:rPr>
              <a:t> “</a:t>
            </a:r>
            <a:r>
              <a:rPr lang="zh-CN" altLang="en-US" sz="3200" kern="0" dirty="0">
                <a:solidFill>
                  <a:srgbClr val="FFFF00"/>
                </a:solidFill>
                <a:latin typeface="Arial" charset="0"/>
                <a:ea typeface="ＭＳ Ｐゴシック" charset="0"/>
                <a:cs typeface="ＭＳ Ｐゴシック" charset="0"/>
              </a:rPr>
              <a:t>你们要以本月为正月，为一年的第一个月。</a:t>
            </a:r>
            <a:r>
              <a:rPr lang="en-US" sz="3200" kern="0" dirty="0">
                <a:solidFill>
                  <a:srgbClr val="FFFFFF"/>
                </a:solidFill>
                <a:latin typeface="Arial" charset="0"/>
                <a:ea typeface="ＭＳ Ｐゴシック" charset="0"/>
                <a:cs typeface="ＭＳ Ｐゴシック" charset="0"/>
              </a:rPr>
              <a:t> (</a:t>
            </a:r>
            <a:r>
              <a:rPr lang="zh-CN" altLang="en-US" sz="3200" kern="0" dirty="0">
                <a:solidFill>
                  <a:srgbClr val="FFFFFF"/>
                </a:solidFill>
                <a:latin typeface="Arial" charset="0"/>
                <a:ea typeface="ＭＳ Ｐゴシック" charset="0"/>
                <a:cs typeface="ＭＳ Ｐゴシック" charset="0"/>
              </a:rPr>
              <a:t>出</a:t>
            </a:r>
            <a:r>
              <a:rPr lang="en-US" sz="3200" kern="0" dirty="0">
                <a:solidFill>
                  <a:srgbClr val="FFFFFF"/>
                </a:solidFill>
                <a:latin typeface="Arial" charset="0"/>
                <a:ea typeface="ＭＳ Ｐゴシック" charset="0"/>
                <a:cs typeface="ＭＳ Ｐゴシック" charset="0"/>
              </a:rPr>
              <a:t>. 12:1-2)</a:t>
            </a:r>
          </a:p>
        </p:txBody>
      </p:sp>
      <p:sp>
        <p:nvSpPr>
          <p:cNvPr id="4" name="Title 3"/>
          <p:cNvSpPr>
            <a:spLocks noGrp="1"/>
          </p:cNvSpPr>
          <p:nvPr>
            <p:ph type="title"/>
          </p:nvPr>
        </p:nvSpPr>
        <p:spPr>
          <a:xfrm>
            <a:off x="3203575" y="2781300"/>
            <a:ext cx="3048000" cy="1409700"/>
          </a:xfrm>
        </p:spPr>
        <p:txBody>
          <a:bodyPr/>
          <a:lstStyle/>
          <a:p>
            <a:pPr>
              <a:defRPr/>
            </a:pPr>
            <a:r>
              <a:rPr kumimoji="1" lang="zh-CN" alt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以色列</a:t>
            </a:r>
            <a:br>
              <a:rPr kumimoji="1" lang="en-US" altLang="zh-CN"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br>
            <a:r>
              <a:rPr kumimoji="1" lang="zh-CN" alt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的日历</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lang="en-US" sz="2400" dirty="0">
                <a:solidFill>
                  <a:srgbClr val="FFFFFF"/>
                </a:solidFill>
                <a:effectLst>
                  <a:outerShdw blurRad="50800" dist="38100" dir="2700000" algn="tl">
                    <a:srgbClr val="000000">
                      <a:alpha val="43000"/>
                    </a:srgbClr>
                  </a:outerShdw>
                </a:effectLst>
                <a:ea typeface="ＭＳ Ｐゴシック" charset="0"/>
                <a:cs typeface="ＭＳ Ｐゴシック" charset="0"/>
              </a:rPr>
              <a:t>3</a:t>
            </a:r>
            <a:r>
              <a:rPr lang="en-US" altLang="zh-CN" sz="2400" dirty="0">
                <a:solidFill>
                  <a:srgbClr val="FFFFFF"/>
                </a:solidFill>
                <a:effectLst>
                  <a:outerShdw blurRad="50800" dist="38100" dir="2700000" algn="tl">
                    <a:srgbClr val="000000">
                      <a:alpha val="43000"/>
                    </a:srgbClr>
                  </a:outerShdw>
                </a:effectLst>
                <a:ea typeface="ＭＳ Ｐゴシック" charset="0"/>
                <a:cs typeface="ＭＳ Ｐゴシック" charset="0"/>
              </a:rPr>
              <a:t>-4</a:t>
            </a:r>
            <a:r>
              <a:rPr lang="zh-CN" altLang="en-US" sz="2400" dirty="0">
                <a:solidFill>
                  <a:srgbClr val="FFFFFF"/>
                </a:solidFill>
                <a:effectLst>
                  <a:outerShdw blurRad="50800" dist="38100" dir="2700000" algn="tl">
                    <a:srgbClr val="000000">
                      <a:alpha val="43000"/>
                    </a:srgbClr>
                  </a:outerShdw>
                </a:effectLst>
                <a:ea typeface="ＭＳ Ｐゴシック" charset="0"/>
                <a:cs typeface="ＭＳ Ｐゴシック" charset="0"/>
              </a:rPr>
              <a:t>月</a:t>
            </a:r>
            <a:endParaRPr lang="en-US" sz="2400" dirty="0">
              <a:solidFill>
                <a:srgbClr val="FFFFFF"/>
              </a:solidFill>
              <a:effectLst>
                <a:outerShdw blurRad="50800" dist="38100" dir="2700000" algn="tl">
                  <a:srgbClr val="000000">
                    <a:alpha val="43000"/>
                  </a:srgbClr>
                </a:outerShdw>
              </a:effectLst>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lang="en-US" sz="2400" dirty="0">
                <a:solidFill>
                  <a:srgbClr val="FFFFFF"/>
                </a:solidFill>
                <a:effectLst>
                  <a:outerShdw blurRad="50800" dist="38100" dir="2700000" algn="tl">
                    <a:srgbClr val="000000">
                      <a:alpha val="43000"/>
                    </a:srgbClr>
                  </a:outerShdw>
                </a:effectLst>
                <a:ea typeface="ＭＳ Ｐゴシック" charset="0"/>
                <a:cs typeface="ＭＳ Ｐゴシック" charset="0"/>
              </a:rPr>
              <a:t>9</a:t>
            </a:r>
            <a:r>
              <a:rPr lang="en-US" altLang="zh-CN" sz="2400" dirty="0">
                <a:solidFill>
                  <a:srgbClr val="FFFFFF"/>
                </a:solidFill>
                <a:effectLst>
                  <a:outerShdw blurRad="50800" dist="38100" dir="2700000" algn="tl">
                    <a:srgbClr val="000000">
                      <a:alpha val="43000"/>
                    </a:srgbClr>
                  </a:outerShdw>
                </a:effectLst>
                <a:ea typeface="ＭＳ Ｐゴシック" charset="0"/>
                <a:cs typeface="ＭＳ Ｐゴシック" charset="0"/>
              </a:rPr>
              <a:t>-10</a:t>
            </a:r>
            <a:r>
              <a:rPr lang="zh-CN" altLang="en-US" sz="2400" dirty="0">
                <a:solidFill>
                  <a:srgbClr val="FFFFFF"/>
                </a:solidFill>
                <a:effectLst>
                  <a:outerShdw blurRad="50800" dist="38100" dir="2700000" algn="tl">
                    <a:srgbClr val="000000">
                      <a:alpha val="43000"/>
                    </a:srgbClr>
                  </a:outerShdw>
                </a:effectLst>
                <a:ea typeface="ＭＳ Ｐゴシック" charset="0"/>
                <a:cs typeface="ＭＳ Ｐゴシック" charset="0"/>
              </a:rPr>
              <a:t>月</a:t>
            </a:r>
            <a:endParaRPr lang="en-US" sz="2400" dirty="0">
              <a:solidFill>
                <a:srgbClr val="FFFFFF"/>
              </a:solidFill>
              <a:effectLst>
                <a:outerShdw blurRad="50800" dist="38100" dir="2700000" algn="tl">
                  <a:srgbClr val="000000">
                    <a:alpha val="43000"/>
                  </a:srgbClr>
                </a:outerShdw>
              </a:effectLst>
              <a:ea typeface="ＭＳ Ｐゴシック" charset="0"/>
              <a:cs typeface="ＭＳ Ｐゴシック" charset="0"/>
            </a:endParaRPr>
          </a:p>
        </p:txBody>
      </p:sp>
      <p:sp>
        <p:nvSpPr>
          <p:cNvPr id="19" name="Text Box 6"/>
          <p:cNvSpPr txBox="1">
            <a:spLocks noChangeArrowheads="1"/>
          </p:cNvSpPr>
          <p:nvPr/>
        </p:nvSpPr>
        <p:spPr bwMode="auto">
          <a:xfrm>
            <a:off x="8374063" y="76200"/>
            <a:ext cx="784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FFFF"/>
                </a:solidFill>
                <a:cs typeface="Arial" charset="0"/>
              </a:rPr>
              <a:t>180,</a:t>
            </a:r>
          </a:p>
          <a:p>
            <a:pPr eaLnBrk="1" hangingPunct="1"/>
            <a:r>
              <a:rPr lang="en-US" dirty="0">
                <a:solidFill>
                  <a:srgbClr val="FFFFFF"/>
                </a:solidFill>
                <a:cs typeface="Arial" charset="0"/>
              </a:rPr>
              <a:t>290</a:t>
            </a:r>
          </a:p>
        </p:txBody>
      </p:sp>
    </p:spTree>
    <p:extLst>
      <p:ext uri="{BB962C8B-B14F-4D97-AF65-F5344CB8AC3E}">
        <p14:creationId xmlns:p14="http://schemas.microsoft.com/office/powerpoint/2010/main" val="29938564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Diagram 19"/>
          <p:cNvGraphicFramePr/>
          <p:nvPr>
            <p:extLst>
              <p:ext uri="{D42A27DB-BD31-4B8C-83A1-F6EECF244321}">
                <p14:modId xmlns:p14="http://schemas.microsoft.com/office/powerpoint/2010/main" val="1521808767"/>
              </p:ext>
            </p:extLst>
          </p:nvPr>
        </p:nvGraphicFramePr>
        <p:xfrm>
          <a:off x="1090246" y="5334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Text Box 6"/>
          <p:cNvSpPr txBox="1">
            <a:spLocks noChangeArrowheads="1"/>
          </p:cNvSpPr>
          <p:nvPr/>
        </p:nvSpPr>
        <p:spPr bwMode="auto">
          <a:xfrm>
            <a:off x="8374063" y="76200"/>
            <a:ext cx="784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FFFF"/>
                </a:solidFill>
                <a:cs typeface="Arial" charset="0"/>
              </a:rPr>
              <a:t>180,</a:t>
            </a:r>
          </a:p>
          <a:p>
            <a:pPr eaLnBrk="1" hangingPunct="1"/>
            <a:r>
              <a:rPr lang="en-US" dirty="0">
                <a:solidFill>
                  <a:srgbClr val="FFFFFF"/>
                </a:solidFill>
                <a:cs typeface="Arial" charset="0"/>
              </a:rPr>
              <a:t>290</a:t>
            </a:r>
          </a:p>
        </p:txBody>
      </p:sp>
      <p:grpSp>
        <p:nvGrpSpPr>
          <p:cNvPr id="3" name="Group 2"/>
          <p:cNvGrpSpPr>
            <a:grpSpLocks/>
          </p:cNvGrpSpPr>
          <p:nvPr/>
        </p:nvGrpSpPr>
        <p:grpSpPr bwMode="auto">
          <a:xfrm>
            <a:off x="3827463" y="1028700"/>
            <a:ext cx="3048000" cy="2039938"/>
            <a:chOff x="3828256" y="1028328"/>
            <a:chExt cx="3048000" cy="2040632"/>
          </a:xfrm>
        </p:grpSpPr>
        <p:sp>
          <p:nvSpPr>
            <p:cNvPr id="204812"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p>
              <a:pPr algn="r" eaLnBrk="0" hangingPunct="0">
                <a:tabLst>
                  <a:tab pos="3886200" algn="l"/>
                  <a:tab pos="4800600" algn="l"/>
                  <a:tab pos="5600700" algn="l"/>
                </a:tabLst>
              </a:pPr>
              <a:endParaRPr lang="en-US" sz="1400" b="0">
                <a:solidFill>
                  <a:srgbClr val="000000"/>
                </a:solidFill>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zh-CN" altLang="en-US" sz="28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宗教日历由</a:t>
              </a:r>
            </a:p>
            <a:p>
              <a:pPr>
                <a:defRPr/>
              </a:pPr>
              <a:r>
                <a:rPr kumimoji="1" lang="zh-CN" altLang="en-US" sz="28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尼散月开始</a:t>
              </a: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204810"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p>
              <a:pPr algn="r" eaLnBrk="0" hangingPunct="0">
                <a:tabLst>
                  <a:tab pos="3886200" algn="l"/>
                  <a:tab pos="4800600" algn="l"/>
                  <a:tab pos="5600700" algn="l"/>
                </a:tabLst>
              </a:pPr>
              <a:endParaRPr lang="en-US" sz="1400" b="0">
                <a:solidFill>
                  <a:srgbClr val="000000"/>
                </a:solidFill>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zh-CN" altLang="en-US" sz="28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社会日历由</a:t>
              </a:r>
            </a:p>
            <a:p>
              <a:pPr>
                <a:defRPr/>
              </a:pPr>
              <a:r>
                <a:rPr kumimoji="1" lang="zh-CN" altLang="en-US" sz="28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提市黎月开始</a:t>
              </a:r>
            </a:p>
          </p:txBody>
        </p:sp>
      </p:grpSp>
      <p:sp>
        <p:nvSpPr>
          <p:cNvPr id="4" name="Title 3"/>
          <p:cNvSpPr>
            <a:spLocks noGrp="1"/>
          </p:cNvSpPr>
          <p:nvPr>
            <p:ph type="title"/>
          </p:nvPr>
        </p:nvSpPr>
        <p:spPr>
          <a:xfrm>
            <a:off x="2944813" y="2852981"/>
            <a:ext cx="3048000" cy="1409700"/>
          </a:xfrm>
        </p:spPr>
        <p:txBody>
          <a:bodyPr/>
          <a:lstStyle/>
          <a:p>
            <a:pPr>
              <a:defRPr/>
            </a:pPr>
            <a:r>
              <a:rPr kumimoji="1" lang="zh-CN" alt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以色列</a:t>
            </a:r>
            <a:br>
              <a:rPr kumimoji="1" lang="en-US" altLang="zh-CN"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br>
            <a:r>
              <a:rPr kumimoji="1" lang="zh-CN" alt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的日历</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en-US" sz="24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3</a:t>
            </a:r>
            <a:r>
              <a:rPr kumimoji="1" lang="en-US" altLang="zh-CN" sz="24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-4</a:t>
            </a:r>
            <a:r>
              <a:rPr kumimoji="1" lang="zh-CN" altLang="en-US" sz="24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月</a:t>
            </a:r>
            <a:endParaRPr lang="en-US" sz="2400" dirty="0">
              <a:solidFill>
                <a:srgbClr val="FFFFFF"/>
              </a:solidFill>
              <a:effectLst>
                <a:outerShdw blurRad="50800" dist="38100" dir="2700000" algn="tl">
                  <a:srgbClr val="000000">
                    <a:alpha val="43000"/>
                  </a:srgbClr>
                </a:outerShdw>
              </a:effectLst>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en-US" sz="24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9</a:t>
            </a:r>
            <a:r>
              <a:rPr kumimoji="1" lang="en-US" altLang="zh-CN" sz="24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-10</a:t>
            </a:r>
            <a:r>
              <a:rPr kumimoji="1" lang="zh-CN" altLang="en-US" sz="2400" dirty="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月 </a:t>
            </a:r>
            <a:endParaRPr lang="en-US" sz="2400" dirty="0">
              <a:solidFill>
                <a:srgbClr val="FFFFFF"/>
              </a:solidFill>
              <a:effectLst>
                <a:outerShdw blurRad="50800" dist="38100" dir="2700000" algn="tl">
                  <a:srgbClr val="000000">
                    <a:alpha val="43000"/>
                  </a:srgbClr>
                </a:outerShdw>
              </a:effectLst>
              <a:ea typeface="ＭＳ Ｐゴシック" charset="0"/>
              <a:cs typeface="ＭＳ Ｐゴシック" charset="0"/>
            </a:endParaRPr>
          </a:p>
        </p:txBody>
      </p:sp>
      <p:sp>
        <p:nvSpPr>
          <p:cNvPr id="23" name="AutoShape 7"/>
          <p:cNvSpPr>
            <a:spLocks noChangeArrowheads="1"/>
          </p:cNvSpPr>
          <p:nvPr/>
        </p:nvSpPr>
        <p:spPr bwMode="auto">
          <a:xfrm>
            <a:off x="350838" y="5562600"/>
            <a:ext cx="2133600" cy="1295400"/>
          </a:xfrm>
          <a:prstGeom prst="wedgeRoundRectCallout">
            <a:avLst>
              <a:gd name="adj1" fmla="val 110734"/>
              <a:gd name="adj2" fmla="val -12602"/>
              <a:gd name="adj3" fmla="val 16667"/>
            </a:avLst>
          </a:prstGeom>
          <a:solidFill>
            <a:srgbClr val="BBE0E3"/>
          </a:solidFill>
          <a:ln w="28575">
            <a:solidFill>
              <a:srgbClr val="000000"/>
            </a:solidFill>
            <a:miter lim="800000"/>
            <a:headEnd/>
            <a:tailEnd/>
          </a:ln>
        </p:spPr>
        <p:txBody>
          <a:bodyPr wrap="none" anchor="ctr"/>
          <a:lstStyle/>
          <a:p>
            <a:pPr algn="ctr">
              <a:defRPr/>
            </a:pPr>
            <a:r>
              <a:rPr lang="zh-CN" altLang="en-US" sz="2000" kern="0" dirty="0">
                <a:solidFill>
                  <a:srgbClr val="000000"/>
                </a:solidFill>
                <a:latin typeface="Arial" charset="0"/>
                <a:ea typeface="ＭＳ Ｐゴシック" charset="0"/>
                <a:cs typeface="Arial" charset="0"/>
              </a:rPr>
              <a:t>犹大由提市黎月</a:t>
            </a:r>
          </a:p>
          <a:p>
            <a:pPr algn="ctr">
              <a:defRPr/>
            </a:pPr>
            <a:r>
              <a:rPr lang="zh-CN" altLang="en-US" sz="2000" kern="0" dirty="0">
                <a:solidFill>
                  <a:srgbClr val="000000"/>
                </a:solidFill>
                <a:latin typeface="Arial" charset="0"/>
                <a:ea typeface="ＭＳ Ｐゴシック" charset="0"/>
                <a:cs typeface="Arial" charset="0"/>
              </a:rPr>
              <a:t>及增加年开始</a:t>
            </a:r>
          </a:p>
        </p:txBody>
      </p:sp>
      <p:sp>
        <p:nvSpPr>
          <p:cNvPr id="26" name="AutoShape 5"/>
          <p:cNvSpPr>
            <a:spLocks noChangeArrowheads="1"/>
          </p:cNvSpPr>
          <p:nvPr/>
        </p:nvSpPr>
        <p:spPr bwMode="auto">
          <a:xfrm>
            <a:off x="7010400" y="5683255"/>
            <a:ext cx="2133600" cy="1295400"/>
          </a:xfrm>
          <a:prstGeom prst="wedgeRoundRectCallout">
            <a:avLst>
              <a:gd name="adj1" fmla="val -92856"/>
              <a:gd name="adj2" fmla="val -27083"/>
              <a:gd name="adj3" fmla="val 16667"/>
            </a:avLst>
          </a:prstGeom>
          <a:solidFill>
            <a:srgbClr val="BBE0E3"/>
          </a:solidFill>
          <a:ln w="28575">
            <a:solidFill>
              <a:srgbClr val="000000"/>
            </a:solidFill>
            <a:miter lim="800000"/>
            <a:headEnd/>
            <a:tailEnd/>
          </a:ln>
        </p:spPr>
        <p:txBody>
          <a:bodyPr wrap="none" anchor="ctr"/>
          <a:lstStyle/>
          <a:p>
            <a:pPr algn="ctr">
              <a:defRPr/>
            </a:pPr>
            <a:r>
              <a:rPr lang="zh-CN" altLang="en-US" sz="2000" kern="0" dirty="0">
                <a:solidFill>
                  <a:srgbClr val="000000"/>
                </a:solidFill>
                <a:latin typeface="Arial" charset="0"/>
                <a:ea typeface="ＭＳ Ｐゴシック" charset="0"/>
                <a:cs typeface="Arial" charset="0"/>
              </a:rPr>
              <a:t>若国王在此</a:t>
            </a:r>
          </a:p>
          <a:p>
            <a:pPr algn="ctr">
              <a:defRPr/>
            </a:pPr>
            <a:r>
              <a:rPr lang="zh-CN" altLang="en-US" sz="2000" kern="0" dirty="0">
                <a:solidFill>
                  <a:srgbClr val="000000"/>
                </a:solidFill>
                <a:latin typeface="Arial" charset="0"/>
                <a:ea typeface="ＭＳ Ｐゴシック" charset="0"/>
                <a:cs typeface="Arial" charset="0"/>
              </a:rPr>
              <a:t>开始统治？</a:t>
            </a:r>
          </a:p>
        </p:txBody>
      </p:sp>
      <p:sp>
        <p:nvSpPr>
          <p:cNvPr id="27" name="AutoShape 4"/>
          <p:cNvSpPr>
            <a:spLocks noChangeArrowheads="1"/>
          </p:cNvSpPr>
          <p:nvPr/>
        </p:nvSpPr>
        <p:spPr bwMode="auto">
          <a:xfrm>
            <a:off x="2667000" y="20638"/>
            <a:ext cx="2133600" cy="1295400"/>
          </a:xfrm>
          <a:prstGeom prst="wedgeRoundRectCallout">
            <a:avLst>
              <a:gd name="adj1" fmla="val 70225"/>
              <a:gd name="adj2" fmla="val 18086"/>
              <a:gd name="adj3" fmla="val 16667"/>
            </a:avLst>
          </a:prstGeom>
          <a:solidFill>
            <a:srgbClr val="BBE0E3"/>
          </a:solidFill>
          <a:ln w="28575">
            <a:solidFill>
              <a:srgbClr val="000000"/>
            </a:solidFill>
            <a:miter lim="800000"/>
            <a:headEnd/>
            <a:tailEnd/>
          </a:ln>
        </p:spPr>
        <p:txBody>
          <a:bodyPr wrap="none" anchor="ctr"/>
          <a:lstStyle/>
          <a:p>
            <a:pPr algn="ctr">
              <a:defRPr/>
            </a:pPr>
            <a:r>
              <a:rPr lang="zh-CN" altLang="en-US" sz="2000" kern="0" dirty="0">
                <a:solidFill>
                  <a:srgbClr val="000000"/>
                </a:solidFill>
                <a:latin typeface="Arial" charset="0"/>
                <a:ea typeface="ＭＳ Ｐゴシック" charset="0"/>
                <a:cs typeface="Arial" charset="0"/>
              </a:rPr>
              <a:t>以色列由尼散月</a:t>
            </a:r>
          </a:p>
          <a:p>
            <a:pPr algn="ctr">
              <a:defRPr/>
            </a:pPr>
            <a:r>
              <a:rPr lang="zh-CN" altLang="en-US" sz="2000" kern="0" dirty="0">
                <a:solidFill>
                  <a:srgbClr val="000000"/>
                </a:solidFill>
                <a:latin typeface="Arial" charset="0"/>
                <a:ea typeface="ＭＳ Ｐゴシック" charset="0"/>
                <a:cs typeface="Arial" charset="0"/>
              </a:rPr>
              <a:t>开始及没有算增加年</a:t>
            </a:r>
          </a:p>
        </p:txBody>
      </p:sp>
      <p:sp>
        <p:nvSpPr>
          <p:cNvPr id="29" name="Rectangle 2"/>
          <p:cNvSpPr>
            <a:spLocks noChangeArrowheads="1"/>
          </p:cNvSpPr>
          <p:nvPr/>
        </p:nvSpPr>
        <p:spPr bwMode="auto">
          <a:xfrm>
            <a:off x="2571024" y="3062531"/>
            <a:ext cx="4191000" cy="990600"/>
          </a:xfrm>
          <a:prstGeom prst="rect">
            <a:avLst/>
          </a:prstGeom>
          <a:gradFill rotWithShape="0">
            <a:gsLst>
              <a:gs pos="0">
                <a:srgbClr val="006B03"/>
              </a:gs>
              <a:gs pos="100000">
                <a:srgbClr val="00320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4000" b="0" dirty="0">
                <a:solidFill>
                  <a:srgbClr val="FFFFFF"/>
                </a:solidFill>
                <a:latin typeface="Arial" charset="0"/>
                <a:ea typeface="ＭＳ Ｐゴシック" charset="0"/>
                <a:cs typeface="Arial" charset="0"/>
              </a:rPr>
              <a:t>两个关键</a:t>
            </a:r>
            <a:r>
              <a:rPr lang="en-US" altLang="zh-CN" sz="4000" b="0" dirty="0">
                <a:solidFill>
                  <a:srgbClr val="FFFFFF"/>
                </a:solidFill>
                <a:latin typeface="Arial" charset="0"/>
                <a:ea typeface="ＭＳ Ｐゴシック" charset="0"/>
                <a:cs typeface="Arial" charset="0"/>
              </a:rPr>
              <a:t>:</a:t>
            </a:r>
          </a:p>
        </p:txBody>
      </p:sp>
      <p:sp>
        <p:nvSpPr>
          <p:cNvPr id="22" name="Rectangle 9"/>
          <p:cNvSpPr txBox="1">
            <a:spLocks noChangeArrowheads="1"/>
          </p:cNvSpPr>
          <p:nvPr/>
        </p:nvSpPr>
        <p:spPr bwMode="auto">
          <a:xfrm>
            <a:off x="6781800" y="914400"/>
            <a:ext cx="2438400" cy="2819400"/>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pPr eaLnBrk="1" hangingPunct="1">
              <a:defRPr/>
            </a:pPr>
            <a:r>
              <a:rPr lang="zh-CN" altLang="en-US" sz="4000" b="0" kern="0" dirty="0">
                <a:solidFill>
                  <a:srgbClr val="FFFFFF"/>
                </a:solidFill>
                <a:latin typeface="Arial" charset="0"/>
                <a:ea typeface="ＭＳ Ｐゴシック" charset="0"/>
                <a:cs typeface="Arial" charset="0"/>
              </a:rPr>
              <a:t>他们有算增加的年吗</a:t>
            </a:r>
            <a:r>
              <a:rPr lang="en-US" altLang="zh-CN" sz="4000" b="0" kern="0" dirty="0">
                <a:solidFill>
                  <a:srgbClr val="FFFFFF"/>
                </a:solidFill>
                <a:latin typeface="Arial" charset="0"/>
                <a:ea typeface="ＭＳ Ｐゴシック" charset="0"/>
                <a:cs typeface="Arial" charset="0"/>
              </a:rPr>
              <a:t>?</a:t>
            </a:r>
            <a:endParaRPr lang="en-US" sz="4000" b="0" kern="0" dirty="0">
              <a:solidFill>
                <a:srgbClr val="FFFFFF"/>
              </a:solidFill>
              <a:latin typeface="Arial" charset="0"/>
              <a:ea typeface="ＭＳ Ｐゴシック" charset="0"/>
              <a:cs typeface="Arial" charset="0"/>
            </a:endParaRPr>
          </a:p>
        </p:txBody>
      </p:sp>
      <p:sp>
        <p:nvSpPr>
          <p:cNvPr id="28" name="Rectangle 3"/>
          <p:cNvSpPr>
            <a:spLocks noChangeArrowheads="1"/>
          </p:cNvSpPr>
          <p:nvPr/>
        </p:nvSpPr>
        <p:spPr bwMode="auto">
          <a:xfrm>
            <a:off x="0" y="0"/>
            <a:ext cx="2667000" cy="5029200"/>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4000" b="0" dirty="0">
                <a:solidFill>
                  <a:srgbClr val="FFFFFF"/>
                </a:solidFill>
                <a:latin typeface="Arial" charset="0"/>
                <a:ea typeface="ＭＳ Ｐゴシック" charset="0"/>
                <a:cs typeface="Arial" charset="0"/>
              </a:rPr>
              <a:t>他们用哪一个系统来定国王的统治</a:t>
            </a:r>
            <a:r>
              <a:rPr lang="en-US" altLang="zh-CN" sz="4000" b="0" dirty="0">
                <a:solidFill>
                  <a:srgbClr val="FFFFFF"/>
                </a:solidFill>
                <a:latin typeface="Arial" charset="0"/>
                <a:ea typeface="ＭＳ Ｐゴシック" charset="0"/>
                <a:cs typeface="Arial" charset="0"/>
              </a:rPr>
              <a:t>?</a:t>
            </a:r>
          </a:p>
        </p:txBody>
      </p:sp>
    </p:spTree>
    <p:extLst>
      <p:ext uri="{BB962C8B-B14F-4D97-AF65-F5344CB8AC3E}">
        <p14:creationId xmlns:p14="http://schemas.microsoft.com/office/powerpoint/2010/main" val="9218207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3"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1+#ppt_w/2"/>
                                          </p:val>
                                        </p:tav>
                                        <p:tav tm="100000">
                                          <p:val>
                                            <p:strVal val="#ppt_x"/>
                                          </p:val>
                                        </p:tav>
                                      </p:tavLst>
                                    </p:anim>
                                    <p:anim calcmode="lin" valueType="num">
                                      <p:cBhvr additive="base">
                                        <p:cTn id="5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3"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1+#ppt_w/2"/>
                                          </p:val>
                                        </p:tav>
                                        <p:tav tm="100000">
                                          <p:val>
                                            <p:strVal val="#ppt_x"/>
                                          </p:val>
                                        </p:tav>
                                      </p:tavLst>
                                    </p:anim>
                                    <p:anim calcmode="lin" valueType="num">
                                      <p:cBhvr additive="base">
                                        <p:cTn id="60"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3"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1+#ppt_w/2"/>
                                          </p:val>
                                        </p:tav>
                                        <p:tav tm="100000">
                                          <p:val>
                                            <p:strVal val="#ppt_x"/>
                                          </p:val>
                                        </p:tav>
                                      </p:tavLst>
                                    </p:anim>
                                    <p:anim calcmode="lin" valueType="num">
                                      <p:cBhvr additive="base">
                                        <p:cTn id="6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P spid="26" grpId="0" animBg="1" autoUpdateAnimBg="0"/>
      <p:bldP spid="27" grpId="0" animBg="1" autoUpdateAnimBg="0"/>
      <p:bldP spid="22" grpId="0" animBg="1" autoUpdateAnimBg="0"/>
      <p:bldP spid="28"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59" name="Rectangle 19"/>
          <p:cNvSpPr>
            <a:spLocks noGrp="1" noChangeArrowheads="1"/>
          </p:cNvSpPr>
          <p:nvPr>
            <p:ph type="body" idx="1"/>
          </p:nvPr>
        </p:nvSpPr>
        <p:spPr>
          <a:xfrm>
            <a:off x="1219200" y="1447800"/>
            <a:ext cx="7772400" cy="1066800"/>
          </a:xfrm>
        </p:spPr>
        <p:txBody>
          <a:bodyPr/>
          <a:lstStyle/>
          <a:p>
            <a:pPr marL="609600" indent="-609600">
              <a:buFontTx/>
              <a:buAutoNum type="alphaLcParenR"/>
            </a:pPr>
            <a:r>
              <a:rPr lang="zh-CN" altLang="en-US" b="1">
                <a:latin typeface="Arial" pitchFamily="34" charset="0"/>
                <a:ea typeface="SimSun" pitchFamily="2" charset="-122"/>
              </a:rPr>
              <a:t>犹大及以色列用</a:t>
            </a:r>
            <a:r>
              <a:rPr lang="zh-CN" altLang="en-US" b="1">
                <a:solidFill>
                  <a:schemeClr val="accent1"/>
                </a:solidFill>
                <a:latin typeface="Arial" pitchFamily="34" charset="0"/>
                <a:ea typeface="SimSun" pitchFamily="2" charset="-122"/>
              </a:rPr>
              <a:t>不同的确定日期的方法</a:t>
            </a:r>
            <a:endParaRPr lang="en-US" altLang="en-US" b="1">
              <a:latin typeface="Arial" pitchFamily="34" charset="0"/>
            </a:endParaRPr>
          </a:p>
        </p:txBody>
      </p:sp>
      <p:sp>
        <p:nvSpPr>
          <p:cNvPr id="547858" name="Rectangle 18"/>
          <p:cNvSpPr>
            <a:spLocks noGrp="1" noChangeArrowheads="1"/>
          </p:cNvSpPr>
          <p:nvPr>
            <p:ph type="title"/>
          </p:nvPr>
        </p:nvSpPr>
        <p:spPr>
          <a:noFill/>
          <a:ln/>
        </p:spPr>
        <p:txBody>
          <a:bodyPr/>
          <a:lstStyle/>
          <a:p>
            <a:pPr algn="ctr"/>
            <a:r>
              <a:rPr lang="ja-JP" altLang="en-US" b="1">
                <a:latin typeface="Arial" pitchFamily="34" charset="0"/>
                <a:ea typeface="华文细黑" pitchFamily="18" charset="-122"/>
              </a:rPr>
              <a:t>费</a:t>
            </a:r>
            <a:r>
              <a:rPr lang="ja-JP" altLang="en-US" b="1">
                <a:latin typeface="Arial" pitchFamily="34" charset="0"/>
                <a:ea typeface="ＭＳ Ｐゴシック" pitchFamily="34" charset="-128"/>
              </a:rPr>
              <a:t>毅</a:t>
            </a:r>
            <a:r>
              <a:rPr lang="ja-JP" altLang="en-US" b="1">
                <a:latin typeface="Arial" pitchFamily="34" charset="0"/>
                <a:ea typeface="华文细黑" pitchFamily="18" charset="-122"/>
              </a:rPr>
              <a:t>乐</a:t>
            </a:r>
            <a:r>
              <a:rPr lang="en-US" altLang="zh-CN" b="1">
                <a:latin typeface="Arial" pitchFamily="34" charset="0"/>
                <a:ea typeface="SimSun" pitchFamily="2" charset="-122"/>
              </a:rPr>
              <a:t>(</a:t>
            </a:r>
            <a:r>
              <a:rPr lang="en-US" altLang="en-US" b="1">
                <a:latin typeface="Arial" pitchFamily="34" charset="0"/>
              </a:rPr>
              <a:t>Thiele</a:t>
            </a:r>
            <a:r>
              <a:rPr lang="en-US" altLang="zh-CN" b="1">
                <a:latin typeface="Arial" pitchFamily="34" charset="0"/>
                <a:ea typeface="SimSun" pitchFamily="2" charset="-122"/>
              </a:rPr>
              <a:t>)</a:t>
            </a:r>
            <a:r>
              <a:rPr lang="zh-CN" altLang="en-US" b="1">
                <a:latin typeface="Arial" pitchFamily="34" charset="0"/>
                <a:ea typeface="SimSun" pitchFamily="2" charset="-122"/>
              </a:rPr>
              <a:t>的答案</a:t>
            </a:r>
          </a:p>
        </p:txBody>
      </p:sp>
      <p:graphicFrame>
        <p:nvGraphicFramePr>
          <p:cNvPr id="547874" name="Group 34"/>
          <p:cNvGraphicFramePr>
            <a:graphicFrameLocks noGrp="1"/>
          </p:cNvGraphicFramePr>
          <p:nvPr/>
        </p:nvGraphicFramePr>
        <p:xfrm>
          <a:off x="1295400" y="2209800"/>
          <a:ext cx="7772400" cy="4369435"/>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339725">
                <a:tc>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1" i="0" u="none" strike="noStrike" cap="none" normalizeH="0" baseline="0">
                          <a:ln>
                            <a:noFill/>
                          </a:ln>
                          <a:solidFill>
                            <a:schemeClr val="tx1"/>
                          </a:solidFill>
                          <a:effectLst/>
                          <a:latin typeface="Arial" pitchFamily="34" charset="0"/>
                          <a:ea typeface="SimSun" pitchFamily="2" charset="-122"/>
                        </a:rPr>
                        <a:t>犹大</a:t>
                      </a:r>
                      <a:endParaRPr kumimoji="0" lang="en-US" altLang="en-US" sz="2800" b="1" i="0" u="none" strike="noStrike" cap="none" normalizeH="0" baseline="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800" b="1" i="0" u="none" strike="noStrike" cap="none" normalizeH="0" baseline="0">
                          <a:ln>
                            <a:noFill/>
                          </a:ln>
                          <a:solidFill>
                            <a:schemeClr val="tx1"/>
                          </a:solidFill>
                          <a:effectLst/>
                          <a:latin typeface="Arial" pitchFamily="34" charset="0"/>
                          <a:ea typeface="SimSun" pitchFamily="2" charset="-122"/>
                        </a:rPr>
                        <a:t>以色列</a:t>
                      </a:r>
                      <a:endParaRPr kumimoji="0" lang="en-US" altLang="en-US" sz="2800" b="1" i="0" u="none" strike="noStrike" cap="none" normalizeH="0" baseline="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400175">
                <a:tc>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700" b="1" i="0" u="none" strike="noStrike" cap="none" normalizeH="0" baseline="0">
                          <a:ln>
                            <a:noFill/>
                          </a:ln>
                          <a:solidFill>
                            <a:schemeClr val="accent1"/>
                          </a:solidFill>
                          <a:effectLst/>
                          <a:latin typeface="Arial" pitchFamily="34" charset="0"/>
                          <a:ea typeface="SimSun" pitchFamily="2" charset="-122"/>
                        </a:rPr>
                        <a:t>增加</a:t>
                      </a:r>
                      <a:r>
                        <a:rPr kumimoji="0" lang="zh-CN" altLang="en-US" sz="2700" b="1" i="0" u="none" strike="noStrike" cap="none" normalizeH="0" baseline="0">
                          <a:ln>
                            <a:noFill/>
                          </a:ln>
                          <a:solidFill>
                            <a:schemeClr val="tx1"/>
                          </a:solidFill>
                          <a:effectLst/>
                          <a:latin typeface="Arial" pitchFamily="34" charset="0"/>
                          <a:ea typeface="SimSun" pitchFamily="2" charset="-122"/>
                        </a:rPr>
                        <a:t>年系统，由</a:t>
                      </a:r>
                      <a:r>
                        <a:rPr kumimoji="0" lang="zh-CN" altLang="en-US" sz="2700" b="1" i="0" u="none" strike="noStrike" cap="none" normalizeH="0" baseline="0">
                          <a:ln>
                            <a:noFill/>
                          </a:ln>
                          <a:solidFill>
                            <a:schemeClr val="accent1"/>
                          </a:solidFill>
                          <a:effectLst/>
                          <a:latin typeface="Arial" pitchFamily="34" charset="0"/>
                          <a:ea typeface="SimSun" pitchFamily="2" charset="-122"/>
                        </a:rPr>
                        <a:t>提市黎月</a:t>
                      </a:r>
                      <a:r>
                        <a:rPr kumimoji="0" lang="zh-CN" altLang="en-US" sz="2700" b="1" i="0" u="none" strike="noStrike" cap="none" normalizeH="0" baseline="0">
                          <a:ln>
                            <a:noFill/>
                          </a:ln>
                          <a:solidFill>
                            <a:schemeClr val="tx1"/>
                          </a:solidFill>
                          <a:effectLst/>
                          <a:latin typeface="Arial" pitchFamily="34" charset="0"/>
                          <a:ea typeface="SimSun" pitchFamily="2" charset="-122"/>
                        </a:rPr>
                        <a:t>开始</a:t>
                      </a:r>
                      <a:r>
                        <a:rPr kumimoji="0" lang="en-US" altLang="en-US" sz="2700" b="1" i="0" u="none" strike="noStrike" cap="none" normalizeH="0" baseline="0">
                          <a:ln>
                            <a:noFill/>
                          </a:ln>
                          <a:solidFill>
                            <a:schemeClr val="tx1"/>
                          </a:solidFill>
                          <a:effectLst/>
                          <a:latin typeface="Arial" pitchFamily="34" charset="0"/>
                        </a:rPr>
                        <a:t>(931-848)</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700" b="1" i="0" u="none" strike="noStrike" cap="none" normalizeH="0" baseline="0">
                          <a:ln>
                            <a:noFill/>
                          </a:ln>
                          <a:solidFill>
                            <a:schemeClr val="accent1"/>
                          </a:solidFill>
                          <a:effectLst/>
                          <a:latin typeface="Arial" pitchFamily="34" charset="0"/>
                          <a:ea typeface="SimSun" pitchFamily="2" charset="-122"/>
                        </a:rPr>
                        <a:t>没有增加</a:t>
                      </a:r>
                      <a:r>
                        <a:rPr kumimoji="0" lang="zh-CN" altLang="en-US" sz="2700" b="1" i="0" u="none" strike="noStrike" cap="none" normalizeH="0" baseline="0">
                          <a:ln>
                            <a:noFill/>
                          </a:ln>
                          <a:solidFill>
                            <a:schemeClr val="tx1"/>
                          </a:solidFill>
                          <a:effectLst/>
                          <a:latin typeface="Arial" pitchFamily="34" charset="0"/>
                          <a:ea typeface="SimSun" pitchFamily="2" charset="-122"/>
                        </a:rPr>
                        <a:t>年系统，由</a:t>
                      </a:r>
                      <a:r>
                        <a:rPr kumimoji="0" lang="zh-CN" altLang="en-US" sz="2700" b="1" i="0" u="none" strike="noStrike" cap="none" normalizeH="0" baseline="0">
                          <a:ln>
                            <a:noFill/>
                          </a:ln>
                          <a:solidFill>
                            <a:schemeClr val="accent1"/>
                          </a:solidFill>
                          <a:effectLst/>
                          <a:latin typeface="Arial" pitchFamily="34" charset="0"/>
                          <a:ea typeface="SimSun" pitchFamily="2" charset="-122"/>
                        </a:rPr>
                        <a:t>尼散月</a:t>
                      </a:r>
                      <a:r>
                        <a:rPr kumimoji="0" lang="zh-CN" altLang="en-US" sz="2700" b="1" i="0" u="none" strike="noStrike" cap="none" normalizeH="0" baseline="0">
                          <a:ln>
                            <a:noFill/>
                          </a:ln>
                          <a:solidFill>
                            <a:schemeClr val="tx1"/>
                          </a:solidFill>
                          <a:effectLst/>
                          <a:latin typeface="Arial" pitchFamily="34" charset="0"/>
                          <a:ea typeface="SimSun" pitchFamily="2" charset="-122"/>
                        </a:rPr>
                        <a:t>开始</a:t>
                      </a:r>
                      <a:r>
                        <a:rPr kumimoji="0" lang="en-US" altLang="en-US" sz="2700" b="1" i="0" u="none" strike="noStrike" cap="none" normalizeH="0" baseline="0">
                          <a:ln>
                            <a:noFill/>
                          </a:ln>
                          <a:solidFill>
                            <a:schemeClr val="tx1"/>
                          </a:solidFill>
                          <a:effectLst/>
                          <a:latin typeface="Arial" pitchFamily="34" charset="0"/>
                        </a:rPr>
                        <a:t>(931-848)</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485900">
                <a:tc gridSpan="2">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700" b="1" i="0" u="none" strike="noStrike" cap="none" normalizeH="0" baseline="0">
                          <a:ln>
                            <a:noFill/>
                          </a:ln>
                          <a:solidFill>
                            <a:schemeClr val="tx1"/>
                          </a:solidFill>
                          <a:effectLst/>
                          <a:latin typeface="Arial" pitchFamily="34" charset="0"/>
                          <a:ea typeface="SimSun" pitchFamily="2" charset="-122"/>
                        </a:rPr>
                        <a:t>与以色列的联盟及异族结婚的时期</a:t>
                      </a:r>
                      <a:endParaRPr kumimoji="0" lang="en-US" altLang="en-US" sz="2700" b="1" i="0" u="none" strike="noStrike" cap="none" normalizeH="0" baseline="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700" b="1" i="0" u="none" strike="noStrike" cap="none" normalizeH="0" baseline="0">
                          <a:ln>
                            <a:noFill/>
                          </a:ln>
                          <a:solidFill>
                            <a:schemeClr val="accent1"/>
                          </a:solidFill>
                          <a:effectLst/>
                          <a:latin typeface="Arial" pitchFamily="34" charset="0"/>
                          <a:ea typeface="SimSun" pitchFamily="2" charset="-122"/>
                        </a:rPr>
                        <a:t>没有增加</a:t>
                      </a:r>
                      <a:r>
                        <a:rPr kumimoji="0" lang="zh-CN" altLang="en-US" sz="2700" b="1" i="0" u="none" strike="noStrike" cap="none" normalizeH="0" baseline="0">
                          <a:ln>
                            <a:noFill/>
                          </a:ln>
                          <a:solidFill>
                            <a:schemeClr val="tx1"/>
                          </a:solidFill>
                          <a:effectLst/>
                          <a:latin typeface="Arial" pitchFamily="34" charset="0"/>
                          <a:ea typeface="SimSun" pitchFamily="2" charset="-122"/>
                        </a:rPr>
                        <a:t>年系统，由犹大的</a:t>
                      </a:r>
                      <a:r>
                        <a:rPr kumimoji="0" lang="zh-CN" altLang="en-US" sz="2700" b="1" i="0" u="none" strike="noStrike" cap="none" normalizeH="0" baseline="0">
                          <a:ln>
                            <a:noFill/>
                          </a:ln>
                          <a:solidFill>
                            <a:schemeClr val="accent1"/>
                          </a:solidFill>
                          <a:effectLst/>
                          <a:latin typeface="Arial" pitchFamily="34" charset="0"/>
                          <a:ea typeface="SimSun" pitchFamily="2" charset="-122"/>
                        </a:rPr>
                        <a:t>提市黎月</a:t>
                      </a:r>
                      <a:r>
                        <a:rPr kumimoji="0" lang="zh-CN" altLang="en-US" sz="2700" b="1" i="0" u="none" strike="noStrike" cap="none" normalizeH="0" baseline="0">
                          <a:ln>
                            <a:noFill/>
                          </a:ln>
                          <a:solidFill>
                            <a:schemeClr val="tx1"/>
                          </a:solidFill>
                          <a:effectLst/>
                          <a:latin typeface="Arial" pitchFamily="34" charset="0"/>
                          <a:ea typeface="SimSun" pitchFamily="2" charset="-122"/>
                        </a:rPr>
                        <a:t>及以色列的</a:t>
                      </a:r>
                      <a:r>
                        <a:rPr kumimoji="0" lang="zh-CN" altLang="en-US" sz="2700" b="1" i="0" u="none" strike="noStrike" cap="none" normalizeH="0" baseline="0">
                          <a:ln>
                            <a:noFill/>
                          </a:ln>
                          <a:solidFill>
                            <a:schemeClr val="accent1"/>
                          </a:solidFill>
                          <a:effectLst/>
                          <a:latin typeface="Arial" pitchFamily="34" charset="0"/>
                          <a:ea typeface="SimSun" pitchFamily="2" charset="-122"/>
                        </a:rPr>
                        <a:t>尼散月</a:t>
                      </a:r>
                      <a:r>
                        <a:rPr kumimoji="0" lang="zh-CN" altLang="en-US" sz="2700" b="1" i="0" u="none" strike="noStrike" cap="none" normalizeH="0" baseline="0">
                          <a:ln>
                            <a:noFill/>
                          </a:ln>
                          <a:solidFill>
                            <a:schemeClr val="tx1"/>
                          </a:solidFill>
                          <a:effectLst/>
                          <a:latin typeface="Arial" pitchFamily="34" charset="0"/>
                          <a:ea typeface="SimSun" pitchFamily="2" charset="-122"/>
                        </a:rPr>
                        <a:t>开始</a:t>
                      </a:r>
                      <a:r>
                        <a:rPr kumimoji="0" lang="en-US" altLang="en-US" sz="2700" b="1" i="0" u="none" strike="noStrike" cap="none" normalizeH="0" baseline="0">
                          <a:ln>
                            <a:noFill/>
                          </a:ln>
                          <a:solidFill>
                            <a:schemeClr val="tx1"/>
                          </a:solidFill>
                          <a:effectLst/>
                          <a:latin typeface="Arial" pitchFamily="34" charset="0"/>
                        </a:rPr>
                        <a:t>(848-796)</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2"/>
                  </a:ext>
                </a:extLst>
              </a:tr>
              <a:tr h="965200">
                <a:tc gridSpan="2">
                  <a:txBody>
                    <a:bodyPr/>
                    <a:lstStyle>
                      <a:lvl1pPr>
                        <a:spcBef>
                          <a:spcPct val="20000"/>
                        </a:spcBef>
                        <a:buClr>
                          <a:schemeClr val="tx2"/>
                        </a:buClr>
                        <a:buSzPct val="90000"/>
                        <a:buFont typeface="Symbol" pitchFamily="18" charset="2"/>
                        <a:defRPr sz="2800">
                          <a:solidFill>
                            <a:schemeClr val="tx1"/>
                          </a:solidFill>
                          <a:latin typeface="Times New Roman" pitchFamily="18" charset="0"/>
                        </a:defRPr>
                      </a:lvl1pPr>
                      <a:lvl2pPr>
                        <a:spcBef>
                          <a:spcPct val="20000"/>
                        </a:spcBef>
                        <a:defRPr sz="2400">
                          <a:solidFill>
                            <a:schemeClr val="tx1"/>
                          </a:solidFill>
                          <a:latin typeface="Times New Roman" pitchFamily="18" charset="0"/>
                        </a:defRPr>
                      </a:lvl2pPr>
                      <a:lvl3pPr>
                        <a:spcBef>
                          <a:spcPct val="20000"/>
                        </a:spcBef>
                        <a:defRPr sz="2000">
                          <a:solidFill>
                            <a:schemeClr val="tx1"/>
                          </a:solidFill>
                          <a:latin typeface="Times New Roman" pitchFamily="18" charset="0"/>
                        </a:defRPr>
                      </a:lvl3pPr>
                      <a:lvl4pPr>
                        <a:spcBef>
                          <a:spcPct val="20000"/>
                        </a:spcBef>
                        <a:defRPr>
                          <a:solidFill>
                            <a:schemeClr val="tx1"/>
                          </a:solidFill>
                          <a:latin typeface="Times New Roman" pitchFamily="18" charset="0"/>
                        </a:defRPr>
                      </a:lvl4pPr>
                      <a:lvl5pPr>
                        <a:spcBef>
                          <a:spcPct val="20000"/>
                        </a:spcBef>
                        <a:defRPr>
                          <a:solidFill>
                            <a:schemeClr val="tx1"/>
                          </a:solidFill>
                          <a:latin typeface="Times New Roman" pitchFamily="18" charset="0"/>
                        </a:defRPr>
                      </a:lvl5pPr>
                      <a:lvl6pPr fontAlgn="base">
                        <a:spcBef>
                          <a:spcPct val="20000"/>
                        </a:spcBef>
                        <a:spcAft>
                          <a:spcPct val="0"/>
                        </a:spcAft>
                        <a:defRPr>
                          <a:solidFill>
                            <a:schemeClr val="tx1"/>
                          </a:solidFill>
                          <a:latin typeface="Times New Roman" pitchFamily="18" charset="0"/>
                        </a:defRPr>
                      </a:lvl6pPr>
                      <a:lvl7pPr fontAlgn="base">
                        <a:spcBef>
                          <a:spcPct val="20000"/>
                        </a:spcBef>
                        <a:spcAft>
                          <a:spcPct val="0"/>
                        </a:spcAft>
                        <a:defRPr>
                          <a:solidFill>
                            <a:schemeClr val="tx1"/>
                          </a:solidFill>
                          <a:latin typeface="Times New Roman" pitchFamily="18" charset="0"/>
                        </a:defRPr>
                      </a:lvl7pPr>
                      <a:lvl8pPr fontAlgn="base">
                        <a:spcBef>
                          <a:spcPct val="20000"/>
                        </a:spcBef>
                        <a:spcAft>
                          <a:spcPct val="0"/>
                        </a:spcAft>
                        <a:defRPr>
                          <a:solidFill>
                            <a:schemeClr val="tx1"/>
                          </a:solidFill>
                          <a:latin typeface="Times New Roman" pitchFamily="18" charset="0"/>
                        </a:defRPr>
                      </a:lvl8pPr>
                      <a:lvl9pPr fontAlgn="base">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zh-CN" altLang="en-US" sz="2700" b="1" i="0" u="none" strike="noStrike" cap="none" normalizeH="0" baseline="0">
                          <a:ln>
                            <a:noFill/>
                          </a:ln>
                          <a:solidFill>
                            <a:schemeClr val="accent1"/>
                          </a:solidFill>
                          <a:effectLst/>
                          <a:latin typeface="Arial" pitchFamily="34" charset="0"/>
                          <a:ea typeface="SimSun" pitchFamily="2" charset="-122"/>
                        </a:rPr>
                        <a:t>增加</a:t>
                      </a:r>
                      <a:r>
                        <a:rPr kumimoji="0" lang="zh-CN" altLang="en-US" sz="2700" b="1" i="0" u="none" strike="noStrike" cap="none" normalizeH="0" baseline="0">
                          <a:ln>
                            <a:noFill/>
                          </a:ln>
                          <a:solidFill>
                            <a:schemeClr val="tx1"/>
                          </a:solidFill>
                          <a:effectLst/>
                          <a:latin typeface="Arial" pitchFamily="34" charset="0"/>
                          <a:ea typeface="SimSun" pitchFamily="2" charset="-122"/>
                        </a:rPr>
                        <a:t>年系统，由犹大的</a:t>
                      </a:r>
                      <a:r>
                        <a:rPr kumimoji="0" lang="zh-CN" altLang="en-US" sz="2700" b="1" i="0" u="none" strike="noStrike" cap="none" normalizeH="0" baseline="0">
                          <a:ln>
                            <a:noFill/>
                          </a:ln>
                          <a:solidFill>
                            <a:schemeClr val="accent1"/>
                          </a:solidFill>
                          <a:effectLst/>
                          <a:latin typeface="Arial" pitchFamily="34" charset="0"/>
                          <a:ea typeface="SimSun" pitchFamily="2" charset="-122"/>
                        </a:rPr>
                        <a:t>提市黎月</a:t>
                      </a:r>
                      <a:r>
                        <a:rPr kumimoji="0" lang="zh-CN" altLang="en-US" sz="2700" b="1" i="0" u="none" strike="noStrike" cap="none" normalizeH="0" baseline="0">
                          <a:ln>
                            <a:noFill/>
                          </a:ln>
                          <a:solidFill>
                            <a:schemeClr val="tx1"/>
                          </a:solidFill>
                          <a:effectLst/>
                          <a:latin typeface="Arial" pitchFamily="34" charset="0"/>
                          <a:ea typeface="SimSun" pitchFamily="2" charset="-122"/>
                        </a:rPr>
                        <a:t>及以色列的</a:t>
                      </a:r>
                      <a:r>
                        <a:rPr kumimoji="0" lang="zh-CN" altLang="en-US" sz="2700" b="1" i="0" u="none" strike="noStrike" cap="none" normalizeH="0" baseline="0">
                          <a:ln>
                            <a:noFill/>
                          </a:ln>
                          <a:solidFill>
                            <a:schemeClr val="accent1"/>
                          </a:solidFill>
                          <a:effectLst/>
                          <a:latin typeface="Arial" pitchFamily="34" charset="0"/>
                          <a:ea typeface="SimSun" pitchFamily="2" charset="-122"/>
                        </a:rPr>
                        <a:t>尼散月</a:t>
                      </a:r>
                      <a:r>
                        <a:rPr kumimoji="0" lang="zh-CN" altLang="en-US" sz="2700" b="1" i="0" u="none" strike="noStrike" cap="none" normalizeH="0" baseline="0">
                          <a:ln>
                            <a:noFill/>
                          </a:ln>
                          <a:solidFill>
                            <a:schemeClr val="tx1"/>
                          </a:solidFill>
                          <a:effectLst/>
                          <a:latin typeface="Arial" pitchFamily="34" charset="0"/>
                          <a:ea typeface="SimSun" pitchFamily="2" charset="-122"/>
                        </a:rPr>
                        <a:t>开始</a:t>
                      </a:r>
                      <a:r>
                        <a:rPr kumimoji="0" lang="en-US" altLang="en-US" sz="2700" b="1" i="0" u="none" strike="noStrike" cap="none" normalizeH="0" baseline="0">
                          <a:ln>
                            <a:noFill/>
                          </a:ln>
                          <a:solidFill>
                            <a:schemeClr val="tx1"/>
                          </a:solidFill>
                          <a:effectLst/>
                          <a:latin typeface="Arial" pitchFamily="34" charset="0"/>
                        </a:rPr>
                        <a:t>(796-586)</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GB"/>
                    </a:p>
                  </a:txBody>
                  <a:tcPr/>
                </a:tc>
                <a:extLst>
                  <a:ext uri="{0D108BD9-81ED-4DB2-BD59-A6C34878D82A}">
                    <a16:rowId xmlns:a16="http://schemas.microsoft.com/office/drawing/2014/main" val="10003"/>
                  </a:ext>
                </a:extLst>
              </a:tr>
            </a:tbl>
          </a:graphicData>
        </a:graphic>
      </p:graphicFrame>
      <p:sp>
        <p:nvSpPr>
          <p:cNvPr id="547842" name="Text Box 2"/>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7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547874"/>
                                        </p:tgtEl>
                                        <p:attrNameLst>
                                          <p:attrName>style.visibility</p:attrName>
                                        </p:attrNameLst>
                                      </p:cBhvr>
                                      <p:to>
                                        <p:strVal val="visible"/>
                                      </p:to>
                                    </p:set>
                                    <p:animEffect transition="in" filter="fade">
                                      <p:cBhvr>
                                        <p:cTn id="11" dur="500"/>
                                        <p:tgtEl>
                                          <p:spTgt spid="547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9"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20" name="Rectangle 4"/>
          <p:cNvSpPr>
            <a:spLocks noGrp="1" noChangeArrowheads="1"/>
          </p:cNvSpPr>
          <p:nvPr>
            <p:ph type="title"/>
          </p:nvPr>
        </p:nvSpPr>
        <p:spPr>
          <a:noFill/>
          <a:ln/>
        </p:spPr>
        <p:txBody>
          <a:bodyPr/>
          <a:lstStyle/>
          <a:p>
            <a:pPr algn="ctr"/>
            <a:r>
              <a:rPr lang="ja-JP" altLang="en-US" b="1">
                <a:latin typeface="Arial" pitchFamily="34" charset="0"/>
                <a:ea typeface="华文细黑" pitchFamily="18" charset="-122"/>
              </a:rPr>
              <a:t>费</a:t>
            </a:r>
            <a:r>
              <a:rPr lang="ja-JP" altLang="en-US" b="1">
                <a:latin typeface="Arial" pitchFamily="34" charset="0"/>
                <a:ea typeface="ＭＳ Ｐゴシック" pitchFamily="34" charset="-128"/>
              </a:rPr>
              <a:t>毅</a:t>
            </a:r>
            <a:r>
              <a:rPr lang="ja-JP" altLang="en-US" b="1">
                <a:latin typeface="Arial" pitchFamily="34" charset="0"/>
                <a:ea typeface="华文细黑" pitchFamily="18" charset="-122"/>
              </a:rPr>
              <a:t>乐</a:t>
            </a:r>
            <a:r>
              <a:rPr lang="en-US" altLang="zh-CN" b="1">
                <a:latin typeface="Arial" pitchFamily="34" charset="0"/>
                <a:ea typeface="SimSun" pitchFamily="2" charset="-122"/>
              </a:rPr>
              <a:t>(</a:t>
            </a:r>
            <a:r>
              <a:rPr lang="en-US" altLang="en-US" b="1">
                <a:latin typeface="Arial" pitchFamily="34" charset="0"/>
              </a:rPr>
              <a:t>Thiele</a:t>
            </a:r>
            <a:r>
              <a:rPr lang="en-US" altLang="zh-CN" b="1">
                <a:latin typeface="Arial" pitchFamily="34" charset="0"/>
                <a:ea typeface="SimSun" pitchFamily="2" charset="-122"/>
              </a:rPr>
              <a:t>)</a:t>
            </a:r>
            <a:r>
              <a:rPr lang="zh-CN" altLang="en-US" b="1">
                <a:latin typeface="Arial" pitchFamily="34" charset="0"/>
                <a:ea typeface="SimSun" pitchFamily="2" charset="-122"/>
              </a:rPr>
              <a:t>的答案</a:t>
            </a:r>
            <a:endParaRPr lang="en-US" altLang="en-US" b="1">
              <a:latin typeface="Arial" pitchFamily="34" charset="0"/>
              <a:ea typeface="SimSun" pitchFamily="2" charset="-122"/>
            </a:endParaRPr>
          </a:p>
        </p:txBody>
      </p:sp>
      <p:sp>
        <p:nvSpPr>
          <p:cNvPr id="546819" name="Rectangle 3"/>
          <p:cNvSpPr>
            <a:spLocks noGrp="1" noChangeArrowheads="1"/>
          </p:cNvSpPr>
          <p:nvPr>
            <p:ph type="body" idx="1"/>
          </p:nvPr>
        </p:nvSpPr>
        <p:spPr>
          <a:xfrm>
            <a:off x="1219200" y="1600200"/>
            <a:ext cx="7924800" cy="4495800"/>
          </a:xfrm>
          <a:noFill/>
          <a:ln/>
        </p:spPr>
        <p:txBody>
          <a:bodyPr/>
          <a:lstStyle/>
          <a:p>
            <a:pPr marL="609600" indent="-609600" eaLnBrk="0" hangingPunct="0">
              <a:buClr>
                <a:schemeClr val="accent1"/>
              </a:buClr>
              <a:buSzTx/>
              <a:buFontTx/>
              <a:buAutoNum type="alphaLcParenR" startAt="2"/>
            </a:pPr>
            <a:r>
              <a:rPr lang="zh-CN" altLang="en-US" b="1">
                <a:latin typeface="Arial" pitchFamily="34" charset="0"/>
                <a:ea typeface="SimSun" pitchFamily="2" charset="-122"/>
              </a:rPr>
              <a:t>以色列及犹大有</a:t>
            </a:r>
            <a:r>
              <a:rPr lang="ja-JP" altLang="en-US" b="1">
                <a:solidFill>
                  <a:schemeClr val="accent1"/>
                </a:solidFill>
                <a:latin typeface="Arial" pitchFamily="34" charset="0"/>
                <a:ea typeface="SimSun" pitchFamily="2" charset="-122"/>
              </a:rPr>
              <a:t>摄政统治</a:t>
            </a:r>
            <a:endParaRPr lang="en-US" altLang="en-US" b="1">
              <a:latin typeface="Arial" pitchFamily="34" charset="0"/>
            </a:endParaRPr>
          </a:p>
          <a:p>
            <a:pPr marL="609600" indent="-609600" eaLnBrk="0" hangingPunct="0">
              <a:buClr>
                <a:schemeClr val="accent1"/>
              </a:buClr>
              <a:buSzTx/>
              <a:buFontTx/>
              <a:buAutoNum type="alphaLcParenR" startAt="2"/>
            </a:pPr>
            <a:r>
              <a:rPr lang="zh-CN" altLang="en-US" b="1">
                <a:latin typeface="Arial" pitchFamily="34" charset="0"/>
                <a:ea typeface="SimSun" pitchFamily="2" charset="-122"/>
              </a:rPr>
              <a:t>以色列的两个</a:t>
            </a:r>
            <a:r>
              <a:rPr lang="zh-CN" altLang="en-US" b="1">
                <a:solidFill>
                  <a:schemeClr val="accent1"/>
                </a:solidFill>
                <a:latin typeface="Arial" pitchFamily="34" charset="0"/>
                <a:ea typeface="SimSun" pitchFamily="2" charset="-122"/>
              </a:rPr>
              <a:t>支配竞争</a:t>
            </a:r>
            <a:r>
              <a:rPr lang="zh-CN" altLang="en-US" b="1">
                <a:latin typeface="Arial" pitchFamily="34" charset="0"/>
                <a:ea typeface="SimSun" pitchFamily="2" charset="-122"/>
              </a:rPr>
              <a:t>情况</a:t>
            </a:r>
            <a:endParaRPr lang="en-US" altLang="en-US" b="1">
              <a:latin typeface="Arial" pitchFamily="34" charset="0"/>
            </a:endParaRPr>
          </a:p>
          <a:p>
            <a:pPr marL="609600" indent="-609600" eaLnBrk="0" hangingPunct="0">
              <a:buClr>
                <a:schemeClr val="accent1"/>
              </a:buClr>
              <a:buSzTx/>
              <a:buFontTx/>
              <a:buAutoNum type="alphaLcParenR" startAt="2"/>
            </a:pPr>
            <a:r>
              <a:rPr lang="zh-CN" altLang="en-US" b="1">
                <a:latin typeface="Arial" pitchFamily="34" charset="0"/>
                <a:ea typeface="SimSun" pitchFamily="2" charset="-122"/>
              </a:rPr>
              <a:t>一些王下</a:t>
            </a:r>
            <a:r>
              <a:rPr lang="en-US" altLang="zh-CN" b="1">
                <a:latin typeface="Arial" pitchFamily="34" charset="0"/>
                <a:ea typeface="SimSun" pitchFamily="2" charset="-122"/>
              </a:rPr>
              <a:t>17</a:t>
            </a:r>
            <a:r>
              <a:rPr lang="zh-CN" altLang="en-US" b="1">
                <a:latin typeface="Arial" pitchFamily="34" charset="0"/>
                <a:ea typeface="SimSun" pitchFamily="2" charset="-122"/>
              </a:rPr>
              <a:t>及</a:t>
            </a:r>
            <a:r>
              <a:rPr lang="en-US" altLang="zh-CN" b="1">
                <a:latin typeface="Arial" pitchFamily="34" charset="0"/>
                <a:ea typeface="SimSun" pitchFamily="2" charset="-122"/>
              </a:rPr>
              <a:t>18</a:t>
            </a:r>
            <a:r>
              <a:rPr lang="zh-CN" altLang="en-US" b="1">
                <a:latin typeface="Arial" pitchFamily="34" charset="0"/>
                <a:ea typeface="SimSun" pitchFamily="2" charset="-122"/>
              </a:rPr>
              <a:t>的对照，以原本的统治模式加入了一个</a:t>
            </a:r>
            <a:r>
              <a:rPr lang="zh-CN" altLang="en-US" b="1">
                <a:solidFill>
                  <a:schemeClr val="accent1"/>
                </a:solidFill>
                <a:latin typeface="Arial" pitchFamily="34" charset="0"/>
                <a:ea typeface="SimSun" pitchFamily="2" charset="-122"/>
              </a:rPr>
              <a:t>迟到</a:t>
            </a:r>
            <a:r>
              <a:rPr lang="zh-CN" altLang="en-US" b="1">
                <a:latin typeface="Arial" pitchFamily="34" charset="0"/>
                <a:ea typeface="SimSun" pitchFamily="2" charset="-122"/>
              </a:rPr>
              <a:t>的和平</a:t>
            </a:r>
            <a:endParaRPr lang="en-US" altLang="en-US" b="1">
              <a:latin typeface="Arial" pitchFamily="34" charset="0"/>
            </a:endParaRPr>
          </a:p>
        </p:txBody>
      </p:sp>
      <p:sp>
        <p:nvSpPr>
          <p:cNvPr id="546818" name="Text Box 2"/>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6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68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68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9"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6" name="Picture 4" descr="Whitcomb Char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61975"/>
            <a:ext cx="9144000" cy="6353175"/>
          </a:xfrm>
          <a:prstGeom prst="rect">
            <a:avLst/>
          </a:prstGeom>
          <a:noFill/>
          <a:extLst>
            <a:ext uri="{909E8E84-426E-40DD-AFC4-6F175D3DCCD1}">
              <a14:hiddenFill xmlns:a14="http://schemas.microsoft.com/office/drawing/2010/main">
                <a:solidFill>
                  <a:srgbClr val="FFFFFF"/>
                </a:solidFill>
              </a14:hiddenFill>
            </a:ext>
          </a:extLst>
        </p:spPr>
      </p:pic>
      <p:sp>
        <p:nvSpPr>
          <p:cNvPr id="545795" name="Rectangle 3"/>
          <p:cNvSpPr>
            <a:spLocks noGrp="1" noChangeArrowheads="1"/>
          </p:cNvSpPr>
          <p:nvPr>
            <p:ph type="title"/>
          </p:nvPr>
        </p:nvSpPr>
        <p:spPr>
          <a:xfrm>
            <a:off x="685800" y="-76200"/>
            <a:ext cx="7543800" cy="685800"/>
          </a:xfrm>
        </p:spPr>
        <p:txBody>
          <a:bodyPr/>
          <a:lstStyle/>
          <a:p>
            <a:pPr algn="ctr"/>
            <a:r>
              <a:rPr lang="zh-CN" altLang="en-US" sz="4000" b="1">
                <a:solidFill>
                  <a:schemeClr val="tx1"/>
                </a:solidFill>
                <a:ea typeface="SimSun" pitchFamily="2" charset="-122"/>
              </a:rPr>
              <a:t>旧约列王及先知的图表</a:t>
            </a:r>
            <a:endParaRPr lang="en-US" altLang="en-US" sz="4000" b="1">
              <a:solidFill>
                <a:schemeClr val="tx1"/>
              </a:solidFill>
            </a:endParaRPr>
          </a:p>
        </p:txBody>
      </p:sp>
      <p:sp>
        <p:nvSpPr>
          <p:cNvPr id="545794" name="Text Box 2"/>
          <p:cNvSpPr txBox="1">
            <a:spLocks noChangeArrowheads="1"/>
          </p:cNvSpPr>
          <p:nvPr/>
        </p:nvSpPr>
        <p:spPr bwMode="auto">
          <a:xfrm>
            <a:off x="837565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65d</a:t>
            </a:r>
          </a:p>
        </p:txBody>
      </p:sp>
    </p:spTree>
  </p:cSld>
  <p:clrMapOvr>
    <a:masterClrMapping/>
  </p:clrMapOvr>
  <p:transition spd="med">
    <p:zoom dir="in"/>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Whitcomb Char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57200"/>
            <a:ext cx="9144000" cy="6353175"/>
          </a:xfrm>
          <a:prstGeom prst="rect">
            <a:avLst/>
          </a:prstGeom>
          <a:noFill/>
          <a:extLst>
            <a:ext uri="{909E8E84-426E-40DD-AFC4-6F175D3DCCD1}">
              <a14:hiddenFill xmlns:a14="http://schemas.microsoft.com/office/drawing/2010/main">
                <a:solidFill>
                  <a:srgbClr val="FFFFFF"/>
                </a:solidFill>
              </a14:hiddenFill>
            </a:ext>
          </a:extLst>
        </p:spPr>
      </p:pic>
      <p:sp>
        <p:nvSpPr>
          <p:cNvPr id="230404" name="Rectangle 4"/>
          <p:cNvSpPr>
            <a:spLocks noGrp="1" noChangeArrowheads="1"/>
          </p:cNvSpPr>
          <p:nvPr>
            <p:ph type="title"/>
          </p:nvPr>
        </p:nvSpPr>
        <p:spPr>
          <a:xfrm>
            <a:off x="685800" y="-152400"/>
            <a:ext cx="7543800" cy="685800"/>
          </a:xfrm>
        </p:spPr>
        <p:txBody>
          <a:bodyPr/>
          <a:lstStyle/>
          <a:p>
            <a:pPr algn="ctr"/>
            <a:r>
              <a:rPr lang="zh-CN" altLang="en-US" sz="4000" b="1">
                <a:solidFill>
                  <a:schemeClr val="tx1"/>
                </a:solidFill>
                <a:ea typeface="SimSun" pitchFamily="2" charset="-122"/>
              </a:rPr>
              <a:t>旧约列王及先知的图表</a:t>
            </a:r>
            <a:endParaRPr lang="en-US" altLang="en-US" sz="4000" b="1">
              <a:solidFill>
                <a:schemeClr val="tx1"/>
              </a:solidFill>
              <a:ea typeface="SimSun" pitchFamily="2" charset="-122"/>
            </a:endParaRPr>
          </a:p>
        </p:txBody>
      </p:sp>
      <p:sp>
        <p:nvSpPr>
          <p:cNvPr id="230405" name="WordArt 5"/>
          <p:cNvSpPr>
            <a:spLocks noChangeArrowheads="1" noChangeShapeType="1" noTextEdit="1"/>
          </p:cNvSpPr>
          <p:nvPr/>
        </p:nvSpPr>
        <p:spPr bwMode="auto">
          <a:xfrm>
            <a:off x="2514600" y="4876800"/>
            <a:ext cx="2235200" cy="1257300"/>
          </a:xfrm>
          <a:prstGeom prst="rect">
            <a:avLst/>
          </a:prstGeom>
        </p:spPr>
        <p:txBody>
          <a:bodyPr wrap="none" fromWordArt="1">
            <a:prstTxWarp prst="textSlantUp">
              <a:avLst>
                <a:gd name="adj" fmla="val 32056"/>
              </a:avLst>
            </a:prstTxWarp>
          </a:bodyPr>
          <a:lstStyle/>
          <a:p>
            <a:pPr algn="ctr"/>
            <a:r>
              <a:rPr lang="zh-CN" alt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a:rPr>
              <a:t>摄政统治</a:t>
            </a:r>
            <a:endParaRPr lang="en-GB"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a:endParaRPr>
          </a:p>
        </p:txBody>
      </p:sp>
      <p:sp>
        <p:nvSpPr>
          <p:cNvPr id="230406" name="WordArt 6"/>
          <p:cNvSpPr>
            <a:spLocks noChangeArrowheads="1" noChangeShapeType="1" noTextEdit="1"/>
          </p:cNvSpPr>
          <p:nvPr/>
        </p:nvSpPr>
        <p:spPr bwMode="auto">
          <a:xfrm>
            <a:off x="4165600" y="2705100"/>
            <a:ext cx="2235200" cy="1257300"/>
          </a:xfrm>
          <a:prstGeom prst="rect">
            <a:avLst/>
          </a:prstGeom>
        </p:spPr>
        <p:txBody>
          <a:bodyPr wrap="none" fromWordArt="1">
            <a:prstTxWarp prst="textSlantUp">
              <a:avLst>
                <a:gd name="adj" fmla="val 32056"/>
              </a:avLst>
            </a:prstTxWarp>
          </a:bodyPr>
          <a:lstStyle/>
          <a:p>
            <a:pPr algn="ctr"/>
            <a:r>
              <a:rPr lang="zh-CN" altLang="en-US"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a:rPr>
              <a:t>对敌的国王</a:t>
            </a:r>
            <a:endParaRPr lang="en-GB" sz="3600" kern="10">
              <a:ln w="9525">
                <a:solidFill>
                  <a:srgbClr val="CC99FF"/>
                </a:solidFill>
                <a:round/>
                <a:headEnd/>
                <a:tailEnd/>
              </a:ln>
              <a:gradFill rotWithShape="0">
                <a:gsLst>
                  <a:gs pos="0">
                    <a:srgbClr val="6600CC"/>
                  </a:gs>
                  <a:gs pos="100000">
                    <a:srgbClr val="CC00CC"/>
                  </a:gs>
                </a:gsLst>
                <a:lin ang="5400000" scaled="1"/>
              </a:gradFill>
              <a:effectLst>
                <a:outerShdw dist="53882" dir="2700000" algn="ctr" rotWithShape="0">
                  <a:srgbClr val="9999FF"/>
                </a:outerShdw>
              </a:effectLst>
              <a:latin typeface="Impact"/>
            </a:endParaRPr>
          </a:p>
        </p:txBody>
      </p:sp>
      <p:sp>
        <p:nvSpPr>
          <p:cNvPr id="230407" name="Line 7"/>
          <p:cNvSpPr>
            <a:spLocks noChangeShapeType="1"/>
          </p:cNvSpPr>
          <p:nvPr/>
        </p:nvSpPr>
        <p:spPr bwMode="auto">
          <a:xfrm flipV="1">
            <a:off x="5181600" y="2286000"/>
            <a:ext cx="0" cy="53340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0408" name="Line 8"/>
          <p:cNvSpPr>
            <a:spLocks noChangeShapeType="1"/>
          </p:cNvSpPr>
          <p:nvPr/>
        </p:nvSpPr>
        <p:spPr bwMode="auto">
          <a:xfrm rot="10800000" flipV="1">
            <a:off x="3352800" y="5943600"/>
            <a:ext cx="0" cy="533400"/>
          </a:xfrm>
          <a:prstGeom prst="line">
            <a:avLst/>
          </a:prstGeom>
          <a:noFill/>
          <a:ln w="762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0409" name="Text Box 9"/>
          <p:cNvSpPr txBox="1">
            <a:spLocks noChangeArrowheads="1"/>
          </p:cNvSpPr>
          <p:nvPr/>
        </p:nvSpPr>
        <p:spPr bwMode="auto">
          <a:xfrm>
            <a:off x="8375650" y="76200"/>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65d</a:t>
            </a:r>
          </a:p>
        </p:txBody>
      </p:sp>
    </p:spTree>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0407"/>
                                        </p:tgtEl>
                                        <p:attrNameLst>
                                          <p:attrName>style.visibility</p:attrName>
                                        </p:attrNameLst>
                                      </p:cBhvr>
                                      <p:to>
                                        <p:strVal val="visible"/>
                                      </p:to>
                                    </p:set>
                                    <p:animEffect transition="in" filter="fade">
                                      <p:cBhvr>
                                        <p:cTn id="7" dur="500"/>
                                        <p:tgtEl>
                                          <p:spTgt spid="2304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0406"/>
                                        </p:tgtEl>
                                        <p:attrNameLst>
                                          <p:attrName>style.visibility</p:attrName>
                                        </p:attrNameLst>
                                      </p:cBhvr>
                                      <p:to>
                                        <p:strVal val="visible"/>
                                      </p:to>
                                    </p:set>
                                    <p:animEffect transition="in" filter="fade">
                                      <p:cBhvr>
                                        <p:cTn id="12" dur="500"/>
                                        <p:tgtEl>
                                          <p:spTgt spid="23040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0408"/>
                                        </p:tgtEl>
                                        <p:attrNameLst>
                                          <p:attrName>style.visibility</p:attrName>
                                        </p:attrNameLst>
                                      </p:cBhvr>
                                      <p:to>
                                        <p:strVal val="visible"/>
                                      </p:to>
                                    </p:set>
                                    <p:animEffect transition="in" filter="fade">
                                      <p:cBhvr>
                                        <p:cTn id="17" dur="500"/>
                                        <p:tgtEl>
                                          <p:spTgt spid="230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0405"/>
                                        </p:tgtEl>
                                        <p:attrNameLst>
                                          <p:attrName>style.visibility</p:attrName>
                                        </p:attrNameLst>
                                      </p:cBhvr>
                                      <p:to>
                                        <p:strVal val="visible"/>
                                      </p:to>
                                    </p:set>
                                    <p:animEffect transition="in" filter="fade">
                                      <p:cBhvr>
                                        <p:cTn id="22" dur="500"/>
                                        <p:tgtEl>
                                          <p:spTgt spid="230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5" grpId="0" animBg="1"/>
      <p:bldP spid="230406" grpId="0" animBg="1"/>
      <p:bldP spid="230407" grpId="0" animBg="1"/>
      <p:bldP spid="230408"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Grp="1" noChangeArrowheads="1"/>
          </p:cNvSpPr>
          <p:nvPr>
            <p:ph type="title"/>
          </p:nvPr>
        </p:nvSpPr>
        <p:spPr>
          <a:noFill/>
          <a:ln/>
        </p:spPr>
        <p:txBody>
          <a:bodyPr/>
          <a:lstStyle/>
          <a:p>
            <a:pPr algn="ctr"/>
            <a:r>
              <a:rPr lang="zh-CN" altLang="en-US" b="1">
                <a:latin typeface="Arial" pitchFamily="34" charset="0"/>
                <a:ea typeface="SimSun" pitchFamily="2" charset="-122"/>
              </a:rPr>
              <a:t>我们认为呢？</a:t>
            </a:r>
          </a:p>
        </p:txBody>
      </p:sp>
      <p:sp>
        <p:nvSpPr>
          <p:cNvPr id="544771" name="Rectangle 3"/>
          <p:cNvSpPr>
            <a:spLocks noGrp="1" noChangeArrowheads="1"/>
          </p:cNvSpPr>
          <p:nvPr>
            <p:ph type="body" idx="1"/>
          </p:nvPr>
        </p:nvSpPr>
        <p:spPr>
          <a:noFill/>
          <a:ln/>
        </p:spPr>
        <p:txBody>
          <a:bodyPr/>
          <a:lstStyle/>
          <a:p>
            <a:pPr eaLnBrk="0" hangingPunct="0">
              <a:buClrTx/>
            </a:pPr>
            <a:r>
              <a:rPr lang="zh-CN" altLang="en-US" b="1">
                <a:solidFill>
                  <a:schemeClr val="accent1"/>
                </a:solidFill>
                <a:latin typeface="Arial" pitchFamily="34" charset="0"/>
                <a:ea typeface="SimSun" pitchFamily="2" charset="-122"/>
              </a:rPr>
              <a:t>合理的前提</a:t>
            </a:r>
            <a:r>
              <a:rPr lang="en-US" altLang="en-US" b="1">
                <a:latin typeface="Arial" pitchFamily="34" charset="0"/>
              </a:rPr>
              <a:t>:</a:t>
            </a:r>
            <a:r>
              <a:rPr lang="zh-CN" altLang="en-US" b="1">
                <a:latin typeface="Arial" pitchFamily="34" charset="0"/>
                <a:ea typeface="SimSun" pitchFamily="2" charset="-122"/>
              </a:rPr>
              <a:t> 接受圣经的资料是有历史性及准确</a:t>
            </a:r>
            <a:endParaRPr lang="en-US" altLang="en-US" b="1">
              <a:latin typeface="Arial" pitchFamily="34" charset="0"/>
            </a:endParaRPr>
          </a:p>
          <a:p>
            <a:pPr eaLnBrk="0" hangingPunct="0">
              <a:buClrTx/>
            </a:pPr>
            <a:r>
              <a:rPr lang="zh-CN" altLang="en-US" b="1">
                <a:solidFill>
                  <a:schemeClr val="accent1"/>
                </a:solidFill>
                <a:latin typeface="Arial" pitchFamily="34" charset="0"/>
                <a:ea typeface="SimSun" pitchFamily="2" charset="-122"/>
              </a:rPr>
              <a:t>合理的方法</a:t>
            </a:r>
            <a:r>
              <a:rPr lang="en-US" altLang="en-US" b="1">
                <a:latin typeface="Arial" pitchFamily="34" charset="0"/>
              </a:rPr>
              <a:t>: </a:t>
            </a:r>
            <a:r>
              <a:rPr lang="zh-CN" altLang="en-US" b="1">
                <a:latin typeface="Arial" pitchFamily="34" charset="0"/>
                <a:ea typeface="SimSun" pitchFamily="2" charset="-122"/>
              </a:rPr>
              <a:t>不要以任何的日期开始然后逐渐地把找出来的日期与古近东的日期对比</a:t>
            </a:r>
            <a:endParaRPr lang="en-US" altLang="en-US" b="1">
              <a:latin typeface="Arial" pitchFamily="34" charset="0"/>
            </a:endParaRPr>
          </a:p>
          <a:p>
            <a:pPr eaLnBrk="0" hangingPunct="0">
              <a:buClrTx/>
            </a:pPr>
            <a:r>
              <a:rPr lang="zh-CN" altLang="en-US" b="1">
                <a:solidFill>
                  <a:schemeClr val="accent1"/>
                </a:solidFill>
                <a:latin typeface="Arial" pitchFamily="34" charset="0"/>
                <a:ea typeface="SimSun" pitchFamily="2" charset="-122"/>
              </a:rPr>
              <a:t>可靠的答案</a:t>
            </a:r>
            <a:r>
              <a:rPr lang="en-US" altLang="en-US" b="1">
                <a:latin typeface="Arial" pitchFamily="34" charset="0"/>
              </a:rPr>
              <a:t>: </a:t>
            </a:r>
            <a:r>
              <a:rPr lang="zh-CN" altLang="en-US" b="1">
                <a:latin typeface="Arial" pitchFamily="34" charset="0"/>
                <a:ea typeface="SimSun" pitchFamily="2" charset="-122"/>
              </a:rPr>
              <a:t>圣经与古近东历史一致的统治排列</a:t>
            </a:r>
            <a:endParaRPr lang="en-US" altLang="en-US" b="1">
              <a:latin typeface="Arial" pitchFamily="34" charset="0"/>
            </a:endParaRPr>
          </a:p>
        </p:txBody>
      </p:sp>
      <p:sp>
        <p:nvSpPr>
          <p:cNvPr id="544770" name="Text Box 2"/>
          <p:cNvSpPr txBox="1">
            <a:spLocks noChangeArrowheads="1"/>
          </p:cNvSpPr>
          <p:nvPr/>
        </p:nvSpPr>
        <p:spPr bwMode="auto">
          <a:xfrm>
            <a:off x="8459788" y="76200"/>
            <a:ext cx="608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400"/>
              <a:t>70j</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47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47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47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1" grpId="0" build="p" autoUpdateAnimBg="0"/>
    </p:bldLst>
  </p:timing>
</p:sld>
</file>

<file path=ppt/theme/theme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Quill Pen">
  <a:themeElements>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fontScheme name="Quill Pe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Quill Pen 1">
        <a:dk1>
          <a:srgbClr val="000000"/>
        </a:dk1>
        <a:lt1>
          <a:srgbClr val="FFFF99"/>
        </a:lt1>
        <a:dk2>
          <a:srgbClr val="003300"/>
        </a:dk2>
        <a:lt2>
          <a:srgbClr val="FFCC66"/>
        </a:lt2>
        <a:accent1>
          <a:srgbClr val="CC3300"/>
        </a:accent1>
        <a:accent2>
          <a:srgbClr val="009999"/>
        </a:accent2>
        <a:accent3>
          <a:srgbClr val="AAADAA"/>
        </a:accent3>
        <a:accent4>
          <a:srgbClr val="DADA82"/>
        </a:accent4>
        <a:accent5>
          <a:srgbClr val="E2ADAA"/>
        </a:accent5>
        <a:accent6>
          <a:srgbClr val="008A8A"/>
        </a:accent6>
        <a:hlink>
          <a:srgbClr val="660033"/>
        </a:hlink>
        <a:folHlink>
          <a:srgbClr val="336633"/>
        </a:folHlink>
      </a:clrScheme>
      <a:clrMap bg1="dk2" tx1="lt1" bg2="dk1" tx2="lt2" accent1="accent1" accent2="accent2" accent3="accent3" accent4="accent4" accent5="accent5" accent6="accent6" hlink="hlink" folHlink="folHlink"/>
    </a:extraClrScheme>
    <a:extraClrScheme>
      <a:clrScheme name="Quill Pen 2">
        <a:dk1>
          <a:srgbClr val="000000"/>
        </a:dk1>
        <a:lt1>
          <a:srgbClr val="FFFFCC"/>
        </a:lt1>
        <a:dk2>
          <a:srgbClr val="333300"/>
        </a:dk2>
        <a:lt2>
          <a:srgbClr val="3333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Quill Pen 3">
        <a:dk1>
          <a:srgbClr val="000000"/>
        </a:dk1>
        <a:lt1>
          <a:srgbClr val="00FFFF"/>
        </a:lt1>
        <a:dk2>
          <a:srgbClr val="0000FF"/>
        </a:dk2>
        <a:lt2>
          <a:srgbClr val="FFFF00"/>
        </a:lt2>
        <a:accent1>
          <a:srgbClr val="FF9900"/>
        </a:accent1>
        <a:accent2>
          <a:srgbClr val="00FFFF"/>
        </a:accent2>
        <a:accent3>
          <a:srgbClr val="AAAAFF"/>
        </a:accent3>
        <a:accent4>
          <a:srgbClr val="00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Quill Pen 4">
        <a:dk1>
          <a:srgbClr val="000000"/>
        </a:dk1>
        <a:lt1>
          <a:srgbClr val="FFCC66"/>
        </a:lt1>
        <a:dk2>
          <a:srgbClr val="800000"/>
        </a:dk2>
        <a:lt2>
          <a:srgbClr val="FFCC66"/>
        </a:lt2>
        <a:accent1>
          <a:srgbClr val="339933"/>
        </a:accent1>
        <a:accent2>
          <a:srgbClr val="CC6600"/>
        </a:accent2>
        <a:accent3>
          <a:srgbClr val="C0AAAA"/>
        </a:accent3>
        <a:accent4>
          <a:srgbClr val="DAAE56"/>
        </a:accent4>
        <a:accent5>
          <a:srgbClr val="ADCAAD"/>
        </a:accent5>
        <a:accent6>
          <a:srgbClr val="B95C00"/>
        </a:accent6>
        <a:hlink>
          <a:srgbClr val="0033CC"/>
        </a:hlink>
        <a:folHlink>
          <a:srgbClr val="FFCC66"/>
        </a:folHlink>
      </a:clrScheme>
      <a:clrMap bg1="dk2" tx1="lt1" bg2="dk1" tx2="lt2" accent1="accent1" accent2="accent2" accent3="accent3" accent4="accent4" accent5="accent5" accent6="accent6" hlink="hlink" folHlink="folHlink"/>
    </a:extraClrScheme>
    <a:extraClrScheme>
      <a:clrScheme name="Quill Pen 5">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Quill Pen 6">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Quill Pen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X:Templates:Presentations:Designs:Quill Pen</Template>
  <TotalTime>6750</TotalTime>
  <Words>6975</Words>
  <Application>Microsoft Macintosh PowerPoint</Application>
  <PresentationFormat>On-screen Show (4:3)</PresentationFormat>
  <Paragraphs>1288</Paragraphs>
  <Slides>108</Slides>
  <Notes>105</Notes>
  <HiddenSlides>0</HiddenSlides>
  <MMClips>0</MMClips>
  <ScaleCrop>false</ScaleCrop>
  <HeadingPairs>
    <vt:vector size="8" baseType="variant">
      <vt:variant>
        <vt:lpstr>Fonts Used</vt:lpstr>
      </vt:variant>
      <vt:variant>
        <vt:i4>22</vt:i4>
      </vt:variant>
      <vt:variant>
        <vt:lpstr>Theme</vt:lpstr>
      </vt:variant>
      <vt:variant>
        <vt:i4>20</vt:i4>
      </vt:variant>
      <vt:variant>
        <vt:lpstr>Embedded OLE Servers</vt:lpstr>
      </vt:variant>
      <vt:variant>
        <vt:i4>2</vt:i4>
      </vt:variant>
      <vt:variant>
        <vt:lpstr>Slide Titles</vt:lpstr>
      </vt:variant>
      <vt:variant>
        <vt:i4>108</vt:i4>
      </vt:variant>
    </vt:vector>
  </HeadingPairs>
  <TitlesOfParts>
    <vt:vector size="152" baseType="lpstr">
      <vt:lpstr>FZLiBian-S02S</vt:lpstr>
      <vt:lpstr>Liffo</vt:lpstr>
      <vt:lpstr>微軟正黑體</vt:lpstr>
      <vt:lpstr>SimSun</vt:lpstr>
      <vt:lpstr>Arial</vt:lpstr>
      <vt:lpstr>Arial Black</vt:lpstr>
      <vt:lpstr>Arial Narrow</vt:lpstr>
      <vt:lpstr>Arial Rounded MT Bold</vt:lpstr>
      <vt:lpstr>Book Antiqua</vt:lpstr>
      <vt:lpstr>Calibri</vt:lpstr>
      <vt:lpstr>Comic Sans MS</vt:lpstr>
      <vt:lpstr>Geneva</vt:lpstr>
      <vt:lpstr>Helvetica</vt:lpstr>
      <vt:lpstr>Impact</vt:lpstr>
      <vt:lpstr>Monotype Sorts</vt:lpstr>
      <vt:lpstr>Symbol</vt:lpstr>
      <vt:lpstr>Tahoma</vt:lpstr>
      <vt:lpstr>Times</vt:lpstr>
      <vt:lpstr>Times New Roman</vt:lpstr>
      <vt:lpstr>Verdana</vt:lpstr>
      <vt:lpstr>Wingdings</vt:lpstr>
      <vt:lpstr>Wingdings 3</vt:lpstr>
      <vt:lpstr>Lock And Key</vt:lpstr>
      <vt:lpstr>Project Overview (Standard)</vt:lpstr>
      <vt:lpstr>Default Design</vt:lpstr>
      <vt:lpstr>Orbit</vt:lpstr>
      <vt:lpstr>1_Default Design</vt:lpstr>
      <vt:lpstr>Topo</vt:lpstr>
      <vt:lpstr>Quill Pen</vt:lpstr>
      <vt:lpstr>21_Default Design</vt:lpstr>
      <vt:lpstr>5_Orbit</vt:lpstr>
      <vt:lpstr>6_MEADOW</vt:lpstr>
      <vt:lpstr>3_Default Design</vt:lpstr>
      <vt:lpstr>4_Default Design</vt:lpstr>
      <vt:lpstr>2_Lock And Key</vt:lpstr>
      <vt:lpstr>3_Lock And Key</vt:lpstr>
      <vt:lpstr>2_Balance</vt:lpstr>
      <vt:lpstr>5_Default Design</vt:lpstr>
      <vt:lpstr>untitled 2</vt:lpstr>
      <vt:lpstr>1_Lock And Key</vt:lpstr>
      <vt:lpstr>2_Default Design</vt:lpstr>
      <vt:lpstr>11_Default Design</vt:lpstr>
      <vt:lpstr>Photo Editor Photo</vt:lpstr>
      <vt:lpstr>Document</vt:lpstr>
      <vt:lpstr>解开旧约年代学的谜</vt:lpstr>
      <vt:lpstr>创世纪5 小组讨论问题</vt:lpstr>
      <vt:lpstr>我们的问题</vt:lpstr>
      <vt:lpstr>我们查考的方式</vt:lpstr>
      <vt:lpstr>什么是旧约年代学？</vt:lpstr>
      <vt:lpstr>为何旧约年代学如此重要？</vt:lpstr>
      <vt:lpstr>历史家如何确定旧业的年代学？</vt:lpstr>
      <vt:lpstr>历史家如何确定旧业的年代学？</vt:lpstr>
      <vt:lpstr>PowerPoint Presentation</vt:lpstr>
      <vt:lpstr>我们能从创世纪5及11章找出创造的日期吗？</vt:lpstr>
      <vt:lpstr>创世纪的谜 5及11章的家谱</vt:lpstr>
      <vt:lpstr>创世纪家谱之谜</vt:lpstr>
      <vt:lpstr>创世纪5章的家谱</vt:lpstr>
      <vt:lpstr>为何创世纪5及11章有间断？</vt:lpstr>
      <vt:lpstr>父亲在孩子出世的年龄</vt:lpstr>
      <vt:lpstr>为何创世纪5及11章有间断？</vt:lpstr>
      <vt:lpstr>创世纪5章短过路加福音3章</vt:lpstr>
      <vt:lpstr>为何创世纪5及11章有间断？</vt:lpstr>
      <vt:lpstr>两种看法</vt:lpstr>
      <vt:lpstr>间断所提出的论点</vt:lpstr>
      <vt:lpstr>直接年代学的支持</vt:lpstr>
      <vt:lpstr>如何确定地球的年龄？</vt:lpstr>
      <vt:lpstr>" 只需算一算。 "</vt:lpstr>
      <vt:lpstr>族长年表 (创世记. 5, 11)</vt:lpstr>
      <vt:lpstr>Methuselah's Death</vt:lpstr>
      <vt:lpstr> 创世纪5章的无差距观点</vt:lpstr>
      <vt:lpstr>洪水年表</vt:lpstr>
      <vt:lpstr>Flood Chronology</vt:lpstr>
      <vt:lpstr>Patriarch's long lives</vt:lpstr>
      <vt:lpstr>苏美尔国王的名单</vt:lpstr>
      <vt:lpstr>苏美尔国王的名单</vt:lpstr>
      <vt:lpstr>国家表</vt:lpstr>
      <vt:lpstr>国家表是否准确 (创世记 10-11)?</vt:lpstr>
      <vt:lpstr>水气笼罩 理论</vt:lpstr>
      <vt:lpstr>福音主义不同意</vt:lpstr>
      <vt:lpstr>从发现中得到的结论</vt:lpstr>
      <vt:lpstr>PowerPoint Presentation</vt:lpstr>
      <vt:lpstr>列祖之谜</vt:lpstr>
      <vt:lpstr>列祖之谜</vt:lpstr>
      <vt:lpstr>埃及年代记</vt:lpstr>
      <vt:lpstr>贝利哈臣墓壁画</vt:lpstr>
      <vt:lpstr>从发现中得到的结论</vt:lpstr>
      <vt:lpstr>PowerPoint Presentation</vt:lpstr>
      <vt:lpstr>PowerPoint Presentation</vt:lpstr>
      <vt:lpstr>PowerPoint Presentation</vt:lpstr>
      <vt:lpstr>PowerPoint Presentation</vt:lpstr>
      <vt:lpstr>埃及历史</vt:lpstr>
      <vt:lpstr>新王朝的帝王</vt:lpstr>
      <vt:lpstr>Amenophis II</vt:lpstr>
      <vt:lpstr>新王朝的帝王</vt:lpstr>
      <vt:lpstr>埃及的矛盾历史</vt:lpstr>
      <vt:lpstr>埃及历史</vt:lpstr>
      <vt:lpstr>PowerPoint Presentation</vt:lpstr>
      <vt:lpstr>PowerPoint Presentation</vt:lpstr>
      <vt:lpstr>埃及 寄居 年表对比   取于（第一列自加）John H. Walton, Chronological and Background Charts of the OT, 2d ed., 99 (cf. OTS, 108a-b) </vt:lpstr>
      <vt:lpstr>埃及人寄居年表评估  我的研究与 John H. Walton, Chronological and Background Charts of the OT, 2d ed., 99 (cf. OTS, 108)互相联合</vt:lpstr>
      <vt:lpstr>出埃及之谜</vt:lpstr>
      <vt:lpstr>小组讨论</vt:lpstr>
      <vt:lpstr>早期出埃及（1446年）</vt:lpstr>
      <vt:lpstr>耶弗他 对战  亚扪人</vt:lpstr>
      <vt:lpstr>早期的出埃及(1446)</vt:lpstr>
      <vt:lpstr>早期出埃及（1446年）</vt:lpstr>
      <vt:lpstr>马尼他石柱</vt:lpstr>
      <vt:lpstr>早期出埃及（1446年）</vt:lpstr>
      <vt:lpstr>迟期出埃及（1266-1299年）</vt:lpstr>
      <vt:lpstr>迟期出埃及（1266-1299年）</vt:lpstr>
      <vt:lpstr>迟期出埃及（1266-1299年）</vt:lpstr>
      <vt:lpstr>出埃及 日期   John H. Walton, Chronological and Background Charts of the OT,  2d ed., 102-3 </vt:lpstr>
      <vt:lpstr>PowerPoint Presentation</vt:lpstr>
      <vt:lpstr>我们认为呢？</vt:lpstr>
      <vt:lpstr>从发现中得到的结论</vt:lpstr>
      <vt:lpstr>PowerPoint Presentation</vt:lpstr>
      <vt:lpstr>士师记之秘</vt:lpstr>
      <vt:lpstr>PowerPoint Presentation</vt:lpstr>
      <vt:lpstr>士师统治之年 </vt:lpstr>
      <vt:lpstr>有可能性的答案</vt:lpstr>
      <vt:lpstr>PowerPoint Presentation</vt:lpstr>
      <vt:lpstr>我们认为呢？</vt:lpstr>
      <vt:lpstr>旧约先祖及士师们</vt:lpstr>
      <vt:lpstr>旧约先祖及士师们</vt:lpstr>
      <vt:lpstr>旧约先祖及士师们</vt:lpstr>
      <vt:lpstr>从发现中得到的结论</vt:lpstr>
      <vt:lpstr>PowerPoint Presentation</vt:lpstr>
      <vt:lpstr>PowerPoint Presentation</vt:lpstr>
      <vt:lpstr>列王之谜</vt:lpstr>
      <vt:lpstr>以色列的列王年表必要吗？</vt:lpstr>
      <vt:lpstr>犹大列王作王年期</vt:lpstr>
      <vt:lpstr>不一致的理由建议</vt:lpstr>
      <vt:lpstr>建议的答案</vt:lpstr>
      <vt:lpstr>基色(Gezer)   历法</vt:lpstr>
      <vt:lpstr>基色(Gezer)   历法</vt:lpstr>
      <vt:lpstr>犹太人的年历</vt:lpstr>
      <vt:lpstr>以色列 的日历</vt:lpstr>
      <vt:lpstr>以色列 的日历</vt:lpstr>
      <vt:lpstr>费毅乐(Thiele)的答案</vt:lpstr>
      <vt:lpstr>费毅乐(Thiele)的答案</vt:lpstr>
      <vt:lpstr>旧约列王及先知的图表</vt:lpstr>
      <vt:lpstr>旧约列王及先知的图表</vt:lpstr>
      <vt:lpstr>我们认为呢？</vt:lpstr>
      <vt:lpstr>从发现中得到的结论</vt:lpstr>
      <vt:lpstr>旧业年表</vt:lpstr>
      <vt:lpstr>我们的结论</vt:lpstr>
      <vt:lpstr>我们如何应用这些？</vt:lpstr>
      <vt:lpstr>文献目录</vt:lpstr>
      <vt:lpstr>一些有用的网站</vt:lpstr>
      <vt:lpstr>为何年代学如此重要？</vt:lpstr>
      <vt:lpstr>旧约全书背景链接地址 BibleStudyDownloads.org</vt:lpstr>
      <vt:lpstr>Black</vt:lpstr>
    </vt:vector>
  </TitlesOfParts>
  <Company>뿿쾐뿿컰뿿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Bible Chronology</dc:title>
  <dc:creator>Rick Griffith</dc:creator>
  <cp:lastModifiedBy>Rick Griffith</cp:lastModifiedBy>
  <cp:revision>430</cp:revision>
  <dcterms:created xsi:type="dcterms:W3CDTF">2003-12-08T08:50:36Z</dcterms:created>
  <dcterms:modified xsi:type="dcterms:W3CDTF">2019-11-15T12:11:48Z</dcterms:modified>
</cp:coreProperties>
</file>