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theme/theme9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3" r:id="rId2"/>
    <p:sldMasterId id="2147483651" r:id="rId3"/>
    <p:sldMasterId id="2147483650" r:id="rId4"/>
    <p:sldMasterId id="2147483652" r:id="rId5"/>
    <p:sldMasterId id="2147483827" r:id="rId6"/>
    <p:sldMasterId id="2147483839" r:id="rId7"/>
    <p:sldMasterId id="2147483851" r:id="rId8"/>
    <p:sldMasterId id="2147483863" r:id="rId9"/>
    <p:sldMasterId id="2147483865" r:id="rId10"/>
  </p:sldMasterIdLst>
  <p:notesMasterIdLst>
    <p:notesMasterId r:id="rId41"/>
  </p:notesMasterIdLst>
  <p:handoutMasterIdLst>
    <p:handoutMasterId r:id="rId42"/>
  </p:handoutMasterIdLst>
  <p:sldIdLst>
    <p:sldId id="258" r:id="rId11"/>
    <p:sldId id="257" r:id="rId12"/>
    <p:sldId id="260" r:id="rId13"/>
    <p:sldId id="259" r:id="rId14"/>
    <p:sldId id="309" r:id="rId15"/>
    <p:sldId id="308" r:id="rId16"/>
    <p:sldId id="310" r:id="rId17"/>
    <p:sldId id="304" r:id="rId18"/>
    <p:sldId id="305" r:id="rId19"/>
    <p:sldId id="311" r:id="rId20"/>
    <p:sldId id="306" r:id="rId21"/>
    <p:sldId id="317" r:id="rId22"/>
    <p:sldId id="312" r:id="rId23"/>
    <p:sldId id="307" r:id="rId24"/>
    <p:sldId id="319" r:id="rId25"/>
    <p:sldId id="320" r:id="rId26"/>
    <p:sldId id="268" r:id="rId27"/>
    <p:sldId id="269" r:id="rId28"/>
    <p:sldId id="270" r:id="rId29"/>
    <p:sldId id="313" r:id="rId30"/>
    <p:sldId id="314" r:id="rId31"/>
    <p:sldId id="323" r:id="rId32"/>
    <p:sldId id="324" r:id="rId33"/>
    <p:sldId id="261" r:id="rId34"/>
    <p:sldId id="318" r:id="rId35"/>
    <p:sldId id="262" r:id="rId36"/>
    <p:sldId id="334" r:id="rId37"/>
    <p:sldId id="335" r:id="rId38"/>
    <p:sldId id="321" r:id="rId39"/>
    <p:sldId id="322" r:id="rId4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新細明體" pitchFamily="-84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新細明體" pitchFamily="-84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新細明體" pitchFamily="-84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新細明體" pitchFamily="-84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新細明體" pitchFamily="-84" charset="-120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新細明體" pitchFamily="-84" charset="-120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新細明體" pitchFamily="-84" charset="-120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新細明體" pitchFamily="-84" charset="-120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新細明體" pitchFamily="-84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00093"/>
    <a:srgbClr val="6E0043"/>
    <a:srgbClr val="DC0081"/>
    <a:srgbClr val="B50069"/>
    <a:srgbClr val="000000"/>
    <a:srgbClr val="006600"/>
    <a:srgbClr val="FF0000"/>
    <a:srgbClr val="FFFF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1"/>
    <p:restoredTop sz="94674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4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tableStyles" Target="tableStyles.xml"/><Relationship Id="rId20" Type="http://schemas.openxmlformats.org/officeDocument/2006/relationships/slide" Target="slides/slide10.xml"/><Relationship Id="rId41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4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5" Type="http://schemas.openxmlformats.org/officeDocument/2006/relationships/slide" Target="slides/slide24.xml"/><Relationship Id="rId4" Type="http://schemas.openxmlformats.org/officeDocument/2006/relationships/slide" Target="slides/slide1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9766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/>
              <a:t>Click to edit Master notes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</a:p>
        </p:txBody>
      </p:sp>
      <p:sp>
        <p:nvSpPr>
          <p:cNvPr id="4096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2262259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8" charset="0"/>
        <a:ea typeface="MS PGothic" pitchFamily="34" charset="-128"/>
        <a:cs typeface="Geneva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8" charset="0"/>
        <a:ea typeface="Geneva" pitchFamily="-108" charset="-128"/>
        <a:cs typeface="Geneva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8" charset="0"/>
        <a:ea typeface="Geneva" pitchFamily="-108" charset="-128"/>
        <a:cs typeface="Geneva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8" charset="0"/>
        <a:ea typeface="Geneva" pitchFamily="-108" charset="-128"/>
        <a:cs typeface="Geneva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8" charset="0"/>
        <a:ea typeface="Geneva" pitchFamily="-108" charset="-128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itchFamily="34" charset="0"/>
              <a:ea typeface="新細明體" pitchFamily="-84" charset="-12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itchFamily="34" charset="0"/>
              <a:ea typeface="新細明體" pitchFamily="-84" charset="-12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itchFamily="34" charset="0"/>
              <a:ea typeface="新細明體" pitchFamily="-84" charset="-12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zh-TW">
                <a:solidFill>
                  <a:schemeClr val="accent2"/>
                </a:solidFill>
                <a:latin typeface="Arial" pitchFamily="34" charset="0"/>
                <a:ea typeface="新細明體" pitchFamily="-84" charset="-120"/>
              </a:rPr>
              <a:t>Remarks:1.</a:t>
            </a:r>
            <a:r>
              <a:rPr lang="zh-TW" altLang="en-US">
                <a:latin typeface="Arial" pitchFamily="34" charset="0"/>
                <a:ea typeface="新細明體" pitchFamily="-84" charset="-120"/>
              </a:rPr>
              <a:t>法律，</a:t>
            </a:r>
            <a:r>
              <a:rPr lang="en-US" altLang="zh-TW">
                <a:solidFill>
                  <a:schemeClr val="accent2"/>
                </a:solidFill>
                <a:latin typeface="Arial" pitchFamily="34" charset="0"/>
                <a:ea typeface="新細明體" pitchFamily="-84" charset="-120"/>
              </a:rPr>
              <a:t> 2.</a:t>
            </a:r>
            <a:r>
              <a:rPr lang="zh-TW" altLang="en-US">
                <a:solidFill>
                  <a:schemeClr val="accent2"/>
                </a:solidFill>
                <a:latin typeface="Arial" pitchFamily="34" charset="0"/>
                <a:ea typeface="新細明體" pitchFamily="-84" charset="-120"/>
              </a:rPr>
              <a:t>歷史</a:t>
            </a:r>
            <a:r>
              <a:rPr lang="en-US" altLang="zh-TW">
                <a:solidFill>
                  <a:schemeClr val="accent2"/>
                </a:solidFill>
                <a:latin typeface="Arial" pitchFamily="34" charset="0"/>
                <a:ea typeface="新細明體" pitchFamily="-84" charset="-120"/>
              </a:rPr>
              <a:t>,3.</a:t>
            </a:r>
            <a:r>
              <a:rPr lang="zh-TW" altLang="en-US">
                <a:solidFill>
                  <a:schemeClr val="accent2"/>
                </a:solidFill>
                <a:latin typeface="Arial" pitchFamily="34" charset="0"/>
                <a:ea typeface="新細明體" pitchFamily="-84" charset="-120"/>
              </a:rPr>
              <a:t>著作</a:t>
            </a:r>
            <a:r>
              <a:rPr lang="en-US" altLang="zh-TW">
                <a:solidFill>
                  <a:schemeClr val="accent2"/>
                </a:solidFill>
                <a:latin typeface="Arial" pitchFamily="34" charset="0"/>
                <a:ea typeface="新細明體" pitchFamily="-84" charset="-120"/>
              </a:rPr>
              <a:t>,4.</a:t>
            </a:r>
            <a:r>
              <a:rPr lang="zh-TW" altLang="en-US">
                <a:solidFill>
                  <a:schemeClr val="accent2"/>
                </a:solidFill>
                <a:latin typeface="Arial" pitchFamily="34" charset="0"/>
                <a:ea typeface="新細明體" pitchFamily="-84" charset="-120"/>
              </a:rPr>
              <a:t>預言</a:t>
            </a:r>
            <a:r>
              <a:rPr lang="en-US" altLang="zh-TW">
                <a:solidFill>
                  <a:schemeClr val="accent2"/>
                </a:solidFill>
                <a:latin typeface="Arial" pitchFamily="34" charset="0"/>
                <a:ea typeface="新細明體" pitchFamily="-84" charset="-120"/>
              </a:rPr>
              <a:t>,</a:t>
            </a:r>
            <a:r>
              <a:rPr lang="en-US" altLang="zh-TW">
                <a:latin typeface="Arial" pitchFamily="34" charset="0"/>
                <a:ea typeface="新細明體" pitchFamily="-84" charset="-120"/>
              </a:rPr>
              <a:t>5.</a:t>
            </a:r>
            <a:r>
              <a:rPr lang="zh-TW" altLang="en-US">
                <a:solidFill>
                  <a:schemeClr val="accent2"/>
                </a:solidFill>
                <a:latin typeface="Arial" pitchFamily="34" charset="0"/>
                <a:ea typeface="新細明體" pitchFamily="-84" charset="-120"/>
              </a:rPr>
              <a:t>福音</a:t>
            </a:r>
            <a:r>
              <a:rPr lang="en-US" altLang="zh-TW">
                <a:solidFill>
                  <a:schemeClr val="accent2"/>
                </a:solidFill>
                <a:latin typeface="Arial" pitchFamily="34" charset="0"/>
                <a:ea typeface="新細明體" pitchFamily="-84" charset="-120"/>
              </a:rPr>
              <a:t>,</a:t>
            </a:r>
            <a:r>
              <a:rPr lang="en-US" altLang="zh-TW">
                <a:latin typeface="Arial" pitchFamily="34" charset="0"/>
                <a:ea typeface="新細明體" pitchFamily="-84" charset="-120"/>
              </a:rPr>
              <a:t>,6.</a:t>
            </a:r>
            <a:r>
              <a:rPr lang="zh-TW" altLang="en-US">
                <a:latin typeface="Arial" pitchFamily="34" charset="0"/>
                <a:ea typeface="新細明體" pitchFamily="-84" charset="-120"/>
              </a:rPr>
              <a:t>使徒行傳</a:t>
            </a:r>
            <a:r>
              <a:rPr lang="en-US" altLang="zh-TW">
                <a:latin typeface="Arial" pitchFamily="34" charset="0"/>
                <a:ea typeface="新細明體" pitchFamily="-84" charset="-120"/>
              </a:rPr>
              <a:t>,7.</a:t>
            </a:r>
            <a:r>
              <a:rPr lang="zh-TW" altLang="en-US">
                <a:latin typeface="Arial" pitchFamily="34" charset="0"/>
                <a:ea typeface="新細明體" pitchFamily="-84" charset="-120"/>
              </a:rPr>
              <a:t>書信</a:t>
            </a:r>
            <a:r>
              <a:rPr lang="en-US" altLang="zh-TW">
                <a:latin typeface="Arial" pitchFamily="34" charset="0"/>
                <a:ea typeface="新細明體" pitchFamily="-84" charset="-120"/>
              </a:rPr>
              <a:t>,8</a:t>
            </a:r>
            <a:r>
              <a:rPr lang="zh-TW" altLang="en-US">
                <a:latin typeface="Arial" pitchFamily="34" charset="0"/>
                <a:ea typeface="新細明體" pitchFamily="-84" charset="-120"/>
              </a:rPr>
              <a:t>書信</a:t>
            </a:r>
            <a:endParaRPr lang="en-US" altLang="zh-TW">
              <a:latin typeface="Arial" pitchFamily="34" charset="0"/>
              <a:ea typeface="新細明體" pitchFamily="-84" charset="-12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800">
              <a:solidFill>
                <a:schemeClr val="bg1"/>
              </a:solidFill>
              <a:latin typeface="Arial" pitchFamily="34" charset="0"/>
              <a:ea typeface="新細明體" pitchFamily="-84" charset="-12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itchFamily="34" charset="0"/>
              <a:ea typeface="新細明體" pitchFamily="-84" charset="-12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9091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itchFamily="34" charset="0"/>
              <a:ea typeface="新細明體" pitchFamily="-84" charset="-12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itchFamily="34" charset="0"/>
              <a:ea typeface="新細明體" pitchFamily="-84" charset="-12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itchFamily="34" charset="0"/>
              <a:ea typeface="新細明體" pitchFamily="-84" charset="-12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itchFamily="34" charset="0"/>
              <a:ea typeface="新細明體" pitchFamily="-84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itchFamily="34" charset="0"/>
              <a:ea typeface="新細明體" pitchFamily="-84" charset="-12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31888" y="703263"/>
            <a:ext cx="4586287" cy="3440112"/>
          </a:xfrm>
          <a:solidFill>
            <a:srgbClr val="FFFFFF"/>
          </a:solidFill>
          <a:ln/>
        </p:spPr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52925"/>
            <a:ext cx="5000625" cy="407511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Arial" pitchFamily="34" charset="0"/>
              <a:ea typeface="新細明體" pitchFamily="-84" charset="-12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31888" y="703263"/>
            <a:ext cx="4586287" cy="3440112"/>
          </a:xfrm>
          <a:solidFill>
            <a:srgbClr val="FFFFFF"/>
          </a:solidFill>
          <a:ln/>
        </p:spPr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52925"/>
            <a:ext cx="5000625" cy="407511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Arial" pitchFamily="34" charset="0"/>
              <a:ea typeface="新細明體" pitchFamily="-84" charset="-12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D2E3950-CC90-48A4-8FA1-B7F08B55C16E}" type="slidenum">
              <a:rPr lang="en-US" altLang="en-US" sz="1200">
                <a:solidFill>
                  <a:srgbClr val="000000"/>
                </a:solidFill>
                <a:latin typeface="Comic Sans MS" pitchFamily="66" charset="0"/>
              </a:rPr>
              <a:pPr/>
              <a:t>22</a:t>
            </a:fld>
            <a:endParaRPr lang="en-US" altLang="en-US" sz="12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34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31888" y="703263"/>
            <a:ext cx="4586287" cy="3440112"/>
          </a:xfrm>
          <a:solidFill>
            <a:srgbClr val="FFFFFF"/>
          </a:solidFill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52925"/>
            <a:ext cx="5000625" cy="407511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240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BAD5404-0142-4982-860E-F52EEBBC5ADB}" type="slidenum">
              <a:rPr lang="en-US" altLang="en-US" sz="1200">
                <a:solidFill>
                  <a:srgbClr val="000000"/>
                </a:solidFill>
                <a:latin typeface="Comic Sans MS" pitchFamily="66" charset="0"/>
              </a:rPr>
              <a:pPr/>
              <a:t>23</a:t>
            </a:fld>
            <a:endParaRPr lang="en-US" altLang="en-US" sz="12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54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31888" y="703263"/>
            <a:ext cx="4586287" cy="3440112"/>
          </a:xfrm>
          <a:solidFill>
            <a:srgbClr val="FFFFFF"/>
          </a:solidFill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52925"/>
            <a:ext cx="5000625" cy="407511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240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zh-TW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新細明體" pitchFamily="-84" charset="-120"/>
              </a:rPr>
              <a:t>神說</a:t>
            </a: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新細明體" pitchFamily="-84" charset="-120"/>
              </a:rPr>
              <a:t>:</a:t>
            </a:r>
            <a:r>
              <a:rPr lang="zh-TW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新細明體" pitchFamily="-84" charset="-120"/>
              </a:rPr>
              <a:t>「我們要照著我們的形象，按著我們的樣式造人</a:t>
            </a: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新細明體" pitchFamily="-84" charset="-120"/>
              </a:rPr>
              <a:t>; </a:t>
            </a:r>
            <a:r>
              <a:rPr lang="zh-TW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新細明體" pitchFamily="-84" charset="-120"/>
              </a:rPr>
              <a:t>使他們管理海裏的魚ヽ空中的鳥ヽ地上的牲畜，以及全地，和地上所有爬行的生物</a:t>
            </a: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新細明體" pitchFamily="-84" charset="-120"/>
              </a:rPr>
              <a:t>!</a:t>
            </a:r>
            <a:r>
              <a:rPr lang="zh-TW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新細明體" pitchFamily="-84" charset="-120"/>
              </a:rPr>
              <a:t>」</a:t>
            </a: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新細明體" pitchFamily="-84" charset="-120"/>
              </a:rPr>
              <a:t>(</a:t>
            </a:r>
            <a:r>
              <a:rPr lang="zh-TW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新細明體" pitchFamily="-84" charset="-120"/>
              </a:rPr>
              <a:t>創 </a:t>
            </a: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新細明體" pitchFamily="-84" charset="-120"/>
              </a:rPr>
              <a:t>1:26)</a:t>
            </a:r>
            <a:r>
              <a:rPr lang="zh-TW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新細明體" pitchFamily="-84" charset="-120"/>
              </a:rPr>
              <a:t>。</a:t>
            </a:r>
          </a:p>
          <a:p>
            <a:pPr eaLnBrk="1" hangingPunct="1">
              <a:spcBef>
                <a:spcPct val="50000"/>
              </a:spcBef>
            </a:pPr>
            <a:r>
              <a:rPr lang="zh-TW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新細明體" pitchFamily="-84" charset="-120"/>
              </a:rPr>
              <a:t>於是，神照著自已的形象創造了人</a:t>
            </a: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新細明體" pitchFamily="-84" charset="-120"/>
              </a:rPr>
              <a:t>; </a:t>
            </a:r>
            <a:r>
              <a:rPr lang="zh-TW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新細明體" pitchFamily="-84" charset="-120"/>
              </a:rPr>
              <a:t>就是照著祂的形象創造了人</a:t>
            </a: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新細明體" pitchFamily="-84" charset="-120"/>
              </a:rPr>
              <a:t>;</a:t>
            </a:r>
            <a:r>
              <a:rPr lang="zh-TW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新細明體" pitchFamily="-84" charset="-120"/>
              </a:rPr>
              <a:t>祂所創造的有男有女</a:t>
            </a: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新細明體" pitchFamily="-84" charset="-120"/>
              </a:rPr>
              <a:t>(</a:t>
            </a:r>
            <a:r>
              <a:rPr lang="zh-TW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新細明體" pitchFamily="-84" charset="-120"/>
              </a:rPr>
              <a:t>創 </a:t>
            </a: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新細明體" pitchFamily="-84" charset="-120"/>
              </a:rPr>
              <a:t>1:27)</a:t>
            </a:r>
            <a:r>
              <a:rPr lang="zh-TW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新細明體" pitchFamily="-84" charset="-120"/>
              </a:rPr>
              <a:t>。</a:t>
            </a:r>
          </a:p>
          <a:p>
            <a:pPr eaLnBrk="1" hangingPunct="1">
              <a:spcBef>
                <a:spcPct val="50000"/>
              </a:spcBef>
            </a:pPr>
            <a:r>
              <a:rPr lang="zh-TW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新細明體" pitchFamily="-84" charset="-120"/>
              </a:rPr>
              <a:t>神就是賜福給他們，對他們說</a:t>
            </a: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新細明體" pitchFamily="-84" charset="-120"/>
              </a:rPr>
              <a:t>:</a:t>
            </a:r>
            <a:r>
              <a:rPr lang="zh-TW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新細明體" pitchFamily="-84" charset="-120"/>
              </a:rPr>
              <a:t>「要繁殖增多，充滿這地，征服它</a:t>
            </a: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新細明體" pitchFamily="-84" charset="-120"/>
              </a:rPr>
              <a:t>;</a:t>
            </a:r>
            <a:r>
              <a:rPr lang="zh-TW" altLang="en-US" b="1" u="sng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新細明體" pitchFamily="-84" charset="-120"/>
              </a:rPr>
              <a:t>也要管理海裏的魚，空中的鳥</a:t>
            </a:r>
            <a:r>
              <a:rPr lang="zh-TW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新細明體" pitchFamily="-84" charset="-120"/>
              </a:rPr>
              <a:t>和地上所有爬行的生物。」 </a:t>
            </a: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新細明體" pitchFamily="-84" charset="-120"/>
              </a:rPr>
              <a:t>(</a:t>
            </a:r>
            <a:r>
              <a:rPr lang="zh-TW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新細明體" pitchFamily="-84" charset="-120"/>
              </a:rPr>
              <a:t>創 </a:t>
            </a: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新細明體" pitchFamily="-84" charset="-120"/>
              </a:rPr>
              <a:t>1:28)</a:t>
            </a:r>
          </a:p>
          <a:p>
            <a:pPr eaLnBrk="1" hangingPunct="1">
              <a:spcBef>
                <a:spcPct val="50000"/>
              </a:spcBef>
            </a:pPr>
            <a:endParaRPr lang="en-US" altLang="zh-TW" b="1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新細明體" pitchFamily="-84" charset="-120"/>
            </a:endParaRPr>
          </a:p>
          <a:p>
            <a:pPr eaLnBrk="1" hangingPunct="1">
              <a:spcBef>
                <a:spcPct val="50000"/>
              </a:spcBef>
            </a:pPr>
            <a:endParaRPr lang="en-US" altLang="zh-TW" b="1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新細明體" pitchFamily="-84" charset="-120"/>
            </a:endParaRPr>
          </a:p>
          <a:p>
            <a:endParaRPr lang="zh-TW" altLang="en-US">
              <a:latin typeface="Arial" pitchFamily="34" charset="0"/>
              <a:ea typeface="新細明體" pitchFamily="-84" charset="-12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fld id="{FBB116E9-0347-4AE9-A684-AA9AD0C59532}" type="slidenum">
              <a:rPr lang="zh-CN" altLang="en-US">
                <a:solidFill>
                  <a:srgbClr val="000000"/>
                </a:solidFill>
              </a:rPr>
              <a:pPr/>
              <a:t>25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80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solidFill>
            <a:srgbClr val="FFFFFF"/>
          </a:solidFill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en-US" dirty="0">
              <a:latin typeface="Arial" pitchFamily="34" charset="0"/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01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>
              <a:latin typeface="Arial" pitchFamily="34" charset="0"/>
              <a:ea typeface="新細明體" pitchFamily="-84" charset="-12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16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16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E71FD3BA-F0B8-DA4C-B590-69A23FF2915B}" type="slidenum">
              <a:rPr lang="en-US" sz="1200" b="0">
                <a:solidFill>
                  <a:srgbClr val="000000"/>
                </a:solidFill>
                <a:latin typeface="Times New Roman" charset="0"/>
              </a:rPr>
              <a:pPr/>
              <a:t>29</a:t>
            </a:fld>
            <a:endParaRPr lang="en-US" sz="1200" b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37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The explanation for free!</a:t>
            </a:r>
          </a:p>
          <a:p>
            <a:pPr eaLnBrk="1" hangingPunct="1"/>
            <a:r>
              <a:rPr lang="en-US" dirty="0">
                <a:latin typeface="Arial" charset="0"/>
              </a:rPr>
              <a:t>OT</a:t>
            </a:r>
            <a:r>
              <a:rPr lang="en-US" baseline="0" dirty="0">
                <a:latin typeface="Arial" charset="0"/>
              </a:rPr>
              <a:t> Backgrounds </a:t>
            </a:r>
            <a:r>
              <a:rPr lang="en-US" dirty="0">
                <a:latin typeface="Arial" charset="0"/>
              </a:rPr>
              <a:t>link address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>
                <a:latin typeface="Arial" pitchFamily="34" charset="0"/>
                <a:ea typeface="新細明體" pitchFamily="-84" charset="-120"/>
              </a:rPr>
              <a:t>What principles will assure that our theme for the OT and NT is accurate?</a:t>
            </a:r>
          </a:p>
          <a:p>
            <a:pPr lvl="3"/>
            <a:r>
              <a:rPr lang="en-US" altLang="zh-TW">
                <a:latin typeface="Arial" pitchFamily="34" charset="0"/>
                <a:ea typeface="新細明體" pitchFamily="-84" charset="-120"/>
              </a:rPr>
              <a:t>The theme should come out of the text rather be imposed on the text from systematic theology.</a:t>
            </a:r>
          </a:p>
          <a:p>
            <a:pPr lvl="3"/>
            <a:r>
              <a:rPr lang="en-US" altLang="zh-TW">
                <a:latin typeface="Arial" pitchFamily="34" charset="0"/>
                <a:ea typeface="新細明體" pitchFamily="-84" charset="-120"/>
              </a:rPr>
              <a:t>It should be comprehensive enough to cover all of Scripture from Genesis 1 to Revelation 22.</a:t>
            </a:r>
          </a:p>
          <a:p>
            <a:pPr lvl="3"/>
            <a:r>
              <a:rPr lang="en-US" altLang="zh-TW">
                <a:latin typeface="Arial" pitchFamily="34" charset="0"/>
                <a:ea typeface="新細明體" pitchFamily="-84" charset="-120"/>
              </a:rPr>
              <a:t>It should be narrow enough and specific enough to be helpful (e.g., it is not helpful to say that the Bible talks about “life”).</a:t>
            </a:r>
          </a:p>
          <a:p>
            <a:pPr lvl="3"/>
            <a:r>
              <a:rPr lang="en-US" altLang="zh-TW">
                <a:latin typeface="Arial" pitchFamily="34" charset="0"/>
                <a:ea typeface="新細明體" pitchFamily="-84" charset="-120"/>
              </a:rPr>
              <a:t>Since God is the main subject of the Word, it should focus more on God than man.</a:t>
            </a:r>
          </a:p>
          <a:p>
            <a:endParaRPr lang="zh-TW" altLang="en-US">
              <a:latin typeface="Arial" pitchFamily="34" charset="0"/>
              <a:ea typeface="新細明體" pitchFamily="-84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itchFamily="34" charset="0"/>
              <a:ea typeface="新細明體" pitchFamily="-84" charset="-12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itchFamily="34" charset="0"/>
              <a:ea typeface="新細明體" pitchFamily="-84" charset="-12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itchFamily="34" charset="0"/>
              <a:ea typeface="新細明體" pitchFamily="-84" charset="-12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itchFamily="34" charset="0"/>
              <a:ea typeface="新細明體" pitchFamily="-84" charset="-12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>
                <a:latin typeface="Arial" pitchFamily="34" charset="0"/>
                <a:ea typeface="新細明體" pitchFamily="-84" charset="-120"/>
              </a:rPr>
              <a:t>Human history narrowed down to Jesus Christ and expanded from there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>
                <a:latin typeface="Arial" pitchFamily="34" charset="0"/>
                <a:ea typeface="新細明體" pitchFamily="-84" charset="-120"/>
              </a:rPr>
              <a:t>The person of Christ bridges the OT and the NT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61689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370449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705563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89523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950821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097221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5189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3204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2815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7530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28" charset="0"/>
                  <a:ea typeface="新細明體" pitchFamily="18" charset="-128"/>
                  <a:cs typeface="新細明體" pitchFamily="18" charset="-128"/>
                </a:endParaRPr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199833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 altLang="zh-TW"/>
              <a:t>Click to edit Master title style</a:t>
            </a:r>
          </a:p>
        </p:txBody>
      </p:sp>
      <p:sp>
        <p:nvSpPr>
          <p:cNvPr id="199834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pitchFamily="-128" charset="0"/>
              <a:buNone/>
              <a:defRPr/>
            </a:lvl1pPr>
          </a:lstStyle>
          <a:p>
            <a:r>
              <a:rPr lang="en-US" altLang="zh-TW"/>
              <a:t>Click to edit Master subtitle style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</a:lstStyle>
          <a:p>
            <a:endParaRPr lang="en-US" altLang="zh-TW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</a:lstStyle>
          <a:p>
            <a:endParaRPr lang="en-US" altLang="zh-TW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</a:lstStyle>
          <a:p>
            <a:fld id="{6644FDA7-5BF1-4A53-B4AC-7412752C1461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09913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868F44-8556-4761-9570-AED9E50C9289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94571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23F9B5-DE2E-4778-8807-B78571BE43FA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32341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3355BE-9872-4C69-86A3-07DF5E893740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1406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FF3BFF-15F2-44E3-8164-7EB64688B29C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947184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7F98A7-E070-4542-B541-E3A8965E00A8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91330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81925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98FC4B-83B8-44D4-BA3C-492F4CF57296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581009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874140-8718-4DBD-AD2E-2AB582BC71B6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062047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EA16C9-309B-4E71-A70A-EBAD275F4BC4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61047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A1E2B4-5082-4F7A-B091-402B44244DA9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5732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43EE78-02DC-4D57-9369-C42C1969F5F2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066383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73847264"/>
      </p:ext>
    </p:extLst>
  </p:cSld>
  <p:clrMapOvr>
    <a:masterClrMapping/>
  </p:clrMapOvr>
  <p:transition spd="slow">
    <p:cut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1365686"/>
      </p:ext>
    </p:extLst>
  </p:cSld>
  <p:clrMapOvr>
    <a:masterClrMapping/>
  </p:clrMapOvr>
  <p:transition spd="slow">
    <p:cut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6616917"/>
      </p:ext>
    </p:extLst>
  </p:cSld>
  <p:clrMapOvr>
    <a:masterClrMapping/>
  </p:clrMapOvr>
  <p:transition spd="slow">
    <p:cut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4837311"/>
      </p:ext>
    </p:extLst>
  </p:cSld>
  <p:clrMapOvr>
    <a:masterClrMapping/>
  </p:clrMapOvr>
  <p:transition spd="slow">
    <p:cut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060428"/>
      </p:ext>
    </p:extLst>
  </p:cSld>
  <p:clrMapOvr>
    <a:masterClrMapping/>
  </p:clrMapOvr>
  <p:transition spd="slow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838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3075897"/>
      </p:ext>
    </p:extLst>
  </p:cSld>
  <p:clrMapOvr>
    <a:masterClrMapping/>
  </p:clrMapOvr>
  <p:transition spd="slow">
    <p:cut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477589"/>
      </p:ext>
    </p:extLst>
  </p:cSld>
  <p:clrMapOvr>
    <a:masterClrMapping/>
  </p:clrMapOvr>
  <p:transition spd="slow">
    <p:cut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6085193"/>
      </p:ext>
    </p:extLst>
  </p:cSld>
  <p:clrMapOvr>
    <a:masterClrMapping/>
  </p:clrMapOvr>
  <p:transition spd="slow">
    <p:cut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8733544"/>
      </p:ext>
    </p:extLst>
  </p:cSld>
  <p:clrMapOvr>
    <a:masterClrMapping/>
  </p:clrMapOvr>
  <p:transition spd="slow">
    <p:cut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1619338"/>
      </p:ext>
    </p:extLst>
  </p:cSld>
  <p:clrMapOvr>
    <a:masterClrMapping/>
  </p:clrMapOvr>
  <p:transition spd="slow">
    <p:cut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8148789"/>
      </p:ext>
    </p:extLst>
  </p:cSld>
  <p:clrMapOvr>
    <a:masterClrMapping/>
  </p:clrMapOvr>
  <p:transition spd="slow">
    <p:cut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5B0927-D2BC-4027-927E-080A4F49BBE6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90389012"/>
      </p:ext>
    </p:extLst>
  </p:cSld>
  <p:clrMapOvr>
    <a:masterClrMapping/>
  </p:clrMapOvr>
  <p:transition spd="med">
    <p:randomBar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F5F31E-56F3-4A63-AA50-C466CA60C1FD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10967328"/>
      </p:ext>
    </p:extLst>
  </p:cSld>
  <p:clrMapOvr>
    <a:masterClrMapping/>
  </p:clrMapOvr>
  <p:transition spd="med">
    <p:randomBa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EBDA9B-B8D9-4476-A2DB-54A4ED39B7F3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6535851"/>
      </p:ext>
    </p:extLst>
  </p:cSld>
  <p:clrMapOvr>
    <a:masterClrMapping/>
  </p:clrMapOvr>
  <p:transition spd="med">
    <p:randomBar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B89C24-E07C-4BA4-B1D2-2C2BBAC0384E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6895914"/>
      </p:ext>
    </p:extLst>
  </p:cSld>
  <p:clrMapOvr>
    <a:masterClrMapping/>
  </p:clrMapOvr>
  <p:transition spd="med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20393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E5AD22-FA8F-4832-9640-7E9A86150D6F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66460691"/>
      </p:ext>
    </p:extLst>
  </p:cSld>
  <p:clrMapOvr>
    <a:masterClrMapping/>
  </p:clrMapOvr>
  <p:transition spd="med">
    <p:randomBar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2A4E06-5B7E-4166-8734-FC1EDB986FAD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62352826"/>
      </p:ext>
    </p:extLst>
  </p:cSld>
  <p:clrMapOvr>
    <a:masterClrMapping/>
  </p:clrMapOvr>
  <p:transition spd="med">
    <p:randomBar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BACABC-7541-4BC4-86FE-901625E7EAFC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31311928"/>
      </p:ext>
    </p:extLst>
  </p:cSld>
  <p:clrMapOvr>
    <a:masterClrMapping/>
  </p:clrMapOvr>
  <p:transition spd="med">
    <p:randomBar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8F9E77-33BA-41C5-B15D-71841F33212F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53927738"/>
      </p:ext>
    </p:extLst>
  </p:cSld>
  <p:clrMapOvr>
    <a:masterClrMapping/>
  </p:clrMapOvr>
  <p:transition spd="med">
    <p:randomBar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A01F86-B3C7-41D6-82A6-5FD8803DA8BE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92175598"/>
      </p:ext>
    </p:extLst>
  </p:cSld>
  <p:clrMapOvr>
    <a:masterClrMapping/>
  </p:clrMapOvr>
  <p:transition spd="med">
    <p:randomBar dir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92E2A5-457C-47D7-8386-26B4BA70BFDD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98614483"/>
      </p:ext>
    </p:extLst>
  </p:cSld>
  <p:clrMapOvr>
    <a:masterClrMapping/>
  </p:clrMapOvr>
  <p:transition spd="med">
    <p:randomBar dir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84E6D4-C698-42BE-8164-EA57ECC3E14A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19193570"/>
      </p:ext>
    </p:extLst>
  </p:cSld>
  <p:clrMapOvr>
    <a:masterClrMapping/>
  </p:clrMapOvr>
  <p:transition spd="med">
    <p:randomBar dir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3C46C2-1DDA-484A-8B0C-90D52CB9E16C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09573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A4C59E-E7B5-4E00-B2A4-1640BBAA0EBE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181865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00C427-4F50-4C17-A008-7E3FB777F2CB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4941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36104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61E1E5-7FF2-4F6D-8179-E76572B76AA6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746620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BE4B3C-44E1-4D6C-9281-FED1E69D519F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861756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6A7C2B-C31B-42C4-A41E-3173C527245A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787447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41C0CC-9E93-494B-8C15-554BE51DC88A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602446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2A4C34-4A89-4971-A91A-3C10027B63F3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612090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012281-CBF1-4FA5-BBC5-03CE83814E28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03423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9ED303-ED06-4674-B889-FEB2AF447096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976192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4976C5-2F51-4584-B523-89C56625E15E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223089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5A225E-5910-43D3-9A01-3F6EBBB5E0C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9845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D99BB6-F5E6-4675-BE89-D76503916EA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90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58629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1CB006-338D-464D-B0FA-4D9D6A0A222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7904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7FA750-2D0E-4060-836C-035C8A4E0ED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6121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66FF10-DABC-48F8-A414-21441613C96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4618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BEAA3F-064A-4FCA-A89D-7289B62BB88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2892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F3EBEF-C017-4745-B6B3-6C9333D9803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07635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0D20AD-E0B4-44E1-9523-859FC0F679D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1130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655805-FC2B-49FE-A804-027440F11BE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23856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1EA249-B60E-47F4-BEB2-13D027061CA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6937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A68644-A2DC-445B-A634-D0C96EEE1CF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8469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C2E05765-02FE-C745-8A86-30EB5B3E5D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10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26384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5BC55264-CAB4-1643-B8D2-9248AAA8DC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617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9B285DF7-DB10-FA46-9773-C24561E404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64111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4C820D39-9687-A24F-BE67-7A2363F42A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8268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278EA09A-0A7D-3546-9CBF-F6D30A191A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422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2FBEC784-D90E-D54D-94D9-CAC90AC3C1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8448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4AF70326-8E97-7A4E-A641-AD7CB8625C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99981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7E0BC50E-E1BD-4340-B9DF-1E9F61A0B4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0914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2106A40E-52F4-3E4F-BA25-3390960364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60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6931E6A0-4A22-604B-A18C-4F14BBD11A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522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63F8B693-5297-464C-8774-9052536362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68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87532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922431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43037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7289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98578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371176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356282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88336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9325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707431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935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350619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44302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9BE6185F-1188-4D1E-906F-800B91C4F5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390990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5386946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230411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922537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732631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005688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151603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598662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751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6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"/>
          <p:cNvGrpSpPr>
            <a:grpSpLocks/>
          </p:cNvGrpSpPr>
          <p:nvPr/>
        </p:nvGrpSpPr>
        <p:grpSpPr bwMode="auto">
          <a:xfrm>
            <a:off x="0" y="0"/>
            <a:ext cx="9145588" cy="6845300"/>
            <a:chOff x="0" y="0"/>
            <a:chExt cx="5761" cy="4312"/>
          </a:xfrm>
        </p:grpSpPr>
        <p:sp>
          <p:nvSpPr>
            <p:cNvPr id="1029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rgbClr val="000080"/>
                </a:gs>
                <a:gs pos="100000">
                  <a:srgbClr val="00002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9pPr>
            </a:lstStyle>
            <a:p>
              <a:endParaRPr lang="en-US" altLang="en-US"/>
            </a:p>
          </p:txBody>
        </p:sp>
        <p:sp useBgFill="1">
          <p:nvSpPr>
            <p:cNvPr id="1030" name="Freeform 3"/>
            <p:cNvSpPr>
              <a:spLocks/>
            </p:cNvSpPr>
            <p:nvPr/>
          </p:nvSpPr>
          <p:spPr bwMode="auto">
            <a:xfrm>
              <a:off x="0" y="73"/>
              <a:ext cx="5761" cy="4166"/>
            </a:xfrm>
            <a:custGeom>
              <a:avLst/>
              <a:gdLst>
                <a:gd name="T0" fmla="*/ 1 w 5761"/>
                <a:gd name="T1" fmla="*/ 3948 h 4166"/>
                <a:gd name="T2" fmla="*/ 1 w 5761"/>
                <a:gd name="T3" fmla="*/ 3997 h 4166"/>
                <a:gd name="T4" fmla="*/ 5760 w 5761"/>
                <a:gd name="T5" fmla="*/ 4105 h 4166"/>
                <a:gd name="T6" fmla="*/ 5760 w 5761"/>
                <a:gd name="T7" fmla="*/ 4165 h 4166"/>
                <a:gd name="T8" fmla="*/ 1 w 5761"/>
                <a:gd name="T9" fmla="*/ 61 h 4166"/>
                <a:gd name="T10" fmla="*/ 1 w 5761"/>
                <a:gd name="T11" fmla="*/ 108 h 4166"/>
                <a:gd name="T12" fmla="*/ 5760 w 5761"/>
                <a:gd name="T13" fmla="*/ 216 h 4166"/>
                <a:gd name="T14" fmla="*/ 5760 w 5761"/>
                <a:gd name="T15" fmla="*/ 277 h 4166"/>
                <a:gd name="T16" fmla="*/ 1 w 5761"/>
                <a:gd name="T17" fmla="*/ 384 h 4166"/>
                <a:gd name="T18" fmla="*/ 1 w 5761"/>
                <a:gd name="T19" fmla="*/ 432 h 4166"/>
                <a:gd name="T20" fmla="*/ 5760 w 5761"/>
                <a:gd name="T21" fmla="*/ 540 h 4166"/>
                <a:gd name="T22" fmla="*/ 5760 w 5761"/>
                <a:gd name="T23" fmla="*/ 600 h 4166"/>
                <a:gd name="T24" fmla="*/ 1 w 5761"/>
                <a:gd name="T25" fmla="*/ 708 h 4166"/>
                <a:gd name="T26" fmla="*/ 1 w 5761"/>
                <a:gd name="T27" fmla="*/ 756 h 4166"/>
                <a:gd name="T28" fmla="*/ 5760 w 5761"/>
                <a:gd name="T29" fmla="*/ 865 h 4166"/>
                <a:gd name="T30" fmla="*/ 5760 w 5761"/>
                <a:gd name="T31" fmla="*/ 925 h 4166"/>
                <a:gd name="T32" fmla="*/ 1 w 5761"/>
                <a:gd name="T33" fmla="*/ 1032 h 4166"/>
                <a:gd name="T34" fmla="*/ 1 w 5761"/>
                <a:gd name="T35" fmla="*/ 1080 h 4166"/>
                <a:gd name="T36" fmla="*/ 5760 w 5761"/>
                <a:gd name="T37" fmla="*/ 1188 h 4166"/>
                <a:gd name="T38" fmla="*/ 5760 w 5761"/>
                <a:gd name="T39" fmla="*/ 1248 h 4166"/>
                <a:gd name="T40" fmla="*/ 1 w 5761"/>
                <a:gd name="T41" fmla="*/ 1357 h 4166"/>
                <a:gd name="T42" fmla="*/ 1 w 5761"/>
                <a:gd name="T43" fmla="*/ 1404 h 4166"/>
                <a:gd name="T44" fmla="*/ 5760 w 5761"/>
                <a:gd name="T45" fmla="*/ 1512 h 4166"/>
                <a:gd name="T46" fmla="*/ 5760 w 5761"/>
                <a:gd name="T47" fmla="*/ 1572 h 4166"/>
                <a:gd name="T48" fmla="*/ 1 w 5761"/>
                <a:gd name="T49" fmla="*/ 1680 h 4166"/>
                <a:gd name="T50" fmla="*/ 1 w 5761"/>
                <a:gd name="T51" fmla="*/ 1728 h 4166"/>
                <a:gd name="T52" fmla="*/ 5760 w 5761"/>
                <a:gd name="T53" fmla="*/ 1836 h 4166"/>
                <a:gd name="T54" fmla="*/ 5760 w 5761"/>
                <a:gd name="T55" fmla="*/ 1896 h 4166"/>
                <a:gd name="T56" fmla="*/ 1 w 5761"/>
                <a:gd name="T57" fmla="*/ 2005 h 4166"/>
                <a:gd name="T58" fmla="*/ 1 w 5761"/>
                <a:gd name="T59" fmla="*/ 2052 h 4166"/>
                <a:gd name="T60" fmla="*/ 5760 w 5761"/>
                <a:gd name="T61" fmla="*/ 2161 h 4166"/>
                <a:gd name="T62" fmla="*/ 5760 w 5761"/>
                <a:gd name="T63" fmla="*/ 2220 h 4166"/>
                <a:gd name="T64" fmla="*/ 1 w 5761"/>
                <a:gd name="T65" fmla="*/ 2328 h 4166"/>
                <a:gd name="T66" fmla="*/ 1 w 5761"/>
                <a:gd name="T67" fmla="*/ 2376 h 4166"/>
                <a:gd name="T68" fmla="*/ 5760 w 5761"/>
                <a:gd name="T69" fmla="*/ 2484 h 4166"/>
                <a:gd name="T70" fmla="*/ 5760 w 5761"/>
                <a:gd name="T71" fmla="*/ 2545 h 4166"/>
                <a:gd name="T72" fmla="*/ 1 w 5761"/>
                <a:gd name="T73" fmla="*/ 2652 h 4166"/>
                <a:gd name="T74" fmla="*/ 1 w 5761"/>
                <a:gd name="T75" fmla="*/ 2700 h 4166"/>
                <a:gd name="T76" fmla="*/ 5760 w 5761"/>
                <a:gd name="T77" fmla="*/ 2808 h 4166"/>
                <a:gd name="T78" fmla="*/ 5760 w 5761"/>
                <a:gd name="T79" fmla="*/ 2868 h 4166"/>
                <a:gd name="T80" fmla="*/ 1 w 5761"/>
                <a:gd name="T81" fmla="*/ 2977 h 4166"/>
                <a:gd name="T82" fmla="*/ 1 w 5761"/>
                <a:gd name="T83" fmla="*/ 3024 h 4166"/>
                <a:gd name="T84" fmla="*/ 5760 w 5761"/>
                <a:gd name="T85" fmla="*/ 3132 h 4166"/>
                <a:gd name="T86" fmla="*/ 5760 w 5761"/>
                <a:gd name="T87" fmla="*/ 3192 h 4166"/>
                <a:gd name="T88" fmla="*/ 1 w 5761"/>
                <a:gd name="T89" fmla="*/ 3301 h 4166"/>
                <a:gd name="T90" fmla="*/ 1 w 5761"/>
                <a:gd name="T91" fmla="*/ 3348 h 4166"/>
                <a:gd name="T92" fmla="*/ 5760 w 5761"/>
                <a:gd name="T93" fmla="*/ 3457 h 4166"/>
                <a:gd name="T94" fmla="*/ 5760 w 5761"/>
                <a:gd name="T95" fmla="*/ 3516 h 4166"/>
                <a:gd name="T96" fmla="*/ 1 w 5761"/>
                <a:gd name="T97" fmla="*/ 3624 h 4166"/>
                <a:gd name="T98" fmla="*/ 1 w 5761"/>
                <a:gd name="T99" fmla="*/ 3672 h 4166"/>
                <a:gd name="T100" fmla="*/ 5760 w 5761"/>
                <a:gd name="T101" fmla="*/ 3781 h 4166"/>
                <a:gd name="T102" fmla="*/ 5760 w 5761"/>
                <a:gd name="T103" fmla="*/ 3841 h 41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61" h="4166">
                  <a:moveTo>
                    <a:pt x="5760" y="3889"/>
                  </a:moveTo>
                  <a:lnTo>
                    <a:pt x="1" y="3888"/>
                  </a:lnTo>
                  <a:lnTo>
                    <a:pt x="1" y="3948"/>
                  </a:lnTo>
                  <a:lnTo>
                    <a:pt x="5760" y="3948"/>
                  </a:lnTo>
                  <a:lnTo>
                    <a:pt x="5760" y="3996"/>
                  </a:lnTo>
                  <a:lnTo>
                    <a:pt x="1" y="3997"/>
                  </a:lnTo>
                  <a:lnTo>
                    <a:pt x="1" y="4056"/>
                  </a:lnTo>
                  <a:lnTo>
                    <a:pt x="5760" y="4056"/>
                  </a:lnTo>
                  <a:lnTo>
                    <a:pt x="5760" y="4105"/>
                  </a:lnTo>
                  <a:lnTo>
                    <a:pt x="1" y="4104"/>
                  </a:lnTo>
                  <a:lnTo>
                    <a:pt x="1" y="4165"/>
                  </a:lnTo>
                  <a:lnTo>
                    <a:pt x="5760" y="4165"/>
                  </a:lnTo>
                  <a:lnTo>
                    <a:pt x="5760" y="0"/>
                  </a:lnTo>
                  <a:lnTo>
                    <a:pt x="1" y="0"/>
                  </a:lnTo>
                  <a:lnTo>
                    <a:pt x="1" y="61"/>
                  </a:lnTo>
                  <a:lnTo>
                    <a:pt x="5760" y="60"/>
                  </a:lnTo>
                  <a:lnTo>
                    <a:pt x="5760" y="108"/>
                  </a:lnTo>
                  <a:lnTo>
                    <a:pt x="1" y="108"/>
                  </a:lnTo>
                  <a:lnTo>
                    <a:pt x="1" y="168"/>
                  </a:lnTo>
                  <a:lnTo>
                    <a:pt x="5760" y="169"/>
                  </a:lnTo>
                  <a:lnTo>
                    <a:pt x="5760" y="216"/>
                  </a:lnTo>
                  <a:lnTo>
                    <a:pt x="1" y="216"/>
                  </a:lnTo>
                  <a:lnTo>
                    <a:pt x="1" y="276"/>
                  </a:lnTo>
                  <a:lnTo>
                    <a:pt x="5760" y="277"/>
                  </a:lnTo>
                  <a:lnTo>
                    <a:pt x="5760" y="324"/>
                  </a:lnTo>
                  <a:lnTo>
                    <a:pt x="1" y="324"/>
                  </a:lnTo>
                  <a:lnTo>
                    <a:pt x="1" y="384"/>
                  </a:lnTo>
                  <a:lnTo>
                    <a:pt x="5760" y="384"/>
                  </a:lnTo>
                  <a:lnTo>
                    <a:pt x="5760" y="432"/>
                  </a:lnTo>
                  <a:lnTo>
                    <a:pt x="1" y="432"/>
                  </a:lnTo>
                  <a:lnTo>
                    <a:pt x="1" y="492"/>
                  </a:lnTo>
                  <a:lnTo>
                    <a:pt x="5760" y="493"/>
                  </a:lnTo>
                  <a:lnTo>
                    <a:pt x="5760" y="540"/>
                  </a:lnTo>
                  <a:lnTo>
                    <a:pt x="1" y="540"/>
                  </a:lnTo>
                  <a:lnTo>
                    <a:pt x="1" y="600"/>
                  </a:lnTo>
                  <a:lnTo>
                    <a:pt x="5760" y="600"/>
                  </a:lnTo>
                  <a:lnTo>
                    <a:pt x="5760" y="648"/>
                  </a:lnTo>
                  <a:lnTo>
                    <a:pt x="1" y="648"/>
                  </a:lnTo>
                  <a:lnTo>
                    <a:pt x="1" y="708"/>
                  </a:lnTo>
                  <a:lnTo>
                    <a:pt x="5760" y="709"/>
                  </a:lnTo>
                  <a:lnTo>
                    <a:pt x="5760" y="756"/>
                  </a:lnTo>
                  <a:lnTo>
                    <a:pt x="1" y="756"/>
                  </a:lnTo>
                  <a:lnTo>
                    <a:pt x="1" y="816"/>
                  </a:lnTo>
                  <a:lnTo>
                    <a:pt x="5760" y="817"/>
                  </a:lnTo>
                  <a:lnTo>
                    <a:pt x="5760" y="865"/>
                  </a:lnTo>
                  <a:lnTo>
                    <a:pt x="1" y="864"/>
                  </a:lnTo>
                  <a:lnTo>
                    <a:pt x="1" y="925"/>
                  </a:lnTo>
                  <a:lnTo>
                    <a:pt x="5760" y="925"/>
                  </a:lnTo>
                  <a:lnTo>
                    <a:pt x="5760" y="973"/>
                  </a:lnTo>
                  <a:lnTo>
                    <a:pt x="1" y="972"/>
                  </a:lnTo>
                  <a:lnTo>
                    <a:pt x="1" y="1032"/>
                  </a:lnTo>
                  <a:lnTo>
                    <a:pt x="5760" y="1033"/>
                  </a:lnTo>
                  <a:lnTo>
                    <a:pt x="5760" y="1080"/>
                  </a:lnTo>
                  <a:lnTo>
                    <a:pt x="1" y="1080"/>
                  </a:lnTo>
                  <a:lnTo>
                    <a:pt x="1" y="1140"/>
                  </a:lnTo>
                  <a:lnTo>
                    <a:pt x="5760" y="1140"/>
                  </a:lnTo>
                  <a:lnTo>
                    <a:pt x="5760" y="1188"/>
                  </a:lnTo>
                  <a:lnTo>
                    <a:pt x="1" y="1188"/>
                  </a:lnTo>
                  <a:lnTo>
                    <a:pt x="1" y="1248"/>
                  </a:lnTo>
                  <a:lnTo>
                    <a:pt x="5760" y="1248"/>
                  </a:lnTo>
                  <a:lnTo>
                    <a:pt x="5760" y="1296"/>
                  </a:lnTo>
                  <a:lnTo>
                    <a:pt x="1" y="1297"/>
                  </a:lnTo>
                  <a:lnTo>
                    <a:pt x="1" y="1357"/>
                  </a:lnTo>
                  <a:lnTo>
                    <a:pt x="5760" y="1356"/>
                  </a:lnTo>
                  <a:lnTo>
                    <a:pt x="5760" y="1404"/>
                  </a:lnTo>
                  <a:lnTo>
                    <a:pt x="1" y="1404"/>
                  </a:lnTo>
                  <a:lnTo>
                    <a:pt x="1" y="1465"/>
                  </a:lnTo>
                  <a:lnTo>
                    <a:pt x="5760" y="1464"/>
                  </a:lnTo>
                  <a:lnTo>
                    <a:pt x="5760" y="1512"/>
                  </a:lnTo>
                  <a:lnTo>
                    <a:pt x="1" y="1512"/>
                  </a:lnTo>
                  <a:lnTo>
                    <a:pt x="1" y="1572"/>
                  </a:lnTo>
                  <a:lnTo>
                    <a:pt x="5760" y="1572"/>
                  </a:lnTo>
                  <a:lnTo>
                    <a:pt x="5760" y="1620"/>
                  </a:lnTo>
                  <a:lnTo>
                    <a:pt x="1" y="1620"/>
                  </a:lnTo>
                  <a:lnTo>
                    <a:pt x="1" y="1680"/>
                  </a:lnTo>
                  <a:lnTo>
                    <a:pt x="5760" y="1681"/>
                  </a:lnTo>
                  <a:lnTo>
                    <a:pt x="5760" y="1728"/>
                  </a:lnTo>
                  <a:lnTo>
                    <a:pt x="1" y="1728"/>
                  </a:lnTo>
                  <a:lnTo>
                    <a:pt x="1" y="1789"/>
                  </a:lnTo>
                  <a:lnTo>
                    <a:pt x="5760" y="1789"/>
                  </a:lnTo>
                  <a:lnTo>
                    <a:pt x="5760" y="1836"/>
                  </a:lnTo>
                  <a:lnTo>
                    <a:pt x="1" y="1836"/>
                  </a:lnTo>
                  <a:lnTo>
                    <a:pt x="1" y="1896"/>
                  </a:lnTo>
                  <a:lnTo>
                    <a:pt x="5760" y="1896"/>
                  </a:lnTo>
                  <a:lnTo>
                    <a:pt x="5760" y="1944"/>
                  </a:lnTo>
                  <a:lnTo>
                    <a:pt x="1" y="1944"/>
                  </a:lnTo>
                  <a:lnTo>
                    <a:pt x="1" y="2005"/>
                  </a:lnTo>
                  <a:lnTo>
                    <a:pt x="5760" y="2004"/>
                  </a:lnTo>
                  <a:lnTo>
                    <a:pt x="5760" y="2052"/>
                  </a:lnTo>
                  <a:lnTo>
                    <a:pt x="1" y="2052"/>
                  </a:lnTo>
                  <a:lnTo>
                    <a:pt x="1" y="2113"/>
                  </a:lnTo>
                  <a:lnTo>
                    <a:pt x="5760" y="2112"/>
                  </a:lnTo>
                  <a:lnTo>
                    <a:pt x="5760" y="2161"/>
                  </a:lnTo>
                  <a:lnTo>
                    <a:pt x="1" y="2160"/>
                  </a:lnTo>
                  <a:lnTo>
                    <a:pt x="1" y="2220"/>
                  </a:lnTo>
                  <a:lnTo>
                    <a:pt x="5760" y="2220"/>
                  </a:lnTo>
                  <a:lnTo>
                    <a:pt x="5760" y="2268"/>
                  </a:lnTo>
                  <a:lnTo>
                    <a:pt x="1" y="2268"/>
                  </a:lnTo>
                  <a:lnTo>
                    <a:pt x="1" y="2328"/>
                  </a:lnTo>
                  <a:lnTo>
                    <a:pt x="5760" y="2328"/>
                  </a:lnTo>
                  <a:lnTo>
                    <a:pt x="5760" y="2376"/>
                  </a:lnTo>
                  <a:lnTo>
                    <a:pt x="1" y="2376"/>
                  </a:lnTo>
                  <a:lnTo>
                    <a:pt x="1" y="2437"/>
                  </a:lnTo>
                  <a:lnTo>
                    <a:pt x="5760" y="2436"/>
                  </a:lnTo>
                  <a:lnTo>
                    <a:pt x="5760" y="2484"/>
                  </a:lnTo>
                  <a:lnTo>
                    <a:pt x="1" y="2484"/>
                  </a:lnTo>
                  <a:lnTo>
                    <a:pt x="1" y="2545"/>
                  </a:lnTo>
                  <a:lnTo>
                    <a:pt x="5760" y="2545"/>
                  </a:lnTo>
                  <a:lnTo>
                    <a:pt x="5760" y="2592"/>
                  </a:lnTo>
                  <a:lnTo>
                    <a:pt x="1" y="2592"/>
                  </a:lnTo>
                  <a:lnTo>
                    <a:pt x="1" y="2652"/>
                  </a:lnTo>
                  <a:lnTo>
                    <a:pt x="5760" y="2652"/>
                  </a:lnTo>
                  <a:lnTo>
                    <a:pt x="5760" y="2700"/>
                  </a:lnTo>
                  <a:lnTo>
                    <a:pt x="1" y="2700"/>
                  </a:lnTo>
                  <a:lnTo>
                    <a:pt x="1" y="2761"/>
                  </a:lnTo>
                  <a:lnTo>
                    <a:pt x="5760" y="2760"/>
                  </a:lnTo>
                  <a:lnTo>
                    <a:pt x="5760" y="2808"/>
                  </a:lnTo>
                  <a:lnTo>
                    <a:pt x="1" y="2808"/>
                  </a:lnTo>
                  <a:lnTo>
                    <a:pt x="1" y="2868"/>
                  </a:lnTo>
                  <a:lnTo>
                    <a:pt x="5760" y="2868"/>
                  </a:lnTo>
                  <a:lnTo>
                    <a:pt x="5760" y="2917"/>
                  </a:lnTo>
                  <a:lnTo>
                    <a:pt x="0" y="2917"/>
                  </a:lnTo>
                  <a:lnTo>
                    <a:pt x="1" y="2977"/>
                  </a:lnTo>
                  <a:lnTo>
                    <a:pt x="5760" y="2976"/>
                  </a:lnTo>
                  <a:lnTo>
                    <a:pt x="5760" y="3024"/>
                  </a:lnTo>
                  <a:lnTo>
                    <a:pt x="1" y="3024"/>
                  </a:lnTo>
                  <a:lnTo>
                    <a:pt x="1" y="3084"/>
                  </a:lnTo>
                  <a:lnTo>
                    <a:pt x="5760" y="3084"/>
                  </a:lnTo>
                  <a:lnTo>
                    <a:pt x="5760" y="3132"/>
                  </a:lnTo>
                  <a:lnTo>
                    <a:pt x="1" y="3132"/>
                  </a:lnTo>
                  <a:lnTo>
                    <a:pt x="1" y="3192"/>
                  </a:lnTo>
                  <a:lnTo>
                    <a:pt x="5760" y="3192"/>
                  </a:lnTo>
                  <a:lnTo>
                    <a:pt x="5760" y="3240"/>
                  </a:lnTo>
                  <a:lnTo>
                    <a:pt x="1" y="3240"/>
                  </a:lnTo>
                  <a:lnTo>
                    <a:pt x="1" y="3301"/>
                  </a:lnTo>
                  <a:lnTo>
                    <a:pt x="5760" y="3300"/>
                  </a:lnTo>
                  <a:lnTo>
                    <a:pt x="5760" y="3348"/>
                  </a:lnTo>
                  <a:lnTo>
                    <a:pt x="1" y="3348"/>
                  </a:lnTo>
                  <a:lnTo>
                    <a:pt x="1" y="3408"/>
                  </a:lnTo>
                  <a:lnTo>
                    <a:pt x="5760" y="3409"/>
                  </a:lnTo>
                  <a:lnTo>
                    <a:pt x="5760" y="3457"/>
                  </a:lnTo>
                  <a:lnTo>
                    <a:pt x="1" y="3456"/>
                  </a:lnTo>
                  <a:lnTo>
                    <a:pt x="1" y="3517"/>
                  </a:lnTo>
                  <a:lnTo>
                    <a:pt x="5760" y="3516"/>
                  </a:lnTo>
                  <a:lnTo>
                    <a:pt x="5760" y="3565"/>
                  </a:lnTo>
                  <a:lnTo>
                    <a:pt x="1" y="3565"/>
                  </a:lnTo>
                  <a:lnTo>
                    <a:pt x="1" y="3624"/>
                  </a:lnTo>
                  <a:lnTo>
                    <a:pt x="5760" y="3625"/>
                  </a:lnTo>
                  <a:lnTo>
                    <a:pt x="5760" y="3673"/>
                  </a:lnTo>
                  <a:lnTo>
                    <a:pt x="1" y="3672"/>
                  </a:lnTo>
                  <a:lnTo>
                    <a:pt x="1" y="3733"/>
                  </a:lnTo>
                  <a:lnTo>
                    <a:pt x="5760" y="3733"/>
                  </a:lnTo>
                  <a:lnTo>
                    <a:pt x="5760" y="3781"/>
                  </a:lnTo>
                  <a:lnTo>
                    <a:pt x="1" y="3781"/>
                  </a:lnTo>
                  <a:lnTo>
                    <a:pt x="1" y="3841"/>
                  </a:lnTo>
                  <a:lnTo>
                    <a:pt x="5760" y="3841"/>
                  </a:lnTo>
                  <a:lnTo>
                    <a:pt x="5760" y="3889"/>
                  </a:lnTo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Geneva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28" charset="0"/>
          <a:ea typeface="MS PGothic" pitchFamily="34" charset="-128"/>
          <a:cs typeface="Genev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28" charset="0"/>
          <a:ea typeface="MS PGothic" pitchFamily="34" charset="-128"/>
          <a:cs typeface="Genev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28" charset="0"/>
          <a:ea typeface="MS PGothic" pitchFamily="34" charset="-128"/>
          <a:cs typeface="Genev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28" charset="0"/>
          <a:ea typeface="MS PGothic" pitchFamily="34" charset="-128"/>
          <a:cs typeface="Geneva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2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2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2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2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-84" charset="2"/>
        <a:buChar char="n"/>
        <a:defRPr sz="3200">
          <a:solidFill>
            <a:schemeClr val="tx1"/>
          </a:solidFill>
          <a:latin typeface="+mn-lt"/>
          <a:ea typeface="MS PGothic" pitchFamily="34" charset="-128"/>
          <a:cs typeface="Genev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-"/>
        <a:defRPr sz="2800">
          <a:solidFill>
            <a:schemeClr val="tx1"/>
          </a:solidFill>
          <a:latin typeface="+mn-lt"/>
          <a:ea typeface="Geneva" pitchFamily="-108" charset="-128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latin typeface="+mn-lt"/>
          <a:ea typeface="Geneva" pitchFamily="-108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  <a:ea typeface="Geneva" pitchFamily="-108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Geneva" pitchFamily="-108" charset="-128"/>
          <a:cs typeface="Geneva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Geneva" pitchFamily="-108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Geneva" pitchFamily="-108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Geneva" pitchFamily="-108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Geneva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6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oup 4"/>
          <p:cNvGrpSpPr>
            <a:grpSpLocks/>
          </p:cNvGrpSpPr>
          <p:nvPr/>
        </p:nvGrpSpPr>
        <p:grpSpPr bwMode="auto">
          <a:xfrm>
            <a:off x="0" y="0"/>
            <a:ext cx="9145588" cy="6845300"/>
            <a:chOff x="0" y="0"/>
            <a:chExt cx="5761" cy="4312"/>
          </a:xfrm>
        </p:grpSpPr>
        <p:sp>
          <p:nvSpPr>
            <p:cNvPr id="56325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rgbClr val="000080"/>
                </a:gs>
                <a:gs pos="100000">
                  <a:srgbClr val="00002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FFFFFF"/>
                </a:solidFill>
              </a:endParaRPr>
            </a:p>
          </p:txBody>
        </p:sp>
        <p:sp useBgFill="1">
          <p:nvSpPr>
            <p:cNvPr id="56326" name="Freeform 3"/>
            <p:cNvSpPr>
              <a:spLocks/>
            </p:cNvSpPr>
            <p:nvPr/>
          </p:nvSpPr>
          <p:spPr bwMode="auto">
            <a:xfrm>
              <a:off x="0" y="73"/>
              <a:ext cx="5761" cy="4166"/>
            </a:xfrm>
            <a:custGeom>
              <a:avLst/>
              <a:gdLst>
                <a:gd name="T0" fmla="*/ 1 w 5761"/>
                <a:gd name="T1" fmla="*/ 3948 h 4166"/>
                <a:gd name="T2" fmla="*/ 1 w 5761"/>
                <a:gd name="T3" fmla="*/ 3997 h 4166"/>
                <a:gd name="T4" fmla="*/ 5760 w 5761"/>
                <a:gd name="T5" fmla="*/ 4105 h 4166"/>
                <a:gd name="T6" fmla="*/ 5760 w 5761"/>
                <a:gd name="T7" fmla="*/ 4165 h 4166"/>
                <a:gd name="T8" fmla="*/ 1 w 5761"/>
                <a:gd name="T9" fmla="*/ 61 h 4166"/>
                <a:gd name="T10" fmla="*/ 1 w 5761"/>
                <a:gd name="T11" fmla="*/ 108 h 4166"/>
                <a:gd name="T12" fmla="*/ 5760 w 5761"/>
                <a:gd name="T13" fmla="*/ 216 h 4166"/>
                <a:gd name="T14" fmla="*/ 5760 w 5761"/>
                <a:gd name="T15" fmla="*/ 277 h 4166"/>
                <a:gd name="T16" fmla="*/ 1 w 5761"/>
                <a:gd name="T17" fmla="*/ 384 h 4166"/>
                <a:gd name="T18" fmla="*/ 1 w 5761"/>
                <a:gd name="T19" fmla="*/ 432 h 4166"/>
                <a:gd name="T20" fmla="*/ 5760 w 5761"/>
                <a:gd name="T21" fmla="*/ 540 h 4166"/>
                <a:gd name="T22" fmla="*/ 5760 w 5761"/>
                <a:gd name="T23" fmla="*/ 600 h 4166"/>
                <a:gd name="T24" fmla="*/ 1 w 5761"/>
                <a:gd name="T25" fmla="*/ 708 h 4166"/>
                <a:gd name="T26" fmla="*/ 1 w 5761"/>
                <a:gd name="T27" fmla="*/ 756 h 4166"/>
                <a:gd name="T28" fmla="*/ 5760 w 5761"/>
                <a:gd name="T29" fmla="*/ 865 h 4166"/>
                <a:gd name="T30" fmla="*/ 5760 w 5761"/>
                <a:gd name="T31" fmla="*/ 925 h 4166"/>
                <a:gd name="T32" fmla="*/ 1 w 5761"/>
                <a:gd name="T33" fmla="*/ 1032 h 4166"/>
                <a:gd name="T34" fmla="*/ 1 w 5761"/>
                <a:gd name="T35" fmla="*/ 1080 h 4166"/>
                <a:gd name="T36" fmla="*/ 5760 w 5761"/>
                <a:gd name="T37" fmla="*/ 1188 h 4166"/>
                <a:gd name="T38" fmla="*/ 5760 w 5761"/>
                <a:gd name="T39" fmla="*/ 1248 h 4166"/>
                <a:gd name="T40" fmla="*/ 1 w 5761"/>
                <a:gd name="T41" fmla="*/ 1357 h 4166"/>
                <a:gd name="T42" fmla="*/ 1 w 5761"/>
                <a:gd name="T43" fmla="*/ 1404 h 4166"/>
                <a:gd name="T44" fmla="*/ 5760 w 5761"/>
                <a:gd name="T45" fmla="*/ 1512 h 4166"/>
                <a:gd name="T46" fmla="*/ 5760 w 5761"/>
                <a:gd name="T47" fmla="*/ 1572 h 4166"/>
                <a:gd name="T48" fmla="*/ 1 w 5761"/>
                <a:gd name="T49" fmla="*/ 1680 h 4166"/>
                <a:gd name="T50" fmla="*/ 1 w 5761"/>
                <a:gd name="T51" fmla="*/ 1728 h 4166"/>
                <a:gd name="T52" fmla="*/ 5760 w 5761"/>
                <a:gd name="T53" fmla="*/ 1836 h 4166"/>
                <a:gd name="T54" fmla="*/ 5760 w 5761"/>
                <a:gd name="T55" fmla="*/ 1896 h 4166"/>
                <a:gd name="T56" fmla="*/ 1 w 5761"/>
                <a:gd name="T57" fmla="*/ 2005 h 4166"/>
                <a:gd name="T58" fmla="*/ 1 w 5761"/>
                <a:gd name="T59" fmla="*/ 2052 h 4166"/>
                <a:gd name="T60" fmla="*/ 5760 w 5761"/>
                <a:gd name="T61" fmla="*/ 2161 h 4166"/>
                <a:gd name="T62" fmla="*/ 5760 w 5761"/>
                <a:gd name="T63" fmla="*/ 2220 h 4166"/>
                <a:gd name="T64" fmla="*/ 1 w 5761"/>
                <a:gd name="T65" fmla="*/ 2328 h 4166"/>
                <a:gd name="T66" fmla="*/ 1 w 5761"/>
                <a:gd name="T67" fmla="*/ 2376 h 4166"/>
                <a:gd name="T68" fmla="*/ 5760 w 5761"/>
                <a:gd name="T69" fmla="*/ 2484 h 4166"/>
                <a:gd name="T70" fmla="*/ 5760 w 5761"/>
                <a:gd name="T71" fmla="*/ 2545 h 4166"/>
                <a:gd name="T72" fmla="*/ 1 w 5761"/>
                <a:gd name="T73" fmla="*/ 2652 h 4166"/>
                <a:gd name="T74" fmla="*/ 1 w 5761"/>
                <a:gd name="T75" fmla="*/ 2700 h 4166"/>
                <a:gd name="T76" fmla="*/ 5760 w 5761"/>
                <a:gd name="T77" fmla="*/ 2808 h 4166"/>
                <a:gd name="T78" fmla="*/ 5760 w 5761"/>
                <a:gd name="T79" fmla="*/ 2868 h 4166"/>
                <a:gd name="T80" fmla="*/ 1 w 5761"/>
                <a:gd name="T81" fmla="*/ 2977 h 4166"/>
                <a:gd name="T82" fmla="*/ 1 w 5761"/>
                <a:gd name="T83" fmla="*/ 3024 h 4166"/>
                <a:gd name="T84" fmla="*/ 5760 w 5761"/>
                <a:gd name="T85" fmla="*/ 3132 h 4166"/>
                <a:gd name="T86" fmla="*/ 5760 w 5761"/>
                <a:gd name="T87" fmla="*/ 3192 h 4166"/>
                <a:gd name="T88" fmla="*/ 1 w 5761"/>
                <a:gd name="T89" fmla="*/ 3301 h 4166"/>
                <a:gd name="T90" fmla="*/ 1 w 5761"/>
                <a:gd name="T91" fmla="*/ 3348 h 4166"/>
                <a:gd name="T92" fmla="*/ 5760 w 5761"/>
                <a:gd name="T93" fmla="*/ 3457 h 4166"/>
                <a:gd name="T94" fmla="*/ 5760 w 5761"/>
                <a:gd name="T95" fmla="*/ 3516 h 4166"/>
                <a:gd name="T96" fmla="*/ 1 w 5761"/>
                <a:gd name="T97" fmla="*/ 3624 h 4166"/>
                <a:gd name="T98" fmla="*/ 1 w 5761"/>
                <a:gd name="T99" fmla="*/ 3672 h 4166"/>
                <a:gd name="T100" fmla="*/ 5760 w 5761"/>
                <a:gd name="T101" fmla="*/ 3781 h 4166"/>
                <a:gd name="T102" fmla="*/ 5760 w 5761"/>
                <a:gd name="T103" fmla="*/ 3841 h 41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61" h="4166">
                  <a:moveTo>
                    <a:pt x="5760" y="3889"/>
                  </a:moveTo>
                  <a:lnTo>
                    <a:pt x="1" y="3888"/>
                  </a:lnTo>
                  <a:lnTo>
                    <a:pt x="1" y="3948"/>
                  </a:lnTo>
                  <a:lnTo>
                    <a:pt x="5760" y="3948"/>
                  </a:lnTo>
                  <a:lnTo>
                    <a:pt x="5760" y="3996"/>
                  </a:lnTo>
                  <a:lnTo>
                    <a:pt x="1" y="3997"/>
                  </a:lnTo>
                  <a:lnTo>
                    <a:pt x="1" y="4056"/>
                  </a:lnTo>
                  <a:lnTo>
                    <a:pt x="5760" y="4056"/>
                  </a:lnTo>
                  <a:lnTo>
                    <a:pt x="5760" y="4105"/>
                  </a:lnTo>
                  <a:lnTo>
                    <a:pt x="1" y="4104"/>
                  </a:lnTo>
                  <a:lnTo>
                    <a:pt x="1" y="4165"/>
                  </a:lnTo>
                  <a:lnTo>
                    <a:pt x="5760" y="4165"/>
                  </a:lnTo>
                  <a:lnTo>
                    <a:pt x="5760" y="0"/>
                  </a:lnTo>
                  <a:lnTo>
                    <a:pt x="1" y="0"/>
                  </a:lnTo>
                  <a:lnTo>
                    <a:pt x="1" y="61"/>
                  </a:lnTo>
                  <a:lnTo>
                    <a:pt x="5760" y="60"/>
                  </a:lnTo>
                  <a:lnTo>
                    <a:pt x="5760" y="108"/>
                  </a:lnTo>
                  <a:lnTo>
                    <a:pt x="1" y="108"/>
                  </a:lnTo>
                  <a:lnTo>
                    <a:pt x="1" y="168"/>
                  </a:lnTo>
                  <a:lnTo>
                    <a:pt x="5760" y="169"/>
                  </a:lnTo>
                  <a:lnTo>
                    <a:pt x="5760" y="216"/>
                  </a:lnTo>
                  <a:lnTo>
                    <a:pt x="1" y="216"/>
                  </a:lnTo>
                  <a:lnTo>
                    <a:pt x="1" y="276"/>
                  </a:lnTo>
                  <a:lnTo>
                    <a:pt x="5760" y="277"/>
                  </a:lnTo>
                  <a:lnTo>
                    <a:pt x="5760" y="324"/>
                  </a:lnTo>
                  <a:lnTo>
                    <a:pt x="1" y="324"/>
                  </a:lnTo>
                  <a:lnTo>
                    <a:pt x="1" y="384"/>
                  </a:lnTo>
                  <a:lnTo>
                    <a:pt x="5760" y="384"/>
                  </a:lnTo>
                  <a:lnTo>
                    <a:pt x="5760" y="432"/>
                  </a:lnTo>
                  <a:lnTo>
                    <a:pt x="1" y="432"/>
                  </a:lnTo>
                  <a:lnTo>
                    <a:pt x="1" y="492"/>
                  </a:lnTo>
                  <a:lnTo>
                    <a:pt x="5760" y="493"/>
                  </a:lnTo>
                  <a:lnTo>
                    <a:pt x="5760" y="540"/>
                  </a:lnTo>
                  <a:lnTo>
                    <a:pt x="1" y="540"/>
                  </a:lnTo>
                  <a:lnTo>
                    <a:pt x="1" y="600"/>
                  </a:lnTo>
                  <a:lnTo>
                    <a:pt x="5760" y="600"/>
                  </a:lnTo>
                  <a:lnTo>
                    <a:pt x="5760" y="648"/>
                  </a:lnTo>
                  <a:lnTo>
                    <a:pt x="1" y="648"/>
                  </a:lnTo>
                  <a:lnTo>
                    <a:pt x="1" y="708"/>
                  </a:lnTo>
                  <a:lnTo>
                    <a:pt x="5760" y="709"/>
                  </a:lnTo>
                  <a:lnTo>
                    <a:pt x="5760" y="756"/>
                  </a:lnTo>
                  <a:lnTo>
                    <a:pt x="1" y="756"/>
                  </a:lnTo>
                  <a:lnTo>
                    <a:pt x="1" y="816"/>
                  </a:lnTo>
                  <a:lnTo>
                    <a:pt x="5760" y="817"/>
                  </a:lnTo>
                  <a:lnTo>
                    <a:pt x="5760" y="865"/>
                  </a:lnTo>
                  <a:lnTo>
                    <a:pt x="1" y="864"/>
                  </a:lnTo>
                  <a:lnTo>
                    <a:pt x="1" y="925"/>
                  </a:lnTo>
                  <a:lnTo>
                    <a:pt x="5760" y="925"/>
                  </a:lnTo>
                  <a:lnTo>
                    <a:pt x="5760" y="973"/>
                  </a:lnTo>
                  <a:lnTo>
                    <a:pt x="1" y="972"/>
                  </a:lnTo>
                  <a:lnTo>
                    <a:pt x="1" y="1032"/>
                  </a:lnTo>
                  <a:lnTo>
                    <a:pt x="5760" y="1033"/>
                  </a:lnTo>
                  <a:lnTo>
                    <a:pt x="5760" y="1080"/>
                  </a:lnTo>
                  <a:lnTo>
                    <a:pt x="1" y="1080"/>
                  </a:lnTo>
                  <a:lnTo>
                    <a:pt x="1" y="1140"/>
                  </a:lnTo>
                  <a:lnTo>
                    <a:pt x="5760" y="1140"/>
                  </a:lnTo>
                  <a:lnTo>
                    <a:pt x="5760" y="1188"/>
                  </a:lnTo>
                  <a:lnTo>
                    <a:pt x="1" y="1188"/>
                  </a:lnTo>
                  <a:lnTo>
                    <a:pt x="1" y="1248"/>
                  </a:lnTo>
                  <a:lnTo>
                    <a:pt x="5760" y="1248"/>
                  </a:lnTo>
                  <a:lnTo>
                    <a:pt x="5760" y="1296"/>
                  </a:lnTo>
                  <a:lnTo>
                    <a:pt x="1" y="1297"/>
                  </a:lnTo>
                  <a:lnTo>
                    <a:pt x="1" y="1357"/>
                  </a:lnTo>
                  <a:lnTo>
                    <a:pt x="5760" y="1356"/>
                  </a:lnTo>
                  <a:lnTo>
                    <a:pt x="5760" y="1404"/>
                  </a:lnTo>
                  <a:lnTo>
                    <a:pt x="1" y="1404"/>
                  </a:lnTo>
                  <a:lnTo>
                    <a:pt x="1" y="1465"/>
                  </a:lnTo>
                  <a:lnTo>
                    <a:pt x="5760" y="1464"/>
                  </a:lnTo>
                  <a:lnTo>
                    <a:pt x="5760" y="1512"/>
                  </a:lnTo>
                  <a:lnTo>
                    <a:pt x="1" y="1512"/>
                  </a:lnTo>
                  <a:lnTo>
                    <a:pt x="1" y="1572"/>
                  </a:lnTo>
                  <a:lnTo>
                    <a:pt x="5760" y="1572"/>
                  </a:lnTo>
                  <a:lnTo>
                    <a:pt x="5760" y="1620"/>
                  </a:lnTo>
                  <a:lnTo>
                    <a:pt x="1" y="1620"/>
                  </a:lnTo>
                  <a:lnTo>
                    <a:pt x="1" y="1680"/>
                  </a:lnTo>
                  <a:lnTo>
                    <a:pt x="5760" y="1681"/>
                  </a:lnTo>
                  <a:lnTo>
                    <a:pt x="5760" y="1728"/>
                  </a:lnTo>
                  <a:lnTo>
                    <a:pt x="1" y="1728"/>
                  </a:lnTo>
                  <a:lnTo>
                    <a:pt x="1" y="1789"/>
                  </a:lnTo>
                  <a:lnTo>
                    <a:pt x="5760" y="1789"/>
                  </a:lnTo>
                  <a:lnTo>
                    <a:pt x="5760" y="1836"/>
                  </a:lnTo>
                  <a:lnTo>
                    <a:pt x="1" y="1836"/>
                  </a:lnTo>
                  <a:lnTo>
                    <a:pt x="1" y="1896"/>
                  </a:lnTo>
                  <a:lnTo>
                    <a:pt x="5760" y="1896"/>
                  </a:lnTo>
                  <a:lnTo>
                    <a:pt x="5760" y="1944"/>
                  </a:lnTo>
                  <a:lnTo>
                    <a:pt x="1" y="1944"/>
                  </a:lnTo>
                  <a:lnTo>
                    <a:pt x="1" y="2005"/>
                  </a:lnTo>
                  <a:lnTo>
                    <a:pt x="5760" y="2004"/>
                  </a:lnTo>
                  <a:lnTo>
                    <a:pt x="5760" y="2052"/>
                  </a:lnTo>
                  <a:lnTo>
                    <a:pt x="1" y="2052"/>
                  </a:lnTo>
                  <a:lnTo>
                    <a:pt x="1" y="2113"/>
                  </a:lnTo>
                  <a:lnTo>
                    <a:pt x="5760" y="2112"/>
                  </a:lnTo>
                  <a:lnTo>
                    <a:pt x="5760" y="2161"/>
                  </a:lnTo>
                  <a:lnTo>
                    <a:pt x="1" y="2160"/>
                  </a:lnTo>
                  <a:lnTo>
                    <a:pt x="1" y="2220"/>
                  </a:lnTo>
                  <a:lnTo>
                    <a:pt x="5760" y="2220"/>
                  </a:lnTo>
                  <a:lnTo>
                    <a:pt x="5760" y="2268"/>
                  </a:lnTo>
                  <a:lnTo>
                    <a:pt x="1" y="2268"/>
                  </a:lnTo>
                  <a:lnTo>
                    <a:pt x="1" y="2328"/>
                  </a:lnTo>
                  <a:lnTo>
                    <a:pt x="5760" y="2328"/>
                  </a:lnTo>
                  <a:lnTo>
                    <a:pt x="5760" y="2376"/>
                  </a:lnTo>
                  <a:lnTo>
                    <a:pt x="1" y="2376"/>
                  </a:lnTo>
                  <a:lnTo>
                    <a:pt x="1" y="2437"/>
                  </a:lnTo>
                  <a:lnTo>
                    <a:pt x="5760" y="2436"/>
                  </a:lnTo>
                  <a:lnTo>
                    <a:pt x="5760" y="2484"/>
                  </a:lnTo>
                  <a:lnTo>
                    <a:pt x="1" y="2484"/>
                  </a:lnTo>
                  <a:lnTo>
                    <a:pt x="1" y="2545"/>
                  </a:lnTo>
                  <a:lnTo>
                    <a:pt x="5760" y="2545"/>
                  </a:lnTo>
                  <a:lnTo>
                    <a:pt x="5760" y="2592"/>
                  </a:lnTo>
                  <a:lnTo>
                    <a:pt x="1" y="2592"/>
                  </a:lnTo>
                  <a:lnTo>
                    <a:pt x="1" y="2652"/>
                  </a:lnTo>
                  <a:lnTo>
                    <a:pt x="5760" y="2652"/>
                  </a:lnTo>
                  <a:lnTo>
                    <a:pt x="5760" y="2700"/>
                  </a:lnTo>
                  <a:lnTo>
                    <a:pt x="1" y="2700"/>
                  </a:lnTo>
                  <a:lnTo>
                    <a:pt x="1" y="2761"/>
                  </a:lnTo>
                  <a:lnTo>
                    <a:pt x="5760" y="2760"/>
                  </a:lnTo>
                  <a:lnTo>
                    <a:pt x="5760" y="2808"/>
                  </a:lnTo>
                  <a:lnTo>
                    <a:pt x="1" y="2808"/>
                  </a:lnTo>
                  <a:lnTo>
                    <a:pt x="1" y="2868"/>
                  </a:lnTo>
                  <a:lnTo>
                    <a:pt x="5760" y="2868"/>
                  </a:lnTo>
                  <a:lnTo>
                    <a:pt x="5760" y="2917"/>
                  </a:lnTo>
                  <a:lnTo>
                    <a:pt x="0" y="2917"/>
                  </a:lnTo>
                  <a:lnTo>
                    <a:pt x="1" y="2977"/>
                  </a:lnTo>
                  <a:lnTo>
                    <a:pt x="5760" y="2976"/>
                  </a:lnTo>
                  <a:lnTo>
                    <a:pt x="5760" y="3024"/>
                  </a:lnTo>
                  <a:lnTo>
                    <a:pt x="1" y="3024"/>
                  </a:lnTo>
                  <a:lnTo>
                    <a:pt x="1" y="3084"/>
                  </a:lnTo>
                  <a:lnTo>
                    <a:pt x="5760" y="3084"/>
                  </a:lnTo>
                  <a:lnTo>
                    <a:pt x="5760" y="3132"/>
                  </a:lnTo>
                  <a:lnTo>
                    <a:pt x="1" y="3132"/>
                  </a:lnTo>
                  <a:lnTo>
                    <a:pt x="1" y="3192"/>
                  </a:lnTo>
                  <a:lnTo>
                    <a:pt x="5760" y="3192"/>
                  </a:lnTo>
                  <a:lnTo>
                    <a:pt x="5760" y="3240"/>
                  </a:lnTo>
                  <a:lnTo>
                    <a:pt x="1" y="3240"/>
                  </a:lnTo>
                  <a:lnTo>
                    <a:pt x="1" y="3301"/>
                  </a:lnTo>
                  <a:lnTo>
                    <a:pt x="5760" y="3300"/>
                  </a:lnTo>
                  <a:lnTo>
                    <a:pt x="5760" y="3348"/>
                  </a:lnTo>
                  <a:lnTo>
                    <a:pt x="1" y="3348"/>
                  </a:lnTo>
                  <a:lnTo>
                    <a:pt x="1" y="3408"/>
                  </a:lnTo>
                  <a:lnTo>
                    <a:pt x="5760" y="3409"/>
                  </a:lnTo>
                  <a:lnTo>
                    <a:pt x="5760" y="3457"/>
                  </a:lnTo>
                  <a:lnTo>
                    <a:pt x="1" y="3456"/>
                  </a:lnTo>
                  <a:lnTo>
                    <a:pt x="1" y="3517"/>
                  </a:lnTo>
                  <a:lnTo>
                    <a:pt x="5760" y="3516"/>
                  </a:lnTo>
                  <a:lnTo>
                    <a:pt x="5760" y="3565"/>
                  </a:lnTo>
                  <a:lnTo>
                    <a:pt x="1" y="3565"/>
                  </a:lnTo>
                  <a:lnTo>
                    <a:pt x="1" y="3624"/>
                  </a:lnTo>
                  <a:lnTo>
                    <a:pt x="5760" y="3625"/>
                  </a:lnTo>
                  <a:lnTo>
                    <a:pt x="5760" y="3673"/>
                  </a:lnTo>
                  <a:lnTo>
                    <a:pt x="1" y="3672"/>
                  </a:lnTo>
                  <a:lnTo>
                    <a:pt x="1" y="3733"/>
                  </a:lnTo>
                  <a:lnTo>
                    <a:pt x="5760" y="3733"/>
                  </a:lnTo>
                  <a:lnTo>
                    <a:pt x="5760" y="3781"/>
                  </a:lnTo>
                  <a:lnTo>
                    <a:pt x="1" y="3781"/>
                  </a:lnTo>
                  <a:lnTo>
                    <a:pt x="1" y="3841"/>
                  </a:lnTo>
                  <a:lnTo>
                    <a:pt x="5760" y="3841"/>
                  </a:lnTo>
                  <a:lnTo>
                    <a:pt x="5760" y="3889"/>
                  </a:lnTo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632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632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263591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12" charset="-128"/>
          <a:cs typeface="ＭＳ Ｐゴシック" pitchFamily="-112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2"/>
        <a:buChar char="n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-"/>
        <a:defRPr sz="28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ＭＳ Ｐゴシック" pitchFamily="-105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ＭＳ Ｐゴシック" pitchFamily="-105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ＭＳ Ｐゴシック" pitchFamily="-105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52546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2056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2193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94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95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96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97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98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99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00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01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02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03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04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05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057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2058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9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60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61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62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63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64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65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66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67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68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69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70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71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72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73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74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75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76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77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78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79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80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81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82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83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84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85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86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87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88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89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90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91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92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93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94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95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96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97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98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99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00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01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02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03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04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05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06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07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08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09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10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11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12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13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14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15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16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17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18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19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20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21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22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23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24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25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26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27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28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29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30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31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32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33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34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35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36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37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38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39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40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41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42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43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44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45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46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47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48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49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0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1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2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3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4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5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6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7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8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9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60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61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62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63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64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65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66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67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68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69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70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71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72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73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74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75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76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77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78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9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0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1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2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3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4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5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6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7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88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89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90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8807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28" charset="0"/>
                  <a:ea typeface="新細明體" pitchFamily="18" charset="-128"/>
                  <a:cs typeface="新細明體" pitchFamily="18" charset="-128"/>
                </a:endParaRPr>
              </a:p>
            </p:txBody>
          </p:sp>
          <p:sp>
            <p:nvSpPr>
              <p:cNvPr id="198808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198809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98810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endParaRPr lang="en-US" altLang="zh-TW"/>
          </a:p>
        </p:txBody>
      </p:sp>
      <p:sp>
        <p:nvSpPr>
          <p:cNvPr id="198811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endParaRPr lang="en-US" altLang="zh-TW"/>
          </a:p>
        </p:txBody>
      </p:sp>
      <p:sp>
        <p:nvSpPr>
          <p:cNvPr id="198812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/>
            </a:lvl1pPr>
          </a:lstStyle>
          <a:p>
            <a:fld id="{36AC586E-F15A-4FA4-B984-16B114E98878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198813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6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itchFamily="34" charset="-128"/>
          <a:cs typeface="Geneva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08" charset="-52"/>
          <a:ea typeface="MS PGothic" pitchFamily="34" charset="-128"/>
          <a:cs typeface="Genev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08" charset="-52"/>
          <a:ea typeface="MS PGothic" pitchFamily="34" charset="-128"/>
          <a:cs typeface="Genev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08" charset="-52"/>
          <a:ea typeface="MS PGothic" pitchFamily="34" charset="-128"/>
          <a:cs typeface="Genev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08" charset="-52"/>
          <a:ea typeface="MS PGothic" pitchFamily="34" charset="-128"/>
          <a:cs typeface="Genev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08" charset="-5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08" charset="-5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08" charset="-5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08" charset="-5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Genev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pitchFamily="-108" charset="-128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pitchFamily="-108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pitchFamily="-108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pitchFamily="-108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28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28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28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28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E"/>
            </a:gs>
            <a:gs pos="50000">
              <a:srgbClr val="0000CC"/>
            </a:gs>
            <a:gs pos="100000">
              <a:srgbClr val="0000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233488" y="1152525"/>
            <a:ext cx="6565900" cy="4611688"/>
          </a:xfrm>
          <a:prstGeom prst="rect">
            <a:avLst/>
          </a:prstGeom>
          <a:noFill/>
          <a:effectLst>
            <a:outerShdw blurRad="63500" dist="81320" dir="2319588" algn="ctr" rotWithShape="0">
              <a:schemeClr val="tx1">
                <a:alpha val="74998"/>
              </a:schemeClr>
            </a:outerShdw>
          </a:effec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216025" y="3070225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endParaRPr lang="en-US" altLang="en-US"/>
          </a:p>
        </p:txBody>
      </p:sp>
      <p:grpSp>
        <p:nvGrpSpPr>
          <p:cNvPr id="14340" name="Group 4"/>
          <p:cNvGrpSpPr>
            <a:grpSpLocks/>
          </p:cNvGrpSpPr>
          <p:nvPr userDrawn="1"/>
        </p:nvGrpSpPr>
        <p:grpSpPr bwMode="auto">
          <a:xfrm>
            <a:off x="122238" y="4935538"/>
            <a:ext cx="1606550" cy="296862"/>
            <a:chOff x="77" y="3109"/>
            <a:chExt cx="1012" cy="187"/>
          </a:xfrm>
        </p:grpSpPr>
        <p:sp>
          <p:nvSpPr>
            <p:cNvPr id="14430" name="Oval 5"/>
            <p:cNvSpPr>
              <a:spLocks noChangeArrowheads="1"/>
            </p:cNvSpPr>
            <p:nvPr/>
          </p:nvSpPr>
          <p:spPr bwMode="auto">
            <a:xfrm>
              <a:off x="77" y="3113"/>
              <a:ext cx="54" cy="179"/>
            </a:xfrm>
            <a:prstGeom prst="ellipse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31" name="Oval 6"/>
            <p:cNvSpPr>
              <a:spLocks noChangeArrowheads="1"/>
            </p:cNvSpPr>
            <p:nvPr/>
          </p:nvSpPr>
          <p:spPr bwMode="auto">
            <a:xfrm>
              <a:off x="386" y="3113"/>
              <a:ext cx="54" cy="179"/>
            </a:xfrm>
            <a:prstGeom prst="ellipse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32" name="Oval 7"/>
            <p:cNvSpPr>
              <a:spLocks noChangeArrowheads="1"/>
            </p:cNvSpPr>
            <p:nvPr/>
          </p:nvSpPr>
          <p:spPr bwMode="auto">
            <a:xfrm>
              <a:off x="647" y="3136"/>
              <a:ext cx="33" cy="133"/>
            </a:xfrm>
            <a:prstGeom prst="ellipse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33" name="Oval 8"/>
            <p:cNvSpPr>
              <a:spLocks noChangeArrowheads="1"/>
            </p:cNvSpPr>
            <p:nvPr/>
          </p:nvSpPr>
          <p:spPr bwMode="auto">
            <a:xfrm>
              <a:off x="903" y="3183"/>
              <a:ext cx="12" cy="39"/>
            </a:xfrm>
            <a:prstGeom prst="ellipse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34" name="Line 9"/>
            <p:cNvSpPr>
              <a:spLocks noChangeShapeType="1"/>
            </p:cNvSpPr>
            <p:nvPr/>
          </p:nvSpPr>
          <p:spPr bwMode="auto">
            <a:xfrm>
              <a:off x="111" y="3109"/>
              <a:ext cx="30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435" name="Line 10"/>
            <p:cNvSpPr>
              <a:spLocks noChangeShapeType="1"/>
            </p:cNvSpPr>
            <p:nvPr/>
          </p:nvSpPr>
          <p:spPr bwMode="auto">
            <a:xfrm>
              <a:off x="106" y="3296"/>
              <a:ext cx="30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436" name="Line 11"/>
            <p:cNvSpPr>
              <a:spLocks noChangeShapeType="1"/>
            </p:cNvSpPr>
            <p:nvPr/>
          </p:nvSpPr>
          <p:spPr bwMode="auto">
            <a:xfrm flipH="1">
              <a:off x="431" y="3132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437" name="Line 12"/>
            <p:cNvSpPr>
              <a:spLocks noChangeShapeType="1"/>
            </p:cNvSpPr>
            <p:nvPr/>
          </p:nvSpPr>
          <p:spPr bwMode="auto">
            <a:xfrm flipH="1">
              <a:off x="431" y="3273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438" name="Line 13"/>
            <p:cNvSpPr>
              <a:spLocks noChangeShapeType="1"/>
            </p:cNvSpPr>
            <p:nvPr/>
          </p:nvSpPr>
          <p:spPr bwMode="auto">
            <a:xfrm flipH="1">
              <a:off x="684" y="3179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439" name="Line 14"/>
            <p:cNvSpPr>
              <a:spLocks noChangeShapeType="1"/>
            </p:cNvSpPr>
            <p:nvPr/>
          </p:nvSpPr>
          <p:spPr bwMode="auto">
            <a:xfrm flipH="1">
              <a:off x="684" y="3226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440" name="Rectangle 15"/>
            <p:cNvSpPr>
              <a:spLocks noChangeArrowheads="1"/>
            </p:cNvSpPr>
            <p:nvPr/>
          </p:nvSpPr>
          <p:spPr bwMode="auto">
            <a:xfrm>
              <a:off x="111" y="3111"/>
              <a:ext cx="300" cy="183"/>
            </a:xfrm>
            <a:prstGeom prst="rect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41" name="Rectangle 16"/>
            <p:cNvSpPr>
              <a:spLocks noChangeArrowheads="1"/>
            </p:cNvSpPr>
            <p:nvPr/>
          </p:nvSpPr>
          <p:spPr bwMode="auto">
            <a:xfrm>
              <a:off x="437" y="3134"/>
              <a:ext cx="229" cy="135"/>
            </a:xfrm>
            <a:prstGeom prst="rect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42" name="Rectangle 17"/>
            <p:cNvSpPr>
              <a:spLocks noChangeArrowheads="1"/>
            </p:cNvSpPr>
            <p:nvPr/>
          </p:nvSpPr>
          <p:spPr bwMode="auto">
            <a:xfrm>
              <a:off x="684" y="3177"/>
              <a:ext cx="222" cy="49"/>
            </a:xfrm>
            <a:prstGeom prst="rect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43" name="Oval 18"/>
            <p:cNvSpPr>
              <a:spLocks noChangeArrowheads="1"/>
            </p:cNvSpPr>
            <p:nvPr/>
          </p:nvSpPr>
          <p:spPr bwMode="auto">
            <a:xfrm>
              <a:off x="84" y="3127"/>
              <a:ext cx="35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44" name="Arc 19"/>
            <p:cNvSpPr>
              <a:spLocks/>
            </p:cNvSpPr>
            <p:nvPr/>
          </p:nvSpPr>
          <p:spPr bwMode="auto">
            <a:xfrm rot="-10500000">
              <a:off x="972" y="3128"/>
              <a:ext cx="117" cy="72"/>
            </a:xfrm>
            <a:custGeom>
              <a:avLst/>
              <a:gdLst>
                <a:gd name="T0" fmla="*/ 0 w 21785"/>
                <a:gd name="T1" fmla="*/ 0 h 21600"/>
                <a:gd name="T2" fmla="*/ 117 w 21785"/>
                <a:gd name="T3" fmla="*/ 72 h 21600"/>
                <a:gd name="T4" fmla="*/ 1 w 21785"/>
                <a:gd name="T5" fmla="*/ 7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785" h="21600" fill="none" extrusionOk="0">
                  <a:moveTo>
                    <a:pt x="-1" y="0"/>
                  </a:moveTo>
                  <a:cubicBezTo>
                    <a:pt x="61" y="0"/>
                    <a:pt x="123" y="-1"/>
                    <a:pt x="185" y="-1"/>
                  </a:cubicBezTo>
                  <a:cubicBezTo>
                    <a:pt x="12114" y="-1"/>
                    <a:pt x="21785" y="9670"/>
                    <a:pt x="21785" y="21600"/>
                  </a:cubicBezTo>
                </a:path>
                <a:path w="21785" h="21600" stroke="0" extrusionOk="0">
                  <a:moveTo>
                    <a:pt x="-1" y="0"/>
                  </a:moveTo>
                  <a:cubicBezTo>
                    <a:pt x="61" y="0"/>
                    <a:pt x="123" y="-1"/>
                    <a:pt x="185" y="-1"/>
                  </a:cubicBezTo>
                  <a:cubicBezTo>
                    <a:pt x="12114" y="-1"/>
                    <a:pt x="21785" y="9670"/>
                    <a:pt x="21785" y="21600"/>
                  </a:cubicBezTo>
                  <a:lnTo>
                    <a:pt x="185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445" name="Arc 20"/>
            <p:cNvSpPr>
              <a:spLocks/>
            </p:cNvSpPr>
            <p:nvPr/>
          </p:nvSpPr>
          <p:spPr bwMode="auto">
            <a:xfrm rot="-420000">
              <a:off x="961" y="3222"/>
              <a:ext cx="120" cy="62"/>
            </a:xfrm>
            <a:custGeom>
              <a:avLst/>
              <a:gdLst>
                <a:gd name="T0" fmla="*/ 0 w 21597"/>
                <a:gd name="T1" fmla="*/ 61 h 21599"/>
                <a:gd name="T2" fmla="*/ 119 w 21597"/>
                <a:gd name="T3" fmla="*/ 0 h 21599"/>
                <a:gd name="T4" fmla="*/ 120 w 21597"/>
                <a:gd name="T5" fmla="*/ 62 h 2159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99" fill="none" extrusionOk="0">
                  <a:moveTo>
                    <a:pt x="-1" y="21253"/>
                  </a:moveTo>
                  <a:cubicBezTo>
                    <a:pt x="187" y="9529"/>
                    <a:pt x="9693" y="96"/>
                    <a:pt x="21418" y="-1"/>
                  </a:cubicBezTo>
                </a:path>
                <a:path w="21597" h="21599" stroke="0" extrusionOk="0">
                  <a:moveTo>
                    <a:pt x="-1" y="21253"/>
                  </a:moveTo>
                  <a:cubicBezTo>
                    <a:pt x="187" y="9529"/>
                    <a:pt x="9693" y="96"/>
                    <a:pt x="21418" y="-1"/>
                  </a:cubicBezTo>
                  <a:lnTo>
                    <a:pt x="21597" y="21599"/>
                  </a:lnTo>
                  <a:lnTo>
                    <a:pt x="-1" y="21253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446" name="Arc 21"/>
            <p:cNvSpPr>
              <a:spLocks/>
            </p:cNvSpPr>
            <p:nvPr/>
          </p:nvSpPr>
          <p:spPr bwMode="auto">
            <a:xfrm rot="10800000">
              <a:off x="936" y="3205"/>
              <a:ext cx="24" cy="63"/>
            </a:xfrm>
            <a:custGeom>
              <a:avLst/>
              <a:gdLst>
                <a:gd name="T0" fmla="*/ 0 w 22518"/>
                <a:gd name="T1" fmla="*/ 0 h 21600"/>
                <a:gd name="T2" fmla="*/ 24 w 22518"/>
                <a:gd name="T3" fmla="*/ 63 h 21600"/>
                <a:gd name="T4" fmla="*/ 1 w 22518"/>
                <a:gd name="T5" fmla="*/ 63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518" h="21600" fill="none" extrusionOk="0">
                  <a:moveTo>
                    <a:pt x="-1" y="19"/>
                  </a:moveTo>
                  <a:cubicBezTo>
                    <a:pt x="305" y="6"/>
                    <a:pt x="611" y="-1"/>
                    <a:pt x="918" y="-1"/>
                  </a:cubicBezTo>
                  <a:cubicBezTo>
                    <a:pt x="12847" y="-1"/>
                    <a:pt x="22518" y="9670"/>
                    <a:pt x="22518" y="21600"/>
                  </a:cubicBezTo>
                </a:path>
                <a:path w="22518" h="21600" stroke="0" extrusionOk="0">
                  <a:moveTo>
                    <a:pt x="-1" y="19"/>
                  </a:moveTo>
                  <a:cubicBezTo>
                    <a:pt x="305" y="6"/>
                    <a:pt x="611" y="-1"/>
                    <a:pt x="918" y="-1"/>
                  </a:cubicBezTo>
                  <a:cubicBezTo>
                    <a:pt x="12847" y="-1"/>
                    <a:pt x="22518" y="9670"/>
                    <a:pt x="22518" y="21600"/>
                  </a:cubicBezTo>
                  <a:lnTo>
                    <a:pt x="918" y="21600"/>
                  </a:lnTo>
                  <a:lnTo>
                    <a:pt x="-1" y="19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447" name="Oval 22"/>
            <p:cNvSpPr>
              <a:spLocks noChangeArrowheads="1"/>
            </p:cNvSpPr>
            <p:nvPr/>
          </p:nvSpPr>
          <p:spPr bwMode="auto">
            <a:xfrm>
              <a:off x="947" y="3166"/>
              <a:ext cx="22" cy="7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48" name="Arc 23"/>
            <p:cNvSpPr>
              <a:spLocks/>
            </p:cNvSpPr>
            <p:nvPr/>
          </p:nvSpPr>
          <p:spPr bwMode="auto">
            <a:xfrm>
              <a:off x="940" y="3144"/>
              <a:ext cx="29" cy="60"/>
            </a:xfrm>
            <a:custGeom>
              <a:avLst/>
              <a:gdLst>
                <a:gd name="T0" fmla="*/ 0 w 21600"/>
                <a:gd name="T1" fmla="*/ 60 h 21586"/>
                <a:gd name="T2" fmla="*/ 28 w 21600"/>
                <a:gd name="T3" fmla="*/ 0 h 21586"/>
                <a:gd name="T4" fmla="*/ 29 w 21600"/>
                <a:gd name="T5" fmla="*/ 60 h 215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86" fill="none" extrusionOk="0">
                  <a:moveTo>
                    <a:pt x="-1" y="21585"/>
                  </a:moveTo>
                  <a:cubicBezTo>
                    <a:pt x="-1" y="9951"/>
                    <a:pt x="9215" y="407"/>
                    <a:pt x="20842" y="-1"/>
                  </a:cubicBezTo>
                </a:path>
                <a:path w="21600" h="21586" stroke="0" extrusionOk="0">
                  <a:moveTo>
                    <a:pt x="-1" y="21585"/>
                  </a:moveTo>
                  <a:cubicBezTo>
                    <a:pt x="-1" y="9951"/>
                    <a:pt x="9215" y="407"/>
                    <a:pt x="20842" y="-1"/>
                  </a:cubicBezTo>
                  <a:lnTo>
                    <a:pt x="21600" y="21586"/>
                  </a:lnTo>
                  <a:lnTo>
                    <a:pt x="-1" y="21585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449" name="Oval 24"/>
            <p:cNvSpPr>
              <a:spLocks noChangeArrowheads="1"/>
            </p:cNvSpPr>
            <p:nvPr/>
          </p:nvSpPr>
          <p:spPr bwMode="auto">
            <a:xfrm>
              <a:off x="957" y="3193"/>
              <a:ext cx="2" cy="23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4341" name="Freeform 25"/>
          <p:cNvSpPr>
            <a:spLocks/>
          </p:cNvSpPr>
          <p:nvPr/>
        </p:nvSpPr>
        <p:spPr bwMode="auto">
          <a:xfrm>
            <a:off x="1927225" y="4895850"/>
            <a:ext cx="52388" cy="179388"/>
          </a:xfrm>
          <a:custGeom>
            <a:avLst/>
            <a:gdLst>
              <a:gd name="T0" fmla="*/ 16 w 33"/>
              <a:gd name="T1" fmla="*/ 102 h 113"/>
              <a:gd name="T2" fmla="*/ 16 w 33"/>
              <a:gd name="T3" fmla="*/ 94 h 113"/>
              <a:gd name="T4" fmla="*/ 18 w 33"/>
              <a:gd name="T5" fmla="*/ 86 h 113"/>
              <a:gd name="T6" fmla="*/ 20 w 33"/>
              <a:gd name="T7" fmla="*/ 78 h 113"/>
              <a:gd name="T8" fmla="*/ 22 w 33"/>
              <a:gd name="T9" fmla="*/ 70 h 113"/>
              <a:gd name="T10" fmla="*/ 22 w 33"/>
              <a:gd name="T11" fmla="*/ 62 h 113"/>
              <a:gd name="T12" fmla="*/ 24 w 33"/>
              <a:gd name="T13" fmla="*/ 54 h 113"/>
              <a:gd name="T14" fmla="*/ 24 w 33"/>
              <a:gd name="T15" fmla="*/ 46 h 113"/>
              <a:gd name="T16" fmla="*/ 28 w 33"/>
              <a:gd name="T17" fmla="*/ 38 h 113"/>
              <a:gd name="T18" fmla="*/ 28 w 33"/>
              <a:gd name="T19" fmla="*/ 30 h 113"/>
              <a:gd name="T20" fmla="*/ 28 w 33"/>
              <a:gd name="T21" fmla="*/ 22 h 113"/>
              <a:gd name="T22" fmla="*/ 28 w 33"/>
              <a:gd name="T23" fmla="*/ 14 h 113"/>
              <a:gd name="T24" fmla="*/ 30 w 33"/>
              <a:gd name="T25" fmla="*/ 6 h 113"/>
              <a:gd name="T26" fmla="*/ 28 w 33"/>
              <a:gd name="T27" fmla="*/ 0 h 113"/>
              <a:gd name="T28" fmla="*/ 22 w 33"/>
              <a:gd name="T29" fmla="*/ 4 h 113"/>
              <a:gd name="T30" fmla="*/ 14 w 33"/>
              <a:gd name="T31" fmla="*/ 4 h 113"/>
              <a:gd name="T32" fmla="*/ 8 w 33"/>
              <a:gd name="T33" fmla="*/ 8 h 113"/>
              <a:gd name="T34" fmla="*/ 6 w 33"/>
              <a:gd name="T35" fmla="*/ 16 h 113"/>
              <a:gd name="T36" fmla="*/ 4 w 33"/>
              <a:gd name="T37" fmla="*/ 24 h 113"/>
              <a:gd name="T38" fmla="*/ 4 w 33"/>
              <a:gd name="T39" fmla="*/ 32 h 113"/>
              <a:gd name="T40" fmla="*/ 4 w 33"/>
              <a:gd name="T41" fmla="*/ 40 h 113"/>
              <a:gd name="T42" fmla="*/ 2 w 33"/>
              <a:gd name="T43" fmla="*/ 48 h 113"/>
              <a:gd name="T44" fmla="*/ 0 w 33"/>
              <a:gd name="T45" fmla="*/ 56 h 113"/>
              <a:gd name="T46" fmla="*/ 0 w 33"/>
              <a:gd name="T47" fmla="*/ 64 h 113"/>
              <a:gd name="T48" fmla="*/ 0 w 33"/>
              <a:gd name="T49" fmla="*/ 72 h 113"/>
              <a:gd name="T50" fmla="*/ 2 w 33"/>
              <a:gd name="T51" fmla="*/ 80 h 113"/>
              <a:gd name="T52" fmla="*/ 6 w 33"/>
              <a:gd name="T53" fmla="*/ 88 h 113"/>
              <a:gd name="T54" fmla="*/ 6 w 33"/>
              <a:gd name="T55" fmla="*/ 96 h 113"/>
              <a:gd name="T56" fmla="*/ 4 w 33"/>
              <a:gd name="T57" fmla="*/ 104 h 113"/>
              <a:gd name="T58" fmla="*/ 8 w 33"/>
              <a:gd name="T59" fmla="*/ 112 h 113"/>
              <a:gd name="T60" fmla="*/ 16 w 33"/>
              <a:gd name="T61" fmla="*/ 108 h 113"/>
              <a:gd name="T62" fmla="*/ 12 w 33"/>
              <a:gd name="T63" fmla="*/ 102 h 11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3" h="113">
                <a:moveTo>
                  <a:pt x="12" y="102"/>
                </a:moveTo>
                <a:lnTo>
                  <a:pt x="16" y="102"/>
                </a:lnTo>
                <a:lnTo>
                  <a:pt x="18" y="98"/>
                </a:lnTo>
                <a:lnTo>
                  <a:pt x="16" y="94"/>
                </a:lnTo>
                <a:lnTo>
                  <a:pt x="18" y="90"/>
                </a:lnTo>
                <a:lnTo>
                  <a:pt x="18" y="86"/>
                </a:lnTo>
                <a:lnTo>
                  <a:pt x="18" y="82"/>
                </a:lnTo>
                <a:lnTo>
                  <a:pt x="20" y="78"/>
                </a:lnTo>
                <a:lnTo>
                  <a:pt x="20" y="74"/>
                </a:lnTo>
                <a:lnTo>
                  <a:pt x="22" y="70"/>
                </a:lnTo>
                <a:lnTo>
                  <a:pt x="22" y="66"/>
                </a:lnTo>
                <a:lnTo>
                  <a:pt x="22" y="62"/>
                </a:lnTo>
                <a:lnTo>
                  <a:pt x="22" y="58"/>
                </a:lnTo>
                <a:lnTo>
                  <a:pt x="24" y="54"/>
                </a:lnTo>
                <a:lnTo>
                  <a:pt x="24" y="50"/>
                </a:lnTo>
                <a:lnTo>
                  <a:pt x="24" y="46"/>
                </a:lnTo>
                <a:lnTo>
                  <a:pt x="28" y="42"/>
                </a:lnTo>
                <a:lnTo>
                  <a:pt x="28" y="38"/>
                </a:lnTo>
                <a:lnTo>
                  <a:pt x="28" y="34"/>
                </a:lnTo>
                <a:lnTo>
                  <a:pt x="28" y="30"/>
                </a:lnTo>
                <a:lnTo>
                  <a:pt x="28" y="26"/>
                </a:lnTo>
                <a:lnTo>
                  <a:pt x="28" y="22"/>
                </a:lnTo>
                <a:lnTo>
                  <a:pt x="28" y="18"/>
                </a:lnTo>
                <a:lnTo>
                  <a:pt x="28" y="14"/>
                </a:lnTo>
                <a:lnTo>
                  <a:pt x="28" y="10"/>
                </a:lnTo>
                <a:lnTo>
                  <a:pt x="30" y="6"/>
                </a:lnTo>
                <a:lnTo>
                  <a:pt x="32" y="2"/>
                </a:lnTo>
                <a:lnTo>
                  <a:pt x="28" y="0"/>
                </a:lnTo>
                <a:lnTo>
                  <a:pt x="24" y="0"/>
                </a:lnTo>
                <a:lnTo>
                  <a:pt x="22" y="4"/>
                </a:lnTo>
                <a:lnTo>
                  <a:pt x="18" y="4"/>
                </a:lnTo>
                <a:lnTo>
                  <a:pt x="14" y="4"/>
                </a:lnTo>
                <a:lnTo>
                  <a:pt x="10" y="4"/>
                </a:lnTo>
                <a:lnTo>
                  <a:pt x="8" y="8"/>
                </a:lnTo>
                <a:lnTo>
                  <a:pt x="8" y="12"/>
                </a:lnTo>
                <a:lnTo>
                  <a:pt x="6" y="16"/>
                </a:lnTo>
                <a:lnTo>
                  <a:pt x="6" y="20"/>
                </a:lnTo>
                <a:lnTo>
                  <a:pt x="4" y="24"/>
                </a:lnTo>
                <a:lnTo>
                  <a:pt x="4" y="28"/>
                </a:lnTo>
                <a:lnTo>
                  <a:pt x="4" y="32"/>
                </a:lnTo>
                <a:lnTo>
                  <a:pt x="4" y="36"/>
                </a:lnTo>
                <a:lnTo>
                  <a:pt x="4" y="40"/>
                </a:lnTo>
                <a:lnTo>
                  <a:pt x="4" y="44"/>
                </a:lnTo>
                <a:lnTo>
                  <a:pt x="2" y="48"/>
                </a:lnTo>
                <a:lnTo>
                  <a:pt x="0" y="52"/>
                </a:lnTo>
                <a:lnTo>
                  <a:pt x="0" y="56"/>
                </a:lnTo>
                <a:lnTo>
                  <a:pt x="0" y="60"/>
                </a:lnTo>
                <a:lnTo>
                  <a:pt x="0" y="64"/>
                </a:lnTo>
                <a:lnTo>
                  <a:pt x="0" y="68"/>
                </a:lnTo>
                <a:lnTo>
                  <a:pt x="0" y="72"/>
                </a:lnTo>
                <a:lnTo>
                  <a:pt x="2" y="76"/>
                </a:lnTo>
                <a:lnTo>
                  <a:pt x="2" y="80"/>
                </a:lnTo>
                <a:lnTo>
                  <a:pt x="4" y="84"/>
                </a:lnTo>
                <a:lnTo>
                  <a:pt x="6" y="88"/>
                </a:lnTo>
                <a:lnTo>
                  <a:pt x="6" y="92"/>
                </a:lnTo>
                <a:lnTo>
                  <a:pt x="6" y="96"/>
                </a:lnTo>
                <a:lnTo>
                  <a:pt x="4" y="100"/>
                </a:lnTo>
                <a:lnTo>
                  <a:pt x="4" y="104"/>
                </a:lnTo>
                <a:lnTo>
                  <a:pt x="6" y="108"/>
                </a:lnTo>
                <a:lnTo>
                  <a:pt x="8" y="112"/>
                </a:lnTo>
                <a:lnTo>
                  <a:pt x="12" y="110"/>
                </a:lnTo>
                <a:lnTo>
                  <a:pt x="16" y="108"/>
                </a:lnTo>
                <a:lnTo>
                  <a:pt x="16" y="104"/>
                </a:lnTo>
                <a:lnTo>
                  <a:pt x="12" y="10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4342" name="Group 26"/>
          <p:cNvGrpSpPr>
            <a:grpSpLocks/>
          </p:cNvGrpSpPr>
          <p:nvPr/>
        </p:nvGrpSpPr>
        <p:grpSpPr bwMode="auto">
          <a:xfrm>
            <a:off x="3829050" y="5580063"/>
            <a:ext cx="468313" cy="649287"/>
            <a:chOff x="2412" y="3515"/>
            <a:chExt cx="295" cy="409"/>
          </a:xfrm>
        </p:grpSpPr>
        <p:sp>
          <p:nvSpPr>
            <p:cNvPr id="130075" name="Rectangle 27"/>
            <p:cNvSpPr>
              <a:spLocks noChangeArrowheads="1"/>
            </p:cNvSpPr>
            <p:nvPr/>
          </p:nvSpPr>
          <p:spPr bwMode="auto">
            <a:xfrm rot="1260000">
              <a:off x="2601" y="3553"/>
              <a:ext cx="52" cy="244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shade val="5372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9pPr>
            </a:lstStyle>
            <a:p>
              <a:pPr algn="ctr"/>
              <a:endParaRPr lang="zh-TW" altLang="en-US" sz="3600">
                <a:solidFill>
                  <a:schemeClr val="bg1"/>
                </a:solidFill>
                <a:latin typeface="Times" pitchFamily="-84" charset="0"/>
              </a:endParaRPr>
            </a:p>
          </p:txBody>
        </p:sp>
        <p:sp>
          <p:nvSpPr>
            <p:cNvPr id="130076" name="Rectangle 28"/>
            <p:cNvSpPr>
              <a:spLocks noChangeArrowheads="1"/>
            </p:cNvSpPr>
            <p:nvPr/>
          </p:nvSpPr>
          <p:spPr bwMode="auto">
            <a:xfrm>
              <a:off x="2412" y="3898"/>
              <a:ext cx="292" cy="2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shade val="29804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0077" name="Rectangle 29"/>
            <p:cNvSpPr>
              <a:spLocks noChangeArrowheads="1"/>
            </p:cNvSpPr>
            <p:nvPr/>
          </p:nvSpPr>
          <p:spPr bwMode="auto">
            <a:xfrm>
              <a:off x="2672" y="3714"/>
              <a:ext cx="32" cy="17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0078" name="Oval 30"/>
            <p:cNvSpPr>
              <a:spLocks noChangeArrowheads="1"/>
            </p:cNvSpPr>
            <p:nvPr/>
          </p:nvSpPr>
          <p:spPr bwMode="auto">
            <a:xfrm>
              <a:off x="2612" y="3680"/>
              <a:ext cx="72" cy="5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27" name="Rectangle 31"/>
            <p:cNvSpPr>
              <a:spLocks noChangeArrowheads="1"/>
            </p:cNvSpPr>
            <p:nvPr/>
          </p:nvSpPr>
          <p:spPr bwMode="auto">
            <a:xfrm rot="1080000">
              <a:off x="2492" y="3817"/>
              <a:ext cx="132" cy="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28" name="Rectangle 32"/>
            <p:cNvSpPr>
              <a:spLocks noChangeArrowheads="1"/>
            </p:cNvSpPr>
            <p:nvPr/>
          </p:nvSpPr>
          <p:spPr bwMode="auto">
            <a:xfrm>
              <a:off x="2552" y="3831"/>
              <a:ext cx="12" cy="76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29" name="Rectangle 33"/>
            <p:cNvSpPr>
              <a:spLocks noChangeArrowheads="1"/>
            </p:cNvSpPr>
            <p:nvPr/>
          </p:nvSpPr>
          <p:spPr bwMode="auto">
            <a:xfrm rot="1200000">
              <a:off x="2675" y="3515"/>
              <a:ext cx="32" cy="4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4343" name="Group 34"/>
          <p:cNvGrpSpPr>
            <a:grpSpLocks/>
          </p:cNvGrpSpPr>
          <p:nvPr/>
        </p:nvGrpSpPr>
        <p:grpSpPr bwMode="auto">
          <a:xfrm>
            <a:off x="5481638" y="588963"/>
            <a:ext cx="703262" cy="958850"/>
            <a:chOff x="3883" y="688"/>
            <a:chExt cx="576" cy="792"/>
          </a:xfrm>
        </p:grpSpPr>
        <p:sp>
          <p:nvSpPr>
            <p:cNvPr id="14420" name="Rectangle 35"/>
            <p:cNvSpPr>
              <a:spLocks noChangeArrowheads="1"/>
            </p:cNvSpPr>
            <p:nvPr/>
          </p:nvSpPr>
          <p:spPr bwMode="auto">
            <a:xfrm>
              <a:off x="4096" y="688"/>
              <a:ext cx="152" cy="792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21" name="Rectangle 36"/>
            <p:cNvSpPr>
              <a:spLocks noChangeArrowheads="1"/>
            </p:cNvSpPr>
            <p:nvPr/>
          </p:nvSpPr>
          <p:spPr bwMode="auto">
            <a:xfrm>
              <a:off x="3883" y="824"/>
              <a:ext cx="576" cy="144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22" name="Rectangle 37"/>
            <p:cNvSpPr>
              <a:spLocks noChangeArrowheads="1"/>
            </p:cNvSpPr>
            <p:nvPr/>
          </p:nvSpPr>
          <p:spPr bwMode="auto">
            <a:xfrm>
              <a:off x="4101" y="773"/>
              <a:ext cx="143" cy="27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4344" name="Group 38"/>
          <p:cNvGrpSpPr>
            <a:grpSpLocks/>
          </p:cNvGrpSpPr>
          <p:nvPr/>
        </p:nvGrpSpPr>
        <p:grpSpPr bwMode="auto">
          <a:xfrm>
            <a:off x="223838" y="6316663"/>
            <a:ext cx="8704262" cy="454025"/>
            <a:chOff x="149" y="3969"/>
            <a:chExt cx="5483" cy="286"/>
          </a:xfrm>
        </p:grpSpPr>
        <p:sp>
          <p:nvSpPr>
            <p:cNvPr id="130087" name="Line 39"/>
            <p:cNvSpPr>
              <a:spLocks noChangeShapeType="1"/>
            </p:cNvSpPr>
            <p:nvPr/>
          </p:nvSpPr>
          <p:spPr bwMode="auto">
            <a:xfrm>
              <a:off x="149" y="4077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28" charset="0"/>
                <a:ea typeface="新細明體" pitchFamily="18" charset="-128"/>
                <a:cs typeface="新細明體" pitchFamily="18" charset="-128"/>
              </a:endParaRPr>
            </a:p>
          </p:txBody>
        </p:sp>
        <p:sp>
          <p:nvSpPr>
            <p:cNvPr id="130088" name="Rectangle 40"/>
            <p:cNvSpPr>
              <a:spLocks noChangeArrowheads="1"/>
            </p:cNvSpPr>
            <p:nvPr/>
          </p:nvSpPr>
          <p:spPr bwMode="auto">
            <a:xfrm>
              <a:off x="1931" y="3969"/>
              <a:ext cx="1844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9pPr>
            </a:lstStyle>
            <a:p>
              <a:pPr algn="ctr"/>
              <a:r>
                <a:rPr lang="zh-TW" altLang="en-US" sz="2400" b="1">
                  <a:latin typeface="Times" pitchFamily="-84" charset="0"/>
                </a:rPr>
                <a:t> </a:t>
              </a:r>
              <a:r>
                <a:rPr lang="en-US" altLang="zh-TW" sz="2400" b="1">
                  <a:solidFill>
                    <a:schemeClr val="accent1"/>
                  </a:solidFill>
                  <a:latin typeface="Times" pitchFamily="-84" charset="0"/>
                </a:rPr>
                <a:t>The “Opened” Bible</a:t>
              </a:r>
              <a:endParaRPr lang="en-US" altLang="zh-TW" sz="2400" b="1">
                <a:latin typeface="Times" pitchFamily="-84" charset="0"/>
              </a:endParaRPr>
            </a:p>
          </p:txBody>
        </p:sp>
        <p:sp>
          <p:nvSpPr>
            <p:cNvPr id="130089" name="Line 41"/>
            <p:cNvSpPr>
              <a:spLocks noChangeShapeType="1"/>
            </p:cNvSpPr>
            <p:nvPr/>
          </p:nvSpPr>
          <p:spPr bwMode="auto">
            <a:xfrm>
              <a:off x="3809" y="4077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28" charset="0"/>
                <a:ea typeface="新細明體" pitchFamily="18" charset="-128"/>
                <a:cs typeface="新細明體" pitchFamily="18" charset="-128"/>
              </a:endParaRPr>
            </a:p>
          </p:txBody>
        </p:sp>
        <p:sp>
          <p:nvSpPr>
            <p:cNvPr id="130090" name="Line 42"/>
            <p:cNvSpPr>
              <a:spLocks noChangeShapeType="1"/>
            </p:cNvSpPr>
            <p:nvPr/>
          </p:nvSpPr>
          <p:spPr bwMode="auto">
            <a:xfrm>
              <a:off x="3809" y="4173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28" charset="0"/>
                <a:ea typeface="新細明體" pitchFamily="18" charset="-128"/>
                <a:cs typeface="新細明體" pitchFamily="18" charset="-128"/>
              </a:endParaRPr>
            </a:p>
          </p:txBody>
        </p:sp>
        <p:sp>
          <p:nvSpPr>
            <p:cNvPr id="130091" name="Line 43"/>
            <p:cNvSpPr>
              <a:spLocks noChangeShapeType="1"/>
            </p:cNvSpPr>
            <p:nvPr/>
          </p:nvSpPr>
          <p:spPr bwMode="auto">
            <a:xfrm>
              <a:off x="149" y="4173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28" charset="0"/>
                <a:ea typeface="新細明體" pitchFamily="18" charset="-128"/>
                <a:cs typeface="新細明體" pitchFamily="18" charset="-128"/>
              </a:endParaRPr>
            </a:p>
          </p:txBody>
        </p:sp>
      </p:grpSp>
      <p:grpSp>
        <p:nvGrpSpPr>
          <p:cNvPr id="14345" name="Group 44"/>
          <p:cNvGrpSpPr>
            <a:grpSpLocks/>
          </p:cNvGrpSpPr>
          <p:nvPr/>
        </p:nvGrpSpPr>
        <p:grpSpPr bwMode="auto">
          <a:xfrm>
            <a:off x="206375" y="311150"/>
            <a:ext cx="8742363" cy="317500"/>
            <a:chOff x="130" y="196"/>
            <a:chExt cx="5483" cy="200"/>
          </a:xfrm>
        </p:grpSpPr>
        <p:sp>
          <p:nvSpPr>
            <p:cNvPr id="130093" name="Line 45"/>
            <p:cNvSpPr>
              <a:spLocks noChangeShapeType="1"/>
            </p:cNvSpPr>
            <p:nvPr/>
          </p:nvSpPr>
          <p:spPr bwMode="auto">
            <a:xfrm>
              <a:off x="130" y="196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28" charset="0"/>
                <a:ea typeface="新細明體" pitchFamily="18" charset="-128"/>
                <a:cs typeface="新細明體" pitchFamily="18" charset="-128"/>
              </a:endParaRPr>
            </a:p>
          </p:txBody>
        </p:sp>
        <p:sp>
          <p:nvSpPr>
            <p:cNvPr id="130094" name="Line 46"/>
            <p:cNvSpPr>
              <a:spLocks noChangeShapeType="1"/>
            </p:cNvSpPr>
            <p:nvPr/>
          </p:nvSpPr>
          <p:spPr bwMode="auto">
            <a:xfrm>
              <a:off x="3790" y="196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28" charset="0"/>
                <a:ea typeface="新細明體" pitchFamily="18" charset="-128"/>
                <a:cs typeface="新細明體" pitchFamily="18" charset="-128"/>
              </a:endParaRPr>
            </a:p>
          </p:txBody>
        </p:sp>
        <p:sp>
          <p:nvSpPr>
            <p:cNvPr id="130095" name="Line 47"/>
            <p:cNvSpPr>
              <a:spLocks noChangeShapeType="1"/>
            </p:cNvSpPr>
            <p:nvPr/>
          </p:nvSpPr>
          <p:spPr bwMode="auto">
            <a:xfrm>
              <a:off x="3790" y="292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28" charset="0"/>
                <a:ea typeface="新細明體" pitchFamily="18" charset="-128"/>
                <a:cs typeface="新細明體" pitchFamily="18" charset="-128"/>
              </a:endParaRPr>
            </a:p>
          </p:txBody>
        </p:sp>
        <p:sp>
          <p:nvSpPr>
            <p:cNvPr id="130096" name="Line 48"/>
            <p:cNvSpPr>
              <a:spLocks noChangeShapeType="1"/>
            </p:cNvSpPr>
            <p:nvPr/>
          </p:nvSpPr>
          <p:spPr bwMode="auto">
            <a:xfrm>
              <a:off x="130" y="292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28" charset="0"/>
                <a:ea typeface="新細明體" pitchFamily="18" charset="-128"/>
                <a:cs typeface="新細明體" pitchFamily="18" charset="-128"/>
              </a:endParaRPr>
            </a:p>
          </p:txBody>
        </p:sp>
        <p:sp>
          <p:nvSpPr>
            <p:cNvPr id="130097" name="Line 49"/>
            <p:cNvSpPr>
              <a:spLocks noChangeShapeType="1"/>
            </p:cNvSpPr>
            <p:nvPr/>
          </p:nvSpPr>
          <p:spPr bwMode="auto">
            <a:xfrm>
              <a:off x="130" y="396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28" charset="0"/>
                <a:ea typeface="新細明體" pitchFamily="18" charset="-128"/>
                <a:cs typeface="新細明體" pitchFamily="18" charset="-128"/>
              </a:endParaRPr>
            </a:p>
          </p:txBody>
        </p:sp>
        <p:sp>
          <p:nvSpPr>
            <p:cNvPr id="130098" name="Line 50"/>
            <p:cNvSpPr>
              <a:spLocks noChangeShapeType="1"/>
            </p:cNvSpPr>
            <p:nvPr/>
          </p:nvSpPr>
          <p:spPr bwMode="auto">
            <a:xfrm>
              <a:off x="3790" y="396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28" charset="0"/>
                <a:ea typeface="新細明體" pitchFamily="18" charset="-128"/>
                <a:cs typeface="新細明體" pitchFamily="18" charset="-128"/>
              </a:endParaRPr>
            </a:p>
          </p:txBody>
        </p:sp>
      </p:grpSp>
      <p:sp>
        <p:nvSpPr>
          <p:cNvPr id="14346" name="Line 51"/>
          <p:cNvSpPr>
            <a:spLocks noChangeShapeType="1"/>
          </p:cNvSpPr>
          <p:nvPr/>
        </p:nvSpPr>
        <p:spPr bwMode="auto">
          <a:xfrm flipH="1">
            <a:off x="5456238" y="4124325"/>
            <a:ext cx="842962" cy="57943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47" name="Line 52"/>
          <p:cNvSpPr>
            <a:spLocks noChangeShapeType="1"/>
          </p:cNvSpPr>
          <p:nvPr/>
        </p:nvSpPr>
        <p:spPr bwMode="auto">
          <a:xfrm flipH="1">
            <a:off x="5568950" y="4084638"/>
            <a:ext cx="842963" cy="5794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48" name="Line 53"/>
          <p:cNvSpPr>
            <a:spLocks noChangeShapeType="1"/>
          </p:cNvSpPr>
          <p:nvPr/>
        </p:nvSpPr>
        <p:spPr bwMode="auto">
          <a:xfrm flipH="1">
            <a:off x="5170488" y="4265613"/>
            <a:ext cx="842962" cy="5794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49" name="Line 54"/>
          <p:cNvSpPr>
            <a:spLocks noChangeShapeType="1"/>
          </p:cNvSpPr>
          <p:nvPr/>
        </p:nvSpPr>
        <p:spPr bwMode="auto">
          <a:xfrm rot="20675554" flipH="1">
            <a:off x="5145088" y="3736975"/>
            <a:ext cx="842962" cy="57943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50" name="Line 55"/>
          <p:cNvSpPr>
            <a:spLocks noChangeShapeType="1"/>
          </p:cNvSpPr>
          <p:nvPr/>
        </p:nvSpPr>
        <p:spPr bwMode="auto">
          <a:xfrm rot="-924446">
            <a:off x="3797300" y="2781300"/>
            <a:ext cx="98425" cy="14509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51" name="Line 56"/>
          <p:cNvSpPr>
            <a:spLocks noChangeShapeType="1"/>
          </p:cNvSpPr>
          <p:nvPr/>
        </p:nvSpPr>
        <p:spPr bwMode="auto">
          <a:xfrm rot="-924446">
            <a:off x="3683000" y="2803525"/>
            <a:ext cx="119063" cy="107632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52" name="Line 57"/>
          <p:cNvSpPr>
            <a:spLocks noChangeShapeType="1"/>
          </p:cNvSpPr>
          <p:nvPr/>
        </p:nvSpPr>
        <p:spPr bwMode="auto">
          <a:xfrm rot="20675554" flipH="1">
            <a:off x="5445125" y="3508375"/>
            <a:ext cx="593725" cy="3841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53" name="Line 58"/>
          <p:cNvSpPr>
            <a:spLocks noChangeShapeType="1"/>
          </p:cNvSpPr>
          <p:nvPr/>
        </p:nvSpPr>
        <p:spPr bwMode="auto">
          <a:xfrm rot="20675554" flipH="1">
            <a:off x="4826000" y="3997325"/>
            <a:ext cx="804863" cy="608013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54" name="Line 59"/>
          <p:cNvSpPr>
            <a:spLocks noChangeShapeType="1"/>
          </p:cNvSpPr>
          <p:nvPr/>
        </p:nvSpPr>
        <p:spPr bwMode="auto">
          <a:xfrm rot="-924446">
            <a:off x="2744788" y="3352800"/>
            <a:ext cx="479425" cy="9588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55" name="Line 60"/>
          <p:cNvSpPr>
            <a:spLocks noChangeShapeType="1"/>
          </p:cNvSpPr>
          <p:nvPr/>
        </p:nvSpPr>
        <p:spPr bwMode="auto">
          <a:xfrm rot="-924446">
            <a:off x="2657475" y="3402013"/>
            <a:ext cx="530225" cy="9604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56" name="Line 61"/>
          <p:cNvSpPr>
            <a:spLocks noChangeShapeType="1"/>
          </p:cNvSpPr>
          <p:nvPr/>
        </p:nvSpPr>
        <p:spPr bwMode="auto">
          <a:xfrm rot="-924446">
            <a:off x="2112963" y="4291013"/>
            <a:ext cx="655637" cy="5143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57" name="Line 62"/>
          <p:cNvSpPr>
            <a:spLocks noChangeShapeType="1"/>
          </p:cNvSpPr>
          <p:nvPr/>
        </p:nvSpPr>
        <p:spPr bwMode="auto">
          <a:xfrm rot="20675554" flipV="1">
            <a:off x="2570163" y="2674938"/>
            <a:ext cx="315912" cy="601662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58" name="Line 63"/>
          <p:cNvSpPr>
            <a:spLocks noChangeShapeType="1"/>
          </p:cNvSpPr>
          <p:nvPr/>
        </p:nvSpPr>
        <p:spPr bwMode="auto">
          <a:xfrm rot="-924446" flipH="1" flipV="1">
            <a:off x="2689225" y="3373438"/>
            <a:ext cx="112713" cy="3508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59" name="Line 64"/>
          <p:cNvSpPr>
            <a:spLocks noChangeShapeType="1"/>
          </p:cNvSpPr>
          <p:nvPr/>
        </p:nvSpPr>
        <p:spPr bwMode="auto">
          <a:xfrm rot="-924446" flipH="1" flipV="1">
            <a:off x="2686050" y="3462338"/>
            <a:ext cx="258763" cy="4349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60" name="Line 65"/>
          <p:cNvSpPr>
            <a:spLocks noChangeShapeType="1"/>
          </p:cNvSpPr>
          <p:nvPr/>
        </p:nvSpPr>
        <p:spPr bwMode="auto">
          <a:xfrm rot="20675554" flipH="1">
            <a:off x="1944688" y="2901950"/>
            <a:ext cx="622300" cy="1046163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61" name="Line 66"/>
          <p:cNvSpPr>
            <a:spLocks noChangeShapeType="1"/>
          </p:cNvSpPr>
          <p:nvPr/>
        </p:nvSpPr>
        <p:spPr bwMode="auto">
          <a:xfrm rot="20675554" flipH="1">
            <a:off x="1598613" y="4098925"/>
            <a:ext cx="649287" cy="11874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62" name="Line 67"/>
          <p:cNvSpPr>
            <a:spLocks noChangeShapeType="1"/>
          </p:cNvSpPr>
          <p:nvPr/>
        </p:nvSpPr>
        <p:spPr bwMode="auto">
          <a:xfrm rot="20675554" flipH="1">
            <a:off x="1676400" y="4752975"/>
            <a:ext cx="366713" cy="6254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63" name="Line 68"/>
          <p:cNvSpPr>
            <a:spLocks noChangeShapeType="1"/>
          </p:cNvSpPr>
          <p:nvPr/>
        </p:nvSpPr>
        <p:spPr bwMode="auto">
          <a:xfrm rot="20675554" flipH="1">
            <a:off x="1774825" y="4938713"/>
            <a:ext cx="209550" cy="3635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4364" name="Group 69"/>
          <p:cNvGrpSpPr>
            <a:grpSpLocks/>
          </p:cNvGrpSpPr>
          <p:nvPr userDrawn="1"/>
        </p:nvGrpSpPr>
        <p:grpSpPr bwMode="auto">
          <a:xfrm>
            <a:off x="7037388" y="4754563"/>
            <a:ext cx="1862137" cy="484187"/>
            <a:chOff x="4433" y="2959"/>
            <a:chExt cx="1173" cy="305"/>
          </a:xfrm>
        </p:grpSpPr>
        <p:sp>
          <p:nvSpPr>
            <p:cNvPr id="14388" name="Oval 70"/>
            <p:cNvSpPr>
              <a:spLocks noChangeArrowheads="1"/>
            </p:cNvSpPr>
            <p:nvPr/>
          </p:nvSpPr>
          <p:spPr bwMode="auto">
            <a:xfrm>
              <a:off x="5555" y="3088"/>
              <a:ext cx="51" cy="172"/>
            </a:xfrm>
            <a:prstGeom prst="ellipse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89" name="Oval 71"/>
            <p:cNvSpPr>
              <a:spLocks noChangeArrowheads="1"/>
            </p:cNvSpPr>
            <p:nvPr/>
          </p:nvSpPr>
          <p:spPr bwMode="auto">
            <a:xfrm>
              <a:off x="5259" y="3088"/>
              <a:ext cx="51" cy="172"/>
            </a:xfrm>
            <a:prstGeom prst="ellipse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90" name="Oval 72"/>
            <p:cNvSpPr>
              <a:spLocks noChangeArrowheads="1"/>
            </p:cNvSpPr>
            <p:nvPr/>
          </p:nvSpPr>
          <p:spPr bwMode="auto">
            <a:xfrm>
              <a:off x="5030" y="3110"/>
              <a:ext cx="31" cy="127"/>
            </a:xfrm>
            <a:prstGeom prst="ellipse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91" name="Oval 73"/>
            <p:cNvSpPr>
              <a:spLocks noChangeArrowheads="1"/>
            </p:cNvSpPr>
            <p:nvPr/>
          </p:nvSpPr>
          <p:spPr bwMode="auto">
            <a:xfrm>
              <a:off x="4805" y="3155"/>
              <a:ext cx="11" cy="37"/>
            </a:xfrm>
            <a:prstGeom prst="ellipse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92" name="Line 74"/>
            <p:cNvSpPr>
              <a:spLocks noChangeShapeType="1"/>
            </p:cNvSpPr>
            <p:nvPr/>
          </p:nvSpPr>
          <p:spPr bwMode="auto">
            <a:xfrm flipH="1">
              <a:off x="5282" y="3264"/>
              <a:ext cx="29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93" name="Line 75"/>
            <p:cNvSpPr>
              <a:spLocks noChangeShapeType="1"/>
            </p:cNvSpPr>
            <p:nvPr/>
          </p:nvSpPr>
          <p:spPr bwMode="auto">
            <a:xfrm flipH="1">
              <a:off x="5283" y="3084"/>
              <a:ext cx="2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94" name="Line 76"/>
            <p:cNvSpPr>
              <a:spLocks noChangeShapeType="1"/>
            </p:cNvSpPr>
            <p:nvPr/>
          </p:nvSpPr>
          <p:spPr bwMode="auto">
            <a:xfrm>
              <a:off x="5054" y="3241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95" name="Line 77"/>
            <p:cNvSpPr>
              <a:spLocks noChangeShapeType="1"/>
            </p:cNvSpPr>
            <p:nvPr/>
          </p:nvSpPr>
          <p:spPr bwMode="auto">
            <a:xfrm>
              <a:off x="5054" y="3106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96" name="Line 78"/>
            <p:cNvSpPr>
              <a:spLocks noChangeShapeType="1"/>
            </p:cNvSpPr>
            <p:nvPr/>
          </p:nvSpPr>
          <p:spPr bwMode="auto">
            <a:xfrm>
              <a:off x="4813" y="3196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97" name="Line 79"/>
            <p:cNvSpPr>
              <a:spLocks noChangeShapeType="1"/>
            </p:cNvSpPr>
            <p:nvPr/>
          </p:nvSpPr>
          <p:spPr bwMode="auto">
            <a:xfrm>
              <a:off x="4813" y="3151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98" name="Rectangle 80"/>
            <p:cNvSpPr>
              <a:spLocks noChangeArrowheads="1"/>
            </p:cNvSpPr>
            <p:nvPr/>
          </p:nvSpPr>
          <p:spPr bwMode="auto">
            <a:xfrm>
              <a:off x="5286" y="3086"/>
              <a:ext cx="288" cy="176"/>
            </a:xfrm>
            <a:prstGeom prst="rect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99" name="Rectangle 81"/>
            <p:cNvSpPr>
              <a:spLocks noChangeArrowheads="1"/>
            </p:cNvSpPr>
            <p:nvPr/>
          </p:nvSpPr>
          <p:spPr bwMode="auto">
            <a:xfrm>
              <a:off x="5043" y="3110"/>
              <a:ext cx="219" cy="129"/>
            </a:xfrm>
            <a:prstGeom prst="rect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00" name="Rectangle 82"/>
            <p:cNvSpPr>
              <a:spLocks noChangeArrowheads="1"/>
            </p:cNvSpPr>
            <p:nvPr/>
          </p:nvSpPr>
          <p:spPr bwMode="auto">
            <a:xfrm>
              <a:off x="4814" y="3151"/>
              <a:ext cx="212" cy="47"/>
            </a:xfrm>
            <a:prstGeom prst="rect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01" name="Oval 83"/>
            <p:cNvSpPr>
              <a:spLocks noChangeArrowheads="1"/>
            </p:cNvSpPr>
            <p:nvPr/>
          </p:nvSpPr>
          <p:spPr bwMode="auto">
            <a:xfrm>
              <a:off x="5566" y="3101"/>
              <a:ext cx="34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02" name="Arc 84"/>
            <p:cNvSpPr>
              <a:spLocks/>
            </p:cNvSpPr>
            <p:nvPr/>
          </p:nvSpPr>
          <p:spPr bwMode="auto">
            <a:xfrm rot="300000">
              <a:off x="4652" y="3182"/>
              <a:ext cx="111" cy="70"/>
            </a:xfrm>
            <a:custGeom>
              <a:avLst/>
              <a:gdLst>
                <a:gd name="T0" fmla="*/ 0 w 21597"/>
                <a:gd name="T1" fmla="*/ 0 h 21600"/>
                <a:gd name="T2" fmla="*/ 111 w 21597"/>
                <a:gd name="T3" fmla="*/ 69 h 21600"/>
                <a:gd name="T4" fmla="*/ 0 w 21597"/>
                <a:gd name="T5" fmla="*/ 7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600" fill="none" extrusionOk="0">
                  <a:moveTo>
                    <a:pt x="0" y="-1"/>
                  </a:moveTo>
                  <a:cubicBezTo>
                    <a:pt x="11808" y="-1"/>
                    <a:pt x="21428" y="9482"/>
                    <a:pt x="21597" y="21289"/>
                  </a:cubicBezTo>
                </a:path>
                <a:path w="21597" h="21600" stroke="0" extrusionOk="0">
                  <a:moveTo>
                    <a:pt x="0" y="-1"/>
                  </a:moveTo>
                  <a:cubicBezTo>
                    <a:pt x="11808" y="-1"/>
                    <a:pt x="21428" y="9482"/>
                    <a:pt x="21597" y="21289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403" name="Arc 85"/>
            <p:cNvSpPr>
              <a:spLocks/>
            </p:cNvSpPr>
            <p:nvPr/>
          </p:nvSpPr>
          <p:spPr bwMode="auto">
            <a:xfrm rot="10380000">
              <a:off x="4660" y="3102"/>
              <a:ext cx="115" cy="60"/>
            </a:xfrm>
            <a:custGeom>
              <a:avLst/>
              <a:gdLst>
                <a:gd name="T0" fmla="*/ 0 w 21600"/>
                <a:gd name="T1" fmla="*/ 60 h 21599"/>
                <a:gd name="T2" fmla="*/ 114 w 21600"/>
                <a:gd name="T3" fmla="*/ 0 h 21599"/>
                <a:gd name="T4" fmla="*/ 115 w 21600"/>
                <a:gd name="T5" fmla="*/ 60 h 2159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99" fill="none" extrusionOk="0">
                  <a:moveTo>
                    <a:pt x="-1" y="21598"/>
                  </a:moveTo>
                  <a:cubicBezTo>
                    <a:pt x="-1" y="9743"/>
                    <a:pt x="9556" y="103"/>
                    <a:pt x="21411" y="-1"/>
                  </a:cubicBezTo>
                </a:path>
                <a:path w="21600" h="21599" stroke="0" extrusionOk="0">
                  <a:moveTo>
                    <a:pt x="-1" y="21598"/>
                  </a:moveTo>
                  <a:cubicBezTo>
                    <a:pt x="-1" y="9743"/>
                    <a:pt x="9556" y="103"/>
                    <a:pt x="21411" y="-1"/>
                  </a:cubicBezTo>
                  <a:lnTo>
                    <a:pt x="21600" y="21599"/>
                  </a:lnTo>
                  <a:lnTo>
                    <a:pt x="-1" y="21598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404" name="Arc 86"/>
            <p:cNvSpPr>
              <a:spLocks/>
            </p:cNvSpPr>
            <p:nvPr/>
          </p:nvSpPr>
          <p:spPr bwMode="auto">
            <a:xfrm>
              <a:off x="4761" y="3117"/>
              <a:ext cx="23" cy="60"/>
            </a:xfrm>
            <a:custGeom>
              <a:avLst/>
              <a:gdLst>
                <a:gd name="T0" fmla="*/ 0 w 22547"/>
                <a:gd name="T1" fmla="*/ 0 h 21600"/>
                <a:gd name="T2" fmla="*/ 23 w 22547"/>
                <a:gd name="T3" fmla="*/ 59 h 21600"/>
                <a:gd name="T4" fmla="*/ 1 w 22547"/>
                <a:gd name="T5" fmla="*/ 6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547" h="21600" fill="none" extrusionOk="0">
                  <a:moveTo>
                    <a:pt x="-1" y="20"/>
                  </a:moveTo>
                  <a:cubicBezTo>
                    <a:pt x="316" y="6"/>
                    <a:pt x="633" y="-1"/>
                    <a:pt x="951" y="-1"/>
                  </a:cubicBezTo>
                  <a:cubicBezTo>
                    <a:pt x="12735" y="-1"/>
                    <a:pt x="22345" y="9446"/>
                    <a:pt x="22547" y="21228"/>
                  </a:cubicBezTo>
                </a:path>
                <a:path w="22547" h="21600" stroke="0" extrusionOk="0">
                  <a:moveTo>
                    <a:pt x="-1" y="20"/>
                  </a:moveTo>
                  <a:cubicBezTo>
                    <a:pt x="316" y="6"/>
                    <a:pt x="633" y="-1"/>
                    <a:pt x="951" y="-1"/>
                  </a:cubicBezTo>
                  <a:cubicBezTo>
                    <a:pt x="12735" y="-1"/>
                    <a:pt x="22345" y="9446"/>
                    <a:pt x="22547" y="21228"/>
                  </a:cubicBezTo>
                  <a:lnTo>
                    <a:pt x="951" y="21600"/>
                  </a:lnTo>
                  <a:lnTo>
                    <a:pt x="-1" y="20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405" name="Oval 87"/>
            <p:cNvSpPr>
              <a:spLocks noChangeArrowheads="1"/>
            </p:cNvSpPr>
            <p:nvPr/>
          </p:nvSpPr>
          <p:spPr bwMode="auto">
            <a:xfrm>
              <a:off x="4754" y="3135"/>
              <a:ext cx="20" cy="7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06" name="Arc 88"/>
            <p:cNvSpPr>
              <a:spLocks/>
            </p:cNvSpPr>
            <p:nvPr/>
          </p:nvSpPr>
          <p:spPr bwMode="auto">
            <a:xfrm rot="10800000">
              <a:off x="4761" y="3180"/>
              <a:ext cx="27" cy="57"/>
            </a:xfrm>
            <a:custGeom>
              <a:avLst/>
              <a:gdLst>
                <a:gd name="T0" fmla="*/ 0 w 21596"/>
                <a:gd name="T1" fmla="*/ 56 h 21585"/>
                <a:gd name="T2" fmla="*/ 26 w 21596"/>
                <a:gd name="T3" fmla="*/ 0 h 21585"/>
                <a:gd name="T4" fmla="*/ 27 w 21596"/>
                <a:gd name="T5" fmla="*/ 57 h 215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6" h="21585" fill="none" extrusionOk="0">
                  <a:moveTo>
                    <a:pt x="-1" y="21216"/>
                  </a:moveTo>
                  <a:cubicBezTo>
                    <a:pt x="194" y="9734"/>
                    <a:pt x="9341" y="412"/>
                    <a:pt x="20817" y="-1"/>
                  </a:cubicBezTo>
                </a:path>
                <a:path w="21596" h="21585" stroke="0" extrusionOk="0">
                  <a:moveTo>
                    <a:pt x="-1" y="21216"/>
                  </a:moveTo>
                  <a:cubicBezTo>
                    <a:pt x="194" y="9734"/>
                    <a:pt x="9341" y="412"/>
                    <a:pt x="20817" y="-1"/>
                  </a:cubicBezTo>
                  <a:lnTo>
                    <a:pt x="21596" y="21585"/>
                  </a:lnTo>
                  <a:lnTo>
                    <a:pt x="-1" y="21216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407" name="Oval 89"/>
            <p:cNvSpPr>
              <a:spLocks noChangeArrowheads="1"/>
            </p:cNvSpPr>
            <p:nvPr/>
          </p:nvSpPr>
          <p:spPr bwMode="auto">
            <a:xfrm>
              <a:off x="4763" y="3161"/>
              <a:ext cx="2" cy="22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08" name="Line 90"/>
            <p:cNvSpPr>
              <a:spLocks noChangeShapeType="1"/>
            </p:cNvSpPr>
            <p:nvPr/>
          </p:nvSpPr>
          <p:spPr bwMode="auto">
            <a:xfrm rot="20675554" flipH="1">
              <a:off x="4433" y="2959"/>
              <a:ext cx="25" cy="178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4365" name="Line 91"/>
          <p:cNvSpPr>
            <a:spLocks noChangeShapeType="1"/>
          </p:cNvSpPr>
          <p:nvPr/>
        </p:nvSpPr>
        <p:spPr bwMode="auto">
          <a:xfrm rot="20675554" flipH="1">
            <a:off x="6753225" y="3752850"/>
            <a:ext cx="39688" cy="2825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66" name="Line 92"/>
          <p:cNvSpPr>
            <a:spLocks noChangeShapeType="1"/>
          </p:cNvSpPr>
          <p:nvPr/>
        </p:nvSpPr>
        <p:spPr bwMode="auto">
          <a:xfrm rot="-924446">
            <a:off x="2093913" y="4330700"/>
            <a:ext cx="831850" cy="5524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67" name="Line 93"/>
          <p:cNvSpPr>
            <a:spLocks noChangeShapeType="1"/>
          </p:cNvSpPr>
          <p:nvPr/>
        </p:nvSpPr>
        <p:spPr bwMode="auto">
          <a:xfrm rot="20675554" flipH="1">
            <a:off x="1978025" y="4033838"/>
            <a:ext cx="209550" cy="3635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68" name="Line 94"/>
          <p:cNvSpPr>
            <a:spLocks noChangeShapeType="1"/>
          </p:cNvSpPr>
          <p:nvPr/>
        </p:nvSpPr>
        <p:spPr bwMode="auto">
          <a:xfrm rot="20675554" flipH="1">
            <a:off x="5591175" y="3776663"/>
            <a:ext cx="366713" cy="246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69" name="Line 95"/>
          <p:cNvSpPr>
            <a:spLocks noChangeShapeType="1"/>
          </p:cNvSpPr>
          <p:nvPr/>
        </p:nvSpPr>
        <p:spPr bwMode="auto">
          <a:xfrm rot="20675554" flipH="1">
            <a:off x="5530850" y="3878263"/>
            <a:ext cx="366713" cy="246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70" name="Freeform 96"/>
          <p:cNvSpPr>
            <a:spLocks/>
          </p:cNvSpPr>
          <p:nvPr/>
        </p:nvSpPr>
        <p:spPr bwMode="auto">
          <a:xfrm>
            <a:off x="2854325" y="2824163"/>
            <a:ext cx="82550" cy="406400"/>
          </a:xfrm>
          <a:custGeom>
            <a:avLst/>
            <a:gdLst>
              <a:gd name="T0" fmla="*/ 0 w 52"/>
              <a:gd name="T1" fmla="*/ 256 h 256"/>
              <a:gd name="T2" fmla="*/ 20 w 52"/>
              <a:gd name="T3" fmla="*/ 141 h 256"/>
              <a:gd name="T4" fmla="*/ 52 w 52"/>
              <a:gd name="T5" fmla="*/ 0 h 2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2" h="256">
                <a:moveTo>
                  <a:pt x="0" y="256"/>
                </a:moveTo>
                <a:cubicBezTo>
                  <a:pt x="4" y="216"/>
                  <a:pt x="8" y="178"/>
                  <a:pt x="20" y="141"/>
                </a:cubicBezTo>
                <a:cubicBezTo>
                  <a:pt x="33" y="94"/>
                  <a:pt x="52" y="48"/>
                  <a:pt x="52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71" name="Freeform 97"/>
          <p:cNvSpPr>
            <a:spLocks/>
          </p:cNvSpPr>
          <p:nvPr/>
        </p:nvSpPr>
        <p:spPr bwMode="auto">
          <a:xfrm>
            <a:off x="3032125" y="2770188"/>
            <a:ext cx="41275" cy="295275"/>
          </a:xfrm>
          <a:custGeom>
            <a:avLst/>
            <a:gdLst>
              <a:gd name="T0" fmla="*/ 0 w 26"/>
              <a:gd name="T1" fmla="*/ 186 h 186"/>
              <a:gd name="T2" fmla="*/ 26 w 26"/>
              <a:gd name="T3" fmla="*/ 83 h 186"/>
              <a:gd name="T4" fmla="*/ 26 w 26"/>
              <a:gd name="T5" fmla="*/ 0 h 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" h="186">
                <a:moveTo>
                  <a:pt x="0" y="186"/>
                </a:moveTo>
                <a:cubicBezTo>
                  <a:pt x="1" y="175"/>
                  <a:pt x="26" y="89"/>
                  <a:pt x="26" y="83"/>
                </a:cubicBezTo>
                <a:cubicBezTo>
                  <a:pt x="26" y="55"/>
                  <a:pt x="26" y="27"/>
                  <a:pt x="26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72" name="Freeform 98"/>
          <p:cNvSpPr>
            <a:spLocks/>
          </p:cNvSpPr>
          <p:nvPr/>
        </p:nvSpPr>
        <p:spPr bwMode="auto">
          <a:xfrm>
            <a:off x="3902075" y="2417763"/>
            <a:ext cx="31750" cy="265112"/>
          </a:xfrm>
          <a:custGeom>
            <a:avLst/>
            <a:gdLst>
              <a:gd name="T0" fmla="*/ 0 w 20"/>
              <a:gd name="T1" fmla="*/ 167 h 167"/>
              <a:gd name="T2" fmla="*/ 19 w 20"/>
              <a:gd name="T3" fmla="*/ 0 h 16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0" h="167">
                <a:moveTo>
                  <a:pt x="0" y="167"/>
                </a:moveTo>
                <a:cubicBezTo>
                  <a:pt x="20" y="101"/>
                  <a:pt x="19" y="82"/>
                  <a:pt x="19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73" name="Freeform 99"/>
          <p:cNvSpPr>
            <a:spLocks/>
          </p:cNvSpPr>
          <p:nvPr/>
        </p:nvSpPr>
        <p:spPr bwMode="auto">
          <a:xfrm>
            <a:off x="4318000" y="2438400"/>
            <a:ext cx="1588" cy="182563"/>
          </a:xfrm>
          <a:custGeom>
            <a:avLst/>
            <a:gdLst>
              <a:gd name="T0" fmla="*/ 0 w 1"/>
              <a:gd name="T1" fmla="*/ 115 h 115"/>
              <a:gd name="T2" fmla="*/ 0 w 1"/>
              <a:gd name="T3" fmla="*/ 0 h 11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15">
                <a:moveTo>
                  <a:pt x="0" y="115"/>
                </a:moveTo>
                <a:cubicBezTo>
                  <a:pt x="0" y="76"/>
                  <a:pt x="0" y="38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74" name="Freeform 100"/>
          <p:cNvSpPr>
            <a:spLocks/>
          </p:cNvSpPr>
          <p:nvPr/>
        </p:nvSpPr>
        <p:spPr bwMode="auto">
          <a:xfrm>
            <a:off x="4724400" y="2265363"/>
            <a:ext cx="20638" cy="366712"/>
          </a:xfrm>
          <a:custGeom>
            <a:avLst/>
            <a:gdLst>
              <a:gd name="T0" fmla="*/ 13 w 13"/>
              <a:gd name="T1" fmla="*/ 231 h 231"/>
              <a:gd name="T2" fmla="*/ 0 w 13"/>
              <a:gd name="T3" fmla="*/ 0 h 23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3" h="231">
                <a:moveTo>
                  <a:pt x="13" y="231"/>
                </a:moveTo>
                <a:cubicBezTo>
                  <a:pt x="10" y="164"/>
                  <a:pt x="0" y="73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75" name="Freeform 101"/>
          <p:cNvSpPr>
            <a:spLocks/>
          </p:cNvSpPr>
          <p:nvPr/>
        </p:nvSpPr>
        <p:spPr bwMode="auto">
          <a:xfrm>
            <a:off x="4976813" y="2397125"/>
            <a:ext cx="42862" cy="265113"/>
          </a:xfrm>
          <a:custGeom>
            <a:avLst/>
            <a:gdLst>
              <a:gd name="T0" fmla="*/ 27 w 27"/>
              <a:gd name="T1" fmla="*/ 167 h 167"/>
              <a:gd name="T2" fmla="*/ 7 w 27"/>
              <a:gd name="T3" fmla="*/ 90 h 167"/>
              <a:gd name="T4" fmla="*/ 1 w 27"/>
              <a:gd name="T5" fmla="*/ 0 h 16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7" h="167">
                <a:moveTo>
                  <a:pt x="27" y="167"/>
                </a:moveTo>
                <a:cubicBezTo>
                  <a:pt x="20" y="141"/>
                  <a:pt x="13" y="115"/>
                  <a:pt x="7" y="90"/>
                </a:cubicBezTo>
                <a:cubicBezTo>
                  <a:pt x="0" y="13"/>
                  <a:pt x="1" y="43"/>
                  <a:pt x="1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76" name="Freeform 102"/>
          <p:cNvSpPr>
            <a:spLocks/>
          </p:cNvSpPr>
          <p:nvPr/>
        </p:nvSpPr>
        <p:spPr bwMode="auto">
          <a:xfrm>
            <a:off x="2346325" y="3373438"/>
            <a:ext cx="92075" cy="385762"/>
          </a:xfrm>
          <a:custGeom>
            <a:avLst/>
            <a:gdLst>
              <a:gd name="T0" fmla="*/ 0 w 58"/>
              <a:gd name="T1" fmla="*/ 243 h 243"/>
              <a:gd name="T2" fmla="*/ 39 w 58"/>
              <a:gd name="T3" fmla="*/ 96 h 243"/>
              <a:gd name="T4" fmla="*/ 58 w 58"/>
              <a:gd name="T5" fmla="*/ 0 h 24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8" h="243">
                <a:moveTo>
                  <a:pt x="0" y="243"/>
                </a:moveTo>
                <a:cubicBezTo>
                  <a:pt x="17" y="196"/>
                  <a:pt x="32" y="145"/>
                  <a:pt x="39" y="96"/>
                </a:cubicBezTo>
                <a:cubicBezTo>
                  <a:pt x="44" y="51"/>
                  <a:pt x="41" y="35"/>
                  <a:pt x="58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77" name="Freeform 103"/>
          <p:cNvSpPr>
            <a:spLocks/>
          </p:cNvSpPr>
          <p:nvPr/>
        </p:nvSpPr>
        <p:spPr bwMode="auto">
          <a:xfrm>
            <a:off x="2438400" y="3260725"/>
            <a:ext cx="71438" cy="355600"/>
          </a:xfrm>
          <a:custGeom>
            <a:avLst/>
            <a:gdLst>
              <a:gd name="T0" fmla="*/ 0 w 45"/>
              <a:gd name="T1" fmla="*/ 224 h 224"/>
              <a:gd name="T2" fmla="*/ 19 w 45"/>
              <a:gd name="T3" fmla="*/ 128 h 224"/>
              <a:gd name="T4" fmla="*/ 45 w 45"/>
              <a:gd name="T5" fmla="*/ 0 h 2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5" h="224">
                <a:moveTo>
                  <a:pt x="0" y="224"/>
                </a:moveTo>
                <a:cubicBezTo>
                  <a:pt x="11" y="188"/>
                  <a:pt x="12" y="168"/>
                  <a:pt x="19" y="128"/>
                </a:cubicBezTo>
                <a:cubicBezTo>
                  <a:pt x="26" y="80"/>
                  <a:pt x="45" y="50"/>
                  <a:pt x="45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78" name="Freeform 104"/>
          <p:cNvSpPr>
            <a:spLocks/>
          </p:cNvSpPr>
          <p:nvPr/>
        </p:nvSpPr>
        <p:spPr bwMode="auto">
          <a:xfrm>
            <a:off x="3190875" y="2743200"/>
            <a:ext cx="50800" cy="223838"/>
          </a:xfrm>
          <a:custGeom>
            <a:avLst/>
            <a:gdLst>
              <a:gd name="T0" fmla="*/ 0 w 32"/>
              <a:gd name="T1" fmla="*/ 141 h 141"/>
              <a:gd name="T2" fmla="*/ 32 w 32"/>
              <a:gd name="T3" fmla="*/ 0 h 14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2" h="141">
                <a:moveTo>
                  <a:pt x="0" y="141"/>
                </a:moveTo>
                <a:cubicBezTo>
                  <a:pt x="25" y="101"/>
                  <a:pt x="32" y="46"/>
                  <a:pt x="32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79" name="Freeform 105"/>
          <p:cNvSpPr>
            <a:spLocks/>
          </p:cNvSpPr>
          <p:nvPr/>
        </p:nvSpPr>
        <p:spPr bwMode="auto">
          <a:xfrm>
            <a:off x="3382963" y="2590800"/>
            <a:ext cx="41275" cy="274638"/>
          </a:xfrm>
          <a:custGeom>
            <a:avLst/>
            <a:gdLst>
              <a:gd name="T0" fmla="*/ 0 w 26"/>
              <a:gd name="T1" fmla="*/ 173 h 173"/>
              <a:gd name="T2" fmla="*/ 26 w 26"/>
              <a:gd name="T3" fmla="*/ 0 h 17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6" h="173">
                <a:moveTo>
                  <a:pt x="0" y="173"/>
                </a:moveTo>
                <a:cubicBezTo>
                  <a:pt x="14" y="119"/>
                  <a:pt x="26" y="55"/>
                  <a:pt x="26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80" name="Freeform 106"/>
          <p:cNvSpPr>
            <a:spLocks/>
          </p:cNvSpPr>
          <p:nvPr/>
        </p:nvSpPr>
        <p:spPr bwMode="auto">
          <a:xfrm>
            <a:off x="5740400" y="2733675"/>
            <a:ext cx="92075" cy="284163"/>
          </a:xfrm>
          <a:custGeom>
            <a:avLst/>
            <a:gdLst>
              <a:gd name="T0" fmla="*/ 58 w 58"/>
              <a:gd name="T1" fmla="*/ 179 h 179"/>
              <a:gd name="T2" fmla="*/ 13 w 58"/>
              <a:gd name="T3" fmla="*/ 44 h 179"/>
              <a:gd name="T4" fmla="*/ 6 w 58"/>
              <a:gd name="T5" fmla="*/ 19 h 179"/>
              <a:gd name="T6" fmla="*/ 0 w 58"/>
              <a:gd name="T7" fmla="*/ 0 h 1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8" h="179">
                <a:moveTo>
                  <a:pt x="58" y="179"/>
                </a:moveTo>
                <a:cubicBezTo>
                  <a:pt x="41" y="135"/>
                  <a:pt x="25" y="88"/>
                  <a:pt x="13" y="44"/>
                </a:cubicBezTo>
                <a:cubicBezTo>
                  <a:pt x="10" y="35"/>
                  <a:pt x="8" y="27"/>
                  <a:pt x="6" y="19"/>
                </a:cubicBezTo>
                <a:cubicBezTo>
                  <a:pt x="4" y="12"/>
                  <a:pt x="0" y="0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81" name="Freeform 107"/>
          <p:cNvSpPr>
            <a:spLocks/>
          </p:cNvSpPr>
          <p:nvPr/>
        </p:nvSpPr>
        <p:spPr bwMode="auto">
          <a:xfrm>
            <a:off x="5608638" y="2752725"/>
            <a:ext cx="50800" cy="173038"/>
          </a:xfrm>
          <a:custGeom>
            <a:avLst/>
            <a:gdLst>
              <a:gd name="T0" fmla="*/ 32 w 32"/>
              <a:gd name="T1" fmla="*/ 109 h 109"/>
              <a:gd name="T2" fmla="*/ 13 w 32"/>
              <a:gd name="T3" fmla="*/ 39 h 109"/>
              <a:gd name="T4" fmla="*/ 0 w 32"/>
              <a:gd name="T5" fmla="*/ 0 h 10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2" h="109">
                <a:moveTo>
                  <a:pt x="32" y="109"/>
                </a:moveTo>
                <a:cubicBezTo>
                  <a:pt x="23" y="85"/>
                  <a:pt x="19" y="63"/>
                  <a:pt x="13" y="39"/>
                </a:cubicBezTo>
                <a:cubicBezTo>
                  <a:pt x="9" y="25"/>
                  <a:pt x="0" y="0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82" name="Freeform 108"/>
          <p:cNvSpPr>
            <a:spLocks/>
          </p:cNvSpPr>
          <p:nvPr/>
        </p:nvSpPr>
        <p:spPr bwMode="auto">
          <a:xfrm>
            <a:off x="6350000" y="3221038"/>
            <a:ext cx="92075" cy="314325"/>
          </a:xfrm>
          <a:custGeom>
            <a:avLst/>
            <a:gdLst>
              <a:gd name="T0" fmla="*/ 58 w 58"/>
              <a:gd name="T1" fmla="*/ 198 h 198"/>
              <a:gd name="T2" fmla="*/ 19 w 58"/>
              <a:gd name="T3" fmla="*/ 64 h 198"/>
              <a:gd name="T4" fmla="*/ 0 w 58"/>
              <a:gd name="T5" fmla="*/ 0 h 19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8" h="198">
                <a:moveTo>
                  <a:pt x="58" y="198"/>
                </a:moveTo>
                <a:cubicBezTo>
                  <a:pt x="45" y="153"/>
                  <a:pt x="31" y="108"/>
                  <a:pt x="19" y="64"/>
                </a:cubicBezTo>
                <a:cubicBezTo>
                  <a:pt x="15" y="50"/>
                  <a:pt x="0" y="17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83" name="Freeform 109"/>
          <p:cNvSpPr>
            <a:spLocks/>
          </p:cNvSpPr>
          <p:nvPr/>
        </p:nvSpPr>
        <p:spPr bwMode="auto">
          <a:xfrm>
            <a:off x="6238875" y="3108325"/>
            <a:ext cx="80963" cy="315913"/>
          </a:xfrm>
          <a:custGeom>
            <a:avLst/>
            <a:gdLst>
              <a:gd name="T0" fmla="*/ 51 w 51"/>
              <a:gd name="T1" fmla="*/ 199 h 199"/>
              <a:gd name="T2" fmla="*/ 25 w 51"/>
              <a:gd name="T3" fmla="*/ 96 h 199"/>
              <a:gd name="T4" fmla="*/ 12 w 51"/>
              <a:gd name="T5" fmla="*/ 39 h 199"/>
              <a:gd name="T6" fmla="*/ 0 w 51"/>
              <a:gd name="T7" fmla="*/ 0 h 19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1" h="199">
                <a:moveTo>
                  <a:pt x="51" y="199"/>
                </a:moveTo>
                <a:cubicBezTo>
                  <a:pt x="41" y="165"/>
                  <a:pt x="32" y="130"/>
                  <a:pt x="25" y="96"/>
                </a:cubicBezTo>
                <a:cubicBezTo>
                  <a:pt x="20" y="77"/>
                  <a:pt x="17" y="57"/>
                  <a:pt x="12" y="39"/>
                </a:cubicBezTo>
                <a:cubicBezTo>
                  <a:pt x="8" y="26"/>
                  <a:pt x="0" y="0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84" name="Freeform 110"/>
          <p:cNvSpPr>
            <a:spLocks/>
          </p:cNvSpPr>
          <p:nvPr/>
        </p:nvSpPr>
        <p:spPr bwMode="auto">
          <a:xfrm>
            <a:off x="4124325" y="2509838"/>
            <a:ext cx="1588" cy="131762"/>
          </a:xfrm>
          <a:custGeom>
            <a:avLst/>
            <a:gdLst>
              <a:gd name="T0" fmla="*/ 0 w 1"/>
              <a:gd name="T1" fmla="*/ 83 h 83"/>
              <a:gd name="T2" fmla="*/ 0 w 1"/>
              <a:gd name="T3" fmla="*/ 0 h 8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83">
                <a:moveTo>
                  <a:pt x="0" y="83"/>
                </a:moveTo>
                <a:cubicBezTo>
                  <a:pt x="0" y="55"/>
                  <a:pt x="0" y="27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85" name="Freeform 111"/>
          <p:cNvSpPr>
            <a:spLocks/>
          </p:cNvSpPr>
          <p:nvPr/>
        </p:nvSpPr>
        <p:spPr bwMode="auto">
          <a:xfrm>
            <a:off x="5211763" y="2540000"/>
            <a:ext cx="50800" cy="193675"/>
          </a:xfrm>
          <a:custGeom>
            <a:avLst/>
            <a:gdLst>
              <a:gd name="T0" fmla="*/ 32 w 32"/>
              <a:gd name="T1" fmla="*/ 122 h 122"/>
              <a:gd name="T2" fmla="*/ 0 w 32"/>
              <a:gd name="T3" fmla="*/ 0 h 12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2" h="122">
                <a:moveTo>
                  <a:pt x="32" y="122"/>
                </a:moveTo>
                <a:cubicBezTo>
                  <a:pt x="20" y="82"/>
                  <a:pt x="0" y="42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86" name="Text Box 112"/>
          <p:cNvSpPr txBox="1">
            <a:spLocks noChangeArrowheads="1"/>
          </p:cNvSpPr>
          <p:nvPr userDrawn="1"/>
        </p:nvSpPr>
        <p:spPr bwMode="auto">
          <a:xfrm>
            <a:off x="479425" y="6453188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TW" sz="900" b="1">
                <a:solidFill>
                  <a:srgbClr val="FFFFFF"/>
                </a:solidFill>
              </a:rPr>
              <a:t>©2003 TBBMI</a:t>
            </a:r>
          </a:p>
        </p:txBody>
      </p:sp>
      <p:sp>
        <p:nvSpPr>
          <p:cNvPr id="130161" name="Rectangle 113"/>
          <p:cNvSpPr>
            <a:spLocks noChangeArrowheads="1"/>
          </p:cNvSpPr>
          <p:nvPr userDrawn="1"/>
        </p:nvSpPr>
        <p:spPr bwMode="auto">
          <a:xfrm>
            <a:off x="7618413" y="6427788"/>
            <a:ext cx="661987" cy="268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pPr algn="ctr"/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7.5.06.</a:t>
            </a:r>
            <a:endParaRPr lang="en-US" altLang="zh-TW" b="1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>
    <p:cut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Geneva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  <a:ea typeface="MS PGothic" pitchFamily="34" charset="-128"/>
          <a:cs typeface="Genev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  <a:ea typeface="MS PGothic" pitchFamily="34" charset="-128"/>
          <a:cs typeface="Genev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  <a:ea typeface="MS PGothic" pitchFamily="34" charset="-128"/>
          <a:cs typeface="Genev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  <a:ea typeface="MS PGothic" pitchFamily="34" charset="-128"/>
          <a:cs typeface="Geneva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Genev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latin typeface="+mn-lt"/>
          <a:ea typeface="Geneva" pitchFamily="-108" charset="-128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latin typeface="+mn-lt"/>
          <a:ea typeface="Geneva" pitchFamily="-108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  <a:ea typeface="Geneva" pitchFamily="-108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Geneva" pitchFamily="-108" charset="-128"/>
          <a:cs typeface="Geneva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Geneva" pitchFamily="-108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Geneva" pitchFamily="-108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Geneva" pitchFamily="-108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Geneva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pitchFamily="18" charset="0"/>
              </a:defRPr>
            </a:lvl1pPr>
          </a:lstStyle>
          <a:p>
            <a:endParaRPr lang="en-US" altLang="zh-TW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18" charset="0"/>
              </a:defRPr>
            </a:lvl1pPr>
          </a:lstStyle>
          <a:p>
            <a:endParaRPr lang="en-US" altLang="zh-TW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itchFamily="18" charset="0"/>
              </a:defRPr>
            </a:lvl1pPr>
          </a:lstStyle>
          <a:p>
            <a:fld id="{AF8A637D-EAB8-4365-9D2D-25AA2F6BA428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Geneva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28" charset="0"/>
          <a:ea typeface="MS PGothic" pitchFamily="34" charset="-128"/>
          <a:cs typeface="Genev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28" charset="0"/>
          <a:ea typeface="MS PGothic" pitchFamily="34" charset="-128"/>
          <a:cs typeface="Genev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28" charset="0"/>
          <a:ea typeface="MS PGothic" pitchFamily="34" charset="-128"/>
          <a:cs typeface="Genev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28" charset="0"/>
          <a:ea typeface="MS PGothic" pitchFamily="34" charset="-128"/>
          <a:cs typeface="Genev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2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2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2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2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Genev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Geneva" pitchFamily="-108" charset="-128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Geneva" pitchFamily="-108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pitchFamily="-108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108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pitchFamily="-84" charset="0"/>
              </a:defRPr>
            </a:lvl1pPr>
          </a:lstStyle>
          <a:p>
            <a:endParaRPr lang="en-US" altLang="zh-TW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pitchFamily="-84" charset="0"/>
              </a:defRPr>
            </a:lvl1pPr>
          </a:lstStyle>
          <a:p>
            <a:endParaRPr lang="en-US" altLang="zh-TW"/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pitchFamily="-84" charset="0"/>
              </a:defRPr>
            </a:lvl1pPr>
          </a:lstStyle>
          <a:p>
            <a:fld id="{E29DBBFB-90E9-459B-8197-41B326824E12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Geneva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  <a:ea typeface="MS PGothic" pitchFamily="34" charset="-128"/>
          <a:cs typeface="Genev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  <a:ea typeface="MS PGothic" pitchFamily="34" charset="-128"/>
          <a:cs typeface="Genev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  <a:ea typeface="MS PGothic" pitchFamily="34" charset="-128"/>
          <a:cs typeface="Genev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  <a:ea typeface="MS PGothic" pitchFamily="34" charset="-128"/>
          <a:cs typeface="Genev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Genev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Geneva" pitchFamily="-108" charset="-128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Geneva" pitchFamily="-108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pitchFamily="-108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108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</a:defRPr>
            </a:lvl1pPr>
          </a:lstStyle>
          <a:p>
            <a:endParaRPr lang="en-US" alt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</a:defRPr>
            </a:lvl1pPr>
          </a:lstStyle>
          <a:p>
            <a:endParaRPr lang="en-US" alt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charset="0"/>
              </a:defRPr>
            </a:lvl1pPr>
          </a:lstStyle>
          <a:p>
            <a:fld id="{0C693C70-BE59-4F7D-A9BB-7A3792377FFD}" type="slidenum">
              <a:rPr lang="en-US" altLang="en-US" smtClean="0">
                <a:solidFill>
                  <a:srgbClr val="000000"/>
                </a:solidFill>
                <a:ea typeface="ＭＳ Ｐゴシック" pitchFamily="34" charset="-128"/>
              </a:rPr>
              <a:pPr/>
              <a:t>‹#›</a:t>
            </a:fld>
            <a:endParaRPr lang="en-US" alt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562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</a:defRPr>
            </a:lvl1pPr>
          </a:lstStyle>
          <a:p>
            <a:fld id="{111197F5-119A-7744-A3D0-076D05FD2A1B}" type="slidenum">
              <a:rPr lang="en-US" smtClean="0">
                <a:latin typeface="Arial"/>
                <a:ea typeface="MS PGothic" charset="0"/>
                <a:cs typeface="MS PGothic" charset="0"/>
              </a:rPr>
              <a:pPr/>
              <a:t>‹#›</a:t>
            </a:fld>
            <a:endParaRPr lang="en-US">
              <a:latin typeface="Arial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50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charset="0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eaLnBrk="1" hangingPunct="1">
              <a:defRPr/>
            </a:pPr>
            <a:fld id="{61F442D0-A11F-2640-8129-5D1BEF7A3C1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8960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52546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4280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54417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54418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54419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54420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54421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54422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54423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54424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54425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54426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54427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54428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54429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54281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54282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283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284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285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286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287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288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289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290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291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292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293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294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295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296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297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298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299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300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301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302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303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304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305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306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307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308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309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310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311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312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313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314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315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316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317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318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319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320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321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322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323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324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325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326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327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328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329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330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331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332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333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334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335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336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337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338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339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340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341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342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343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344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345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54346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347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348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349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350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351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352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353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354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355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356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357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358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359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360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361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362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363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364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365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366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367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368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369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370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371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372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373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374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375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376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377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378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379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380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381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382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383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384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385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386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387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388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389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390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391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392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393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394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395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396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397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398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399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400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401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402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54403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54404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54405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54406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54407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54408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54409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54410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54411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412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413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54414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0 h 154"/>
                  <a:gd name="T2" fmla="*/ 0 w 144"/>
                  <a:gd name="T3" fmla="*/ 0 h 154"/>
                  <a:gd name="T4" fmla="*/ 0 w 144"/>
                  <a:gd name="T5" fmla="*/ 0 h 154"/>
                  <a:gd name="T6" fmla="*/ 0 w 144"/>
                  <a:gd name="T7" fmla="*/ 0 h 154"/>
                  <a:gd name="T8" fmla="*/ 0 w 144"/>
                  <a:gd name="T9" fmla="*/ 0 h 154"/>
                  <a:gd name="T10" fmla="*/ 0 w 144"/>
                  <a:gd name="T11" fmla="*/ 0 h 154"/>
                  <a:gd name="T12" fmla="*/ 0 w 144"/>
                  <a:gd name="T13" fmla="*/ 0 h 154"/>
                  <a:gd name="T14" fmla="*/ 0 w 144"/>
                  <a:gd name="T15" fmla="*/ 0 h 154"/>
                  <a:gd name="T16" fmla="*/ 0 w 144"/>
                  <a:gd name="T17" fmla="*/ 0 h 154"/>
                  <a:gd name="T18" fmla="*/ 0 w 144"/>
                  <a:gd name="T19" fmla="*/ 0 h 154"/>
                  <a:gd name="T20" fmla="*/ 0 w 144"/>
                  <a:gd name="T21" fmla="*/ 0 h 154"/>
                  <a:gd name="T22" fmla="*/ 0 w 144"/>
                  <a:gd name="T23" fmla="*/ 0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558679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FFFFFF"/>
                  </a:solidFill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1558680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558681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58682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FFFFFF"/>
                </a:solidFill>
              </a:defRPr>
            </a:lvl1pPr>
          </a:lstStyle>
          <a:p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1558683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FFFFFF"/>
                </a:solidFill>
              </a:defRPr>
            </a:lvl1pPr>
          </a:lstStyle>
          <a:p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1558684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FFFFFF"/>
                </a:solidFill>
              </a:defRPr>
            </a:lvl1pPr>
          </a:lstStyle>
          <a:p>
            <a:fld id="{19F98F94-A0DE-48E3-B1E6-3097664A6597}" type="slidenum">
              <a:rPr lang="en-US" altLang="en-US">
                <a:ea typeface="ＭＳ Ｐゴシック" pitchFamily="34" charset="-128"/>
              </a:rPr>
              <a:pPr/>
              <a:t>‹#›</a:t>
            </a:fld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1558685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594624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6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-52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-52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-52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-52"/>
          <a:ea typeface="ＭＳ Ｐゴシック" pitchFamily="-109" charset="-128"/>
          <a:cs typeface="ＭＳ Ｐゴシック" pitchFamily="-10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-5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-5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-5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-5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pitchFamily="-108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  <a:cs typeface="ＭＳ Ｐゴシック" pitchFamily="-10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76200" y="685800"/>
            <a:ext cx="4424363" cy="5407025"/>
          </a:xfrm>
        </p:spPr>
        <p:txBody>
          <a:bodyPr/>
          <a:lstStyle/>
          <a:p>
            <a:r>
              <a:rPr lang="zh-TW" altLang="en-US">
                <a:ea typeface="新細明體" pitchFamily="-84" charset="-120"/>
              </a:rPr>
              <a:t>舊約聖經神學</a:t>
            </a:r>
            <a:endParaRPr lang="zh-TW" altLang="en-US" sz="6000">
              <a:ea typeface="新細明體" pitchFamily="-84" charset="-120"/>
            </a:endParaRPr>
          </a:p>
        </p:txBody>
      </p:sp>
      <p:pic>
        <p:nvPicPr>
          <p:cNvPr id="41986" name="Picture 15" descr="j02161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 Box 20"/>
          <p:cNvSpPr txBox="1">
            <a:spLocks noChangeArrowheads="1"/>
          </p:cNvSpPr>
          <p:nvPr/>
        </p:nvSpPr>
        <p:spPr bwMode="auto">
          <a:xfrm>
            <a:off x="231775" y="1603375"/>
            <a:ext cx="41957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endParaRPr lang="zh-TW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092825"/>
            <a:ext cx="9144000" cy="765175"/>
          </a:xfrm>
          <a:prstGeom prst="rect">
            <a:avLst/>
          </a:prstGeom>
          <a:solidFill>
            <a:srgbClr val="000514"/>
          </a:solidFill>
          <a:ln>
            <a:noFill/>
          </a:ln>
          <a:effectLst>
            <a:outerShdw dist="35921" dir="2700000" algn="ctr" rotWithShape="0">
              <a:srgbClr val="000514">
                <a:alpha val="74997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n-US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Dr. Rick Griffith, </a:t>
            </a:r>
            <a:r>
              <a:rPr lang="zh-CN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新加坡神学院</a:t>
            </a:r>
            <a:br>
              <a:rPr lang="en-US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</a:br>
            <a:r>
              <a:rPr lang="en-US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BibleStudyDownloads.org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609600"/>
            <a:ext cx="7772400" cy="1143000"/>
          </a:xfrm>
        </p:spPr>
        <p:txBody>
          <a:bodyPr/>
          <a:lstStyle/>
          <a:p>
            <a:r>
              <a:rPr lang="zh-TW" altLang="en-US">
                <a:ea typeface="新細明體" pitchFamily="-84" charset="-120"/>
              </a:rPr>
              <a:t>對主要的 </a:t>
            </a:r>
            <a:r>
              <a:rPr lang="en-US" altLang="zh-TW">
                <a:ea typeface="新細明體" pitchFamily="-84" charset="-120"/>
              </a:rPr>
              <a:t>OT </a:t>
            </a:r>
            <a:r>
              <a:rPr lang="zh-TW" altLang="en-US">
                <a:ea typeface="新細明體" pitchFamily="-84" charset="-120"/>
              </a:rPr>
              <a:t>主題之見解</a:t>
            </a:r>
            <a:endParaRPr lang="en-US" altLang="zh-TW">
              <a:ea typeface="新細明體" pitchFamily="-84" charset="-120"/>
            </a:endParaRP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2514600"/>
            <a:ext cx="4343400" cy="31242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zh-TW" sz="3200">
                <a:solidFill>
                  <a:srgbClr val="FFFF00"/>
                </a:solidFill>
                <a:cs typeface="Arial" pitchFamily="34" charset="0"/>
              </a:rPr>
              <a:t>A. </a:t>
            </a:r>
            <a:r>
              <a:rPr lang="en-US" altLang="zh-TW">
                <a:cs typeface="Arial" pitchFamily="34" charset="0"/>
              </a:rPr>
              <a:t> </a:t>
            </a:r>
            <a:r>
              <a:rPr lang="zh-TW" altLang="en-US">
                <a:ea typeface="新細明體" pitchFamily="-84" charset="-120"/>
              </a:rPr>
              <a:t>人 類 的 救 贖</a:t>
            </a:r>
            <a:endParaRPr lang="en-US" altLang="zh-TW" sz="3200">
              <a:cs typeface="Arial" pitchFamily="34" charset="0"/>
            </a:endParaRPr>
          </a:p>
          <a:p>
            <a:pPr marL="609600" indent="-609600"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zh-TW" sz="3200">
                <a:solidFill>
                  <a:srgbClr val="FFFF00"/>
                </a:solidFill>
                <a:cs typeface="Arial" pitchFamily="34" charset="0"/>
              </a:rPr>
              <a:t>B</a:t>
            </a:r>
            <a:r>
              <a:rPr lang="en-US" altLang="zh-TW" sz="3200">
                <a:solidFill>
                  <a:srgbClr val="FFFF00"/>
                </a:solidFill>
                <a:ea typeface="新細明體" pitchFamily="-84" charset="-120"/>
              </a:rPr>
              <a:t>.</a:t>
            </a:r>
            <a:r>
              <a:rPr lang="en-US" altLang="zh-TW" sz="3200">
                <a:ea typeface="新細明體" pitchFamily="-84" charset="-120"/>
              </a:rPr>
              <a:t> </a:t>
            </a:r>
            <a:r>
              <a:rPr lang="zh-TW" altLang="en-US">
                <a:ea typeface="新細明體" pitchFamily="-84" charset="-120"/>
              </a:rPr>
              <a:t> 神 的 榮 耀</a:t>
            </a:r>
            <a:endParaRPr lang="en-US" altLang="zh-TW" sz="3200">
              <a:ea typeface="新細明體" pitchFamily="-84" charset="-120"/>
            </a:endParaRPr>
          </a:p>
          <a:p>
            <a:pPr marL="609600" indent="-609600">
              <a:lnSpc>
                <a:spcPct val="80000"/>
              </a:lnSpc>
              <a:buFont typeface="Monotype Sorts" pitchFamily="-84" charset="2"/>
              <a:buNone/>
            </a:pPr>
            <a:endParaRPr lang="en-US" altLang="zh-TW" sz="3200">
              <a:ea typeface="新細明體" pitchFamily="-84" charset="-120"/>
            </a:endParaRPr>
          </a:p>
        </p:txBody>
      </p:sp>
      <p:pic>
        <p:nvPicPr>
          <p:cNvPr id="60419" name="Picture 4" descr="j028930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15525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5" descr="j030090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563" y="5334000"/>
            <a:ext cx="1849437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Text Box 6"/>
          <p:cNvSpPr txBox="1">
            <a:spLocks noChangeArrowheads="1"/>
          </p:cNvSpPr>
          <p:nvPr/>
        </p:nvSpPr>
        <p:spPr bwMode="auto">
          <a:xfrm>
            <a:off x="8077200" y="1524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400"/>
              <a:t>54-57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4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838200"/>
            <a:ext cx="28956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zh-TW" sz="2800">
                <a:solidFill>
                  <a:schemeClr val="bg1"/>
                </a:solidFill>
                <a:ea typeface="新細明體" pitchFamily="-84" charset="-120"/>
              </a:rPr>
              <a:t>The Glory of God</a:t>
            </a:r>
          </a:p>
        </p:txBody>
      </p:sp>
      <p:grpSp>
        <p:nvGrpSpPr>
          <p:cNvPr id="62466" name="Group 4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62467" name="Picture 4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468" name="WordArt 45"/>
            <p:cNvSpPr>
              <a:spLocks noChangeArrowheads="1" noChangeShapeType="1" noTextEdit="1"/>
            </p:cNvSpPr>
            <p:nvPr/>
          </p:nvSpPr>
          <p:spPr bwMode="auto">
            <a:xfrm>
              <a:off x="600" y="741"/>
              <a:ext cx="5160" cy="2930"/>
            </a:xfrm>
            <a:prstGeom prst="rect">
              <a:avLst/>
            </a:prstGeom>
          </p:spPr>
          <p:txBody>
            <a:bodyPr wrap="none" fromWordArt="1">
              <a:prstTxWarp prst="textDeflateBottom">
                <a:avLst>
                  <a:gd name="adj" fmla="val 76472"/>
                </a:avLst>
              </a:prstTxWarp>
              <a:scene3d>
                <a:camera prst="legacyPerspectiveFront">
                  <a:rot lat="19799996" lon="19439995" rev="0"/>
                </a:camera>
                <a:lightRig rig="legacyNormal2" dir="t"/>
              </a:scene3d>
              <a:sp3d extrusionH="354000" prstMaterial="legacyMatte">
                <a:extrusionClr>
                  <a:srgbClr val="939676"/>
                </a:extrusionClr>
              </a:sp3d>
            </a:bodyPr>
            <a:lstStyle/>
            <a:p>
              <a:pPr algn="ctr"/>
              <a:r>
                <a:rPr lang="zh-CN" altLang="en-US" sz="3600" kern="10" dirty="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707070"/>
                      </a:gs>
                      <a:gs pos="50000">
                        <a:srgbClr val="FFFFFF"/>
                      </a:gs>
                      <a:gs pos="100000">
                        <a:srgbClr val="707070"/>
                      </a:gs>
                    </a:gsLst>
                    <a:lin ang="2700000" scaled="1"/>
                  </a:gradFill>
                  <a:latin typeface="Impact"/>
                </a:rPr>
                <a:t>神的榮耀</a:t>
              </a:r>
              <a:endParaRPr lang="en-GB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endParaRPr>
            </a:p>
          </p:txBody>
        </p:sp>
      </p:grp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Line 2"/>
          <p:cNvSpPr>
            <a:spLocks noChangeShapeType="1"/>
          </p:cNvSpPr>
          <p:nvPr/>
        </p:nvSpPr>
        <p:spPr bwMode="auto">
          <a:xfrm>
            <a:off x="3455988" y="1546225"/>
            <a:ext cx="1817687" cy="0"/>
          </a:xfrm>
          <a:prstGeom prst="line">
            <a:avLst/>
          </a:prstGeom>
          <a:noFill/>
          <a:ln w="25400">
            <a:solidFill>
              <a:srgbClr val="77777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7091" name="Rectangle 3"/>
          <p:cNvSpPr>
            <a:spLocks noChangeArrowheads="1"/>
          </p:cNvSpPr>
          <p:nvPr/>
        </p:nvSpPr>
        <p:spPr bwMode="auto">
          <a:xfrm>
            <a:off x="1979613" y="4581525"/>
            <a:ext cx="8175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2400" b="1">
                <a:solidFill>
                  <a:srgbClr val="FFFF00"/>
                </a:solidFill>
                <a:latin typeface="Times" pitchFamily="-112" charset="0"/>
                <a:ea typeface="新細明體" pitchFamily="18" charset="-128"/>
                <a:cs typeface="新細明體" pitchFamily="18" charset="-128"/>
              </a:rPr>
              <a:t>1</a:t>
            </a:r>
          </a:p>
        </p:txBody>
      </p:sp>
      <p:sp>
        <p:nvSpPr>
          <p:cNvPr id="217092" name="Rectangle 4"/>
          <p:cNvSpPr>
            <a:spLocks noChangeArrowheads="1"/>
          </p:cNvSpPr>
          <p:nvPr/>
        </p:nvSpPr>
        <p:spPr bwMode="auto">
          <a:xfrm>
            <a:off x="2319338" y="3652838"/>
            <a:ext cx="81756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2800" b="1">
                <a:solidFill>
                  <a:srgbClr val="FFFF00"/>
                </a:solidFill>
                <a:latin typeface="Times" pitchFamily="-112" charset="0"/>
                <a:ea typeface="新細明體" pitchFamily="18" charset="-128"/>
                <a:cs typeface="新細明體" pitchFamily="18" charset="-128"/>
              </a:rPr>
              <a:t>2</a:t>
            </a:r>
          </a:p>
        </p:txBody>
      </p:sp>
      <p:sp>
        <p:nvSpPr>
          <p:cNvPr id="217093" name="Rectangle 5"/>
          <p:cNvSpPr>
            <a:spLocks noChangeArrowheads="1"/>
          </p:cNvSpPr>
          <p:nvPr/>
        </p:nvSpPr>
        <p:spPr bwMode="auto">
          <a:xfrm>
            <a:off x="3190875" y="2897188"/>
            <a:ext cx="817563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2800" b="1">
                <a:solidFill>
                  <a:srgbClr val="FFFF00"/>
                </a:solidFill>
                <a:latin typeface="Times" pitchFamily="-112" charset="0"/>
                <a:ea typeface="新細明體" pitchFamily="18" charset="-128"/>
                <a:cs typeface="新細明體" pitchFamily="18" charset="-128"/>
              </a:rPr>
              <a:t>3</a:t>
            </a:r>
          </a:p>
        </p:txBody>
      </p:sp>
      <p:sp>
        <p:nvSpPr>
          <p:cNvPr id="217094" name="Rectangle 6"/>
          <p:cNvSpPr>
            <a:spLocks noChangeArrowheads="1"/>
          </p:cNvSpPr>
          <p:nvPr/>
        </p:nvSpPr>
        <p:spPr bwMode="auto">
          <a:xfrm>
            <a:off x="4529138" y="2632075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2800" b="1">
                <a:solidFill>
                  <a:srgbClr val="FFFF00"/>
                </a:solidFill>
                <a:latin typeface="Times" pitchFamily="-112" charset="0"/>
                <a:ea typeface="新細明體" pitchFamily="18" charset="-128"/>
                <a:cs typeface="新細明體" pitchFamily="18" charset="-128"/>
              </a:rPr>
              <a:t>4</a:t>
            </a:r>
          </a:p>
        </p:txBody>
      </p:sp>
      <p:sp>
        <p:nvSpPr>
          <p:cNvPr id="217095" name="Rectangle 7"/>
          <p:cNvSpPr>
            <a:spLocks noChangeArrowheads="1"/>
          </p:cNvSpPr>
          <p:nvPr/>
        </p:nvSpPr>
        <p:spPr bwMode="auto">
          <a:xfrm>
            <a:off x="5508625" y="2924175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2800" b="1">
                <a:solidFill>
                  <a:srgbClr val="FFFF00"/>
                </a:solidFill>
                <a:latin typeface="Times" pitchFamily="-112" charset="0"/>
                <a:ea typeface="新細明體" pitchFamily="18" charset="-128"/>
                <a:cs typeface="新細明體" pitchFamily="18" charset="-128"/>
              </a:rPr>
              <a:t>5</a:t>
            </a:r>
          </a:p>
        </p:txBody>
      </p:sp>
      <p:sp>
        <p:nvSpPr>
          <p:cNvPr id="64519" name="Rectangle 8"/>
          <p:cNvSpPr>
            <a:spLocks noChangeArrowheads="1"/>
          </p:cNvSpPr>
          <p:nvPr/>
        </p:nvSpPr>
        <p:spPr bwMode="auto">
          <a:xfrm>
            <a:off x="6018213" y="3384550"/>
            <a:ext cx="817562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>
                <a:solidFill>
                  <a:srgbClr val="FFFF00"/>
                </a:solidFill>
                <a:latin typeface="Times" pitchFamily="-84" charset="0"/>
              </a:rPr>
              <a:t> 6</a:t>
            </a:r>
          </a:p>
        </p:txBody>
      </p:sp>
      <p:sp>
        <p:nvSpPr>
          <p:cNvPr id="217097" name="Rectangle 9"/>
          <p:cNvSpPr>
            <a:spLocks noChangeArrowheads="1"/>
          </p:cNvSpPr>
          <p:nvPr/>
        </p:nvSpPr>
        <p:spPr bwMode="auto">
          <a:xfrm>
            <a:off x="6443663" y="4076700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2800" b="1">
                <a:solidFill>
                  <a:srgbClr val="FFFF00"/>
                </a:solidFill>
                <a:latin typeface="Times" pitchFamily="-112" charset="0"/>
                <a:ea typeface="新細明體" pitchFamily="18" charset="-128"/>
                <a:cs typeface="新細明體" pitchFamily="18" charset="-128"/>
              </a:rPr>
              <a:t>7</a:t>
            </a:r>
          </a:p>
        </p:txBody>
      </p:sp>
      <p:sp>
        <p:nvSpPr>
          <p:cNvPr id="217098" name="Rectangle 10"/>
          <p:cNvSpPr>
            <a:spLocks noChangeArrowheads="1"/>
          </p:cNvSpPr>
          <p:nvPr/>
        </p:nvSpPr>
        <p:spPr bwMode="auto">
          <a:xfrm>
            <a:off x="6659563" y="4581525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2800" b="1">
                <a:solidFill>
                  <a:srgbClr val="FFFF00"/>
                </a:solidFill>
                <a:latin typeface="Times" pitchFamily="-112" charset="0"/>
                <a:ea typeface="新細明體" pitchFamily="18" charset="-128"/>
                <a:cs typeface="新細明體" pitchFamily="18" charset="-128"/>
              </a:rPr>
              <a:t>8</a:t>
            </a:r>
          </a:p>
        </p:txBody>
      </p:sp>
      <p:sp>
        <p:nvSpPr>
          <p:cNvPr id="64522" name="Freeform 11"/>
          <p:cNvSpPr>
            <a:spLocks/>
          </p:cNvSpPr>
          <p:nvPr/>
        </p:nvSpPr>
        <p:spPr bwMode="auto">
          <a:xfrm>
            <a:off x="1927225" y="4895850"/>
            <a:ext cx="52388" cy="179388"/>
          </a:xfrm>
          <a:custGeom>
            <a:avLst/>
            <a:gdLst>
              <a:gd name="T0" fmla="*/ 25400 w 33"/>
              <a:gd name="T1" fmla="*/ 161925 h 113"/>
              <a:gd name="T2" fmla="*/ 25400 w 33"/>
              <a:gd name="T3" fmla="*/ 149225 h 113"/>
              <a:gd name="T4" fmla="*/ 28575 w 33"/>
              <a:gd name="T5" fmla="*/ 136525 h 113"/>
              <a:gd name="T6" fmla="*/ 31750 w 33"/>
              <a:gd name="T7" fmla="*/ 123825 h 113"/>
              <a:gd name="T8" fmla="*/ 34925 w 33"/>
              <a:gd name="T9" fmla="*/ 111125 h 113"/>
              <a:gd name="T10" fmla="*/ 34925 w 33"/>
              <a:gd name="T11" fmla="*/ 98425 h 113"/>
              <a:gd name="T12" fmla="*/ 38100 w 33"/>
              <a:gd name="T13" fmla="*/ 85725 h 113"/>
              <a:gd name="T14" fmla="*/ 38100 w 33"/>
              <a:gd name="T15" fmla="*/ 73025 h 113"/>
              <a:gd name="T16" fmla="*/ 44450 w 33"/>
              <a:gd name="T17" fmla="*/ 60325 h 113"/>
              <a:gd name="T18" fmla="*/ 44450 w 33"/>
              <a:gd name="T19" fmla="*/ 47625 h 113"/>
              <a:gd name="T20" fmla="*/ 44450 w 33"/>
              <a:gd name="T21" fmla="*/ 34925 h 113"/>
              <a:gd name="T22" fmla="*/ 44450 w 33"/>
              <a:gd name="T23" fmla="*/ 22225 h 113"/>
              <a:gd name="T24" fmla="*/ 47625 w 33"/>
              <a:gd name="T25" fmla="*/ 9525 h 113"/>
              <a:gd name="T26" fmla="*/ 44450 w 33"/>
              <a:gd name="T27" fmla="*/ 0 h 113"/>
              <a:gd name="T28" fmla="*/ 34925 w 33"/>
              <a:gd name="T29" fmla="*/ 6350 h 113"/>
              <a:gd name="T30" fmla="*/ 22225 w 33"/>
              <a:gd name="T31" fmla="*/ 6350 h 113"/>
              <a:gd name="T32" fmla="*/ 12700 w 33"/>
              <a:gd name="T33" fmla="*/ 12700 h 113"/>
              <a:gd name="T34" fmla="*/ 9525 w 33"/>
              <a:gd name="T35" fmla="*/ 25400 h 113"/>
              <a:gd name="T36" fmla="*/ 6350 w 33"/>
              <a:gd name="T37" fmla="*/ 38100 h 113"/>
              <a:gd name="T38" fmla="*/ 6350 w 33"/>
              <a:gd name="T39" fmla="*/ 50800 h 113"/>
              <a:gd name="T40" fmla="*/ 6350 w 33"/>
              <a:gd name="T41" fmla="*/ 63500 h 113"/>
              <a:gd name="T42" fmla="*/ 3175 w 33"/>
              <a:gd name="T43" fmla="*/ 76200 h 113"/>
              <a:gd name="T44" fmla="*/ 0 w 33"/>
              <a:gd name="T45" fmla="*/ 88900 h 113"/>
              <a:gd name="T46" fmla="*/ 0 w 33"/>
              <a:gd name="T47" fmla="*/ 101600 h 113"/>
              <a:gd name="T48" fmla="*/ 0 w 33"/>
              <a:gd name="T49" fmla="*/ 114300 h 113"/>
              <a:gd name="T50" fmla="*/ 3175 w 33"/>
              <a:gd name="T51" fmla="*/ 127000 h 113"/>
              <a:gd name="T52" fmla="*/ 9525 w 33"/>
              <a:gd name="T53" fmla="*/ 139700 h 113"/>
              <a:gd name="T54" fmla="*/ 9525 w 33"/>
              <a:gd name="T55" fmla="*/ 152400 h 113"/>
              <a:gd name="T56" fmla="*/ 6350 w 33"/>
              <a:gd name="T57" fmla="*/ 165100 h 113"/>
              <a:gd name="T58" fmla="*/ 12700 w 33"/>
              <a:gd name="T59" fmla="*/ 177800 h 113"/>
              <a:gd name="T60" fmla="*/ 25400 w 33"/>
              <a:gd name="T61" fmla="*/ 171450 h 113"/>
              <a:gd name="T62" fmla="*/ 19050 w 33"/>
              <a:gd name="T63" fmla="*/ 161925 h 11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3"/>
              <a:gd name="T97" fmla="*/ 0 h 113"/>
              <a:gd name="T98" fmla="*/ 33 w 33"/>
              <a:gd name="T99" fmla="*/ 113 h 11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3" h="113">
                <a:moveTo>
                  <a:pt x="12" y="102"/>
                </a:moveTo>
                <a:lnTo>
                  <a:pt x="16" y="102"/>
                </a:lnTo>
                <a:lnTo>
                  <a:pt x="18" y="98"/>
                </a:lnTo>
                <a:lnTo>
                  <a:pt x="16" y="94"/>
                </a:lnTo>
                <a:lnTo>
                  <a:pt x="18" y="90"/>
                </a:lnTo>
                <a:lnTo>
                  <a:pt x="18" y="86"/>
                </a:lnTo>
                <a:lnTo>
                  <a:pt x="18" y="82"/>
                </a:lnTo>
                <a:lnTo>
                  <a:pt x="20" y="78"/>
                </a:lnTo>
                <a:lnTo>
                  <a:pt x="20" y="74"/>
                </a:lnTo>
                <a:lnTo>
                  <a:pt x="22" y="70"/>
                </a:lnTo>
                <a:lnTo>
                  <a:pt x="22" y="66"/>
                </a:lnTo>
                <a:lnTo>
                  <a:pt x="22" y="62"/>
                </a:lnTo>
                <a:lnTo>
                  <a:pt x="22" y="58"/>
                </a:lnTo>
                <a:lnTo>
                  <a:pt x="24" y="54"/>
                </a:lnTo>
                <a:lnTo>
                  <a:pt x="24" y="50"/>
                </a:lnTo>
                <a:lnTo>
                  <a:pt x="24" y="46"/>
                </a:lnTo>
                <a:lnTo>
                  <a:pt x="28" y="42"/>
                </a:lnTo>
                <a:lnTo>
                  <a:pt x="28" y="38"/>
                </a:lnTo>
                <a:lnTo>
                  <a:pt x="28" y="34"/>
                </a:lnTo>
                <a:lnTo>
                  <a:pt x="28" y="30"/>
                </a:lnTo>
                <a:lnTo>
                  <a:pt x="28" y="26"/>
                </a:lnTo>
                <a:lnTo>
                  <a:pt x="28" y="22"/>
                </a:lnTo>
                <a:lnTo>
                  <a:pt x="28" y="18"/>
                </a:lnTo>
                <a:lnTo>
                  <a:pt x="28" y="14"/>
                </a:lnTo>
                <a:lnTo>
                  <a:pt x="28" y="10"/>
                </a:lnTo>
                <a:lnTo>
                  <a:pt x="30" y="6"/>
                </a:lnTo>
                <a:lnTo>
                  <a:pt x="32" y="2"/>
                </a:lnTo>
                <a:lnTo>
                  <a:pt x="28" y="0"/>
                </a:lnTo>
                <a:lnTo>
                  <a:pt x="24" y="0"/>
                </a:lnTo>
                <a:lnTo>
                  <a:pt x="22" y="4"/>
                </a:lnTo>
                <a:lnTo>
                  <a:pt x="18" y="4"/>
                </a:lnTo>
                <a:lnTo>
                  <a:pt x="14" y="4"/>
                </a:lnTo>
                <a:lnTo>
                  <a:pt x="10" y="4"/>
                </a:lnTo>
                <a:lnTo>
                  <a:pt x="8" y="8"/>
                </a:lnTo>
                <a:lnTo>
                  <a:pt x="8" y="12"/>
                </a:lnTo>
                <a:lnTo>
                  <a:pt x="6" y="16"/>
                </a:lnTo>
                <a:lnTo>
                  <a:pt x="6" y="20"/>
                </a:lnTo>
                <a:lnTo>
                  <a:pt x="4" y="24"/>
                </a:lnTo>
                <a:lnTo>
                  <a:pt x="4" y="28"/>
                </a:lnTo>
                <a:lnTo>
                  <a:pt x="4" y="32"/>
                </a:lnTo>
                <a:lnTo>
                  <a:pt x="4" y="36"/>
                </a:lnTo>
                <a:lnTo>
                  <a:pt x="4" y="40"/>
                </a:lnTo>
                <a:lnTo>
                  <a:pt x="4" y="44"/>
                </a:lnTo>
                <a:lnTo>
                  <a:pt x="2" y="48"/>
                </a:lnTo>
                <a:lnTo>
                  <a:pt x="0" y="52"/>
                </a:lnTo>
                <a:lnTo>
                  <a:pt x="0" y="56"/>
                </a:lnTo>
                <a:lnTo>
                  <a:pt x="0" y="60"/>
                </a:lnTo>
                <a:lnTo>
                  <a:pt x="0" y="64"/>
                </a:lnTo>
                <a:lnTo>
                  <a:pt x="0" y="68"/>
                </a:lnTo>
                <a:lnTo>
                  <a:pt x="0" y="72"/>
                </a:lnTo>
                <a:lnTo>
                  <a:pt x="2" y="76"/>
                </a:lnTo>
                <a:lnTo>
                  <a:pt x="2" y="80"/>
                </a:lnTo>
                <a:lnTo>
                  <a:pt x="4" y="84"/>
                </a:lnTo>
                <a:lnTo>
                  <a:pt x="6" y="88"/>
                </a:lnTo>
                <a:lnTo>
                  <a:pt x="6" y="92"/>
                </a:lnTo>
                <a:lnTo>
                  <a:pt x="6" y="96"/>
                </a:lnTo>
                <a:lnTo>
                  <a:pt x="4" y="100"/>
                </a:lnTo>
                <a:lnTo>
                  <a:pt x="4" y="104"/>
                </a:lnTo>
                <a:lnTo>
                  <a:pt x="6" y="108"/>
                </a:lnTo>
                <a:lnTo>
                  <a:pt x="8" y="112"/>
                </a:lnTo>
                <a:lnTo>
                  <a:pt x="12" y="110"/>
                </a:lnTo>
                <a:lnTo>
                  <a:pt x="16" y="108"/>
                </a:lnTo>
                <a:lnTo>
                  <a:pt x="16" y="104"/>
                </a:lnTo>
                <a:lnTo>
                  <a:pt x="12" y="10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7100" name="Oval 12"/>
          <p:cNvSpPr>
            <a:spLocks noChangeArrowheads="1"/>
          </p:cNvSpPr>
          <p:nvPr/>
        </p:nvSpPr>
        <p:spPr bwMode="auto">
          <a:xfrm>
            <a:off x="3025775" y="938213"/>
            <a:ext cx="2700338" cy="798512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endParaRPr lang="en-US" altLang="en-US"/>
          </a:p>
        </p:txBody>
      </p:sp>
      <p:grpSp>
        <p:nvGrpSpPr>
          <p:cNvPr id="64524" name="Group 13"/>
          <p:cNvGrpSpPr>
            <a:grpSpLocks/>
          </p:cNvGrpSpPr>
          <p:nvPr/>
        </p:nvGrpSpPr>
        <p:grpSpPr bwMode="auto">
          <a:xfrm>
            <a:off x="2195513" y="2276475"/>
            <a:ext cx="5403850" cy="3238500"/>
            <a:chOff x="1344" y="1544"/>
            <a:chExt cx="3404" cy="2040"/>
          </a:xfrm>
        </p:grpSpPr>
        <p:sp>
          <p:nvSpPr>
            <p:cNvPr id="64535" name="Line 14"/>
            <p:cNvSpPr>
              <a:spLocks noChangeShapeType="1"/>
            </p:cNvSpPr>
            <p:nvPr/>
          </p:nvSpPr>
          <p:spPr bwMode="auto">
            <a:xfrm flipV="1">
              <a:off x="3671" y="3296"/>
              <a:ext cx="644" cy="1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4536" name="Line 15"/>
            <p:cNvSpPr>
              <a:spLocks noChangeShapeType="1"/>
            </p:cNvSpPr>
            <p:nvPr/>
          </p:nvSpPr>
          <p:spPr bwMode="auto">
            <a:xfrm>
              <a:off x="1344" y="3218"/>
              <a:ext cx="971" cy="7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4537" name="Line 16"/>
            <p:cNvSpPr>
              <a:spLocks noChangeShapeType="1"/>
            </p:cNvSpPr>
            <p:nvPr/>
          </p:nvSpPr>
          <p:spPr bwMode="auto">
            <a:xfrm>
              <a:off x="1506" y="2660"/>
              <a:ext cx="894" cy="48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4538" name="Line 17"/>
            <p:cNvSpPr>
              <a:spLocks noChangeShapeType="1"/>
            </p:cNvSpPr>
            <p:nvPr/>
          </p:nvSpPr>
          <p:spPr bwMode="auto">
            <a:xfrm>
              <a:off x="1930" y="2122"/>
              <a:ext cx="582" cy="79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4539" name="Line 18"/>
            <p:cNvSpPr>
              <a:spLocks noChangeShapeType="1"/>
            </p:cNvSpPr>
            <p:nvPr/>
          </p:nvSpPr>
          <p:spPr bwMode="auto">
            <a:xfrm rot="578684">
              <a:off x="2594" y="1808"/>
              <a:ext cx="279" cy="105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4540" name="Line 19"/>
            <p:cNvSpPr>
              <a:spLocks noChangeShapeType="1"/>
            </p:cNvSpPr>
            <p:nvPr/>
          </p:nvSpPr>
          <p:spPr bwMode="auto">
            <a:xfrm flipH="1">
              <a:off x="3078" y="2071"/>
              <a:ext cx="591" cy="87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4541" name="Line 20"/>
            <p:cNvSpPr>
              <a:spLocks noChangeShapeType="1"/>
            </p:cNvSpPr>
            <p:nvPr/>
          </p:nvSpPr>
          <p:spPr bwMode="auto">
            <a:xfrm flipH="1">
              <a:off x="3211" y="2410"/>
              <a:ext cx="797" cy="62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4542" name="Line 21"/>
            <p:cNvSpPr>
              <a:spLocks noChangeShapeType="1"/>
            </p:cNvSpPr>
            <p:nvPr/>
          </p:nvSpPr>
          <p:spPr bwMode="auto">
            <a:xfrm flipV="1">
              <a:off x="3264" y="2946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110" name="Rectangle 22"/>
            <p:cNvSpPr>
              <a:spLocks noChangeArrowheads="1"/>
            </p:cNvSpPr>
            <p:nvPr/>
          </p:nvSpPr>
          <p:spPr bwMode="auto">
            <a:xfrm rot="5246759">
              <a:off x="2188" y="2387"/>
              <a:ext cx="129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TW" altLang="en-US" sz="1800" b="1">
                  <a:solidFill>
                    <a:srgbClr val="21ED11"/>
                  </a:solidFill>
                  <a:latin typeface="Helvetica BlackOblique" charset="0"/>
                  <a:ea typeface="新細明體" charset="0"/>
                  <a:cs typeface="新細明體" charset="0"/>
                </a:rPr>
                <a:t>      預  言</a:t>
              </a:r>
              <a:endParaRPr lang="en-US" altLang="zh-TW" sz="1800" b="1">
                <a:solidFill>
                  <a:srgbClr val="21ED11"/>
                </a:solidFill>
                <a:latin typeface="Helvetica BlackOblique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217111" name="Rectangle 23"/>
            <p:cNvSpPr>
              <a:spLocks noChangeArrowheads="1"/>
            </p:cNvSpPr>
            <p:nvPr/>
          </p:nvSpPr>
          <p:spPr bwMode="auto">
            <a:xfrm>
              <a:off x="3422" y="3143"/>
              <a:ext cx="1326" cy="44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TW" altLang="en-US" sz="1600" b="1">
                  <a:solidFill>
                    <a:schemeClr val="hlink"/>
                  </a:solidFill>
                  <a:latin typeface="Helvetica BlackOblique" charset="0"/>
                </a:rPr>
                <a:t>   示  </a:t>
              </a:r>
              <a:r>
                <a:rPr lang="zh-TW" altLang="en-US" sz="1600" b="1">
                  <a:solidFill>
                    <a:schemeClr val="hlink"/>
                  </a:solidFill>
                  <a:latin typeface="Mangal" pitchFamily="2" charset="0"/>
                </a:rPr>
                <a:t> </a:t>
              </a:r>
              <a:r>
                <a:rPr lang="zh-TW" altLang="en-US" sz="1600" b="1">
                  <a:solidFill>
                    <a:schemeClr val="hlink"/>
                  </a:solidFill>
                  <a:latin typeface="Helvetica BlackOblique" charset="0"/>
                </a:rPr>
                <a:t> 啟  </a:t>
              </a:r>
            </a:p>
            <a:p>
              <a:pPr>
                <a:spcBef>
                  <a:spcPct val="50000"/>
                </a:spcBef>
              </a:pPr>
              <a:endParaRPr lang="en-US" altLang="zh-TW" sz="1600" b="1">
                <a:solidFill>
                  <a:srgbClr val="FFFF00"/>
                </a:solidFill>
                <a:latin typeface="Helvetica BlackOblique" charset="0"/>
              </a:endParaRPr>
            </a:p>
          </p:txBody>
        </p:sp>
        <p:sp>
          <p:nvSpPr>
            <p:cNvPr id="217112" name="Rectangle 24"/>
            <p:cNvSpPr>
              <a:spLocks noChangeArrowheads="1"/>
            </p:cNvSpPr>
            <p:nvPr/>
          </p:nvSpPr>
          <p:spPr bwMode="auto">
            <a:xfrm rot="3267768">
              <a:off x="1815" y="2524"/>
              <a:ext cx="111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TW" altLang="en-US" sz="1800" b="1">
                  <a:solidFill>
                    <a:srgbClr val="21ED11"/>
                  </a:solidFill>
                  <a:latin typeface="Helvetica BlackOblique" charset="0"/>
                  <a:ea typeface="新細明體" charset="0"/>
                  <a:cs typeface="新細明體" charset="0"/>
                </a:rPr>
                <a:t>著  作</a:t>
              </a:r>
              <a:endParaRPr lang="en-US" altLang="zh-TW" sz="1800" b="1">
                <a:solidFill>
                  <a:srgbClr val="21ED11"/>
                </a:solidFill>
                <a:latin typeface="Helvetica BlackOblique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217113" name="Rectangle 25"/>
            <p:cNvSpPr>
              <a:spLocks noChangeArrowheads="1"/>
            </p:cNvSpPr>
            <p:nvPr/>
          </p:nvSpPr>
          <p:spPr bwMode="auto">
            <a:xfrm rot="20643327">
              <a:off x="3426" y="2833"/>
              <a:ext cx="90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TW" altLang="en-US" sz="1800" b="1">
                  <a:solidFill>
                    <a:schemeClr val="hlink"/>
                  </a:solidFill>
                  <a:latin typeface="Helvetica BlackOblique" charset="0"/>
                </a:rPr>
                <a:t>    信  書  </a:t>
              </a:r>
              <a:endParaRPr lang="en-US" altLang="zh-TW" sz="1800" b="1">
                <a:solidFill>
                  <a:schemeClr val="hlink"/>
                </a:solidFill>
                <a:latin typeface="Helvetica BlackOblique" charset="0"/>
              </a:endParaRPr>
            </a:p>
          </p:txBody>
        </p:sp>
        <p:sp>
          <p:nvSpPr>
            <p:cNvPr id="217114" name="Rectangle 26"/>
            <p:cNvSpPr>
              <a:spLocks noChangeArrowheads="1"/>
            </p:cNvSpPr>
            <p:nvPr/>
          </p:nvSpPr>
          <p:spPr bwMode="auto">
            <a:xfrm rot="19276533">
              <a:off x="3352" y="2464"/>
              <a:ext cx="6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TW" altLang="en-US" sz="1800" b="1">
                  <a:solidFill>
                    <a:schemeClr val="hlink"/>
                  </a:solidFill>
                  <a:latin typeface="Helvetica BlackOblique" charset="0"/>
                  <a:ea typeface="新細明體" charset="0"/>
                  <a:cs typeface="新細明體" charset="0"/>
                </a:rPr>
                <a:t>使徒傳</a:t>
              </a:r>
              <a:endParaRPr lang="zh-TW" altLang="en-US" sz="1800" b="1">
                <a:solidFill>
                  <a:srgbClr val="FFFF00"/>
                </a:solidFill>
                <a:latin typeface="Helvetica BlackOblique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217115" name="Rectangle 27"/>
            <p:cNvSpPr>
              <a:spLocks noChangeArrowheads="1"/>
            </p:cNvSpPr>
            <p:nvPr/>
          </p:nvSpPr>
          <p:spPr bwMode="auto">
            <a:xfrm rot="1755647">
              <a:off x="1460" y="2753"/>
              <a:ext cx="119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TW" altLang="en-US" sz="1800" b="1">
                  <a:solidFill>
                    <a:srgbClr val="21ED11"/>
                  </a:solidFill>
                  <a:latin typeface="Helvetica BlackOblique" charset="0"/>
                  <a:ea typeface="新細明體" charset="0"/>
                  <a:cs typeface="新細明體" charset="0"/>
                </a:rPr>
                <a:t>    歷  史</a:t>
              </a:r>
              <a:endParaRPr lang="en-US" altLang="zh-TW" sz="1800" b="1">
                <a:solidFill>
                  <a:srgbClr val="21ED11"/>
                </a:solidFill>
                <a:latin typeface="Helvetica BlackOblique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217116" name="Rectangle 28"/>
            <p:cNvSpPr>
              <a:spLocks noChangeArrowheads="1"/>
            </p:cNvSpPr>
            <p:nvPr/>
          </p:nvSpPr>
          <p:spPr bwMode="auto">
            <a:xfrm rot="240000">
              <a:off x="1596" y="3057"/>
              <a:ext cx="50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TW" altLang="en-US" sz="1800" b="1">
                  <a:solidFill>
                    <a:schemeClr val="accent2"/>
                  </a:solidFill>
                  <a:latin typeface="Arial" charset="0"/>
                  <a:ea typeface="新細明體" charset="0"/>
                  <a:cs typeface="新細明體" charset="0"/>
                </a:rPr>
                <a:t>法  律</a:t>
              </a:r>
            </a:p>
          </p:txBody>
        </p:sp>
        <p:sp>
          <p:nvSpPr>
            <p:cNvPr id="217117" name="Rectangle 29"/>
            <p:cNvSpPr>
              <a:spLocks noChangeArrowheads="1"/>
            </p:cNvSpPr>
            <p:nvPr/>
          </p:nvSpPr>
          <p:spPr bwMode="auto">
            <a:xfrm rot="18254599">
              <a:off x="2906" y="2042"/>
              <a:ext cx="12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TW" altLang="en-US" sz="1800" b="1">
                  <a:solidFill>
                    <a:schemeClr val="hlink"/>
                  </a:solidFill>
                  <a:latin typeface="Helvetica BlackOblique" charset="0"/>
                </a:rPr>
                <a:t> 音   福  </a:t>
              </a:r>
              <a:endParaRPr lang="en-US" altLang="zh-TW" sz="1800" b="1">
                <a:solidFill>
                  <a:schemeClr val="hlink"/>
                </a:solidFill>
                <a:latin typeface="Helvetica BlackOblique" charset="0"/>
              </a:endParaRPr>
            </a:p>
          </p:txBody>
        </p:sp>
      </p:grpSp>
      <p:sp>
        <p:nvSpPr>
          <p:cNvPr id="217118" name="Rectangle 30"/>
          <p:cNvSpPr>
            <a:spLocks noChangeArrowheads="1"/>
          </p:cNvSpPr>
          <p:nvPr/>
        </p:nvSpPr>
        <p:spPr bwMode="auto">
          <a:xfrm>
            <a:off x="3548063" y="182563"/>
            <a:ext cx="246380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r>
              <a:rPr lang="en-US" altLang="zh-TW" sz="1800" b="1">
                <a:solidFill>
                  <a:srgbClr val="28FD53"/>
                </a:solidFill>
                <a:latin typeface="Lucida Handwriting" pitchFamily="66" charset="0"/>
              </a:rPr>
              <a:t>1600 years (1600 </a:t>
            </a:r>
            <a:r>
              <a:rPr lang="zh-TW" altLang="en-US" sz="1800" b="1">
                <a:solidFill>
                  <a:srgbClr val="28FD53"/>
                </a:solidFill>
                <a:latin typeface="Lucida Handwriting" pitchFamily="66" charset="0"/>
              </a:rPr>
              <a:t>年</a:t>
            </a:r>
            <a:r>
              <a:rPr lang="en-US" altLang="zh-TW" sz="1800" b="1">
                <a:solidFill>
                  <a:srgbClr val="28FD53"/>
                </a:solidFill>
                <a:latin typeface="Lucida Handwriting" pitchFamily="66" charset="0"/>
              </a:rPr>
              <a:t>)</a:t>
            </a:r>
            <a:endParaRPr lang="en-US" altLang="zh-TW" b="1"/>
          </a:p>
        </p:txBody>
      </p:sp>
      <p:sp>
        <p:nvSpPr>
          <p:cNvPr id="217119" name="Rectangle 31"/>
          <p:cNvSpPr>
            <a:spLocks noChangeArrowheads="1"/>
          </p:cNvSpPr>
          <p:nvPr/>
        </p:nvSpPr>
        <p:spPr bwMode="auto">
          <a:xfrm>
            <a:off x="2916238" y="476250"/>
            <a:ext cx="26638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r>
              <a:rPr lang="en-US" altLang="zh-TW" sz="1800" b="1">
                <a:solidFill>
                  <a:srgbClr val="28FD53"/>
                </a:solidFill>
                <a:latin typeface="Lucida Handwriting" pitchFamily="66" charset="0"/>
              </a:rPr>
              <a:t>40 authors (40 </a:t>
            </a:r>
            <a:r>
              <a:rPr lang="zh-TW" altLang="en-US" sz="1800" b="1">
                <a:solidFill>
                  <a:srgbClr val="28FD53"/>
                </a:solidFill>
                <a:latin typeface="Lucida Handwriting" pitchFamily="66" charset="0"/>
              </a:rPr>
              <a:t>位作家</a:t>
            </a:r>
            <a:r>
              <a:rPr lang="en-US" altLang="zh-TW" sz="1800" b="1">
                <a:solidFill>
                  <a:srgbClr val="28FD53"/>
                </a:solidFill>
                <a:latin typeface="Lucida Handwriting" pitchFamily="66" charset="0"/>
              </a:rPr>
              <a:t>)</a:t>
            </a:r>
          </a:p>
        </p:txBody>
      </p:sp>
      <p:sp>
        <p:nvSpPr>
          <p:cNvPr id="217120" name="Rectangle 32"/>
          <p:cNvSpPr>
            <a:spLocks noChangeArrowheads="1"/>
          </p:cNvSpPr>
          <p:nvPr/>
        </p:nvSpPr>
        <p:spPr bwMode="auto">
          <a:xfrm>
            <a:off x="3203575" y="908050"/>
            <a:ext cx="24479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1600" b="1">
                <a:solidFill>
                  <a:srgbClr val="FEF800"/>
                </a:solidFill>
                <a:latin typeface="Times" pitchFamily="-84" charset="0"/>
              </a:rPr>
              <a:t>ONE THEME:(</a:t>
            </a:r>
            <a:r>
              <a:rPr lang="zh-TW" altLang="en-US" sz="1600" b="1">
                <a:solidFill>
                  <a:srgbClr val="FEF800"/>
                </a:solidFill>
                <a:latin typeface="Times" pitchFamily="-84" charset="0"/>
              </a:rPr>
              <a:t>一個主題</a:t>
            </a:r>
            <a:r>
              <a:rPr lang="en-US" altLang="zh-TW" sz="1600" b="1">
                <a:solidFill>
                  <a:srgbClr val="FEF800"/>
                </a:solidFill>
                <a:latin typeface="Times" pitchFamily="-84" charset="0"/>
              </a:rPr>
              <a:t>)</a:t>
            </a:r>
          </a:p>
        </p:txBody>
      </p:sp>
      <p:sp>
        <p:nvSpPr>
          <p:cNvPr id="217121" name="Rectangle 33"/>
          <p:cNvSpPr>
            <a:spLocks noChangeArrowheads="1"/>
          </p:cNvSpPr>
          <p:nvPr/>
        </p:nvSpPr>
        <p:spPr bwMode="auto">
          <a:xfrm>
            <a:off x="3348038" y="1196975"/>
            <a:ext cx="3455987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r>
              <a:rPr lang="en-US" altLang="zh-TW" sz="2000" b="1">
                <a:solidFill>
                  <a:srgbClr val="FEF800"/>
                </a:solidFill>
                <a:latin typeface="Lucida Handwriting" pitchFamily="66" charset="0"/>
              </a:rPr>
              <a:t>the glory of God (</a:t>
            </a:r>
            <a:r>
              <a:rPr lang="zh-TW" altLang="en-US" sz="2000" b="1">
                <a:solidFill>
                  <a:srgbClr val="FEF800"/>
                </a:solidFill>
                <a:latin typeface="Lucida Handwriting" pitchFamily="66" charset="0"/>
              </a:rPr>
              <a:t>神的榮耀</a:t>
            </a:r>
            <a:r>
              <a:rPr lang="en-US" altLang="zh-TW" sz="2000" b="1">
                <a:solidFill>
                  <a:srgbClr val="FEF800"/>
                </a:solidFill>
                <a:latin typeface="Lucida Handwriting" pitchFamily="66" charset="0"/>
              </a:rPr>
              <a:t>)</a:t>
            </a:r>
          </a:p>
        </p:txBody>
      </p:sp>
      <p:sp>
        <p:nvSpPr>
          <p:cNvPr id="64529" name="Text Box 34"/>
          <p:cNvSpPr txBox="1">
            <a:spLocks noChangeArrowheads="1"/>
          </p:cNvSpPr>
          <p:nvPr/>
        </p:nvSpPr>
        <p:spPr bwMode="auto">
          <a:xfrm>
            <a:off x="461963" y="204788"/>
            <a:ext cx="2317750" cy="596900"/>
          </a:xfrm>
          <a:prstGeom prst="rect">
            <a:avLst/>
          </a:prstGeom>
          <a:solidFill>
            <a:schemeClr val="bg1"/>
          </a:soli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TW" sz="2400">
                <a:latin typeface="Arial Black" pitchFamily="34" charset="0"/>
              </a:rPr>
              <a:t>LINE C</a:t>
            </a:r>
          </a:p>
        </p:txBody>
      </p:sp>
      <p:sp>
        <p:nvSpPr>
          <p:cNvPr id="64530" name="Text Box 38"/>
          <p:cNvSpPr txBox="1">
            <a:spLocks noChangeArrowheads="1"/>
          </p:cNvSpPr>
          <p:nvPr/>
        </p:nvSpPr>
        <p:spPr bwMode="auto">
          <a:xfrm>
            <a:off x="8086725" y="6432550"/>
            <a:ext cx="33655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TW" b="1">
                <a:solidFill>
                  <a:srgbClr val="FFFFFF"/>
                </a:solidFill>
                <a:latin typeface="Comic Sans MS" pitchFamily="66" charset="0"/>
              </a:rPr>
              <a:t>15</a:t>
            </a:r>
          </a:p>
        </p:txBody>
      </p:sp>
      <p:sp>
        <p:nvSpPr>
          <p:cNvPr id="217127" name="Rectangle 39"/>
          <p:cNvSpPr>
            <a:spLocks noChangeArrowheads="1"/>
          </p:cNvSpPr>
          <p:nvPr/>
        </p:nvSpPr>
        <p:spPr bwMode="auto">
          <a:xfrm>
            <a:off x="7629525" y="6426200"/>
            <a:ext cx="641350" cy="269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pPr algn="ctr"/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7.5.06.</a:t>
            </a:r>
            <a:endParaRPr lang="en-US" altLang="zh-TW" b="1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64532" name="Text Box 40"/>
          <p:cNvSpPr txBox="1">
            <a:spLocks noChangeArrowheads="1"/>
          </p:cNvSpPr>
          <p:nvPr/>
        </p:nvSpPr>
        <p:spPr bwMode="auto">
          <a:xfrm>
            <a:off x="8469313" y="6356350"/>
            <a:ext cx="582612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TW" sz="1600" b="1">
                <a:solidFill>
                  <a:schemeClr val="bg1"/>
                </a:solidFill>
                <a:latin typeface="Comic Sans MS" pitchFamily="66" charset="0"/>
              </a:rPr>
              <a:t>2</a:t>
            </a:r>
            <a:endParaRPr lang="en-US" altLang="zh-TW" sz="4000" b="1">
              <a:latin typeface="Comic Sans MS" pitchFamily="66" charset="0"/>
            </a:endParaRPr>
          </a:p>
        </p:txBody>
      </p:sp>
      <p:sp>
        <p:nvSpPr>
          <p:cNvPr id="64533" name="Text Box 41"/>
          <p:cNvSpPr txBox="1">
            <a:spLocks noChangeArrowheads="1"/>
          </p:cNvSpPr>
          <p:nvPr/>
        </p:nvSpPr>
        <p:spPr bwMode="auto">
          <a:xfrm>
            <a:off x="471488" y="6443663"/>
            <a:ext cx="933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TW" sz="900" b="1">
                <a:solidFill>
                  <a:srgbClr val="FFFFFF"/>
                </a:solidFill>
              </a:rPr>
              <a:t>©2003 TBBMI</a:t>
            </a:r>
          </a:p>
        </p:txBody>
      </p:sp>
      <p:sp>
        <p:nvSpPr>
          <p:cNvPr id="64534" name="Rectangle 4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836613"/>
            <a:ext cx="28956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zh-TW" sz="2800">
                <a:solidFill>
                  <a:schemeClr val="bg1"/>
                </a:solidFill>
                <a:ea typeface="新細明體" pitchFamily="-84" charset="-120"/>
              </a:rPr>
              <a:t>The Glory of God</a:t>
            </a:r>
            <a:br>
              <a:rPr lang="en-US" altLang="zh-TW" sz="2800">
                <a:solidFill>
                  <a:schemeClr val="bg1"/>
                </a:solidFill>
                <a:ea typeface="新細明體" pitchFamily="-84" charset="-120"/>
              </a:rPr>
            </a:br>
            <a:r>
              <a:rPr lang="zh-TW" altLang="en-US" sz="2800">
                <a:solidFill>
                  <a:schemeClr val="bg1"/>
                </a:solidFill>
                <a:ea typeface="新細明體" pitchFamily="-84" charset="-120"/>
              </a:rPr>
              <a:t>神的榮耀</a:t>
            </a:r>
            <a:endParaRPr lang="en-US" altLang="zh-TW" sz="2800">
              <a:solidFill>
                <a:schemeClr val="bg1"/>
              </a:solidFill>
              <a:ea typeface="新細明體" pitchFamily="-84" charset="-12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7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7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7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7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7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7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7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7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100" grpId="0" animBg="1"/>
      <p:bldP spid="21712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>
                <a:ea typeface="新細明體" pitchFamily="-84" charset="-120"/>
              </a:rPr>
              <a:t>Glory and the Cross</a:t>
            </a:r>
          </a:p>
        </p:txBody>
      </p:sp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8102600" y="5892800"/>
            <a:ext cx="95250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pPr>
              <a:spcBef>
                <a:spcPct val="50000"/>
              </a:spcBef>
            </a:pPr>
            <a:endParaRPr lang="zh-TW" altLang="en-US" sz="2000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8218488" y="6361113"/>
            <a:ext cx="9255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1400" b="1">
                <a:solidFill>
                  <a:schemeClr val="bg1"/>
                </a:solidFill>
                <a:latin typeface="Comic Sans MS" pitchFamily="66" charset="0"/>
              </a:rPr>
              <a:t>06-31</a:t>
            </a:r>
          </a:p>
        </p:txBody>
      </p:sp>
      <p:pic>
        <p:nvPicPr>
          <p:cNvPr id="66564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90" name="WordArt 6"/>
          <p:cNvSpPr>
            <a:spLocks noChangeArrowheads="1" noChangeShapeType="1" noTextEdit="1"/>
          </p:cNvSpPr>
          <p:nvPr/>
        </p:nvSpPr>
        <p:spPr bwMode="auto">
          <a:xfrm>
            <a:off x="519113" y="1593850"/>
            <a:ext cx="8145462" cy="4038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62940"/>
              </a:avLst>
            </a:prstTxWarp>
          </a:bodyPr>
          <a:lstStyle/>
          <a:p>
            <a:pPr algn="ctr"/>
            <a:r>
              <a:rPr lang="zh-CN" alt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chemeClr val="tx1">
                      <a:alpha val="74997"/>
                    </a:schemeClr>
                  </a:outerShdw>
                </a:effectLst>
                <a:latin typeface="Impact"/>
              </a:rPr>
              <a:t>神的榮耀</a:t>
            </a:r>
            <a:endParaRPr lang="en-GB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>
                <a:outerShdw dist="107763" dir="2700000" algn="ctr" rotWithShape="0">
                  <a:schemeClr val="tx1">
                    <a:alpha val="74997"/>
                  </a:schemeClr>
                </a:outerShdw>
              </a:effectLst>
              <a:latin typeface="Impact"/>
            </a:endParaRPr>
          </a:p>
        </p:txBody>
      </p:sp>
      <p:pic>
        <p:nvPicPr>
          <p:cNvPr id="14439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290513"/>
            <a:ext cx="4392613" cy="627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TW" altLang="en-US" sz="2000">
                <a:solidFill>
                  <a:srgbClr val="FFA27C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471488" y="6392863"/>
            <a:ext cx="933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TW" sz="900" b="1">
                <a:solidFill>
                  <a:srgbClr val="FFFFFF"/>
                </a:solidFill>
              </a:rPr>
              <a:t>©2003 TBBMI</a:t>
            </a:r>
          </a:p>
        </p:txBody>
      </p:sp>
      <p:sp>
        <p:nvSpPr>
          <p:cNvPr id="144394" name="Rectangle 10"/>
          <p:cNvSpPr>
            <a:spLocks noChangeArrowheads="1"/>
          </p:cNvSpPr>
          <p:nvPr/>
        </p:nvSpPr>
        <p:spPr bwMode="auto">
          <a:xfrm>
            <a:off x="7629525" y="6375400"/>
            <a:ext cx="641350" cy="269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pPr algn="ctr"/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7.5.06.</a:t>
            </a:r>
            <a:endParaRPr lang="en-US" altLang="zh-TW" b="1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144395" name="Rectangle 11"/>
          <p:cNvSpPr>
            <a:spLocks noChangeArrowheads="1"/>
          </p:cNvSpPr>
          <p:nvPr/>
        </p:nvSpPr>
        <p:spPr bwMode="auto">
          <a:xfrm>
            <a:off x="8093075" y="6370638"/>
            <a:ext cx="336550" cy="269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pPr algn="ctr"/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40</a:t>
            </a:r>
            <a:endParaRPr lang="en-US" altLang="zh-TW" b="1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66572" name="Text Box 12"/>
          <p:cNvSpPr txBox="1">
            <a:spLocks noChangeArrowheads="1"/>
          </p:cNvSpPr>
          <p:nvPr/>
        </p:nvSpPr>
        <p:spPr bwMode="auto">
          <a:xfrm>
            <a:off x="8502650" y="6353175"/>
            <a:ext cx="3238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TW" sz="1800" b="1">
                <a:solidFill>
                  <a:srgbClr val="FFFFFF"/>
                </a:solidFill>
                <a:latin typeface="Comic Sans MS" pitchFamily="66" charset="0"/>
              </a:rPr>
              <a:t>1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609600"/>
            <a:ext cx="7772400" cy="1143000"/>
          </a:xfrm>
        </p:spPr>
        <p:txBody>
          <a:bodyPr/>
          <a:lstStyle/>
          <a:p>
            <a:r>
              <a:rPr lang="zh-TW" altLang="en-US">
                <a:ea typeface="新細明體" pitchFamily="-84" charset="-120"/>
              </a:rPr>
              <a:t>對主要的 </a:t>
            </a:r>
            <a:r>
              <a:rPr lang="en-US" altLang="zh-TW">
                <a:ea typeface="新細明體" pitchFamily="-84" charset="-120"/>
              </a:rPr>
              <a:t>OT </a:t>
            </a:r>
            <a:r>
              <a:rPr lang="zh-TW" altLang="en-US">
                <a:ea typeface="新細明體" pitchFamily="-84" charset="-120"/>
              </a:rPr>
              <a:t>主題之見解</a:t>
            </a:r>
            <a:endParaRPr lang="en-US" altLang="zh-TW">
              <a:ea typeface="新細明體" pitchFamily="-84" charset="-120"/>
            </a:endParaRP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492375"/>
            <a:ext cx="4800600" cy="3810000"/>
          </a:xfrm>
        </p:spPr>
        <p:txBody>
          <a:bodyPr/>
          <a:lstStyle/>
          <a:p>
            <a:pPr marL="609600" indent="-609600">
              <a:buFont typeface="Monotype Sorts" pitchFamily="-84" charset="2"/>
              <a:buNone/>
            </a:pPr>
            <a:r>
              <a:rPr lang="en-US" altLang="zh-TW" sz="2400" b="1">
                <a:solidFill>
                  <a:srgbClr val="FFFF00"/>
                </a:solidFill>
                <a:ea typeface="新細明體" pitchFamily="-84" charset="-120"/>
              </a:rPr>
              <a:t>A</a:t>
            </a:r>
            <a:r>
              <a:rPr lang="en-US" altLang="zh-TW" sz="2400" b="1">
                <a:ea typeface="新細明體" pitchFamily="-84" charset="-120"/>
              </a:rPr>
              <a:t>   </a:t>
            </a:r>
            <a:r>
              <a:rPr lang="zh-TW" altLang="en-US" sz="2400" b="1">
                <a:ea typeface="新細明體" pitchFamily="-84" charset="-120"/>
              </a:rPr>
              <a:t>人 類 的 贖 回</a:t>
            </a:r>
            <a:endParaRPr lang="en-US" altLang="zh-TW" sz="2400" b="1">
              <a:solidFill>
                <a:srgbClr val="FFFF00"/>
              </a:solidFill>
              <a:ea typeface="新細明體" pitchFamily="-84" charset="-120"/>
            </a:endParaRPr>
          </a:p>
          <a:p>
            <a:pPr marL="609600" indent="-609600">
              <a:buFont typeface="Monotype Sorts" pitchFamily="-84" charset="2"/>
              <a:buNone/>
            </a:pPr>
            <a:r>
              <a:rPr lang="en-US" altLang="zh-TW" sz="2400" b="1">
                <a:solidFill>
                  <a:srgbClr val="FFFF00"/>
                </a:solidFill>
                <a:ea typeface="新細明體" pitchFamily="-84" charset="-120"/>
              </a:rPr>
              <a:t>B</a:t>
            </a:r>
            <a:r>
              <a:rPr lang="en-US" altLang="zh-TW" sz="2400" b="1">
                <a:ea typeface="新細明體" pitchFamily="-84" charset="-120"/>
              </a:rPr>
              <a:t>   </a:t>
            </a:r>
            <a:r>
              <a:rPr lang="zh-TW" altLang="en-US" sz="2400" b="1">
                <a:ea typeface="新細明體" pitchFamily="-84" charset="-120"/>
              </a:rPr>
              <a:t>神 的 榮 耀</a:t>
            </a:r>
            <a:endParaRPr lang="en-US" altLang="zh-TW" sz="2400" b="1">
              <a:ea typeface="新細明體" pitchFamily="-84" charset="-120"/>
            </a:endParaRPr>
          </a:p>
          <a:p>
            <a:pPr marL="609600" indent="-609600">
              <a:buFont typeface="Monotype Sorts" pitchFamily="-84" charset="2"/>
              <a:buNone/>
            </a:pPr>
            <a:r>
              <a:rPr lang="en-US" altLang="zh-TW" sz="2400" b="1">
                <a:solidFill>
                  <a:srgbClr val="FFFF00"/>
                </a:solidFill>
                <a:ea typeface="新細明體" pitchFamily="-84" charset="-120"/>
              </a:rPr>
              <a:t>C</a:t>
            </a:r>
            <a:r>
              <a:rPr lang="en-US" altLang="zh-TW" sz="2400" b="1">
                <a:ea typeface="新細明體" pitchFamily="-84" charset="-120"/>
              </a:rPr>
              <a:t>   </a:t>
            </a:r>
            <a:r>
              <a:rPr lang="zh-TW" altLang="en-US" sz="2400" b="1">
                <a:ea typeface="新細明體" pitchFamily="-84" charset="-120"/>
              </a:rPr>
              <a:t>神 的 主 權</a:t>
            </a:r>
          </a:p>
          <a:p>
            <a:pPr marL="609600" indent="-609600">
              <a:buFont typeface="Monotype Sorts" pitchFamily="-84" charset="2"/>
              <a:buNone/>
            </a:pPr>
            <a:r>
              <a:rPr lang="en-US" altLang="zh-TW" sz="2400" b="1">
                <a:solidFill>
                  <a:srgbClr val="FFFF00"/>
                </a:solidFill>
                <a:ea typeface="新細明體" pitchFamily="-84" charset="-120"/>
              </a:rPr>
              <a:t>D </a:t>
            </a:r>
            <a:r>
              <a:rPr lang="en-US" altLang="zh-TW" sz="2400" b="1">
                <a:ea typeface="新細明體" pitchFamily="-84" charset="-120"/>
              </a:rPr>
              <a:t>  </a:t>
            </a:r>
            <a:r>
              <a:rPr lang="zh-TW" altLang="en-US" sz="2400" b="1">
                <a:ea typeface="新細明體" pitchFamily="-84" charset="-120"/>
              </a:rPr>
              <a:t>神</a:t>
            </a:r>
          </a:p>
          <a:p>
            <a:pPr marL="609600" indent="-609600">
              <a:buFont typeface="Monotype Sorts" pitchFamily="-84" charset="2"/>
              <a:buNone/>
            </a:pPr>
            <a:r>
              <a:rPr lang="en-US" altLang="zh-TW" sz="2400" b="1">
                <a:solidFill>
                  <a:srgbClr val="FFFF00"/>
                </a:solidFill>
                <a:ea typeface="新細明體" pitchFamily="-84" charset="-120"/>
              </a:rPr>
              <a:t>E</a:t>
            </a:r>
            <a:r>
              <a:rPr lang="en-US" altLang="zh-TW" sz="2400" b="1">
                <a:ea typeface="新細明體" pitchFamily="-84" charset="-120"/>
              </a:rPr>
              <a:t>   </a:t>
            </a:r>
            <a:r>
              <a:rPr lang="zh-TW" altLang="en-US" sz="2400" b="1">
                <a:ea typeface="新細明體" pitchFamily="-84" charset="-120"/>
              </a:rPr>
              <a:t>創 造 的 信 心</a:t>
            </a:r>
          </a:p>
          <a:p>
            <a:pPr marL="609600" indent="-609600">
              <a:buFont typeface="Monotype Sorts" pitchFamily="-84" charset="2"/>
              <a:buNone/>
            </a:pPr>
            <a:r>
              <a:rPr lang="en-US" altLang="zh-TW" sz="2400" b="1">
                <a:solidFill>
                  <a:srgbClr val="FFFF00"/>
                </a:solidFill>
                <a:ea typeface="新細明體" pitchFamily="-84" charset="-120"/>
              </a:rPr>
              <a:t>F</a:t>
            </a:r>
            <a:r>
              <a:rPr lang="en-US" altLang="zh-TW" sz="2400" b="1">
                <a:ea typeface="新細明體" pitchFamily="-84" charset="-120"/>
              </a:rPr>
              <a:t>   </a:t>
            </a:r>
            <a:r>
              <a:rPr lang="zh-TW" altLang="en-US" sz="2400" b="1">
                <a:ea typeface="新細明體" pitchFamily="-84" charset="-120"/>
              </a:rPr>
              <a:t>神 學 中 的 歷 史 </a:t>
            </a:r>
            <a:r>
              <a:rPr lang="en-US" altLang="zh-TW" sz="2400" b="1">
                <a:ea typeface="新細明體" pitchFamily="-84" charset="-120"/>
              </a:rPr>
              <a:t>:</a:t>
            </a:r>
            <a:r>
              <a:rPr lang="zh-TW" altLang="en-US" sz="2400" b="1">
                <a:ea typeface="新細明體" pitchFamily="-84" charset="-120"/>
              </a:rPr>
              <a:t>申 命 记</a:t>
            </a:r>
            <a:endParaRPr lang="en-US" altLang="zh-TW" sz="2400" b="1">
              <a:ea typeface="新細明體" pitchFamily="-84" charset="-120"/>
            </a:endParaRPr>
          </a:p>
          <a:p>
            <a:pPr marL="609600" indent="-609600">
              <a:buFont typeface="Monotype Sorts" pitchFamily="-84" charset="2"/>
              <a:buNone/>
            </a:pPr>
            <a:r>
              <a:rPr lang="en-US" altLang="zh-TW">
                <a:ea typeface="新細明體" pitchFamily="-84" charset="-120"/>
              </a:rPr>
              <a:t>          </a:t>
            </a:r>
          </a:p>
          <a:p>
            <a:pPr marL="609600" indent="-609600">
              <a:buFont typeface="Monotype Sorts" pitchFamily="-84" charset="2"/>
              <a:buNone/>
            </a:pPr>
            <a:endParaRPr lang="zh-TW" altLang="en-US">
              <a:ea typeface="新細明體" pitchFamily="-84" charset="-120"/>
            </a:endParaRPr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2492375"/>
            <a:ext cx="4876800" cy="31242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zh-TW" sz="2400" b="1">
                <a:solidFill>
                  <a:srgbClr val="FFFF00"/>
                </a:solidFill>
                <a:ea typeface="新細明體" pitchFamily="-84" charset="-120"/>
              </a:rPr>
              <a:t>G</a:t>
            </a:r>
            <a:r>
              <a:rPr lang="en-US" altLang="zh-TW" sz="2400" b="1">
                <a:ea typeface="新細明體" pitchFamily="-84" charset="-120"/>
              </a:rPr>
              <a:t>     </a:t>
            </a:r>
            <a:r>
              <a:rPr lang="zh-TW" altLang="en-US" sz="2400" b="1">
                <a:ea typeface="新細明體" pitchFamily="-84" charset="-120"/>
              </a:rPr>
              <a:t>敬 拜神</a:t>
            </a:r>
          </a:p>
          <a:p>
            <a:pPr marL="609600" indent="-609600"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zh-TW" sz="2400" b="1">
                <a:solidFill>
                  <a:srgbClr val="FFFF00"/>
                </a:solidFill>
                <a:ea typeface="新細明體" pitchFamily="-84" charset="-120"/>
              </a:rPr>
              <a:t>H </a:t>
            </a:r>
            <a:r>
              <a:rPr lang="en-US" altLang="zh-TW" sz="2400" b="1">
                <a:ea typeface="新細明體" pitchFamily="-84" charset="-120"/>
              </a:rPr>
              <a:t>    </a:t>
            </a:r>
            <a:r>
              <a:rPr lang="zh-TW" altLang="en-US" sz="2400" b="1">
                <a:ea typeface="新細明體" pitchFamily="-84" charset="-120"/>
              </a:rPr>
              <a:t>約的應許</a:t>
            </a:r>
          </a:p>
          <a:p>
            <a:pPr marL="609600" indent="-609600"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zh-TW" sz="2400" b="1">
                <a:solidFill>
                  <a:srgbClr val="FFFF00"/>
                </a:solidFill>
                <a:ea typeface="新細明體" pitchFamily="-84" charset="-120"/>
              </a:rPr>
              <a:t>I</a:t>
            </a:r>
            <a:r>
              <a:rPr lang="en-US" altLang="zh-TW" sz="2400" b="1">
                <a:ea typeface="新細明體" pitchFamily="-84" charset="-120"/>
              </a:rPr>
              <a:t>      </a:t>
            </a:r>
            <a:r>
              <a:rPr lang="zh-TW" altLang="en-US" sz="2400" b="1">
                <a:ea typeface="新細明體" pitchFamily="-84" charset="-120"/>
              </a:rPr>
              <a:t> 沒有全面的主題</a:t>
            </a:r>
          </a:p>
          <a:p>
            <a:pPr marL="609600" indent="-609600"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zh-TW" sz="2400" b="1">
                <a:solidFill>
                  <a:srgbClr val="FFFF00"/>
                </a:solidFill>
                <a:ea typeface="新細明體" pitchFamily="-84" charset="-120"/>
              </a:rPr>
              <a:t>J</a:t>
            </a:r>
            <a:r>
              <a:rPr lang="en-US" altLang="zh-TW" sz="2400" b="1">
                <a:ea typeface="新細明體" pitchFamily="-84" charset="-120"/>
              </a:rPr>
              <a:t>     </a:t>
            </a:r>
            <a:r>
              <a:rPr lang="zh-TW" altLang="en-US" sz="2400" b="1">
                <a:ea typeface="新細明體" pitchFamily="-84" charset="-120"/>
              </a:rPr>
              <a:t> 神的法則</a:t>
            </a:r>
          </a:p>
          <a:p>
            <a:pPr marL="609600" indent="-609600"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zh-TW" sz="2400" b="1">
                <a:solidFill>
                  <a:srgbClr val="FFFF00"/>
                </a:solidFill>
                <a:ea typeface="新細明體" pitchFamily="-84" charset="-120"/>
              </a:rPr>
              <a:t>K</a:t>
            </a:r>
            <a:r>
              <a:rPr lang="en-US" altLang="zh-TW" sz="2400" b="1">
                <a:ea typeface="新細明體" pitchFamily="-84" charset="-120"/>
              </a:rPr>
              <a:t>    </a:t>
            </a:r>
            <a:r>
              <a:rPr lang="zh-TW" altLang="en-US" sz="2400" b="1">
                <a:ea typeface="新細明體" pitchFamily="-84" charset="-120"/>
              </a:rPr>
              <a:t> 国度與約</a:t>
            </a:r>
          </a:p>
          <a:p>
            <a:pPr marL="609600" indent="-609600">
              <a:lnSpc>
                <a:spcPct val="80000"/>
              </a:lnSpc>
              <a:buFont typeface="Monotype Sorts" pitchFamily="-84" charset="2"/>
              <a:buNone/>
            </a:pPr>
            <a:endParaRPr lang="zh-TW" altLang="en-US" sz="2400" b="1">
              <a:ea typeface="新細明體" pitchFamily="-84" charset="-120"/>
            </a:endParaRPr>
          </a:p>
        </p:txBody>
      </p:sp>
      <p:pic>
        <p:nvPicPr>
          <p:cNvPr id="68612" name="Picture 5" descr="j028930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15525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Picture 6" descr="j030090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563" y="5334000"/>
            <a:ext cx="1849437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4" name="Text Box 7"/>
          <p:cNvSpPr txBox="1">
            <a:spLocks noChangeArrowheads="1"/>
          </p:cNvSpPr>
          <p:nvPr/>
        </p:nvSpPr>
        <p:spPr bwMode="auto">
          <a:xfrm>
            <a:off x="8077200" y="1524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400"/>
              <a:t>54-57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"/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"/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32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32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32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32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32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build="p" autoUpdateAnimBg="0"/>
      <p:bldP spid="132100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03338"/>
          </a:xfrm>
          <a:solidFill>
            <a:srgbClr val="000000"/>
          </a:solidFill>
        </p:spPr>
        <p:txBody>
          <a:bodyPr lIns="90360" tIns="44280" rIns="90360" bIns="44280"/>
          <a:lstStyle/>
          <a:p>
            <a:pPr defTabSz="457200" eaLnBrk="1" hangingPunct="1">
              <a:buClr>
                <a:srgbClr val="FF99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zh-CN" altLang="en-US" sz="3600" b="1" dirty="0">
                <a:solidFill>
                  <a:srgbClr val="FF9900"/>
                </a:solidFill>
                <a:latin typeface="arial" panose="020B0604020202020204" pitchFamily="34" charset="0"/>
                <a:ea typeface="华文楷体"/>
                <a:cs typeface="arial" panose="020B0604020202020204" pitchFamily="34" charset="0"/>
              </a:rPr>
              <a:t>圣经以及旧约的精简圣经神学</a:t>
            </a:r>
            <a:br>
              <a:rPr lang="en-SG" altLang="zh-CN" sz="3600" b="1" dirty="0">
                <a:solidFill>
                  <a:srgbClr val="FF9900"/>
                </a:solidFill>
                <a:latin typeface="arial" panose="020B0604020202020204" pitchFamily="34" charset="0"/>
                <a:ea typeface="华文楷体"/>
                <a:cs typeface="arial" panose="020B0604020202020204" pitchFamily="34" charset="0"/>
              </a:rPr>
            </a:br>
            <a:r>
              <a:rPr lang="en-GB" sz="3600" b="1" dirty="0">
                <a:solidFill>
                  <a:srgbClr val="FF99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(</a:t>
            </a:r>
            <a:r>
              <a:rPr lang="zh-CN" altLang="en-US" sz="3600" b="1" dirty="0">
                <a:solidFill>
                  <a:srgbClr val="FF99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由</a:t>
            </a:r>
            <a:r>
              <a:rPr lang="en-GB" sz="3600" b="1" dirty="0">
                <a:solidFill>
                  <a:srgbClr val="FF99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Ng Han Lim)</a:t>
            </a:r>
            <a:endParaRPr lang="en-GB" altLang="en-US" sz="3600" b="1" dirty="0">
              <a:solidFill>
                <a:srgbClr val="FF990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237572" name="WordArt 4"/>
          <p:cNvSpPr>
            <a:spLocks noChangeArrowheads="1" noChangeShapeType="1" noTextEdit="1"/>
          </p:cNvSpPr>
          <p:nvPr/>
        </p:nvSpPr>
        <p:spPr bwMode="auto">
          <a:xfrm>
            <a:off x="381000" y="4724400"/>
            <a:ext cx="8420100" cy="7747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zh-CN" alt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arial" panose="020B0604020202020204" pitchFamily="34" charset="0"/>
                <a:ea typeface="华文楷体"/>
                <a:cs typeface="arial" panose="020B0604020202020204" pitchFamily="34" charset="0"/>
              </a:rPr>
              <a:t>你是否有在“圣洁”与“学像基督的样式”上成长</a:t>
            </a:r>
            <a:r>
              <a:rPr lang="zh-CN" alt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？</a:t>
            </a:r>
            <a:endParaRPr lang="en-US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8600" y="3730625"/>
            <a:ext cx="8683625" cy="830997"/>
          </a:xfrm>
          <a:prstGeom prst="rect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SG" altLang="zh-CN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zh-CN" altLang="en-US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你们要归我作君尊的祭司和圣洁的国民</a:t>
            </a:r>
            <a:r>
              <a:rPr lang="en-SG" altLang="zh-CN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</a:p>
          <a:p>
            <a:pPr algn="ctr"/>
            <a:r>
              <a:rPr lang="en-GB" sz="24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zh-CN" altLang="en-US" sz="2400" i="1" dirty="0">
                <a:solidFill>
                  <a:srgbClr val="FFFFFF"/>
                </a:solidFill>
                <a:latin typeface="arial" panose="020B0604020202020204" pitchFamily="34" charset="0"/>
                <a:ea typeface="华文楷体"/>
                <a:cs typeface="arial" panose="020B0604020202020204" pitchFamily="34" charset="0"/>
              </a:rPr>
              <a:t>出埃及记</a:t>
            </a:r>
            <a:r>
              <a:rPr lang="en-US" altLang="zh-CN" sz="2400" i="1" dirty="0">
                <a:solidFill>
                  <a:srgbClr val="FFFFFF"/>
                </a:solidFill>
                <a:latin typeface="arial" panose="020B0604020202020204" pitchFamily="34" charset="0"/>
                <a:ea typeface="华文楷体"/>
                <a:cs typeface="arial" panose="020B0604020202020204" pitchFamily="34" charset="0"/>
              </a:rPr>
              <a:t> </a:t>
            </a:r>
            <a:r>
              <a:rPr lang="en-SG" altLang="zh-CN" sz="2400" i="1" dirty="0">
                <a:solidFill>
                  <a:srgbClr val="FFFFFF"/>
                </a:solidFill>
                <a:latin typeface="arial" panose="020B0604020202020204" pitchFamily="34" charset="0"/>
                <a:ea typeface="华文楷体"/>
                <a:cs typeface="arial" panose="020B0604020202020204" pitchFamily="34" charset="0"/>
              </a:rPr>
              <a:t>19:</a:t>
            </a:r>
            <a:r>
              <a:rPr lang="en-US" altLang="zh-CN" sz="2400" i="1" dirty="0">
                <a:solidFill>
                  <a:srgbClr val="FFFFFF"/>
                </a:solidFill>
                <a:latin typeface="arial" panose="020B0604020202020204" pitchFamily="34" charset="0"/>
                <a:ea typeface="华文楷体"/>
                <a:cs typeface="arial" panose="020B0604020202020204" pitchFamily="34" charset="0"/>
              </a:rPr>
              <a:t>6 CNV</a:t>
            </a:r>
            <a:r>
              <a:rPr lang="en-GB" sz="24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57200" y="2605088"/>
            <a:ext cx="8229600" cy="118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9725" indent="-339725" defTabSz="457200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ts val="700"/>
              </a:spcBef>
            </a:pPr>
            <a:r>
              <a:rPr lang="zh-CN" altLang="en-US" sz="2800" dirty="0">
                <a:solidFill>
                  <a:srgbClr val="FFFFFF"/>
                </a:solidFill>
                <a:latin typeface="arial" panose="020B0604020202020204" pitchFamily="34" charset="0"/>
                <a:ea typeface="华文楷体"/>
                <a:cs typeface="arial" panose="020B0604020202020204" pitchFamily="34" charset="0"/>
              </a:rPr>
              <a:t>神祝福与预备以色列人成为圣洁的子民，并要</a:t>
            </a:r>
            <a:endParaRPr lang="en-US" altLang="zh-CN" sz="2800" dirty="0">
              <a:solidFill>
                <a:srgbClr val="FFFFFF"/>
              </a:solidFill>
              <a:latin typeface="arial" panose="020B0604020202020204" pitchFamily="34" charset="0"/>
              <a:ea typeface="华文楷体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spcBef>
                <a:spcPts val="700"/>
              </a:spcBef>
            </a:pPr>
            <a:r>
              <a:rPr lang="zh-CN" altLang="en-US" sz="2800" dirty="0">
                <a:solidFill>
                  <a:srgbClr val="FFFFFF"/>
                </a:solidFill>
                <a:latin typeface="arial" panose="020B0604020202020204" pitchFamily="34" charset="0"/>
                <a:ea typeface="华文楷体"/>
                <a:cs typeface="arial" panose="020B0604020202020204" pitchFamily="34" charset="0"/>
              </a:rPr>
              <a:t>他们为神成为全人类的见证人。</a:t>
            </a:r>
            <a:endParaRPr lang="en-GB" sz="2800" dirty="0">
              <a:solidFill>
                <a:srgbClr val="FFFFFF"/>
              </a:solidFill>
              <a:latin typeface="arial" panose="020B0604020202020204" pitchFamily="34" charset="0"/>
              <a:ea typeface="华文楷体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spcBef>
                <a:spcPts val="500"/>
              </a:spcBef>
            </a:pPr>
            <a:r>
              <a:rPr lang="en-GB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zh-CN" altLang="en-US" sz="2000" dirty="0">
                <a:solidFill>
                  <a:srgbClr val="FFFFFF"/>
                </a:solidFill>
                <a:latin typeface="arial" panose="020B0604020202020204" pitchFamily="34" charset="0"/>
                <a:ea typeface="华文楷体"/>
                <a:cs typeface="arial" panose="020B0604020202020204" pitchFamily="34" charset="0"/>
              </a:rPr>
              <a:t>旧约的主题</a:t>
            </a:r>
            <a:r>
              <a:rPr lang="en-GB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57200" y="1479550"/>
            <a:ext cx="8229600" cy="118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9725" indent="-339725" defTabSz="457200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ts val="700"/>
              </a:spcBef>
            </a:pPr>
            <a:r>
              <a:rPr lang="zh-CN" altLang="en-US" sz="2800" dirty="0">
                <a:solidFill>
                  <a:srgbClr val="FFFF00"/>
                </a:solidFill>
                <a:latin typeface="arial" panose="020B0604020202020204" pitchFamily="34" charset="0"/>
                <a:ea typeface="华文楷体"/>
                <a:cs typeface="arial" panose="020B0604020202020204" pitchFamily="34" charset="0"/>
              </a:rPr>
              <a:t>神将人类从咒诅里救赎出来，祝福他们，并要</a:t>
            </a:r>
            <a:endParaRPr lang="en-US" altLang="zh-CN" sz="2800" dirty="0">
              <a:solidFill>
                <a:srgbClr val="FFFF00"/>
              </a:solidFill>
              <a:latin typeface="arial" panose="020B0604020202020204" pitchFamily="34" charset="0"/>
              <a:ea typeface="华文楷体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spcBef>
                <a:spcPts val="700"/>
              </a:spcBef>
            </a:pPr>
            <a:r>
              <a:rPr lang="zh-CN" altLang="en-US" sz="2800" dirty="0">
                <a:solidFill>
                  <a:srgbClr val="FFFF00"/>
                </a:solidFill>
                <a:latin typeface="arial" panose="020B0604020202020204" pitchFamily="34" charset="0"/>
                <a:ea typeface="华文楷体"/>
                <a:cs typeface="arial" panose="020B0604020202020204" pitchFamily="34" charset="0"/>
              </a:rPr>
              <a:t>他们成为全地的祝福。</a:t>
            </a:r>
            <a:endParaRPr lang="en-GB" sz="2800" dirty="0">
              <a:solidFill>
                <a:srgbClr val="FFFF00"/>
              </a:solidFill>
              <a:latin typeface="arial" panose="020B0604020202020204" pitchFamily="34" charset="0"/>
              <a:ea typeface="华文楷体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spcBef>
                <a:spcPts val="500"/>
              </a:spcBef>
            </a:pPr>
            <a:r>
              <a:rPr lang="en-GB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华文楷体"/>
                <a:cs typeface="arial" panose="020B0604020202020204" pitchFamily="34" charset="0"/>
              </a:rPr>
              <a:t>圣经的主题</a:t>
            </a:r>
            <a:r>
              <a:rPr lang="en-GB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112704" y="5522267"/>
            <a:ext cx="5109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zh-CN" altLang="en-US" sz="2400" dirty="0">
                <a:solidFill>
                  <a:srgbClr val="FFFF00"/>
                </a:solidFill>
                <a:latin typeface="arial" panose="020B0604020202020204" pitchFamily="34" charset="0"/>
                <a:ea typeface="华文楷体"/>
                <a:cs typeface="arial" panose="020B0604020202020204" pitchFamily="34" charset="0"/>
              </a:rPr>
              <a:t>神所给予人类的任务：恢复神的创造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华文楷体"/>
              <a:cs typeface="arial" panose="020B0604020202020204" pitchFamily="34" charset="0"/>
            </a:endParaRPr>
          </a:p>
        </p:txBody>
      </p:sp>
      <p:sp>
        <p:nvSpPr>
          <p:cNvPr id="14" name="WordArt 4"/>
          <p:cNvSpPr>
            <a:spLocks noChangeArrowheads="1" noChangeShapeType="1" noTextEdit="1"/>
          </p:cNvSpPr>
          <p:nvPr/>
        </p:nvSpPr>
        <p:spPr bwMode="auto">
          <a:xfrm>
            <a:off x="457200" y="6007100"/>
            <a:ext cx="8420100" cy="7747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zh-CN" alt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arial" panose="020B0604020202020204" pitchFamily="34" charset="0"/>
                <a:ea typeface="华文楷体"/>
                <a:cs typeface="arial" panose="020B0604020202020204" pitchFamily="34" charset="0"/>
              </a:rPr>
              <a:t>你有否参与这个伟大的使命？</a:t>
            </a:r>
            <a:endParaRPr lang="en-US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arial" panose="020B0604020202020204" pitchFamily="34" charset="0"/>
              <a:ea typeface="华文楷体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0849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9" dur="500"/>
                                        <p:tgtEl>
                                          <p:spTgt spid="237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2" grpId="0" animBg="1"/>
      <p:bldP spid="8" grpId="0" animBg="1"/>
      <p:bldP spid="10" grpId="0"/>
      <p:bldP spid="11" grpId="0"/>
      <p:bldP spid="13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609600"/>
            <a:ext cx="7772400" cy="1143000"/>
          </a:xfrm>
        </p:spPr>
        <p:txBody>
          <a:bodyPr/>
          <a:lstStyle/>
          <a:p>
            <a:r>
              <a:rPr lang="zh-TW" altLang="en-US">
                <a:ea typeface="新細明體" pitchFamily="-84" charset="-120"/>
              </a:rPr>
              <a:t>對主要的 </a:t>
            </a:r>
            <a:r>
              <a:rPr lang="en-US" altLang="zh-TW">
                <a:ea typeface="新細明體" pitchFamily="-84" charset="-120"/>
              </a:rPr>
              <a:t>OT </a:t>
            </a:r>
            <a:r>
              <a:rPr lang="zh-TW" altLang="en-US">
                <a:ea typeface="新細明體" pitchFamily="-84" charset="-120"/>
              </a:rPr>
              <a:t>主題之見解</a:t>
            </a:r>
            <a:endParaRPr lang="en-US" altLang="zh-TW">
              <a:ea typeface="新細明體" pitchFamily="-84" charset="-120"/>
            </a:endParaRP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492375"/>
            <a:ext cx="4800600" cy="3810000"/>
          </a:xfrm>
        </p:spPr>
        <p:txBody>
          <a:bodyPr/>
          <a:lstStyle/>
          <a:p>
            <a:pPr marL="609600" indent="-609600">
              <a:buFont typeface="Monotype Sorts" pitchFamily="-84" charset="2"/>
              <a:buNone/>
            </a:pPr>
            <a:r>
              <a:rPr lang="en-US" altLang="zh-TW" sz="2400" b="1">
                <a:solidFill>
                  <a:srgbClr val="FFFF00"/>
                </a:solidFill>
                <a:ea typeface="新細明體" pitchFamily="-84" charset="-120"/>
              </a:rPr>
              <a:t>A</a:t>
            </a:r>
            <a:r>
              <a:rPr lang="en-US" altLang="zh-TW" sz="2400" b="1">
                <a:ea typeface="新細明體" pitchFamily="-84" charset="-120"/>
              </a:rPr>
              <a:t>   </a:t>
            </a:r>
            <a:r>
              <a:rPr lang="zh-TW" altLang="en-US" sz="2400" b="1">
                <a:ea typeface="新細明體" pitchFamily="-84" charset="-120"/>
              </a:rPr>
              <a:t>人 類 的 贖 回</a:t>
            </a:r>
            <a:endParaRPr lang="en-US" altLang="zh-TW" sz="2400" b="1">
              <a:solidFill>
                <a:srgbClr val="FFFF00"/>
              </a:solidFill>
              <a:ea typeface="新細明體" pitchFamily="-84" charset="-120"/>
            </a:endParaRPr>
          </a:p>
          <a:p>
            <a:pPr marL="609600" indent="-609600">
              <a:buFont typeface="Monotype Sorts" pitchFamily="-84" charset="2"/>
              <a:buNone/>
            </a:pPr>
            <a:r>
              <a:rPr lang="en-US" altLang="zh-TW" sz="2400" b="1">
                <a:solidFill>
                  <a:srgbClr val="FFFF00"/>
                </a:solidFill>
                <a:ea typeface="新細明體" pitchFamily="-84" charset="-120"/>
              </a:rPr>
              <a:t>B</a:t>
            </a:r>
            <a:r>
              <a:rPr lang="en-US" altLang="zh-TW" sz="2400" b="1">
                <a:ea typeface="新細明體" pitchFamily="-84" charset="-120"/>
              </a:rPr>
              <a:t>   </a:t>
            </a:r>
            <a:r>
              <a:rPr lang="zh-TW" altLang="en-US" sz="2400" b="1">
                <a:ea typeface="新細明體" pitchFamily="-84" charset="-120"/>
              </a:rPr>
              <a:t>神 的 榮 耀</a:t>
            </a:r>
            <a:endParaRPr lang="en-US" altLang="zh-TW" sz="2400" b="1">
              <a:ea typeface="新細明體" pitchFamily="-84" charset="-120"/>
            </a:endParaRPr>
          </a:p>
          <a:p>
            <a:pPr marL="609600" indent="-609600">
              <a:buFont typeface="Monotype Sorts" pitchFamily="-84" charset="2"/>
              <a:buNone/>
            </a:pPr>
            <a:r>
              <a:rPr lang="en-US" altLang="zh-TW" sz="2400" b="1">
                <a:solidFill>
                  <a:srgbClr val="FFFF00"/>
                </a:solidFill>
                <a:ea typeface="新細明體" pitchFamily="-84" charset="-120"/>
              </a:rPr>
              <a:t>C</a:t>
            </a:r>
            <a:r>
              <a:rPr lang="en-US" altLang="zh-TW" sz="2400" b="1">
                <a:ea typeface="新細明體" pitchFamily="-84" charset="-120"/>
              </a:rPr>
              <a:t>   </a:t>
            </a:r>
            <a:r>
              <a:rPr lang="zh-TW" altLang="en-US" sz="2400" b="1">
                <a:ea typeface="新細明體" pitchFamily="-84" charset="-120"/>
              </a:rPr>
              <a:t>神 的 主 權</a:t>
            </a:r>
          </a:p>
          <a:p>
            <a:pPr marL="609600" indent="-609600">
              <a:buFont typeface="Monotype Sorts" pitchFamily="-84" charset="2"/>
              <a:buNone/>
            </a:pPr>
            <a:r>
              <a:rPr lang="en-US" altLang="zh-TW" sz="2400" b="1">
                <a:solidFill>
                  <a:srgbClr val="FFFF00"/>
                </a:solidFill>
                <a:ea typeface="新細明體" pitchFamily="-84" charset="-120"/>
              </a:rPr>
              <a:t>D </a:t>
            </a:r>
            <a:r>
              <a:rPr lang="en-US" altLang="zh-TW" sz="2400" b="1">
                <a:ea typeface="新細明體" pitchFamily="-84" charset="-120"/>
              </a:rPr>
              <a:t>  </a:t>
            </a:r>
            <a:r>
              <a:rPr lang="zh-TW" altLang="en-US" sz="2400" b="1">
                <a:ea typeface="新細明體" pitchFamily="-84" charset="-120"/>
              </a:rPr>
              <a:t>神</a:t>
            </a:r>
          </a:p>
          <a:p>
            <a:pPr marL="609600" indent="-609600">
              <a:buFont typeface="Monotype Sorts" pitchFamily="-84" charset="2"/>
              <a:buNone/>
            </a:pPr>
            <a:r>
              <a:rPr lang="en-US" altLang="zh-TW" sz="2400" b="1">
                <a:solidFill>
                  <a:srgbClr val="FFFF00"/>
                </a:solidFill>
                <a:ea typeface="新細明體" pitchFamily="-84" charset="-120"/>
              </a:rPr>
              <a:t>E</a:t>
            </a:r>
            <a:r>
              <a:rPr lang="en-US" altLang="zh-TW" sz="2400" b="1">
                <a:ea typeface="新細明體" pitchFamily="-84" charset="-120"/>
              </a:rPr>
              <a:t>   </a:t>
            </a:r>
            <a:r>
              <a:rPr lang="zh-TW" altLang="en-US" sz="2400" b="1">
                <a:ea typeface="新細明體" pitchFamily="-84" charset="-120"/>
              </a:rPr>
              <a:t>創 造 的 信 心</a:t>
            </a:r>
          </a:p>
          <a:p>
            <a:pPr marL="609600" indent="-609600">
              <a:buFont typeface="Monotype Sorts" pitchFamily="-84" charset="2"/>
              <a:buNone/>
            </a:pPr>
            <a:r>
              <a:rPr lang="en-US" altLang="zh-TW" sz="2400" b="1">
                <a:solidFill>
                  <a:srgbClr val="FFFF00"/>
                </a:solidFill>
                <a:ea typeface="新細明體" pitchFamily="-84" charset="-120"/>
              </a:rPr>
              <a:t>F</a:t>
            </a:r>
            <a:r>
              <a:rPr lang="en-US" altLang="zh-TW" sz="2400" b="1">
                <a:ea typeface="新細明體" pitchFamily="-84" charset="-120"/>
              </a:rPr>
              <a:t>   </a:t>
            </a:r>
            <a:r>
              <a:rPr lang="zh-TW" altLang="en-US" sz="2400" b="1">
                <a:ea typeface="新細明體" pitchFamily="-84" charset="-120"/>
              </a:rPr>
              <a:t>神 學 中 的 歷 史 </a:t>
            </a:r>
            <a:r>
              <a:rPr lang="en-US" altLang="zh-TW" sz="2400" b="1">
                <a:ea typeface="新細明體" pitchFamily="-84" charset="-120"/>
              </a:rPr>
              <a:t>:</a:t>
            </a:r>
            <a:r>
              <a:rPr lang="zh-TW" altLang="en-US" sz="2400" b="1">
                <a:ea typeface="新細明體" pitchFamily="-84" charset="-120"/>
              </a:rPr>
              <a:t>申 命 记</a:t>
            </a:r>
            <a:endParaRPr lang="en-US" altLang="zh-TW" sz="2400" b="1">
              <a:ea typeface="新細明體" pitchFamily="-84" charset="-120"/>
            </a:endParaRPr>
          </a:p>
          <a:p>
            <a:pPr marL="609600" indent="-609600">
              <a:buFont typeface="Monotype Sorts" pitchFamily="-84" charset="2"/>
              <a:buNone/>
            </a:pPr>
            <a:r>
              <a:rPr lang="en-US" altLang="zh-TW">
                <a:ea typeface="新細明體" pitchFamily="-84" charset="-120"/>
              </a:rPr>
              <a:t>          </a:t>
            </a:r>
          </a:p>
          <a:p>
            <a:pPr marL="609600" indent="-609600">
              <a:buFont typeface="Monotype Sorts" pitchFamily="-84" charset="2"/>
              <a:buNone/>
            </a:pPr>
            <a:endParaRPr lang="zh-TW" altLang="en-US">
              <a:ea typeface="新細明體" pitchFamily="-84" charset="-120"/>
            </a:endParaRPr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2492375"/>
            <a:ext cx="4876800" cy="31242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zh-TW" sz="2400" b="1">
                <a:solidFill>
                  <a:srgbClr val="FFFF00"/>
                </a:solidFill>
                <a:ea typeface="新細明體" pitchFamily="-84" charset="-120"/>
              </a:rPr>
              <a:t>G</a:t>
            </a:r>
            <a:r>
              <a:rPr lang="en-US" altLang="zh-TW" sz="2400" b="1">
                <a:ea typeface="新細明體" pitchFamily="-84" charset="-120"/>
              </a:rPr>
              <a:t>     </a:t>
            </a:r>
            <a:r>
              <a:rPr lang="zh-TW" altLang="en-US" sz="2400" b="1">
                <a:ea typeface="新細明體" pitchFamily="-84" charset="-120"/>
              </a:rPr>
              <a:t>敬 拜神</a:t>
            </a:r>
          </a:p>
          <a:p>
            <a:pPr marL="609600" indent="-609600"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zh-TW" sz="2400" b="1">
                <a:solidFill>
                  <a:srgbClr val="FFFF00"/>
                </a:solidFill>
                <a:ea typeface="新細明體" pitchFamily="-84" charset="-120"/>
              </a:rPr>
              <a:t>H </a:t>
            </a:r>
            <a:r>
              <a:rPr lang="en-US" altLang="zh-TW" sz="2400" b="1">
                <a:ea typeface="新細明體" pitchFamily="-84" charset="-120"/>
              </a:rPr>
              <a:t>    </a:t>
            </a:r>
            <a:r>
              <a:rPr lang="zh-TW" altLang="en-US" sz="2400" b="1">
                <a:ea typeface="新細明體" pitchFamily="-84" charset="-120"/>
              </a:rPr>
              <a:t>約的應許</a:t>
            </a:r>
          </a:p>
          <a:p>
            <a:pPr marL="609600" indent="-609600"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zh-TW" sz="2400" b="1">
                <a:solidFill>
                  <a:srgbClr val="FFFF00"/>
                </a:solidFill>
                <a:ea typeface="新細明體" pitchFamily="-84" charset="-120"/>
              </a:rPr>
              <a:t>I</a:t>
            </a:r>
            <a:r>
              <a:rPr lang="en-US" altLang="zh-TW" sz="2400" b="1">
                <a:ea typeface="新細明體" pitchFamily="-84" charset="-120"/>
              </a:rPr>
              <a:t>      </a:t>
            </a:r>
            <a:r>
              <a:rPr lang="zh-TW" altLang="en-US" sz="2400" b="1">
                <a:ea typeface="新細明體" pitchFamily="-84" charset="-120"/>
              </a:rPr>
              <a:t> 沒有全面的主題</a:t>
            </a:r>
          </a:p>
          <a:p>
            <a:pPr marL="609600" indent="-609600"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zh-TW" sz="2400" b="1">
                <a:solidFill>
                  <a:srgbClr val="FFFF00"/>
                </a:solidFill>
                <a:ea typeface="新細明體" pitchFamily="-84" charset="-120"/>
              </a:rPr>
              <a:t>J</a:t>
            </a:r>
            <a:r>
              <a:rPr lang="en-US" altLang="zh-TW" sz="2400" b="1">
                <a:ea typeface="新細明體" pitchFamily="-84" charset="-120"/>
              </a:rPr>
              <a:t>     </a:t>
            </a:r>
            <a:r>
              <a:rPr lang="zh-TW" altLang="en-US" sz="2400" b="1">
                <a:ea typeface="新細明體" pitchFamily="-84" charset="-120"/>
              </a:rPr>
              <a:t> 神的法則</a:t>
            </a:r>
          </a:p>
          <a:p>
            <a:pPr marL="609600" indent="-609600"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zh-TW" sz="2400" b="1">
                <a:solidFill>
                  <a:srgbClr val="FFFF00"/>
                </a:solidFill>
                <a:ea typeface="新細明體" pitchFamily="-84" charset="-120"/>
              </a:rPr>
              <a:t>K</a:t>
            </a:r>
            <a:r>
              <a:rPr lang="en-US" altLang="zh-TW" sz="2400" b="1">
                <a:ea typeface="新細明體" pitchFamily="-84" charset="-120"/>
              </a:rPr>
              <a:t>    </a:t>
            </a:r>
            <a:r>
              <a:rPr lang="zh-TW" altLang="en-US" sz="2400" b="1">
                <a:ea typeface="新細明體" pitchFamily="-84" charset="-120"/>
              </a:rPr>
              <a:t> 国度與約</a:t>
            </a:r>
          </a:p>
          <a:p>
            <a:pPr marL="609600" indent="-609600">
              <a:lnSpc>
                <a:spcPct val="80000"/>
              </a:lnSpc>
              <a:buFont typeface="Monotype Sorts" pitchFamily="-84" charset="2"/>
              <a:buNone/>
            </a:pPr>
            <a:endParaRPr lang="zh-TW" altLang="en-US" sz="2400" b="1">
              <a:ea typeface="新細明體" pitchFamily="-84" charset="-120"/>
            </a:endParaRPr>
          </a:p>
        </p:txBody>
      </p:sp>
      <p:pic>
        <p:nvPicPr>
          <p:cNvPr id="68612" name="Picture 5" descr="j028930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15525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Picture 6" descr="j030090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563" y="5334000"/>
            <a:ext cx="1849437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4" name="Text Box 7"/>
          <p:cNvSpPr txBox="1">
            <a:spLocks noChangeArrowheads="1"/>
          </p:cNvSpPr>
          <p:nvPr/>
        </p:nvSpPr>
        <p:spPr bwMode="auto">
          <a:xfrm>
            <a:off x="8077200" y="1524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400">
                <a:solidFill>
                  <a:srgbClr val="FFFFFF"/>
                </a:solidFill>
              </a:rPr>
              <a:t>54-57</a:t>
            </a:r>
          </a:p>
        </p:txBody>
      </p:sp>
    </p:spTree>
    <p:extLst>
      <p:ext uri="{BB962C8B-B14F-4D97-AF65-F5344CB8AC3E}">
        <p14:creationId xmlns:p14="http://schemas.microsoft.com/office/powerpoint/2010/main" val="308352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"/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"/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32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32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32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32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32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build="p" autoUpdateAnimBg="0"/>
      <p:bldP spid="132100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>
                <a:ea typeface="新細明體" pitchFamily="-84" charset="-120"/>
              </a:rPr>
              <a:t>The Lord Reigns 1</a:t>
            </a:r>
          </a:p>
        </p:txBody>
      </p:sp>
      <p:pic>
        <p:nvPicPr>
          <p:cNvPr id="70658" name="Picture 2" descr="Mountain Scene 12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66713" y="0"/>
            <a:ext cx="8128000" cy="399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pPr algn="ctr" eaLnBrk="1" hangingPunct="1"/>
            <a:endParaRPr lang="en-US" altLang="zh-TW" sz="4000">
              <a:latin typeface="Times New Roman" pitchFamily="18" charset="0"/>
            </a:endParaRPr>
          </a:p>
          <a:p>
            <a:pPr algn="ctr" eaLnBrk="1" hangingPunct="1"/>
            <a:r>
              <a:rPr lang="zh-TW" altLang="en-US" sz="3600" b="1" i="1">
                <a:latin typeface="Times New Roman" pitchFamily="18" charset="0"/>
              </a:rPr>
              <a:t>耶 和 華 作 王</a:t>
            </a:r>
            <a:r>
              <a:rPr lang="en-US" altLang="zh-TW" sz="3600" b="1" i="1">
                <a:latin typeface="Times New Roman" pitchFamily="18" charset="0"/>
              </a:rPr>
              <a:t>,</a:t>
            </a:r>
            <a:r>
              <a:rPr lang="zh-TW" altLang="en-US" sz="3600" b="1" i="1">
                <a:latin typeface="Times New Roman" pitchFamily="18" charset="0"/>
              </a:rPr>
              <a:t>耶 和 華 作 王</a:t>
            </a:r>
            <a:r>
              <a:rPr lang="en-US" altLang="zh-TW" sz="3600" b="1" i="1">
                <a:latin typeface="Times New Roman" pitchFamily="18" charset="0"/>
              </a:rPr>
              <a:t>,</a:t>
            </a:r>
          </a:p>
          <a:p>
            <a:pPr algn="ctr" eaLnBrk="1" hangingPunct="1"/>
            <a:r>
              <a:rPr lang="zh-TW" altLang="en-US" sz="3600" b="1" i="1">
                <a:latin typeface="Times New Roman" pitchFamily="18" charset="0"/>
              </a:rPr>
              <a:t>耶 和 華 作 王 </a:t>
            </a:r>
            <a:r>
              <a:rPr lang="en-US" altLang="zh-TW" sz="3600" b="1" i="1">
                <a:latin typeface="Times New Roman" pitchFamily="18" charset="0"/>
              </a:rPr>
              <a:t>,</a:t>
            </a:r>
            <a:r>
              <a:rPr lang="zh-TW" altLang="en-US" sz="3600" b="1" i="1">
                <a:latin typeface="Times New Roman" pitchFamily="18" charset="0"/>
              </a:rPr>
              <a:t> 願 地 快 樂 。</a:t>
            </a:r>
          </a:p>
          <a:p>
            <a:pPr algn="ctr" eaLnBrk="1" hangingPunct="1"/>
            <a:r>
              <a:rPr lang="zh-TW" altLang="en-US" sz="3600" b="1" i="1">
                <a:latin typeface="Times New Roman" pitchFamily="18" charset="0"/>
              </a:rPr>
              <a:t>願 地 快 樂 ,願 地 快 樂 </a:t>
            </a:r>
            <a:r>
              <a:rPr lang="en-US" altLang="zh-TW" sz="3600" b="1" i="1">
                <a:latin typeface="Times New Roman" pitchFamily="18" charset="0"/>
              </a:rPr>
              <a:t>,</a:t>
            </a:r>
          </a:p>
          <a:p>
            <a:pPr algn="ctr" eaLnBrk="1" hangingPunct="1"/>
            <a:r>
              <a:rPr lang="zh-TW" altLang="en-US" sz="3600" b="1" i="1">
                <a:latin typeface="Times New Roman" pitchFamily="18" charset="0"/>
              </a:rPr>
              <a:t>耶 和 華 作 王,</a:t>
            </a:r>
          </a:p>
          <a:p>
            <a:pPr algn="ctr" eaLnBrk="1" hangingPunct="1"/>
            <a:r>
              <a:rPr lang="zh-TW" altLang="en-US" sz="3600" b="1" i="1">
                <a:latin typeface="Times New Roman" pitchFamily="18" charset="0"/>
              </a:rPr>
              <a:t>願民快 樂 。</a:t>
            </a:r>
          </a:p>
          <a:p>
            <a:pPr algn="ctr" eaLnBrk="1" hangingPunct="1"/>
            <a:r>
              <a:rPr lang="en-US" altLang="zh-TW" sz="3600" b="1" i="1">
                <a:latin typeface="Times New Roman" pitchFamily="18" charset="0"/>
              </a:rPr>
              <a:t>(</a:t>
            </a:r>
            <a:r>
              <a:rPr lang="zh-TW" altLang="en-US" sz="3600" b="1" i="1">
                <a:latin typeface="Times New Roman" pitchFamily="18" charset="0"/>
              </a:rPr>
              <a:t>重 覆</a:t>
            </a:r>
            <a:r>
              <a:rPr lang="en-US" altLang="zh-TW" sz="3600" b="1" i="1">
                <a:latin typeface="Times New Roman" pitchFamily="18" charset="0"/>
              </a:rPr>
              <a:t>)</a:t>
            </a:r>
          </a:p>
        </p:txBody>
      </p:sp>
    </p:spTree>
  </p:cSld>
  <p:clrMapOvr>
    <a:masterClrMapping/>
  </p:clrMapOvr>
  <p:transition>
    <p:cover dir="r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>
                <a:ea typeface="新細明體" pitchFamily="-84" charset="-120"/>
              </a:rPr>
              <a:t>The Lord Reigns 2</a:t>
            </a:r>
          </a:p>
        </p:txBody>
      </p:sp>
      <p:pic>
        <p:nvPicPr>
          <p:cNvPr id="72706" name="Picture 2" descr="Mountain Scene 12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552575" y="1063625"/>
            <a:ext cx="589915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pPr algn="ctr" eaLnBrk="1" hangingPunct="1"/>
            <a:r>
              <a:rPr lang="zh-TW" altLang="en-US" sz="4000">
                <a:latin typeface="Times New Roman" pitchFamily="18" charset="0"/>
              </a:rPr>
              <a:t>諸 天 表 明 他 的 公 義、</a:t>
            </a:r>
          </a:p>
          <a:p>
            <a:pPr algn="ctr" eaLnBrk="1" hangingPunct="1"/>
            <a:r>
              <a:rPr lang="zh-TW" altLang="en-US" sz="4000">
                <a:latin typeface="Times New Roman" pitchFamily="18" charset="0"/>
              </a:rPr>
              <a:t> 萬 民 看 見 他 的 榮 耀 。</a:t>
            </a:r>
          </a:p>
          <a:p>
            <a:pPr algn="ctr" eaLnBrk="1" hangingPunct="1"/>
            <a:r>
              <a:rPr lang="zh-TW" altLang="en-US" sz="4000">
                <a:latin typeface="Times New Roman" pitchFamily="18" charset="0"/>
              </a:rPr>
              <a:t> 因 為 你 耶 和 華 至 高 ．</a:t>
            </a:r>
          </a:p>
          <a:p>
            <a:pPr algn="ctr" eaLnBrk="1" hangingPunct="1"/>
            <a:r>
              <a:rPr lang="zh-TW" altLang="en-US" sz="4000">
                <a:latin typeface="Times New Roman" pitchFamily="18" charset="0"/>
              </a:rPr>
              <a:t> 超</a:t>
            </a:r>
            <a:r>
              <a:rPr lang="zh-TW" altLang="ja-JP" sz="4000">
                <a:latin typeface="Times New Roman" pitchFamily="18" charset="0"/>
              </a:rPr>
              <a:t> </a:t>
            </a:r>
            <a:r>
              <a:rPr lang="zh-TW" altLang="en-US" sz="4000">
                <a:latin typeface="Times New Roman" pitchFamily="18" charset="0"/>
              </a:rPr>
              <a:t>乎</a:t>
            </a:r>
            <a:r>
              <a:rPr lang="zh-TW" altLang="ja-JP" sz="4000">
                <a:latin typeface="Times New Roman" pitchFamily="18" charset="0"/>
              </a:rPr>
              <a:t> </a:t>
            </a:r>
            <a:r>
              <a:rPr lang="zh-TW" altLang="en-US" sz="4000">
                <a:latin typeface="Times New Roman" pitchFamily="18" charset="0"/>
              </a:rPr>
              <a:t>全</a:t>
            </a:r>
            <a:r>
              <a:rPr lang="zh-TW" altLang="ja-JP" sz="4000">
                <a:latin typeface="Times New Roman" pitchFamily="18" charset="0"/>
              </a:rPr>
              <a:t> </a:t>
            </a:r>
            <a:r>
              <a:rPr lang="zh-TW" altLang="en-US" sz="4000">
                <a:latin typeface="Times New Roman" pitchFamily="18" charset="0"/>
              </a:rPr>
              <a:t>地</a:t>
            </a:r>
            <a:r>
              <a:rPr lang="zh-TW" altLang="ja-JP" sz="4000">
                <a:latin typeface="Times New Roman" pitchFamily="18" charset="0"/>
              </a:rPr>
              <a:t> </a:t>
            </a:r>
            <a:r>
              <a:rPr lang="zh-TW" altLang="en-US" sz="4000">
                <a:latin typeface="Times New Roman" pitchFamily="18" charset="0"/>
              </a:rPr>
              <a:t>．</a:t>
            </a:r>
          </a:p>
          <a:p>
            <a:pPr algn="ctr" eaLnBrk="1" hangingPunct="1"/>
            <a:r>
              <a:rPr lang="zh-TW" altLang="en-US" sz="4000">
                <a:latin typeface="Times New Roman" pitchFamily="18" charset="0"/>
              </a:rPr>
              <a:t>你</a:t>
            </a:r>
            <a:r>
              <a:rPr lang="zh-TW" altLang="ja-JP" sz="4000">
                <a:latin typeface="Times New Roman" pitchFamily="18" charset="0"/>
              </a:rPr>
              <a:t> </a:t>
            </a:r>
            <a:r>
              <a:rPr lang="zh-TW" altLang="en-US" sz="4000">
                <a:latin typeface="Times New Roman" pitchFamily="18" charset="0"/>
              </a:rPr>
              <a:t>被</a:t>
            </a:r>
            <a:r>
              <a:rPr lang="zh-TW" altLang="ja-JP" sz="4000">
                <a:latin typeface="Times New Roman" pitchFamily="18" charset="0"/>
              </a:rPr>
              <a:t> </a:t>
            </a:r>
            <a:r>
              <a:rPr lang="zh-TW" altLang="en-US" sz="4000">
                <a:latin typeface="Times New Roman" pitchFamily="18" charset="0"/>
              </a:rPr>
              <a:t>尊</a:t>
            </a:r>
            <a:r>
              <a:rPr lang="zh-TW" altLang="ja-JP" sz="4000">
                <a:latin typeface="Times New Roman" pitchFamily="18" charset="0"/>
              </a:rPr>
              <a:t> </a:t>
            </a:r>
            <a:r>
              <a:rPr lang="zh-TW" altLang="en-US" sz="4000">
                <a:latin typeface="Times New Roman" pitchFamily="18" charset="0"/>
              </a:rPr>
              <a:t>崇。 </a:t>
            </a:r>
            <a:endParaRPr lang="en-US" altLang="zh-TW" sz="4000">
              <a:latin typeface="Times New Roman" pitchFamily="18" charset="0"/>
            </a:endParaRPr>
          </a:p>
          <a:p>
            <a:pPr algn="ctr" eaLnBrk="1" hangingPunct="1"/>
            <a:endParaRPr lang="en-US" altLang="zh-TW" sz="4000">
              <a:latin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>
                <a:ea typeface="新細明體" pitchFamily="-84" charset="-120"/>
              </a:rPr>
              <a:t>The Lord Reigns 3</a:t>
            </a:r>
          </a:p>
        </p:txBody>
      </p:sp>
      <p:pic>
        <p:nvPicPr>
          <p:cNvPr id="74754" name="Picture 2" descr="Mountain Scene 12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255713" y="908050"/>
            <a:ext cx="6407150" cy="61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pPr algn="ctr" eaLnBrk="1" hangingPunct="1"/>
            <a:r>
              <a:rPr lang="zh-TW" altLang="en-US" sz="4000">
                <a:latin typeface="Times New Roman" pitchFamily="18" charset="0"/>
              </a:rPr>
              <a:t>耶和華作王，耶和華作王， </a:t>
            </a:r>
          </a:p>
          <a:p>
            <a:pPr algn="ctr" eaLnBrk="1" hangingPunct="1"/>
            <a:r>
              <a:rPr lang="zh-TW" altLang="en-US" sz="4000">
                <a:latin typeface="Times New Roman" pitchFamily="18" charset="0"/>
              </a:rPr>
              <a:t>耶和華作王，願全地唱歌。</a:t>
            </a:r>
          </a:p>
          <a:p>
            <a:pPr algn="ctr" eaLnBrk="1" hangingPunct="1"/>
            <a:r>
              <a:rPr lang="zh-TW" altLang="en-US" sz="4000">
                <a:latin typeface="Times New Roman" pitchFamily="18" charset="0"/>
              </a:rPr>
              <a:t>願全地快樂，願全地快樂。</a:t>
            </a:r>
          </a:p>
          <a:p>
            <a:pPr algn="ctr" eaLnBrk="1" hangingPunct="1"/>
            <a:r>
              <a:rPr lang="zh-TW" altLang="en-US" sz="4000">
                <a:latin typeface="Times New Roman" pitchFamily="18" charset="0"/>
              </a:rPr>
              <a:t>願人們歡欣，神作王，</a:t>
            </a:r>
          </a:p>
          <a:p>
            <a:pPr algn="ctr" eaLnBrk="1" hangingPunct="1"/>
            <a:r>
              <a:rPr lang="zh-TW" altLang="en-US" sz="4000">
                <a:latin typeface="Times New Roman" pitchFamily="18" charset="0"/>
              </a:rPr>
              <a:t>神作王，神作王，神作王。</a:t>
            </a:r>
          </a:p>
          <a:p>
            <a:pPr algn="ctr" eaLnBrk="1" hangingPunct="1"/>
            <a:endParaRPr lang="en-US" altLang="zh-TW" sz="4000">
              <a:latin typeface="Times New Roman" pitchFamily="18" charset="0"/>
            </a:endParaRPr>
          </a:p>
          <a:p>
            <a:pPr algn="ctr" eaLnBrk="1" hangingPunct="1"/>
            <a:endParaRPr lang="en-US" altLang="zh-TW" sz="4000">
              <a:latin typeface="Times New Roman" pitchFamily="18" charset="0"/>
            </a:endParaRPr>
          </a:p>
          <a:p>
            <a:pPr algn="ctr" eaLnBrk="1" hangingPunct="1"/>
            <a:endParaRPr lang="en-US" altLang="zh-TW" sz="4000">
              <a:latin typeface="Times New Roman" pitchFamily="18" charset="0"/>
            </a:endParaRPr>
          </a:p>
          <a:p>
            <a:pPr algn="ctr" eaLnBrk="1" hangingPunct="1"/>
            <a:endParaRPr lang="en-US" altLang="zh-TW" sz="4000">
              <a:latin typeface="Times New Roman" pitchFamily="18" charset="0"/>
            </a:endParaRPr>
          </a:p>
          <a:p>
            <a:pPr algn="ctr" eaLnBrk="1" hangingPunct="1"/>
            <a:endParaRPr lang="en-US" altLang="zh-TW" sz="4000">
              <a:latin typeface="Times New Roman" pitchFamily="18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zh-TW" sz="4000">
                <a:ea typeface="新細明體" pitchFamily="-84" charset="-120"/>
              </a:rPr>
            </a:br>
            <a:r>
              <a:rPr lang="zh-TW" altLang="en-US">
                <a:ea typeface="新細明體" pitchFamily="-84" charset="-120"/>
              </a:rPr>
              <a:t>舊約的主題是什麼？</a:t>
            </a:r>
            <a:br>
              <a:rPr lang="en-US" altLang="zh-TW" sz="4000">
                <a:ea typeface="新細明體" pitchFamily="-84" charset="-120"/>
              </a:rPr>
            </a:br>
            <a:endParaRPr lang="en-US" altLang="zh-TW" sz="4000">
              <a:ea typeface="新細明體" pitchFamily="-84" charset="-120"/>
            </a:endParaRP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989138"/>
            <a:ext cx="3810000" cy="4114800"/>
          </a:xfrm>
        </p:spPr>
        <p:txBody>
          <a:bodyPr/>
          <a:lstStyle/>
          <a:p>
            <a:pPr marL="0" indent="0">
              <a:buFont typeface="Monotype Sorts" pitchFamily="-84" charset="2"/>
              <a:buNone/>
            </a:pPr>
            <a:endParaRPr lang="en-US" altLang="zh-TW" sz="2800">
              <a:ea typeface="新細明體" pitchFamily="-84" charset="-120"/>
            </a:endParaRPr>
          </a:p>
          <a:p>
            <a:pPr marL="0" indent="0">
              <a:buFont typeface="Monotype Sorts" pitchFamily="-84" charset="2"/>
              <a:buNone/>
            </a:pPr>
            <a:endParaRPr lang="en-US" altLang="zh-TW" sz="2800">
              <a:ea typeface="新細明體" pitchFamily="-84" charset="-120"/>
            </a:endParaRPr>
          </a:p>
          <a:p>
            <a:pPr marL="0" indent="0">
              <a:buFont typeface="Monotype Sorts" pitchFamily="-84" charset="2"/>
              <a:buNone/>
            </a:pPr>
            <a:r>
              <a:rPr lang="zh-TW" altLang="en-US" sz="2800">
                <a:ea typeface="新細明體" pitchFamily="-84" charset="-120"/>
              </a:rPr>
              <a:t>用一個句子寫出來。</a:t>
            </a:r>
            <a:endParaRPr lang="en-US" altLang="zh-TW" sz="2800">
              <a:ea typeface="新細明體" pitchFamily="-84" charset="-120"/>
            </a:endParaRPr>
          </a:p>
        </p:txBody>
      </p:sp>
      <p:pic>
        <p:nvPicPr>
          <p:cNvPr id="44035" name="Picture 4" descr="j030939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1600200"/>
            <a:ext cx="3657600" cy="2451100"/>
          </a:xfrm>
          <a:noFill/>
        </p:spPr>
      </p:pic>
      <p:sp>
        <p:nvSpPr>
          <p:cNvPr id="44036" name="Text Box 6"/>
          <p:cNvSpPr txBox="1">
            <a:spLocks noChangeArrowheads="1"/>
          </p:cNvSpPr>
          <p:nvPr/>
        </p:nvSpPr>
        <p:spPr bwMode="auto">
          <a:xfrm>
            <a:off x="8229600" y="152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TW" sz="2400"/>
              <a:t>54</a:t>
            </a:r>
          </a:p>
        </p:txBody>
      </p:sp>
      <p:sp>
        <p:nvSpPr>
          <p:cNvPr id="44037" name="Text Box 8"/>
          <p:cNvSpPr txBox="1">
            <a:spLocks noChangeArrowheads="1"/>
          </p:cNvSpPr>
          <p:nvPr/>
        </p:nvSpPr>
        <p:spPr bwMode="auto">
          <a:xfrm>
            <a:off x="7740650" y="765175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endParaRPr lang="zh-TW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6" descr="npo0000f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0707" name="Text Box 3"/>
          <p:cNvSpPr txBox="1">
            <a:spLocks noChangeArrowheads="1"/>
          </p:cNvSpPr>
          <p:nvPr/>
        </p:nvSpPr>
        <p:spPr bwMode="auto">
          <a:xfrm>
            <a:off x="2971800" y="381000"/>
            <a:ext cx="304006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zh-TW" sz="2000" b="1">
              <a:effectLst>
                <a:outerShdw blurRad="38100" dist="38100" dir="2700000" algn="tl">
                  <a:srgbClr val="000000"/>
                </a:outerShdw>
              </a:effectLst>
              <a:latin typeface="Papyrus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zh-TW" alt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Papyrus" pitchFamily="66" charset="0"/>
              </a:rPr>
              <a:t>第六天神的創造</a:t>
            </a:r>
          </a:p>
        </p:txBody>
      </p:sp>
      <p:sp>
        <p:nvSpPr>
          <p:cNvPr id="200708" name="Text Box 4"/>
          <p:cNvSpPr txBox="1">
            <a:spLocks noChangeArrowheads="1"/>
          </p:cNvSpPr>
          <p:nvPr/>
        </p:nvSpPr>
        <p:spPr bwMode="auto">
          <a:xfrm>
            <a:off x="1619250" y="3284538"/>
            <a:ext cx="9372600" cy="812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Papyrus" pitchFamily="66" charset="0"/>
              </a:rPr>
              <a:t>神說</a:t>
            </a:r>
            <a:r>
              <a:rPr lang="en-US" altLang="zh-TW" sz="2400" b="1">
                <a:effectLst>
                  <a:outerShdw blurRad="38100" dist="38100" dir="2700000" algn="tl">
                    <a:srgbClr val="000000"/>
                  </a:outerShdw>
                </a:effectLst>
                <a:latin typeface="Papyrus" pitchFamily="66" charset="0"/>
              </a:rPr>
              <a:t>:</a:t>
            </a:r>
            <a:r>
              <a:rPr lang="zh-TW" alt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Papyrus" pitchFamily="66" charset="0"/>
              </a:rPr>
              <a:t>「地上要生出活物來，各從其類</a:t>
            </a:r>
            <a:r>
              <a:rPr lang="en-US" altLang="zh-TW" sz="2400" b="1">
                <a:effectLst>
                  <a:outerShdw blurRad="38100" dist="38100" dir="2700000" algn="tl">
                    <a:srgbClr val="000000"/>
                  </a:outerShdw>
                </a:effectLst>
                <a:latin typeface="Papyrus" pitchFamily="66" charset="0"/>
              </a:rPr>
              <a:t>;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2400" b="1">
                <a:effectLst>
                  <a:outerShdw blurRad="38100" dist="38100" dir="2700000" algn="tl">
                    <a:srgbClr val="000000"/>
                  </a:outerShdw>
                </a:effectLst>
                <a:latin typeface="Papyrus" pitchFamily="66" charset="0"/>
              </a:rPr>
              <a:t> </a:t>
            </a:r>
            <a:r>
              <a:rPr lang="zh-TW" alt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Papyrus" pitchFamily="66" charset="0"/>
              </a:rPr>
              <a:t>牲畜ヽ昆蟲和地上的野獸，</a:t>
            </a:r>
          </a:p>
          <a:p>
            <a:pPr eaLnBrk="1" hangingPunct="1">
              <a:spcBef>
                <a:spcPct val="50000"/>
              </a:spcBef>
            </a:pPr>
            <a:r>
              <a:rPr lang="zh-TW" alt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Papyrus" pitchFamily="66" charset="0"/>
              </a:rPr>
              <a:t>各從其類</a:t>
            </a:r>
            <a:r>
              <a:rPr lang="en-US" altLang="zh-TW" sz="2400" b="1">
                <a:effectLst>
                  <a:outerShdw blurRad="38100" dist="38100" dir="2700000" algn="tl">
                    <a:srgbClr val="000000"/>
                  </a:outerShdw>
                </a:effectLst>
                <a:latin typeface="Papyrus" pitchFamily="66" charset="0"/>
              </a:rPr>
              <a:t>!</a:t>
            </a:r>
            <a:r>
              <a:rPr lang="zh-TW" alt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Papyrus" pitchFamily="66" charset="0"/>
              </a:rPr>
              <a:t>」事就這樣成了。</a:t>
            </a:r>
          </a:p>
          <a:p>
            <a:pPr eaLnBrk="1" hangingPunct="1">
              <a:spcBef>
                <a:spcPct val="50000"/>
              </a:spcBef>
            </a:pPr>
            <a:r>
              <a:rPr lang="zh-TW" alt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Papyrus" pitchFamily="66" charset="0"/>
              </a:rPr>
              <a:t>於是，神造了地上的野獸，各從其類</a:t>
            </a:r>
            <a:r>
              <a:rPr lang="en-US" altLang="zh-TW" sz="2400" b="1">
                <a:effectLst>
                  <a:outerShdw blurRad="38100" dist="38100" dir="2700000" algn="tl">
                    <a:srgbClr val="000000"/>
                  </a:outerShdw>
                </a:effectLst>
                <a:latin typeface="Papyrus" pitchFamily="66" charset="0"/>
              </a:rPr>
              <a:t>;</a:t>
            </a:r>
          </a:p>
          <a:p>
            <a:pPr eaLnBrk="1" hangingPunct="1">
              <a:spcBef>
                <a:spcPct val="50000"/>
              </a:spcBef>
            </a:pPr>
            <a:r>
              <a:rPr lang="zh-TW" alt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Papyrus" pitchFamily="66" charset="0"/>
              </a:rPr>
              <a:t>牲畜，各從其類</a:t>
            </a:r>
            <a:r>
              <a:rPr lang="en-US" altLang="zh-TW" sz="2400" b="1">
                <a:effectLst>
                  <a:outerShdw blurRad="38100" dist="38100" dir="2700000" algn="tl">
                    <a:srgbClr val="000000"/>
                  </a:outerShdw>
                </a:effectLst>
                <a:latin typeface="Papyrus" pitchFamily="66" charset="0"/>
              </a:rPr>
              <a:t>; </a:t>
            </a:r>
            <a:r>
              <a:rPr lang="zh-TW" alt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Papyrus" pitchFamily="66" charset="0"/>
              </a:rPr>
              <a:t>地上的各樣昆蟲，</a:t>
            </a:r>
          </a:p>
          <a:p>
            <a:pPr eaLnBrk="1" hangingPunct="1">
              <a:spcBef>
                <a:spcPct val="50000"/>
              </a:spcBef>
            </a:pPr>
            <a:r>
              <a:rPr lang="zh-TW" alt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Papyrus" pitchFamily="66" charset="0"/>
              </a:rPr>
              <a:t>各從其類。神看這是好的 </a:t>
            </a:r>
            <a:r>
              <a:rPr lang="en-US" altLang="zh-TW" sz="2400" b="1">
                <a:effectLst>
                  <a:outerShdw blurRad="38100" dist="38100" dir="2700000" algn="tl">
                    <a:srgbClr val="000000"/>
                  </a:outerShdw>
                </a:effectLst>
                <a:latin typeface="Papyrus" pitchFamily="66" charset="0"/>
              </a:rPr>
              <a:t>(</a:t>
            </a:r>
            <a:r>
              <a:rPr lang="zh-TW" alt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Papyrus" pitchFamily="66" charset="0"/>
              </a:rPr>
              <a:t>創 </a:t>
            </a:r>
            <a:r>
              <a:rPr lang="en-US" altLang="zh-TW" sz="2400" b="1">
                <a:effectLst>
                  <a:outerShdw blurRad="38100" dist="38100" dir="2700000" algn="tl">
                    <a:srgbClr val="000000"/>
                  </a:outerShdw>
                </a:effectLst>
                <a:latin typeface="Papyrus" pitchFamily="66" charset="0"/>
              </a:rPr>
              <a:t>1:24-25)</a:t>
            </a:r>
            <a:r>
              <a:rPr lang="zh-TW" alt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Papyrus" pitchFamily="66" charset="0"/>
              </a:rPr>
              <a:t>。</a:t>
            </a:r>
          </a:p>
          <a:p>
            <a:pPr eaLnBrk="1" hangingPunct="1">
              <a:spcBef>
                <a:spcPct val="50000"/>
              </a:spcBef>
            </a:pPr>
            <a:endParaRPr lang="zh-TW" altLang="en-US" sz="2400" b="1">
              <a:effectLst>
                <a:outerShdw blurRad="38100" dist="38100" dir="2700000" algn="tl">
                  <a:srgbClr val="000000"/>
                </a:outerShdw>
              </a:effectLst>
              <a:latin typeface="Papyrus" pitchFamily="66" charset="0"/>
            </a:endParaRPr>
          </a:p>
          <a:p>
            <a:pPr eaLnBrk="1" hangingPunct="1">
              <a:spcBef>
                <a:spcPct val="50000"/>
              </a:spcBef>
            </a:pPr>
            <a:endParaRPr lang="zh-TW" altLang="en-US" sz="2400" b="1">
              <a:effectLst>
                <a:outerShdw blurRad="38100" dist="38100" dir="2700000" algn="tl">
                  <a:srgbClr val="000000"/>
                </a:outerShdw>
              </a:effectLst>
              <a:latin typeface="Papyrus" pitchFamily="66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zh-TW" sz="2400" b="1">
              <a:effectLst>
                <a:outerShdw blurRad="38100" dist="38100" dir="2700000" algn="tl">
                  <a:srgbClr val="000000"/>
                </a:outerShdw>
              </a:effectLst>
              <a:latin typeface="Papyrus" pitchFamily="66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zh-TW" sz="2400" b="1">
              <a:effectLst>
                <a:outerShdw blurRad="38100" dist="38100" dir="2700000" algn="tl">
                  <a:srgbClr val="000000"/>
                </a:outerShdw>
              </a:effectLst>
              <a:latin typeface="Papyrus" pitchFamily="66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zh-TW" sz="2400" b="1">
              <a:effectLst>
                <a:outerShdw blurRad="38100" dist="38100" dir="2700000" algn="tl">
                  <a:srgbClr val="000000"/>
                </a:outerShdw>
              </a:effectLst>
              <a:latin typeface="Papyrus" pitchFamily="66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zh-TW" sz="2400" b="1">
              <a:effectLst>
                <a:outerShdw blurRad="38100" dist="38100" dir="2700000" algn="tl">
                  <a:srgbClr val="000000"/>
                </a:outerShdw>
              </a:effectLst>
              <a:latin typeface="Papyrus" pitchFamily="66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zh-TW" sz="2400" b="1">
              <a:effectLst>
                <a:outerShdw blurRad="38100" dist="38100" dir="2700000" algn="tl">
                  <a:srgbClr val="000000"/>
                </a:outerShdw>
              </a:effectLst>
              <a:latin typeface="Papyrus" pitchFamily="66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zh-TW" sz="2400" b="1">
              <a:effectLst>
                <a:outerShdw blurRad="38100" dist="38100" dir="2700000" algn="tl">
                  <a:srgbClr val="000000"/>
                </a:outerShdw>
              </a:effectLst>
              <a:latin typeface="Papyrus" pitchFamily="66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zh-TW" sz="2400" b="1">
              <a:effectLst>
                <a:outerShdw blurRad="38100" dist="38100" dir="2700000" algn="tl">
                  <a:srgbClr val="000000"/>
                </a:outerShdw>
              </a:effectLst>
              <a:latin typeface="Papyrus" pitchFamily="66" charset="0"/>
            </a:endParaRPr>
          </a:p>
        </p:txBody>
      </p:sp>
      <p:grpSp>
        <p:nvGrpSpPr>
          <p:cNvPr id="76804" name="Group 5"/>
          <p:cNvGrpSpPr>
            <a:grpSpLocks/>
          </p:cNvGrpSpPr>
          <p:nvPr/>
        </p:nvGrpSpPr>
        <p:grpSpPr bwMode="auto">
          <a:xfrm>
            <a:off x="468313" y="260350"/>
            <a:ext cx="1066800" cy="838200"/>
            <a:chOff x="96" y="144"/>
            <a:chExt cx="672" cy="528"/>
          </a:xfrm>
        </p:grpSpPr>
        <p:sp>
          <p:nvSpPr>
            <p:cNvPr id="76806" name="AutoShape 6"/>
            <p:cNvSpPr>
              <a:spLocks noChangeArrowheads="1"/>
            </p:cNvSpPr>
            <p:nvPr/>
          </p:nvSpPr>
          <p:spPr bwMode="auto">
            <a:xfrm>
              <a:off x="96" y="144"/>
              <a:ext cx="672" cy="528"/>
            </a:xfrm>
            <a:prstGeom prst="cloudCallout">
              <a:avLst>
                <a:gd name="adj1" fmla="val 67111"/>
                <a:gd name="adj2" fmla="val 62310"/>
              </a:avLst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9pPr>
            </a:lstStyle>
            <a:p>
              <a:pPr algn="ctr" eaLnBrk="1" hangingPunct="1"/>
              <a:endParaRPr lang="zh-TW" altLang="en-US" sz="2400">
                <a:latin typeface="Times New Roman" pitchFamily="18" charset="0"/>
              </a:endParaRPr>
            </a:p>
          </p:txBody>
        </p:sp>
        <p:sp>
          <p:nvSpPr>
            <p:cNvPr id="76807" name="Text Box 7"/>
            <p:cNvSpPr txBox="1">
              <a:spLocks noChangeArrowheads="1"/>
            </p:cNvSpPr>
            <p:nvPr/>
          </p:nvSpPr>
          <p:spPr bwMode="auto">
            <a:xfrm>
              <a:off x="144" y="288"/>
              <a:ext cx="62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TW" altLang="en-US" sz="1400" b="1">
                  <a:solidFill>
                    <a:srgbClr val="000000"/>
                  </a:solidFill>
                  <a:latin typeface="Times New Roman" pitchFamily="18" charset="0"/>
                </a:rPr>
                <a:t>創造</a:t>
              </a:r>
            </a:p>
          </p:txBody>
        </p:sp>
      </p:grpSp>
      <p:sp>
        <p:nvSpPr>
          <p:cNvPr id="200712" name="Rectangle 8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5148263" y="260350"/>
            <a:ext cx="3200400" cy="533400"/>
          </a:xfrm>
        </p:spPr>
        <p:txBody>
          <a:bodyPr/>
          <a:lstStyle/>
          <a:p>
            <a:pPr algn="r" eaLnBrk="1" hangingPunct="1">
              <a:defRPr/>
            </a:pPr>
            <a:r>
              <a:rPr lang="zh-TW" altLang="en-US" sz="2400">
                <a:ea typeface="新細明體" charset="0"/>
                <a:cs typeface="新細明體" charset="0"/>
              </a:rPr>
              <a:t>動物</a:t>
            </a:r>
            <a:br>
              <a:rPr lang="zh-TW" altLang="en-US" sz="2400">
                <a:ea typeface="新細明體" charset="0"/>
                <a:cs typeface="新細明體" charset="0"/>
              </a:rPr>
            </a:br>
            <a:endParaRPr lang="en-US" altLang="zh-TW" sz="2400">
              <a:ea typeface="新細明體" charset="0"/>
              <a:cs typeface="新細明體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7" descr="npo0000f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2755" name="Text Box 3"/>
          <p:cNvSpPr txBox="1">
            <a:spLocks noChangeArrowheads="1"/>
          </p:cNvSpPr>
          <p:nvPr/>
        </p:nvSpPr>
        <p:spPr bwMode="auto">
          <a:xfrm>
            <a:off x="2971800" y="411162"/>
            <a:ext cx="361642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600" b="1" dirty="0">
                <a:solidFill>
                  <a:srgbClr val="FFFFFF"/>
                </a:solidFill>
                <a:effectLst>
                  <a:glow rad="215900">
                    <a:srgbClr val="000000"/>
                  </a:glow>
                </a:effectLst>
                <a:latin typeface="Arial" charset="0"/>
                <a:ea typeface="ＭＳ Ｐゴシック" charset="0"/>
                <a:cs typeface="Arial" charset="0"/>
              </a:rPr>
              <a:t>第六天神的創造</a:t>
            </a:r>
          </a:p>
          <a:p>
            <a:pPr eaLnBrk="1" hangingPunct="1">
              <a:spcBef>
                <a:spcPct val="50000"/>
              </a:spcBef>
            </a:pPr>
            <a:endParaRPr lang="en-US" altLang="zh-TW" sz="2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Papyrus" pitchFamily="66" charset="0"/>
            </a:endParaRPr>
          </a:p>
        </p:txBody>
      </p:sp>
      <p:sp>
        <p:nvSpPr>
          <p:cNvPr id="202756" name="Text Box 4"/>
          <p:cNvSpPr txBox="1">
            <a:spLocks noChangeArrowheads="1"/>
          </p:cNvSpPr>
          <p:nvPr/>
        </p:nvSpPr>
        <p:spPr bwMode="auto">
          <a:xfrm>
            <a:off x="1562100" y="2276872"/>
            <a:ext cx="6019800" cy="784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37931725" indent="-37474525">
              <a:defRPr sz="10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>
              <a:defRPr sz="10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>
              <a:defRPr sz="10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>
              <a:defRPr sz="10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3600" b="1" dirty="0">
                <a:solidFill>
                  <a:srgbClr val="FFFFFF"/>
                </a:solidFill>
                <a:effectLst>
                  <a:glow rad="215900">
                    <a:srgbClr val="000000"/>
                  </a:glow>
                </a:effectLst>
                <a:ea typeface="ＭＳ Ｐゴシック" charset="0"/>
                <a:cs typeface="Arial" charset="0"/>
              </a:rPr>
              <a:t>神說</a:t>
            </a:r>
            <a:r>
              <a:rPr lang="en-US" altLang="zh-TW" sz="3600" b="1" dirty="0">
                <a:solidFill>
                  <a:srgbClr val="FFFFFF"/>
                </a:solidFill>
                <a:effectLst>
                  <a:glow rad="215900">
                    <a:srgbClr val="000000"/>
                  </a:glow>
                </a:effectLst>
                <a:ea typeface="ＭＳ Ｐゴシック" charset="0"/>
                <a:cs typeface="Arial" charset="0"/>
              </a:rPr>
              <a:t>:</a:t>
            </a:r>
            <a:r>
              <a:rPr lang="zh-TW" altLang="en-US" sz="3600" b="1" dirty="0">
                <a:solidFill>
                  <a:srgbClr val="FFFFFF"/>
                </a:solidFill>
                <a:effectLst>
                  <a:glow rad="215900">
                    <a:srgbClr val="000000"/>
                  </a:glow>
                </a:effectLst>
                <a:ea typeface="ＭＳ Ｐゴシック" charset="0"/>
                <a:cs typeface="Arial" charset="0"/>
              </a:rPr>
              <a:t>「我們要照著我們的形象，按著我們的樣式造人</a:t>
            </a:r>
            <a:r>
              <a:rPr lang="en-US" altLang="zh-TW" sz="3600" b="1" dirty="0">
                <a:solidFill>
                  <a:srgbClr val="FFFFFF"/>
                </a:solidFill>
                <a:effectLst>
                  <a:glow rad="215900">
                    <a:srgbClr val="000000"/>
                  </a:glow>
                </a:effectLst>
                <a:ea typeface="ＭＳ Ｐゴシック" charset="0"/>
                <a:cs typeface="Arial" charset="0"/>
              </a:rPr>
              <a:t>; </a:t>
            </a:r>
            <a:r>
              <a:rPr lang="zh-TW" altLang="en-US" sz="3600" b="1" dirty="0">
                <a:solidFill>
                  <a:srgbClr val="FFFFFF"/>
                </a:solidFill>
                <a:effectLst>
                  <a:glow rad="215900">
                    <a:srgbClr val="000000"/>
                  </a:glow>
                </a:effectLst>
                <a:ea typeface="ＭＳ Ｐゴシック" charset="0"/>
                <a:cs typeface="Arial" charset="0"/>
              </a:rPr>
              <a:t>使他們管理海裏的魚ヽ空中的鳥ヽ地上的牲畜，以及全地，和地上所有爬行的生物</a:t>
            </a:r>
            <a:r>
              <a:rPr lang="en-US" altLang="zh-TW" sz="3600" b="1" dirty="0">
                <a:solidFill>
                  <a:srgbClr val="FFFFFF"/>
                </a:solidFill>
                <a:effectLst>
                  <a:glow rad="215900">
                    <a:srgbClr val="000000"/>
                  </a:glow>
                </a:effectLst>
                <a:ea typeface="ＭＳ Ｐゴシック" charset="0"/>
                <a:cs typeface="Arial" charset="0"/>
              </a:rPr>
              <a:t>!</a:t>
            </a:r>
            <a:r>
              <a:rPr lang="zh-TW" altLang="en-US" sz="3600" b="1" dirty="0">
                <a:solidFill>
                  <a:srgbClr val="FFFFFF"/>
                </a:solidFill>
                <a:effectLst>
                  <a:glow rad="215900">
                    <a:srgbClr val="000000"/>
                  </a:glow>
                </a:effectLst>
                <a:ea typeface="ＭＳ Ｐゴシック" charset="0"/>
                <a:cs typeface="Arial" charset="0"/>
              </a:rPr>
              <a:t>」</a:t>
            </a:r>
            <a:r>
              <a:rPr lang="en-US" altLang="zh-TW" sz="3600" b="1" dirty="0">
                <a:solidFill>
                  <a:srgbClr val="FFFFFF"/>
                </a:solidFill>
                <a:effectLst>
                  <a:glow rad="215900">
                    <a:srgbClr val="000000"/>
                  </a:glow>
                </a:effectLst>
                <a:ea typeface="ＭＳ Ｐゴシック" charset="0"/>
                <a:cs typeface="Arial" charset="0"/>
              </a:rPr>
              <a:t>(</a:t>
            </a:r>
            <a:r>
              <a:rPr lang="zh-TW" altLang="en-US" sz="3600" b="1" dirty="0">
                <a:solidFill>
                  <a:srgbClr val="FFFFFF"/>
                </a:solidFill>
                <a:effectLst>
                  <a:glow rad="215900">
                    <a:srgbClr val="000000"/>
                  </a:glow>
                </a:effectLst>
                <a:ea typeface="ＭＳ Ｐゴシック" charset="0"/>
                <a:cs typeface="Arial" charset="0"/>
              </a:rPr>
              <a:t>創 </a:t>
            </a:r>
            <a:r>
              <a:rPr lang="en-US" altLang="zh-TW" sz="3600" b="1" dirty="0">
                <a:solidFill>
                  <a:srgbClr val="FFFFFF"/>
                </a:solidFill>
                <a:effectLst>
                  <a:glow rad="215900">
                    <a:srgbClr val="000000"/>
                  </a:glow>
                </a:effectLst>
                <a:ea typeface="ＭＳ Ｐゴシック" charset="0"/>
                <a:cs typeface="Arial" charset="0"/>
              </a:rPr>
              <a:t>1:26)</a:t>
            </a:r>
            <a:r>
              <a:rPr lang="zh-TW" altLang="en-US" sz="3600" b="1" dirty="0">
                <a:solidFill>
                  <a:srgbClr val="FFFFFF"/>
                </a:solidFill>
                <a:effectLst>
                  <a:glow rad="215900">
                    <a:srgbClr val="000000"/>
                  </a:glow>
                </a:effectLst>
                <a:ea typeface="ＭＳ Ｐゴシック" charset="0"/>
                <a:cs typeface="Arial" charset="0"/>
              </a:rPr>
              <a:t>。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altLang="zh-TW" sz="2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Papyrus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altLang="zh-TW" sz="2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Papyrus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altLang="zh-TW" sz="2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Papyrus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altLang="zh-TW" sz="2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Papyrus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altLang="zh-TW" sz="2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Papyrus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altLang="zh-TW" sz="2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Papyrus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altLang="zh-TW" sz="2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Papyrus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altLang="zh-TW" sz="2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Papyrus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7977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3600" b="1" dirty="0">
                <a:solidFill>
                  <a:srgbClr val="FFFFFF"/>
                </a:solidFill>
                <a:effectLst>
                  <a:glow rad="152400">
                    <a:srgbClr val="000000"/>
                  </a:glow>
                </a:effectLst>
                <a:latin typeface="Arial" charset="0"/>
                <a:cs typeface="Arial" charset="0"/>
              </a:rPr>
              <a:t>第六天神的創造</a:t>
            </a:r>
          </a:p>
        </p:txBody>
      </p:sp>
      <p:sp>
        <p:nvSpPr>
          <p:cNvPr id="2379783" name="Rectangle 7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8082808" y="9128"/>
            <a:ext cx="2895600" cy="609600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3600" dirty="0">
                <a:effectLst>
                  <a:glow rad="152400">
                    <a:srgbClr val="000000"/>
                  </a:glow>
                </a:effectLst>
                <a:latin typeface="Arial" charset="0"/>
                <a:ea typeface="ＭＳ Ｐゴシック" charset="0"/>
                <a:cs typeface="Arial" charset="0"/>
              </a:rPr>
              <a:t>Woman</a:t>
            </a:r>
          </a:p>
        </p:txBody>
      </p:sp>
      <p:sp>
        <p:nvSpPr>
          <p:cNvPr id="2379785" name="Text Box 9"/>
          <p:cNvSpPr txBox="1">
            <a:spLocks noChangeArrowheads="1"/>
          </p:cNvSpPr>
          <p:nvPr/>
        </p:nvSpPr>
        <p:spPr bwMode="auto">
          <a:xfrm>
            <a:off x="1160720" y="3028054"/>
            <a:ext cx="5410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3600" b="1" dirty="0">
                <a:solidFill>
                  <a:srgbClr val="FFFFFF"/>
                </a:solidFill>
                <a:effectLst>
                  <a:glow rad="152400">
                    <a:srgbClr val="000000"/>
                  </a:glow>
                </a:effectLst>
                <a:latin typeface="Arial" charset="0"/>
                <a:cs typeface="Arial" charset="0"/>
              </a:rPr>
              <a:t>就是照著祂的形象創造了人</a:t>
            </a:r>
            <a:r>
              <a:rPr lang="en-US" altLang="zh-TW" sz="3600" b="1" dirty="0">
                <a:solidFill>
                  <a:srgbClr val="FFFFFF"/>
                </a:solidFill>
                <a:effectLst>
                  <a:glow rad="152400">
                    <a:srgbClr val="000000"/>
                  </a:glow>
                </a:effectLst>
                <a:latin typeface="Arial" charset="0"/>
                <a:cs typeface="Arial" charset="0"/>
              </a:rPr>
              <a:t>;</a:t>
            </a:r>
          </a:p>
        </p:txBody>
      </p:sp>
      <p:sp>
        <p:nvSpPr>
          <p:cNvPr id="2379786" name="Text Box 10"/>
          <p:cNvSpPr txBox="1">
            <a:spLocks noChangeArrowheads="1"/>
          </p:cNvSpPr>
          <p:nvPr/>
        </p:nvSpPr>
        <p:spPr bwMode="auto">
          <a:xfrm>
            <a:off x="170120" y="719900"/>
            <a:ext cx="5410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FFFFFF"/>
                </a:solidFill>
                <a:effectLst>
                  <a:glow rad="152400">
                    <a:srgbClr val="000000"/>
                  </a:glow>
                </a:effectLst>
                <a:latin typeface="Arial" charset="0"/>
                <a:cs typeface="Arial" charset="0"/>
              </a:rPr>
              <a:t>"</a:t>
            </a:r>
            <a:r>
              <a:rPr lang="zh-TW" altLang="en-US" sz="3600" b="1" dirty="0">
                <a:solidFill>
                  <a:srgbClr val="FFFFFF"/>
                </a:solidFill>
                <a:effectLst>
                  <a:glow rad="152400">
                    <a:srgbClr val="000000"/>
                  </a:glow>
                </a:effectLst>
                <a:latin typeface="Arial" charset="0"/>
                <a:cs typeface="Arial" charset="0"/>
              </a:rPr>
              <a:t>於是，神照著自已的形象創造了人</a:t>
            </a:r>
            <a:endParaRPr lang="en-US" sz="3600" b="1" dirty="0">
              <a:solidFill>
                <a:srgbClr val="FFFFFF"/>
              </a:solidFill>
              <a:effectLst>
                <a:glow rad="152400">
                  <a:srgbClr val="000000"/>
                </a:glow>
              </a:effectLst>
              <a:latin typeface="Arial" charset="0"/>
              <a:cs typeface="Arial" charset="0"/>
            </a:endParaRPr>
          </a:p>
        </p:txBody>
      </p:sp>
      <p:sp>
        <p:nvSpPr>
          <p:cNvPr id="2379787" name="Text Box 11"/>
          <p:cNvSpPr txBox="1">
            <a:spLocks noChangeArrowheads="1"/>
          </p:cNvSpPr>
          <p:nvPr/>
        </p:nvSpPr>
        <p:spPr bwMode="auto">
          <a:xfrm>
            <a:off x="2789858" y="5105400"/>
            <a:ext cx="63541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3600" b="1" dirty="0">
                <a:solidFill>
                  <a:srgbClr val="FFFFFF"/>
                </a:solidFill>
                <a:effectLst>
                  <a:glow rad="152400">
                    <a:srgbClr val="000000"/>
                  </a:glow>
                </a:effectLst>
                <a:latin typeface="Arial" charset="0"/>
                <a:cs typeface="Arial" charset="0"/>
              </a:rPr>
              <a:t>祂所創造的有男有女</a:t>
            </a:r>
            <a:r>
              <a:rPr lang="en-US" altLang="zh-TW" sz="3600" b="1" dirty="0">
                <a:solidFill>
                  <a:srgbClr val="FFFFFF"/>
                </a:solidFill>
                <a:effectLst>
                  <a:glow rad="152400">
                    <a:srgbClr val="000000"/>
                  </a:glow>
                </a:effectLst>
                <a:latin typeface="Arial" charset="0"/>
                <a:cs typeface="Arial" charset="0"/>
              </a:rPr>
              <a:t>(</a:t>
            </a:r>
            <a:r>
              <a:rPr lang="zh-TW" altLang="en-US" sz="3600" b="1" dirty="0">
                <a:solidFill>
                  <a:srgbClr val="FFFFFF"/>
                </a:solidFill>
                <a:effectLst>
                  <a:glow rad="152400">
                    <a:srgbClr val="000000"/>
                  </a:glow>
                </a:effectLst>
                <a:latin typeface="Arial" charset="0"/>
                <a:cs typeface="Arial" charset="0"/>
              </a:rPr>
              <a:t>創 </a:t>
            </a:r>
            <a:r>
              <a:rPr lang="en-US" altLang="zh-TW" sz="3600" b="1" dirty="0">
                <a:solidFill>
                  <a:srgbClr val="FFFFFF"/>
                </a:solidFill>
                <a:effectLst>
                  <a:glow rad="152400">
                    <a:srgbClr val="000000"/>
                  </a:glow>
                </a:effectLst>
                <a:latin typeface="Arial" charset="0"/>
                <a:cs typeface="Arial" charset="0"/>
              </a:rPr>
              <a:t>1:27)</a:t>
            </a:r>
            <a:r>
              <a:rPr lang="zh-TW" altLang="en-US" sz="3600" b="1" dirty="0">
                <a:solidFill>
                  <a:srgbClr val="FFFFFF"/>
                </a:solidFill>
                <a:effectLst>
                  <a:glow rad="152400">
                    <a:srgbClr val="000000"/>
                  </a:glow>
                </a:effectLst>
                <a:latin typeface="Arial" charset="0"/>
                <a:cs typeface="Arial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31138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9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379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9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2379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9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2379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7302" name="Rectangle 6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172200" y="0"/>
            <a:ext cx="2895600" cy="609600"/>
          </a:xfrm>
        </p:spPr>
        <p:txBody>
          <a:bodyPr/>
          <a:lstStyle/>
          <a:p>
            <a:pPr algn="r" eaLnBrk="1" hangingPunct="1"/>
            <a:r>
              <a:rPr lang="en-US" altLang="en-US" sz="3600">
                <a:latin typeface="Arial" pitchFamily="34" charset="0"/>
                <a:ea typeface="ＭＳ Ｐゴシック" pitchFamily="34" charset="-128"/>
                <a:cs typeface="Arial" pitchFamily="34" charset="0"/>
              </a:rPr>
              <a:t>Mandate</a:t>
            </a:r>
          </a:p>
        </p:txBody>
      </p:sp>
      <p:sp>
        <p:nvSpPr>
          <p:cNvPr id="8" name="Text Box 1041"/>
          <p:cNvSpPr txBox="1">
            <a:spLocks noChangeArrowheads="1"/>
          </p:cNvSpPr>
          <p:nvPr/>
        </p:nvSpPr>
        <p:spPr bwMode="auto">
          <a:xfrm>
            <a:off x="8431844" y="48907"/>
            <a:ext cx="6981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latin typeface="Arial"/>
                <a:cs typeface="Arial"/>
              </a:rPr>
              <a:t>448</a:t>
            </a:r>
            <a:endParaRPr lang="en-US" b="1" dirty="0">
              <a:solidFill>
                <a:srgbClr val="000000"/>
              </a:solidFill>
              <a:effectLst>
                <a:glow rad="165100">
                  <a:srgbClr val="000000"/>
                </a:glow>
              </a:effectLst>
              <a:latin typeface="Arial"/>
              <a:cs typeface="Arial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240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10445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87303" name="Text Box 7"/>
          <p:cNvSpPr txBox="1">
            <a:spLocks noChangeArrowheads="1"/>
          </p:cNvSpPr>
          <p:nvPr/>
        </p:nvSpPr>
        <p:spPr bwMode="auto">
          <a:xfrm>
            <a:off x="228600" y="5591175"/>
            <a:ext cx="891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和地上所有</a:t>
            </a:r>
            <a:r>
              <a:rPr lang="zh-TW" altLang="en-US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爬行的生物</a:t>
            </a:r>
            <a:r>
              <a:rPr lang="zh-TW" alt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。 </a:t>
            </a:r>
            <a:r>
              <a:rPr lang="en-US" altLang="zh-TW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(</a:t>
            </a:r>
            <a:r>
              <a:rPr lang="zh-TW" alt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創 </a:t>
            </a:r>
            <a:r>
              <a:rPr lang="en-US" altLang="zh-TW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1:28)</a:t>
            </a:r>
          </a:p>
        </p:txBody>
      </p:sp>
      <p:sp>
        <p:nvSpPr>
          <p:cNvPr id="2487304" name="Text Box 8"/>
          <p:cNvSpPr txBox="1">
            <a:spLocks noChangeArrowheads="1"/>
          </p:cNvSpPr>
          <p:nvPr/>
        </p:nvSpPr>
        <p:spPr bwMode="auto">
          <a:xfrm>
            <a:off x="228600" y="381000"/>
            <a:ext cx="419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空中的</a:t>
            </a:r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鳥</a:t>
            </a:r>
          </a:p>
        </p:txBody>
      </p:sp>
      <p:sp>
        <p:nvSpPr>
          <p:cNvPr id="2487305" name="Text Box 9"/>
          <p:cNvSpPr txBox="1">
            <a:spLocks noChangeArrowheads="1"/>
          </p:cNvSpPr>
          <p:nvPr/>
        </p:nvSpPr>
        <p:spPr bwMode="auto">
          <a:xfrm>
            <a:off x="228600" y="3124200"/>
            <a:ext cx="6096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也要管理海裏的</a:t>
            </a:r>
            <a:r>
              <a:rPr lang="zh-TW" altLang="en-US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魚</a:t>
            </a:r>
            <a:r>
              <a:rPr lang="zh-TW" alt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，</a:t>
            </a:r>
          </a:p>
        </p:txBody>
      </p:sp>
      <p:sp>
        <p:nvSpPr>
          <p:cNvPr id="2487306" name="Text Box 10"/>
          <p:cNvSpPr txBox="1">
            <a:spLocks noChangeArrowheads="1"/>
          </p:cNvSpPr>
          <p:nvPr/>
        </p:nvSpPr>
        <p:spPr bwMode="auto">
          <a:xfrm>
            <a:off x="5715000" y="381000"/>
            <a:ext cx="33528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zh-TW" alt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神就是賜福給他們，    </a:t>
            </a:r>
          </a:p>
          <a:p>
            <a:pPr algn="r" eaLnBrk="1" hangingPunct="1">
              <a:spcBef>
                <a:spcPct val="50000"/>
              </a:spcBef>
            </a:pPr>
            <a:r>
              <a:rPr lang="zh-TW" alt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對他們說</a:t>
            </a:r>
            <a:r>
              <a:rPr lang="en-US" altLang="zh-TW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:</a:t>
            </a:r>
          </a:p>
          <a:p>
            <a:pPr algn="r" eaLnBrk="1" hangingPunct="1">
              <a:spcBef>
                <a:spcPct val="50000"/>
              </a:spcBef>
            </a:pPr>
            <a:r>
              <a:rPr lang="zh-TW" alt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要繁殖增</a:t>
            </a:r>
          </a:p>
          <a:p>
            <a:pPr algn="r" eaLnBrk="1" hangingPunct="1">
              <a:spcBef>
                <a:spcPct val="50000"/>
              </a:spcBef>
            </a:pPr>
            <a:r>
              <a:rPr lang="zh-TW" alt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多，充滿這地，征服</a:t>
            </a:r>
          </a:p>
          <a:p>
            <a:pPr algn="r" eaLnBrk="1" hangingPunct="1">
              <a:spcBef>
                <a:spcPct val="50000"/>
              </a:spcBef>
            </a:pPr>
            <a:r>
              <a:rPr lang="zh-TW" alt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它</a:t>
            </a:r>
            <a:r>
              <a:rPr lang="en-US" altLang="zh-TW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24021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87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87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87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7303" grpId="0"/>
      <p:bldP spid="2487304" grpId="0"/>
      <p:bldP spid="248730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5" descr="j030090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533400"/>
            <a:ext cx="7620000" cy="1143000"/>
          </a:xfrm>
        </p:spPr>
        <p:txBody>
          <a:bodyPr/>
          <a:lstStyle/>
          <a:p>
            <a:r>
              <a:rPr lang="zh-TW" altLang="en-US" sz="6000" b="1" i="1">
                <a:ea typeface="新細明體" pitchFamily="-84" charset="-120"/>
              </a:rPr>
              <a:t>全面性的主題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28775"/>
            <a:ext cx="4495800" cy="3886200"/>
          </a:xfrm>
        </p:spPr>
        <p:txBody>
          <a:bodyPr/>
          <a:lstStyle/>
          <a:p>
            <a:pPr marL="66675" indent="-66675">
              <a:lnSpc>
                <a:spcPct val="80000"/>
              </a:lnSpc>
              <a:buFont typeface="Monotype Sorts" pitchFamily="-84" charset="2"/>
              <a:buNone/>
            </a:pPr>
            <a:r>
              <a:rPr lang="zh-TW" altLang="en-US" sz="2000" b="1">
                <a:ea typeface="SimSun" pitchFamily="2" charset="-122"/>
              </a:rPr>
              <a:t>創世記</a:t>
            </a:r>
            <a:r>
              <a:rPr lang="en-US" altLang="zh-CN" sz="2000" b="1">
                <a:ea typeface="SimSun" pitchFamily="2" charset="-122"/>
              </a:rPr>
              <a:t> 1:26-28</a:t>
            </a:r>
          </a:p>
          <a:p>
            <a:pPr marL="66675" indent="-66675" eaLnBrk="1" hangingPunct="1">
              <a:lnSpc>
                <a:spcPct val="80000"/>
              </a:lnSpc>
              <a:spcBef>
                <a:spcPct val="50000"/>
              </a:spcBef>
            </a:pPr>
            <a:r>
              <a:rPr lang="zh-TW" altLang="en-US" sz="2000" b="1"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84" charset="-120"/>
              </a:rPr>
              <a:t>神說</a:t>
            </a:r>
            <a:r>
              <a:rPr lang="en-US" altLang="zh-TW" sz="2000" b="1"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84" charset="-120"/>
              </a:rPr>
              <a:t>:</a:t>
            </a:r>
            <a:r>
              <a:rPr lang="zh-TW" altLang="en-US" sz="2000" b="1"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84" charset="-120"/>
              </a:rPr>
              <a:t>「我們要照著我們的形象，按著我們的樣式造人</a:t>
            </a:r>
            <a:r>
              <a:rPr lang="en-US" altLang="zh-TW" sz="2000" b="1"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84" charset="-120"/>
              </a:rPr>
              <a:t>; </a:t>
            </a:r>
            <a:r>
              <a:rPr lang="zh-TW" altLang="en-US" sz="2000" b="1"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84" charset="-120"/>
              </a:rPr>
              <a:t>使他們管理海裏的魚ヽ空中的鳥ヽ地上的牲畜，以及全地，和地上所有爬行的生物</a:t>
            </a:r>
            <a:r>
              <a:rPr lang="en-US" altLang="zh-TW" sz="2000" b="1"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84" charset="-120"/>
              </a:rPr>
              <a:t>!</a:t>
            </a:r>
            <a:r>
              <a:rPr lang="zh-TW" altLang="en-US" sz="2000" b="1"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84" charset="-120"/>
              </a:rPr>
              <a:t>」</a:t>
            </a:r>
            <a:r>
              <a:rPr lang="en-US" altLang="zh-TW" sz="2000" b="1"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84" charset="-120"/>
              </a:rPr>
              <a:t>(</a:t>
            </a:r>
            <a:r>
              <a:rPr lang="zh-TW" altLang="en-US" sz="2000" b="1"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84" charset="-120"/>
              </a:rPr>
              <a:t>創 </a:t>
            </a:r>
            <a:r>
              <a:rPr lang="en-US" altLang="zh-TW" sz="2000" b="1"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84" charset="-120"/>
              </a:rPr>
              <a:t>1:26)</a:t>
            </a:r>
            <a:r>
              <a:rPr lang="zh-TW" altLang="en-US" sz="2000" b="1"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84" charset="-120"/>
              </a:rPr>
              <a:t>。</a:t>
            </a:r>
          </a:p>
          <a:p>
            <a:pPr marL="66675" indent="-66675" eaLnBrk="1" hangingPunct="1">
              <a:lnSpc>
                <a:spcPct val="80000"/>
              </a:lnSpc>
              <a:spcBef>
                <a:spcPct val="50000"/>
              </a:spcBef>
            </a:pPr>
            <a:r>
              <a:rPr lang="zh-TW" altLang="en-US" sz="2000" b="1"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84" charset="-120"/>
              </a:rPr>
              <a:t>於是，神照著自已的形象創造了人</a:t>
            </a:r>
            <a:r>
              <a:rPr lang="en-US" altLang="zh-TW" sz="2000" b="1"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84" charset="-120"/>
              </a:rPr>
              <a:t>; </a:t>
            </a:r>
            <a:r>
              <a:rPr lang="zh-TW" altLang="en-US" sz="2000" b="1"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84" charset="-120"/>
              </a:rPr>
              <a:t>就是照著祂的形象創造了人</a:t>
            </a:r>
            <a:r>
              <a:rPr lang="en-US" altLang="zh-TW" sz="2000" b="1"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84" charset="-120"/>
              </a:rPr>
              <a:t>;</a:t>
            </a:r>
            <a:r>
              <a:rPr lang="zh-TW" altLang="en-US" sz="2000" b="1"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84" charset="-120"/>
              </a:rPr>
              <a:t>祂所創造的有男有女</a:t>
            </a:r>
            <a:r>
              <a:rPr lang="en-US" altLang="zh-TW" sz="2000" b="1"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84" charset="-120"/>
              </a:rPr>
              <a:t>(</a:t>
            </a:r>
            <a:r>
              <a:rPr lang="zh-TW" altLang="en-US" sz="2000" b="1"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84" charset="-120"/>
              </a:rPr>
              <a:t>創 </a:t>
            </a:r>
            <a:r>
              <a:rPr lang="en-US" altLang="zh-TW" sz="2000" b="1"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84" charset="-120"/>
              </a:rPr>
              <a:t>1:27)</a:t>
            </a:r>
            <a:r>
              <a:rPr lang="zh-TW" altLang="en-US" sz="2000" b="1"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84" charset="-120"/>
              </a:rPr>
              <a:t>。</a:t>
            </a:r>
          </a:p>
          <a:p>
            <a:pPr marL="66675" indent="-66675" eaLnBrk="1" hangingPunct="1">
              <a:lnSpc>
                <a:spcPct val="80000"/>
              </a:lnSpc>
              <a:spcBef>
                <a:spcPct val="50000"/>
              </a:spcBef>
            </a:pPr>
            <a:r>
              <a:rPr lang="zh-TW" altLang="en-US" sz="2000" b="1"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84" charset="-120"/>
              </a:rPr>
              <a:t>神就是賜福給他們，對他們說</a:t>
            </a:r>
            <a:r>
              <a:rPr lang="en-US" altLang="zh-TW" sz="2000" b="1"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84" charset="-120"/>
              </a:rPr>
              <a:t>:</a:t>
            </a:r>
            <a:r>
              <a:rPr lang="zh-TW" altLang="en-US" sz="2000" b="1"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84" charset="-120"/>
              </a:rPr>
              <a:t>「要繁殖增多，充滿這地，征服它</a:t>
            </a:r>
            <a:r>
              <a:rPr lang="en-US" altLang="zh-TW" sz="2000" b="1"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84" charset="-120"/>
              </a:rPr>
              <a:t>;</a:t>
            </a:r>
            <a:r>
              <a:rPr lang="zh-TW" altLang="en-US" sz="2000" b="1" u="sng"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84" charset="-120"/>
              </a:rPr>
              <a:t>也要管理海裏的魚，空中的鳥</a:t>
            </a:r>
            <a:r>
              <a:rPr lang="zh-TW" altLang="en-US" sz="2000" b="1"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84" charset="-120"/>
              </a:rPr>
              <a:t>和地上所有爬行的生物。」 </a:t>
            </a:r>
            <a:r>
              <a:rPr lang="en-US" altLang="zh-TW" sz="2000" b="1"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84" charset="-120"/>
              </a:rPr>
              <a:t>(</a:t>
            </a:r>
            <a:r>
              <a:rPr lang="zh-TW" altLang="en-US" sz="2000" b="1"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84" charset="-120"/>
              </a:rPr>
              <a:t>創 </a:t>
            </a:r>
            <a:r>
              <a:rPr lang="en-US" altLang="zh-TW" sz="2000" b="1"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84" charset="-120"/>
              </a:rPr>
              <a:t>1:28)</a:t>
            </a:r>
          </a:p>
          <a:p>
            <a:pPr marL="66675" indent="-66675" eaLnBrk="1" hangingPunct="1">
              <a:lnSpc>
                <a:spcPct val="80000"/>
              </a:lnSpc>
              <a:spcBef>
                <a:spcPct val="50000"/>
              </a:spcBef>
            </a:pPr>
            <a:endParaRPr lang="en-US" altLang="zh-TW" sz="2000" b="1">
              <a:effectLst>
                <a:outerShdw blurRad="38100" dist="38100" dir="2700000" algn="tl">
                  <a:srgbClr val="000000"/>
                </a:outerShdw>
              </a:effectLst>
              <a:ea typeface="新細明體" pitchFamily="-84" charset="-120"/>
            </a:endParaRPr>
          </a:p>
          <a:p>
            <a:pPr marL="66675" indent="-66675">
              <a:lnSpc>
                <a:spcPct val="80000"/>
              </a:lnSpc>
              <a:buFont typeface="Monotype Sorts" pitchFamily="-84" charset="2"/>
              <a:buNone/>
            </a:pPr>
            <a:endParaRPr lang="en-US" altLang="zh-TW" sz="2000" b="1">
              <a:ea typeface="SimSun" pitchFamily="2" charset="-122"/>
            </a:endParaRPr>
          </a:p>
          <a:p>
            <a:pPr marL="66675" indent="-66675">
              <a:lnSpc>
                <a:spcPct val="80000"/>
              </a:lnSpc>
              <a:buFont typeface="Monotype Sorts" pitchFamily="-84" charset="2"/>
              <a:buNone/>
            </a:pPr>
            <a:endParaRPr lang="en-US" altLang="zh-TW" sz="2000" b="1">
              <a:ea typeface="新細明體" pitchFamily="-84" charset="-120"/>
            </a:endParaRP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03800" y="2133600"/>
            <a:ext cx="3810000" cy="2667000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Monotype Sorts" pitchFamily="-84" charset="2"/>
              <a:buNone/>
            </a:pPr>
            <a:r>
              <a:rPr lang="zh-TW" altLang="en-US" sz="2000" b="1">
                <a:ea typeface="新細明體" pitchFamily="-84" charset="-120"/>
              </a:rPr>
              <a:t>啟示錄 </a:t>
            </a:r>
            <a:r>
              <a:rPr lang="en-US" altLang="zh-TW" sz="2000" b="1">
                <a:ea typeface="新細明體" pitchFamily="-84" charset="-120"/>
              </a:rPr>
              <a:t>22:5</a:t>
            </a:r>
            <a:endParaRPr lang="zh-TW" altLang="en-US" sz="2000" b="1">
              <a:ea typeface="新細明體" pitchFamily="-84" charset="-120"/>
            </a:endParaRPr>
          </a:p>
          <a:p>
            <a:pPr marL="0" indent="0">
              <a:lnSpc>
                <a:spcPct val="80000"/>
              </a:lnSpc>
              <a:buFont typeface="Monotype Sorts" pitchFamily="-84" charset="2"/>
              <a:buNone/>
            </a:pPr>
            <a:endParaRPr lang="zh-TW" altLang="en-US" sz="2000" b="1">
              <a:ea typeface="新細明體" pitchFamily="-84" charset="-120"/>
            </a:endParaRPr>
          </a:p>
          <a:p>
            <a:pPr marL="0" indent="0">
              <a:lnSpc>
                <a:spcPct val="80000"/>
              </a:lnSpc>
              <a:buFont typeface="Monotype Sorts" pitchFamily="-84" charset="2"/>
              <a:buNone/>
            </a:pPr>
            <a:r>
              <a:rPr lang="zh-TW" altLang="en-US" sz="2000" b="1">
                <a:ea typeface="新細明體" pitchFamily="-84" charset="-120"/>
              </a:rPr>
              <a:t>「不再有黑夜。他們也不用燈光</a:t>
            </a:r>
          </a:p>
          <a:p>
            <a:pPr marL="0" indent="0">
              <a:lnSpc>
                <a:spcPct val="80000"/>
              </a:lnSpc>
              <a:buFont typeface="Monotype Sorts" pitchFamily="-84" charset="2"/>
              <a:buNone/>
            </a:pPr>
            <a:r>
              <a:rPr lang="zh-TW" altLang="en-US" sz="2000" b="1">
                <a:ea typeface="新細明體" pitchFamily="-84" charset="-120"/>
              </a:rPr>
              <a:t>日光。因為主神要光照他們。他</a:t>
            </a:r>
          </a:p>
          <a:p>
            <a:pPr marL="0" indent="0">
              <a:lnSpc>
                <a:spcPct val="80000"/>
              </a:lnSpc>
              <a:buFont typeface="Monotype Sorts" pitchFamily="-84" charset="2"/>
              <a:buNone/>
            </a:pPr>
            <a:r>
              <a:rPr lang="zh-TW" altLang="en-US" sz="2000" b="1">
                <a:ea typeface="新細明體" pitchFamily="-84" charset="-120"/>
              </a:rPr>
              <a:t>們要作王</a:t>
            </a:r>
            <a:r>
              <a:rPr lang="zh-TW" altLang="en-US" sz="2000" b="1">
                <a:latin typeface="Papyrus" pitchFamily="66" charset="0"/>
                <a:ea typeface="新細明體" pitchFamily="-84" charset="-120"/>
              </a:rPr>
              <a:t>ヽ</a:t>
            </a:r>
            <a:r>
              <a:rPr lang="zh-TW" altLang="en-US" sz="2000" b="1">
                <a:ea typeface="新細明體" pitchFamily="-84" charset="-120"/>
              </a:rPr>
              <a:t>直到永永遠遠。」</a:t>
            </a:r>
          </a:p>
          <a:p>
            <a:pPr marL="0" indent="0">
              <a:lnSpc>
                <a:spcPct val="80000"/>
              </a:lnSpc>
              <a:buFont typeface="Monotype Sorts" pitchFamily="-84" charset="2"/>
              <a:buNone/>
            </a:pPr>
            <a:endParaRPr lang="en-US" altLang="zh-TW" sz="2000" b="1">
              <a:ea typeface="新細明體" pitchFamily="-84" charset="-120"/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228600" y="6096000"/>
            <a:ext cx="2209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TW" altLang="en-US" sz="3200" b="1">
                <a:solidFill>
                  <a:srgbClr val="FF99CC"/>
                </a:solidFill>
              </a:rPr>
              <a:t>命令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6248400" y="6096000"/>
            <a:ext cx="22098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TW" altLang="en-US" sz="3200" b="1">
                <a:solidFill>
                  <a:srgbClr val="FF99CC"/>
                </a:solidFill>
              </a:rPr>
              <a:t>完成</a:t>
            </a:r>
          </a:p>
          <a:p>
            <a:pPr algn="ctr">
              <a:spcBef>
                <a:spcPct val="50000"/>
              </a:spcBef>
            </a:pPr>
            <a:endParaRPr lang="en-US" altLang="zh-TW" sz="3200">
              <a:solidFill>
                <a:srgbClr val="FF99CC"/>
              </a:solidFill>
            </a:endParaRPr>
          </a:p>
        </p:txBody>
      </p:sp>
      <p:sp>
        <p:nvSpPr>
          <p:cNvPr id="21512" name="AutoShape 8"/>
          <p:cNvSpPr>
            <a:spLocks noChangeArrowheads="1"/>
          </p:cNvSpPr>
          <p:nvPr/>
        </p:nvSpPr>
        <p:spPr bwMode="auto">
          <a:xfrm>
            <a:off x="2514600" y="5867400"/>
            <a:ext cx="3657600" cy="990600"/>
          </a:xfrm>
          <a:custGeom>
            <a:avLst/>
            <a:gdLst>
              <a:gd name="T0" fmla="*/ 464515200 w 21600"/>
              <a:gd name="T1" fmla="*/ 0 h 21600"/>
              <a:gd name="T2" fmla="*/ 0 w 21600"/>
              <a:gd name="T3" fmla="*/ 22715008 h 21600"/>
              <a:gd name="T4" fmla="*/ 464515200 w 21600"/>
              <a:gd name="T5" fmla="*/ 45430017 h 21600"/>
              <a:gd name="T6" fmla="*/ 619353600 w 21600"/>
              <a:gd name="T7" fmla="*/ 22715008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304800" y="4652963"/>
            <a:ext cx="88392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zh-TW" sz="2800">
              <a:solidFill>
                <a:schemeClr val="tx2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zh-TW" altLang="en-US" sz="3200">
                <a:solidFill>
                  <a:schemeClr val="tx2"/>
                </a:solidFill>
              </a:rPr>
              <a:t>聖經主題</a:t>
            </a:r>
            <a:r>
              <a:rPr lang="en-US" altLang="zh-TW" sz="3200">
                <a:solidFill>
                  <a:schemeClr val="tx2"/>
                </a:solidFill>
              </a:rPr>
              <a:t>:</a:t>
            </a:r>
            <a:r>
              <a:rPr lang="zh-TW" altLang="en-US" sz="3200">
                <a:solidFill>
                  <a:schemeClr val="tx2"/>
                </a:solidFill>
              </a:rPr>
              <a:t>神擴展對人管理的律例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3048000" y="6096000"/>
            <a:ext cx="2209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TW" altLang="en-US" sz="3200" b="1">
                <a:solidFill>
                  <a:srgbClr val="000000"/>
                </a:solidFill>
              </a:rPr>
              <a:t>約</a:t>
            </a:r>
          </a:p>
        </p:txBody>
      </p:sp>
      <p:sp>
        <p:nvSpPr>
          <p:cNvPr id="85002" name="Text Box 11"/>
          <p:cNvSpPr txBox="1">
            <a:spLocks noChangeArrowheads="1"/>
          </p:cNvSpPr>
          <p:nvPr/>
        </p:nvSpPr>
        <p:spPr bwMode="auto">
          <a:xfrm>
            <a:off x="8305800" y="152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TW" sz="2400"/>
              <a:t>58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3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21508" grpId="0" build="p"/>
      <p:bldP spid="21510" grpId="0"/>
      <p:bldP spid="21511" grpId="0"/>
      <p:bldP spid="21512" grpId="0" animBg="1"/>
      <p:bldP spid="21513" grpId="0"/>
      <p:bldP spid="215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Line 2"/>
          <p:cNvSpPr>
            <a:spLocks noChangeShapeType="1"/>
          </p:cNvSpPr>
          <p:nvPr/>
        </p:nvSpPr>
        <p:spPr bwMode="auto">
          <a:xfrm flipH="1" flipV="1">
            <a:off x="-1828800" y="165100"/>
            <a:ext cx="25400" cy="25400"/>
          </a:xfrm>
          <a:prstGeom prst="line">
            <a:avLst/>
          </a:prstGeom>
          <a:noFill/>
          <a:ln w="12700">
            <a:pattFill prst="pct50">
              <a:fgClr>
                <a:srgbClr val="000000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7042" name="Line 3"/>
          <p:cNvSpPr>
            <a:spLocks noChangeShapeType="1"/>
          </p:cNvSpPr>
          <p:nvPr/>
        </p:nvSpPr>
        <p:spPr bwMode="auto">
          <a:xfrm flipH="1" flipV="1">
            <a:off x="-1828800" y="165100"/>
            <a:ext cx="25400" cy="25400"/>
          </a:xfrm>
          <a:prstGeom prst="line">
            <a:avLst/>
          </a:prstGeom>
          <a:noFill/>
          <a:ln w="12700">
            <a:pattFill prst="pct50">
              <a:fgClr>
                <a:srgbClr val="000000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7043" name="Rectangle 4"/>
          <p:cNvSpPr>
            <a:spLocks noChangeArrowheads="1"/>
          </p:cNvSpPr>
          <p:nvPr/>
        </p:nvSpPr>
        <p:spPr bwMode="auto">
          <a:xfrm>
            <a:off x="1460500" y="2108200"/>
            <a:ext cx="1574800" cy="3568700"/>
          </a:xfrm>
          <a:prstGeom prst="rect">
            <a:avLst/>
          </a:prstGeom>
          <a:gradFill rotWithShape="0">
            <a:gsLst>
              <a:gs pos="0">
                <a:srgbClr val="47002C"/>
              </a:gs>
              <a:gs pos="100000">
                <a:srgbClr val="7F004A"/>
              </a:gs>
            </a:gsLst>
            <a:lin ang="0" scaled="1"/>
          </a:gra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endParaRPr lang="en-US" altLang="en-US" sz="24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7044" name="Rectangle 5"/>
          <p:cNvSpPr>
            <a:spLocks noChangeArrowheads="1"/>
          </p:cNvSpPr>
          <p:nvPr/>
        </p:nvSpPr>
        <p:spPr bwMode="auto">
          <a:xfrm>
            <a:off x="1073150" y="1682750"/>
            <a:ext cx="7988300" cy="406400"/>
          </a:xfrm>
          <a:prstGeom prst="rect">
            <a:avLst/>
          </a:prstGeom>
          <a:gradFill rotWithShape="0">
            <a:gsLst>
              <a:gs pos="0">
                <a:srgbClr val="003430"/>
              </a:gs>
              <a:gs pos="50000">
                <a:srgbClr val="007F74"/>
              </a:gs>
              <a:gs pos="100000">
                <a:srgbClr val="003430"/>
              </a:gs>
            </a:gsLst>
            <a:lin ang="5400000" scaled="1"/>
          </a:gra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endParaRPr lang="en-US" altLang="en-US" sz="24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556486" name="Rectangle 6"/>
          <p:cNvSpPr>
            <a:spLocks noChangeArrowheads="1"/>
          </p:cNvSpPr>
          <p:nvPr/>
        </p:nvSpPr>
        <p:spPr bwMode="auto">
          <a:xfrm>
            <a:off x="1214438" y="1676400"/>
            <a:ext cx="11969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r>
              <a:rPr lang="zh-CN" alt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osher-Normal" pitchFamily="-84" charset="0"/>
                <a:ea typeface="MS PGothic" pitchFamily="34" charset="-128"/>
              </a:rPr>
              <a:t>诺亚之约</a:t>
            </a:r>
          </a:p>
        </p:txBody>
      </p:sp>
      <p:sp>
        <p:nvSpPr>
          <p:cNvPr id="1556487" name="Rectangle 7"/>
          <p:cNvSpPr>
            <a:spLocks noChangeArrowheads="1"/>
          </p:cNvSpPr>
          <p:nvPr/>
        </p:nvSpPr>
        <p:spPr bwMode="auto">
          <a:xfrm>
            <a:off x="30163" y="987425"/>
            <a:ext cx="7366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pPr algn="ctr"/>
            <a:r>
              <a:rPr lang="zh-CN" alt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SimSun" pitchFamily="2" charset="-122"/>
              </a:rPr>
              <a:t>亚当与神同掌权（</a:t>
            </a:r>
            <a:r>
              <a:rPr lang="en-US" altLang="zh-CN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SimSun" pitchFamily="2" charset="-122"/>
              </a:rPr>
              <a:t> </a:t>
            </a:r>
            <a:r>
              <a:rPr lang="zh-CN" alt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SimSun" pitchFamily="2" charset="-122"/>
              </a:rPr>
              <a:t>创</a:t>
            </a:r>
            <a:r>
              <a:rPr lang="en-US" altLang="zh-CN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SimSun" pitchFamily="2" charset="-122"/>
              </a:rPr>
              <a:t>. 1:26, 28; 2:19) </a:t>
            </a:r>
          </a:p>
        </p:txBody>
      </p:sp>
      <p:sp>
        <p:nvSpPr>
          <p:cNvPr id="1556488" name="Rectangle 8"/>
          <p:cNvSpPr>
            <a:spLocks noChangeArrowheads="1"/>
          </p:cNvSpPr>
          <p:nvPr/>
        </p:nvSpPr>
        <p:spPr bwMode="auto">
          <a:xfrm>
            <a:off x="603250" y="987425"/>
            <a:ext cx="927100" cy="790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pPr algn="ctr"/>
            <a:r>
              <a:rPr lang="zh-CN" alt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SimSun" pitchFamily="2" charset="-122"/>
              </a:rPr>
              <a:t>撒旦自以为神统治着这个世界</a:t>
            </a:r>
            <a:r>
              <a:rPr lang="en-US" altLang="zh-CN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SimSun" pitchFamily="2" charset="-122"/>
              </a:rPr>
              <a:t> (</a:t>
            </a:r>
            <a:r>
              <a:rPr lang="zh-CN" alt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SimSun" pitchFamily="2" charset="-122"/>
              </a:rPr>
              <a:t>创</a:t>
            </a:r>
            <a:r>
              <a:rPr lang="en-US" altLang="zh-CN" sz="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SimSun" pitchFamily="2" charset="-122"/>
              </a:rPr>
              <a:t>. 3:15; </a:t>
            </a:r>
          </a:p>
          <a:p>
            <a:pPr algn="ctr"/>
            <a:r>
              <a:rPr lang="en-US" altLang="zh-CN" sz="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SimSun" pitchFamily="2" charset="-122"/>
              </a:rPr>
              <a:t>2 Cor. 4:4)</a:t>
            </a:r>
          </a:p>
        </p:txBody>
      </p:sp>
      <p:sp>
        <p:nvSpPr>
          <p:cNvPr id="1556489" name="Rectangle 9"/>
          <p:cNvSpPr>
            <a:spLocks noChangeArrowheads="1"/>
          </p:cNvSpPr>
          <p:nvPr/>
        </p:nvSpPr>
        <p:spPr bwMode="auto">
          <a:xfrm rot="16200000" flipH="1">
            <a:off x="215900" y="3702050"/>
            <a:ext cx="20097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r>
              <a:rPr lang="zh-CN" alt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osher-Normal" pitchFamily="-84" charset="0"/>
                <a:ea typeface="MS PGothic" pitchFamily="34" charset="-128"/>
              </a:rPr>
              <a:t>亚伯拉罕之约</a:t>
            </a:r>
          </a:p>
        </p:txBody>
      </p:sp>
      <p:sp>
        <p:nvSpPr>
          <p:cNvPr id="87049" name="Rectangle 10"/>
          <p:cNvSpPr>
            <a:spLocks noChangeArrowheads="1"/>
          </p:cNvSpPr>
          <p:nvPr/>
        </p:nvSpPr>
        <p:spPr bwMode="auto">
          <a:xfrm>
            <a:off x="1987550" y="2101850"/>
            <a:ext cx="3886200" cy="1244600"/>
          </a:xfrm>
          <a:prstGeom prst="rect">
            <a:avLst/>
          </a:prstGeom>
          <a:gradFill rotWithShape="0">
            <a:gsLst>
              <a:gs pos="0">
                <a:srgbClr val="CF0E30"/>
              </a:gs>
              <a:gs pos="100000">
                <a:srgbClr val="3E040E"/>
              </a:gs>
            </a:gsLst>
            <a:lin ang="0" scaled="1"/>
          </a:gradFill>
          <a:ln w="12700">
            <a:solidFill>
              <a:srgbClr val="372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endParaRPr lang="en-US" altLang="en-US" sz="24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7050" name="Rectangle 11"/>
          <p:cNvSpPr>
            <a:spLocks noChangeArrowheads="1"/>
          </p:cNvSpPr>
          <p:nvPr/>
        </p:nvSpPr>
        <p:spPr bwMode="auto">
          <a:xfrm>
            <a:off x="3016250" y="4502150"/>
            <a:ext cx="2857500" cy="1181100"/>
          </a:xfrm>
          <a:prstGeom prst="rect">
            <a:avLst/>
          </a:prstGeom>
          <a:gradFill rotWithShape="0">
            <a:gsLst>
              <a:gs pos="0">
                <a:srgbClr val="438E00"/>
              </a:gs>
              <a:gs pos="100000">
                <a:srgbClr val="1B3900"/>
              </a:gs>
            </a:gsLst>
            <a:lin ang="0" scaled="1"/>
          </a:gra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endParaRPr lang="en-US" altLang="en-US" sz="24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556492" name="Rectangle 12"/>
          <p:cNvSpPr>
            <a:spLocks noChangeArrowheads="1"/>
          </p:cNvSpPr>
          <p:nvPr/>
        </p:nvSpPr>
        <p:spPr bwMode="auto">
          <a:xfrm>
            <a:off x="1847850" y="5695950"/>
            <a:ext cx="3949700" cy="6096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shade val="0"/>
                  <a:invGamma/>
                </a:schemeClr>
              </a:gs>
            </a:gsLst>
            <a:lin ang="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endParaRPr lang="en-US" altLang="en-US" sz="24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556493" name="Rectangle 13"/>
          <p:cNvSpPr>
            <a:spLocks noChangeArrowheads="1"/>
          </p:cNvSpPr>
          <p:nvPr/>
        </p:nvSpPr>
        <p:spPr bwMode="auto">
          <a:xfrm>
            <a:off x="2003425" y="2159000"/>
            <a:ext cx="11969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r>
              <a:rPr lang="zh-CN" alt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osher-Normal" pitchFamily="-84" charset="0"/>
                <a:ea typeface="MS PGothic" pitchFamily="34" charset="-128"/>
              </a:rPr>
              <a:t>土地之约</a:t>
            </a:r>
          </a:p>
        </p:txBody>
      </p:sp>
      <p:sp>
        <p:nvSpPr>
          <p:cNvPr id="87053" name="Rectangle 14"/>
          <p:cNvSpPr>
            <a:spLocks noChangeArrowheads="1"/>
          </p:cNvSpPr>
          <p:nvPr/>
        </p:nvSpPr>
        <p:spPr bwMode="auto">
          <a:xfrm>
            <a:off x="2368550" y="3308350"/>
            <a:ext cx="3505200" cy="1181100"/>
          </a:xfrm>
          <a:prstGeom prst="rect">
            <a:avLst/>
          </a:prstGeom>
          <a:gradFill rotWithShape="0">
            <a:gsLst>
              <a:gs pos="0">
                <a:srgbClr val="BA5D00"/>
              </a:gs>
              <a:gs pos="100000">
                <a:srgbClr val="371C00"/>
              </a:gs>
            </a:gsLst>
            <a:lin ang="0" scaled="1"/>
          </a:gra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endParaRPr lang="en-US" altLang="en-US" sz="24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556495" name="Rectangle 15"/>
          <p:cNvSpPr>
            <a:spLocks noChangeArrowheads="1"/>
          </p:cNvSpPr>
          <p:nvPr/>
        </p:nvSpPr>
        <p:spPr bwMode="auto">
          <a:xfrm>
            <a:off x="2549525" y="3327400"/>
            <a:ext cx="11969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r>
              <a:rPr lang="zh-CN" alt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osher-Normal" pitchFamily="-84" charset="0"/>
                <a:ea typeface="MS PGothic" pitchFamily="34" charset="-128"/>
              </a:rPr>
              <a:t>大卫之约</a:t>
            </a:r>
          </a:p>
        </p:txBody>
      </p:sp>
      <p:sp>
        <p:nvSpPr>
          <p:cNvPr id="1556496" name="Rectangle 16"/>
          <p:cNvSpPr>
            <a:spLocks noChangeArrowheads="1"/>
          </p:cNvSpPr>
          <p:nvPr/>
        </p:nvSpPr>
        <p:spPr bwMode="auto">
          <a:xfrm>
            <a:off x="3108325" y="4546600"/>
            <a:ext cx="6889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r>
              <a:rPr lang="zh-CN" alt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osher-Normal" pitchFamily="-84" charset="0"/>
                <a:ea typeface="MS PGothic" pitchFamily="34" charset="-128"/>
              </a:rPr>
              <a:t>新约</a:t>
            </a:r>
          </a:p>
        </p:txBody>
      </p:sp>
      <p:sp>
        <p:nvSpPr>
          <p:cNvPr id="1556497" name="Rectangle 17"/>
          <p:cNvSpPr>
            <a:spLocks noChangeArrowheads="1"/>
          </p:cNvSpPr>
          <p:nvPr/>
        </p:nvSpPr>
        <p:spPr bwMode="auto">
          <a:xfrm>
            <a:off x="1927225" y="5654675"/>
            <a:ext cx="11969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r>
              <a:rPr lang="zh-CN" altLang="en-US" sz="2000">
                <a:solidFill>
                  <a:srgbClr val="000000"/>
                </a:solidFill>
                <a:latin typeface="Kosher-Normal" pitchFamily="-84" charset="0"/>
                <a:ea typeface="MS PGothic" pitchFamily="34" charset="-128"/>
              </a:rPr>
              <a:t>摩西之约</a:t>
            </a:r>
          </a:p>
        </p:txBody>
      </p:sp>
      <p:grpSp>
        <p:nvGrpSpPr>
          <p:cNvPr id="87057" name="Group 18"/>
          <p:cNvGrpSpPr>
            <a:grpSpLocks/>
          </p:cNvGrpSpPr>
          <p:nvPr/>
        </p:nvGrpSpPr>
        <p:grpSpPr bwMode="auto">
          <a:xfrm>
            <a:off x="5689600" y="1376363"/>
            <a:ext cx="165100" cy="279400"/>
            <a:chOff x="3584" y="867"/>
            <a:chExt cx="104" cy="176"/>
          </a:xfrm>
        </p:grpSpPr>
        <p:sp>
          <p:nvSpPr>
            <p:cNvPr id="87143" name="Line 19"/>
            <p:cNvSpPr>
              <a:spLocks noChangeShapeType="1"/>
            </p:cNvSpPr>
            <p:nvPr/>
          </p:nvSpPr>
          <p:spPr bwMode="auto">
            <a:xfrm>
              <a:off x="3640" y="867"/>
              <a:ext cx="0" cy="176"/>
            </a:xfrm>
            <a:prstGeom prst="line">
              <a:avLst/>
            </a:prstGeom>
            <a:noFill/>
            <a:ln w="50800">
              <a:solidFill>
                <a:srgbClr val="CF0E3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7144" name="Line 20"/>
            <p:cNvSpPr>
              <a:spLocks noChangeShapeType="1"/>
            </p:cNvSpPr>
            <p:nvPr/>
          </p:nvSpPr>
          <p:spPr bwMode="auto">
            <a:xfrm>
              <a:off x="3584" y="923"/>
              <a:ext cx="104" cy="0"/>
            </a:xfrm>
            <a:prstGeom prst="line">
              <a:avLst/>
            </a:prstGeom>
            <a:noFill/>
            <a:ln w="50800">
              <a:solidFill>
                <a:srgbClr val="CF0E3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556501" name="Rectangle 21"/>
          <p:cNvSpPr>
            <a:spLocks noChangeArrowheads="1"/>
          </p:cNvSpPr>
          <p:nvPr/>
        </p:nvSpPr>
        <p:spPr bwMode="auto">
          <a:xfrm>
            <a:off x="1519238" y="987425"/>
            <a:ext cx="1806575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r>
              <a:rPr lang="zh-CN" alt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2" charset="-122"/>
              </a:rPr>
              <a:t>神与亚伯拉罕立约透过以色列成为“祭司的国度”重新建立人的统治权</a:t>
            </a:r>
          </a:p>
          <a:p>
            <a:r>
              <a:rPr lang="en-US" altLang="zh-CN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2" charset="-122"/>
              </a:rPr>
              <a:t>(</a:t>
            </a:r>
            <a:r>
              <a:rPr lang="zh-CN" alt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2" charset="-122"/>
              </a:rPr>
              <a:t>创</a:t>
            </a:r>
            <a:r>
              <a:rPr lang="en-US" altLang="zh-CN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2" charset="-122"/>
              </a:rPr>
              <a:t>. 12:1-3; </a:t>
            </a:r>
            <a:r>
              <a:rPr lang="zh-CN" alt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2" charset="-122"/>
              </a:rPr>
              <a:t>出</a:t>
            </a:r>
            <a:r>
              <a:rPr lang="en-US" altLang="zh-CN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2" charset="-122"/>
              </a:rPr>
              <a:t>. 19:6)</a:t>
            </a:r>
          </a:p>
        </p:txBody>
      </p:sp>
      <p:sp>
        <p:nvSpPr>
          <p:cNvPr id="1556502" name="Rectangle 22"/>
          <p:cNvSpPr>
            <a:spLocks noChangeArrowheads="1"/>
          </p:cNvSpPr>
          <p:nvPr/>
        </p:nvSpPr>
        <p:spPr bwMode="auto">
          <a:xfrm>
            <a:off x="47625" y="769938"/>
            <a:ext cx="1376363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r>
              <a:rPr lang="zh-CN" altLang="en-US" sz="1200" b="1">
                <a:solidFill>
                  <a:srgbClr val="FFA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cholar" pitchFamily="8" charset="0"/>
                <a:ea typeface="SimSun" pitchFamily="2" charset="-122"/>
              </a:rPr>
              <a:t>国度概念的教导</a:t>
            </a:r>
            <a:r>
              <a:rPr lang="en-US" altLang="zh-CN" sz="1200" b="1">
                <a:solidFill>
                  <a:srgbClr val="FFA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cholar" pitchFamily="8" charset="0"/>
                <a:ea typeface="SimSun" pitchFamily="2" charset="-122"/>
              </a:rPr>
              <a:t>...</a:t>
            </a:r>
          </a:p>
        </p:txBody>
      </p:sp>
      <p:sp>
        <p:nvSpPr>
          <p:cNvPr id="87060" name="Line 23"/>
          <p:cNvSpPr>
            <a:spLocks noChangeShapeType="1"/>
          </p:cNvSpPr>
          <p:nvPr/>
        </p:nvSpPr>
        <p:spPr bwMode="auto">
          <a:xfrm>
            <a:off x="663575" y="1149350"/>
            <a:ext cx="0" cy="4064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7061" name="Freeform 24"/>
          <p:cNvSpPr>
            <a:spLocks/>
          </p:cNvSpPr>
          <p:nvPr/>
        </p:nvSpPr>
        <p:spPr bwMode="auto">
          <a:xfrm>
            <a:off x="603250" y="1489075"/>
            <a:ext cx="122238" cy="179388"/>
          </a:xfrm>
          <a:custGeom>
            <a:avLst/>
            <a:gdLst>
              <a:gd name="T0" fmla="*/ 95766329 w 77"/>
              <a:gd name="T1" fmla="*/ 93246835 h 113"/>
              <a:gd name="T2" fmla="*/ 0 w 77"/>
              <a:gd name="T3" fmla="*/ 0 h 113"/>
              <a:gd name="T4" fmla="*/ 95766329 w 77"/>
              <a:gd name="T5" fmla="*/ 282258287 h 113"/>
              <a:gd name="T6" fmla="*/ 191532658 w 77"/>
              <a:gd name="T7" fmla="*/ 0 h 113"/>
              <a:gd name="T8" fmla="*/ 95766329 w 77"/>
              <a:gd name="T9" fmla="*/ 93246835 h 1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113"/>
              <a:gd name="T17" fmla="*/ 77 w 77"/>
              <a:gd name="T18" fmla="*/ 113 h 1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113">
                <a:moveTo>
                  <a:pt x="38" y="37"/>
                </a:moveTo>
                <a:lnTo>
                  <a:pt x="0" y="0"/>
                </a:lnTo>
                <a:lnTo>
                  <a:pt x="38" y="112"/>
                </a:lnTo>
                <a:lnTo>
                  <a:pt x="76" y="0"/>
                </a:lnTo>
                <a:lnTo>
                  <a:pt x="38" y="37"/>
                </a:lnTo>
              </a:path>
            </a:pathLst>
          </a:custGeom>
          <a:solidFill>
            <a:schemeClr val="accent1"/>
          </a:solidFill>
          <a:ln w="127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556505" name="Rectangle 25"/>
          <p:cNvSpPr>
            <a:spLocks noChangeArrowheads="1"/>
          </p:cNvSpPr>
          <p:nvPr/>
        </p:nvSpPr>
        <p:spPr bwMode="auto">
          <a:xfrm>
            <a:off x="190500" y="1654175"/>
            <a:ext cx="881063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pPr algn="ctr"/>
            <a:r>
              <a:rPr lang="zh-CN" alt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SimSun" pitchFamily="2" charset="-122"/>
              </a:rPr>
              <a:t>人的堕落 </a:t>
            </a:r>
            <a:r>
              <a:rPr lang="en-US" altLang="zh-CN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SimSun" pitchFamily="2" charset="-122"/>
              </a:rPr>
              <a:t>(</a:t>
            </a:r>
            <a:r>
              <a:rPr lang="zh-CN" alt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SimSun" pitchFamily="2" charset="-122"/>
              </a:rPr>
              <a:t>创</a:t>
            </a:r>
            <a:r>
              <a:rPr lang="en-US" altLang="zh-CN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SimSun" pitchFamily="2" charset="-122"/>
              </a:rPr>
              <a:t> 3)</a:t>
            </a:r>
          </a:p>
        </p:txBody>
      </p:sp>
      <p:sp>
        <p:nvSpPr>
          <p:cNvPr id="1556506" name="Rectangle 26"/>
          <p:cNvSpPr>
            <a:spLocks noChangeArrowheads="1"/>
          </p:cNvSpPr>
          <p:nvPr/>
        </p:nvSpPr>
        <p:spPr bwMode="auto">
          <a:xfrm>
            <a:off x="3348038" y="987425"/>
            <a:ext cx="1304925" cy="54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pPr algn="ctr"/>
            <a:r>
              <a:rPr lang="zh-CN" alt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2" charset="-122"/>
              </a:rPr>
              <a:t>以色列失去祭司国度的见证，于是被掳受外邦统治</a:t>
            </a:r>
            <a:r>
              <a:rPr lang="zh-CN" altLang="en-US">
                <a:solidFill>
                  <a:srgbClr val="FFFFFF"/>
                </a:solidFill>
                <a:ea typeface="MS PGothic" pitchFamily="34" charset="-128"/>
              </a:rPr>
              <a:t> </a:t>
            </a:r>
            <a:endParaRPr lang="en-US" altLang="zh-CN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556507" name="Rectangle 27"/>
          <p:cNvSpPr>
            <a:spLocks noChangeArrowheads="1"/>
          </p:cNvSpPr>
          <p:nvPr/>
        </p:nvSpPr>
        <p:spPr bwMode="auto">
          <a:xfrm>
            <a:off x="3184525" y="4826000"/>
            <a:ext cx="1381125" cy="908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r>
              <a:rPr lang="zh-CN" altLang="en-US" sz="900">
                <a:solidFill>
                  <a:srgbClr val="FFFFFF"/>
                </a:solidFill>
                <a:ea typeface="SimSun" pitchFamily="2" charset="-122"/>
              </a:rPr>
              <a:t>耶利米书</a:t>
            </a:r>
            <a:r>
              <a:rPr lang="en-US" altLang="zh-CN" sz="900">
                <a:solidFill>
                  <a:srgbClr val="FFFFFF"/>
                </a:solidFill>
                <a:ea typeface="SimSun" pitchFamily="2" charset="-122"/>
              </a:rPr>
              <a:t>31:31-34 </a:t>
            </a:r>
            <a:r>
              <a:rPr lang="zh-CN" altLang="en-US" sz="900">
                <a:solidFill>
                  <a:srgbClr val="FFFFFF"/>
                </a:solidFill>
                <a:ea typeface="SimSun" pitchFamily="2" charset="-122"/>
              </a:rPr>
              <a:t>应许</a:t>
            </a:r>
            <a:r>
              <a:rPr lang="en-US" altLang="zh-CN" sz="900">
                <a:solidFill>
                  <a:srgbClr val="FFFFFF"/>
                </a:solidFill>
                <a:ea typeface="SimSun" pitchFamily="2" charset="-122"/>
              </a:rPr>
              <a:t>:</a:t>
            </a:r>
          </a:p>
          <a:p>
            <a:pPr>
              <a:buFontTx/>
              <a:buChar char="•"/>
            </a:pPr>
            <a:r>
              <a:rPr lang="zh-CN" altLang="en-US" sz="900">
                <a:solidFill>
                  <a:srgbClr val="FFFFFF"/>
                </a:solidFill>
                <a:ea typeface="SimSun" pitchFamily="2" charset="-122"/>
              </a:rPr>
              <a:t>赦免</a:t>
            </a:r>
          </a:p>
          <a:p>
            <a:pPr>
              <a:buFontTx/>
              <a:buChar char="•"/>
            </a:pPr>
            <a:r>
              <a:rPr lang="zh-CN" altLang="en-US" sz="900">
                <a:solidFill>
                  <a:srgbClr val="FFFFFF"/>
                </a:solidFill>
                <a:ea typeface="SimSun" pitchFamily="2" charset="-122"/>
              </a:rPr>
              <a:t>圣灵内住</a:t>
            </a:r>
          </a:p>
          <a:p>
            <a:pPr>
              <a:buFontTx/>
              <a:buChar char="•"/>
            </a:pPr>
            <a:r>
              <a:rPr lang="zh-CN" altLang="en-US" sz="900">
                <a:solidFill>
                  <a:srgbClr val="FFFFFF"/>
                </a:solidFill>
                <a:ea typeface="SimSun" pitchFamily="2" charset="-122"/>
              </a:rPr>
              <a:t>新心，新人，新思想 </a:t>
            </a:r>
          </a:p>
          <a:p>
            <a:pPr>
              <a:buFontTx/>
              <a:buChar char="•"/>
            </a:pPr>
            <a:r>
              <a:rPr lang="zh-CN" altLang="en-US" sz="900">
                <a:solidFill>
                  <a:srgbClr val="FFFFFF"/>
                </a:solidFill>
                <a:ea typeface="SimSun" pitchFamily="2" charset="-122"/>
              </a:rPr>
              <a:t>以色列与犹大重新统一</a:t>
            </a:r>
          </a:p>
          <a:p>
            <a:pPr>
              <a:buFontTx/>
              <a:buChar char="•"/>
            </a:pPr>
            <a:r>
              <a:rPr lang="zh-CN" altLang="en-US" sz="900">
                <a:solidFill>
                  <a:srgbClr val="FFFFFF"/>
                </a:solidFill>
                <a:ea typeface="SimSun" pitchFamily="2" charset="-122"/>
              </a:rPr>
              <a:t>不需要传福音</a:t>
            </a:r>
            <a:r>
              <a:rPr lang="zh-CN" altLang="en-US" sz="900">
                <a:solidFill>
                  <a:srgbClr val="FFFFFF"/>
                </a:solidFill>
                <a:ea typeface="MS PGothic" pitchFamily="34" charset="-128"/>
              </a:rPr>
              <a:t> </a:t>
            </a:r>
            <a:endParaRPr lang="en-US" altLang="zh-CN" sz="9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556508" name="Rectangle 28"/>
          <p:cNvSpPr>
            <a:spLocks noChangeArrowheads="1"/>
          </p:cNvSpPr>
          <p:nvPr/>
        </p:nvSpPr>
        <p:spPr bwMode="auto">
          <a:xfrm>
            <a:off x="2651125" y="3671888"/>
            <a:ext cx="1820863" cy="850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r>
              <a:rPr lang="zh-CN" altLang="en-US">
                <a:solidFill>
                  <a:srgbClr val="FFFFFF"/>
                </a:solidFill>
                <a:ea typeface="SimSun" pitchFamily="2" charset="-122"/>
              </a:rPr>
              <a:t>撒母耳下</a:t>
            </a:r>
            <a:r>
              <a:rPr lang="en-US" altLang="zh-CN">
                <a:solidFill>
                  <a:srgbClr val="FFFFFF"/>
                </a:solidFill>
                <a:ea typeface="SimSun" pitchFamily="2" charset="-122"/>
              </a:rPr>
              <a:t>7:12-16 </a:t>
            </a:r>
            <a:r>
              <a:rPr lang="zh-CN" altLang="en-US">
                <a:solidFill>
                  <a:srgbClr val="FFFFFF"/>
                </a:solidFill>
                <a:ea typeface="SimSun" pitchFamily="2" charset="-122"/>
              </a:rPr>
              <a:t>永久的应许</a:t>
            </a:r>
            <a:r>
              <a:rPr lang="en-US" altLang="zh-CN">
                <a:solidFill>
                  <a:srgbClr val="FFFFFF"/>
                </a:solidFill>
                <a:ea typeface="SimSun" pitchFamily="2" charset="-122"/>
              </a:rPr>
              <a:t>:</a:t>
            </a:r>
          </a:p>
          <a:p>
            <a:pPr>
              <a:buFontTx/>
              <a:buChar char="•"/>
            </a:pPr>
            <a:r>
              <a:rPr lang="zh-CN" altLang="en-US">
                <a:solidFill>
                  <a:srgbClr val="FFFFFF"/>
                </a:solidFill>
                <a:ea typeface="SimSun" pitchFamily="2" charset="-122"/>
              </a:rPr>
              <a:t>儿子 </a:t>
            </a:r>
            <a:r>
              <a:rPr lang="en-US" altLang="zh-CN">
                <a:solidFill>
                  <a:srgbClr val="FFFFFF"/>
                </a:solidFill>
                <a:ea typeface="SimSun" pitchFamily="2" charset="-122"/>
              </a:rPr>
              <a:t>(“</a:t>
            </a:r>
            <a:r>
              <a:rPr lang="zh-CN" altLang="en-US">
                <a:solidFill>
                  <a:srgbClr val="FFFFFF"/>
                </a:solidFill>
                <a:ea typeface="SimSun" pitchFamily="2" charset="-122"/>
              </a:rPr>
              <a:t>家室”永不遭废弃</a:t>
            </a:r>
            <a:r>
              <a:rPr lang="en-US" altLang="zh-CN">
                <a:solidFill>
                  <a:srgbClr val="FFFFFF"/>
                </a:solidFill>
                <a:ea typeface="SimSun" pitchFamily="2" charset="-122"/>
              </a:rPr>
              <a:t>)</a:t>
            </a:r>
          </a:p>
          <a:p>
            <a:pPr>
              <a:buFontTx/>
              <a:buChar char="•"/>
            </a:pPr>
            <a:r>
              <a:rPr lang="zh-CN" altLang="en-US">
                <a:solidFill>
                  <a:srgbClr val="FFFFFF"/>
                </a:solidFill>
                <a:ea typeface="SimSun" pitchFamily="2" charset="-122"/>
              </a:rPr>
              <a:t>国 </a:t>
            </a:r>
            <a:r>
              <a:rPr lang="en-US" altLang="zh-CN">
                <a:solidFill>
                  <a:srgbClr val="FFFFFF"/>
                </a:solidFill>
                <a:ea typeface="SimSun" pitchFamily="2" charset="-122"/>
              </a:rPr>
              <a:t>(</a:t>
            </a:r>
            <a:r>
              <a:rPr lang="zh-CN" altLang="en-US">
                <a:solidFill>
                  <a:srgbClr val="FFFFFF"/>
                </a:solidFill>
                <a:ea typeface="SimSun" pitchFamily="2" charset="-122"/>
              </a:rPr>
              <a:t>政治王朝</a:t>
            </a:r>
            <a:r>
              <a:rPr lang="en-US" altLang="zh-CN">
                <a:solidFill>
                  <a:srgbClr val="FFFFFF"/>
                </a:solidFill>
                <a:ea typeface="SimSun" pitchFamily="2" charset="-122"/>
              </a:rPr>
              <a:t>)</a:t>
            </a:r>
          </a:p>
          <a:p>
            <a:pPr>
              <a:buFontTx/>
              <a:buChar char="•"/>
            </a:pPr>
            <a:r>
              <a:rPr lang="zh-CN" altLang="en-US">
                <a:solidFill>
                  <a:srgbClr val="FFFFFF"/>
                </a:solidFill>
                <a:ea typeface="SimSun" pitchFamily="2" charset="-122"/>
              </a:rPr>
              <a:t>宝座 </a:t>
            </a:r>
            <a:r>
              <a:rPr lang="en-US" altLang="zh-CN">
                <a:solidFill>
                  <a:srgbClr val="FFFFFF"/>
                </a:solidFill>
                <a:ea typeface="SimSun" pitchFamily="2" charset="-122"/>
              </a:rPr>
              <a:t>(</a:t>
            </a:r>
            <a:r>
              <a:rPr lang="zh-CN" altLang="en-US">
                <a:solidFill>
                  <a:srgbClr val="FFFFFF"/>
                </a:solidFill>
                <a:ea typeface="SimSun" pitchFamily="2" charset="-122"/>
              </a:rPr>
              <a:t>后裔接续掌权</a:t>
            </a:r>
            <a:r>
              <a:rPr lang="en-US" altLang="zh-CN">
                <a:solidFill>
                  <a:srgbClr val="FFFFFF"/>
                </a:solidFill>
                <a:ea typeface="SimSun" pitchFamily="2" charset="-122"/>
              </a:rPr>
              <a:t>)</a:t>
            </a:r>
          </a:p>
          <a:p>
            <a:pPr>
              <a:buFontTx/>
              <a:buChar char="•"/>
            </a:pPr>
            <a:r>
              <a:rPr lang="zh-CN" altLang="en-US">
                <a:solidFill>
                  <a:srgbClr val="FFFFFF"/>
                </a:solidFill>
                <a:ea typeface="SimSun" pitchFamily="2" charset="-122"/>
              </a:rPr>
              <a:t>圣殿 </a:t>
            </a:r>
            <a:r>
              <a:rPr lang="en-US" altLang="zh-CN">
                <a:solidFill>
                  <a:srgbClr val="FFFFFF"/>
                </a:solidFill>
                <a:ea typeface="SimSun" pitchFamily="2" charset="-122"/>
              </a:rPr>
              <a:t>(</a:t>
            </a:r>
            <a:r>
              <a:rPr lang="zh-CN" altLang="en-US">
                <a:solidFill>
                  <a:srgbClr val="FFFFFF"/>
                </a:solidFill>
                <a:ea typeface="SimSun" pitchFamily="2" charset="-122"/>
              </a:rPr>
              <a:t>儿子来建造</a:t>
            </a:r>
            <a:r>
              <a:rPr lang="en-US" altLang="zh-CN">
                <a:solidFill>
                  <a:srgbClr val="FFFFFF"/>
                </a:solidFill>
                <a:ea typeface="SimSun" pitchFamily="2" charset="-122"/>
              </a:rPr>
              <a:t>)</a:t>
            </a:r>
          </a:p>
        </p:txBody>
      </p:sp>
      <p:sp>
        <p:nvSpPr>
          <p:cNvPr id="1556509" name="Rectangle 29"/>
          <p:cNvSpPr>
            <a:spLocks noChangeArrowheads="1"/>
          </p:cNvSpPr>
          <p:nvPr/>
        </p:nvSpPr>
        <p:spPr bwMode="auto">
          <a:xfrm>
            <a:off x="2270125" y="2519363"/>
            <a:ext cx="32004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r>
              <a:rPr lang="zh-CN" altLang="en-US">
                <a:solidFill>
                  <a:srgbClr val="FFFFFF"/>
                </a:solidFill>
                <a:ea typeface="SimSun" pitchFamily="2" charset="-122"/>
              </a:rPr>
              <a:t>创世记 </a:t>
            </a:r>
            <a:r>
              <a:rPr lang="en-US" altLang="zh-CN">
                <a:solidFill>
                  <a:srgbClr val="FFFFFF"/>
                </a:solidFill>
                <a:ea typeface="SimSun" pitchFamily="2" charset="-122"/>
              </a:rPr>
              <a:t>15:18 (</a:t>
            </a:r>
            <a:r>
              <a:rPr lang="zh-CN" altLang="en-US">
                <a:solidFill>
                  <a:srgbClr val="FFFFFF"/>
                </a:solidFill>
                <a:ea typeface="SimSun" pitchFamily="2" charset="-122"/>
              </a:rPr>
              <a:t>参：申</a:t>
            </a:r>
            <a:r>
              <a:rPr lang="en-US" altLang="zh-CN">
                <a:solidFill>
                  <a:srgbClr val="FFFFFF"/>
                </a:solidFill>
                <a:ea typeface="SimSun" pitchFamily="2" charset="-122"/>
              </a:rPr>
              <a:t>30:1-10)</a:t>
            </a:r>
            <a:r>
              <a:rPr lang="zh-CN" altLang="en-US">
                <a:solidFill>
                  <a:srgbClr val="FFFFFF"/>
                </a:solidFill>
                <a:ea typeface="SimSun" pitchFamily="2" charset="-122"/>
              </a:rPr>
              <a:t>的应许</a:t>
            </a:r>
            <a:r>
              <a:rPr lang="en-US" altLang="zh-CN">
                <a:solidFill>
                  <a:srgbClr val="FFFFFF"/>
                </a:solidFill>
                <a:ea typeface="SimSun" pitchFamily="2" charset="-122"/>
              </a:rPr>
              <a:t>:</a:t>
            </a:r>
          </a:p>
          <a:p>
            <a:pPr>
              <a:buFontTx/>
              <a:buChar char="•"/>
            </a:pPr>
            <a:r>
              <a:rPr lang="zh-CN" altLang="en-US">
                <a:solidFill>
                  <a:srgbClr val="FFFFFF"/>
                </a:solidFill>
                <a:ea typeface="SimSun" pitchFamily="2" charset="-122"/>
              </a:rPr>
              <a:t>从埃及哇地至幼发拉底河流域</a:t>
            </a:r>
            <a:r>
              <a:rPr lang="en-US" altLang="zh-CN">
                <a:solidFill>
                  <a:srgbClr val="FFFFFF"/>
                </a:solidFill>
                <a:ea typeface="SimSun" pitchFamily="2" charset="-122"/>
              </a:rPr>
              <a:t>(</a:t>
            </a:r>
            <a:r>
              <a:rPr lang="zh-CN" altLang="en-US">
                <a:solidFill>
                  <a:srgbClr val="FFFFFF"/>
                </a:solidFill>
                <a:ea typeface="SimSun" pitchFamily="2" charset="-122"/>
              </a:rPr>
              <a:t>赛</a:t>
            </a:r>
            <a:r>
              <a:rPr lang="en-US" altLang="zh-CN">
                <a:solidFill>
                  <a:srgbClr val="FFFFFF"/>
                </a:solidFill>
                <a:ea typeface="SimSun" pitchFamily="2" charset="-122"/>
              </a:rPr>
              <a:t>27:12)</a:t>
            </a:r>
          </a:p>
          <a:p>
            <a:pPr>
              <a:buFontTx/>
              <a:buChar char="•"/>
            </a:pPr>
            <a:r>
              <a:rPr lang="zh-CN" altLang="en-US">
                <a:solidFill>
                  <a:srgbClr val="FFFFFF"/>
                </a:solidFill>
                <a:ea typeface="SimSun" pitchFamily="2" charset="-122"/>
              </a:rPr>
              <a:t>被掳归回／重建之后，土地永久占有权</a:t>
            </a:r>
            <a:r>
              <a:rPr lang="en-US" altLang="zh-CN">
                <a:solidFill>
                  <a:srgbClr val="FFFFFF"/>
                </a:solidFill>
                <a:ea typeface="SimSun" pitchFamily="2" charset="-122"/>
              </a:rPr>
              <a:t>(</a:t>
            </a:r>
            <a:r>
              <a:rPr lang="zh-CN" altLang="en-US">
                <a:solidFill>
                  <a:srgbClr val="FFFFFF"/>
                </a:solidFill>
                <a:ea typeface="SimSun" pitchFamily="2" charset="-122"/>
              </a:rPr>
              <a:t>创</a:t>
            </a:r>
            <a:r>
              <a:rPr lang="en-US" altLang="zh-CN">
                <a:solidFill>
                  <a:srgbClr val="FFFFFF"/>
                </a:solidFill>
                <a:ea typeface="SimSun" pitchFamily="2" charset="-122"/>
              </a:rPr>
              <a:t>17:8) </a:t>
            </a:r>
          </a:p>
          <a:p>
            <a:pPr>
              <a:buFontTx/>
              <a:buChar char="•"/>
            </a:pPr>
            <a:r>
              <a:rPr lang="zh-CN" altLang="en-US">
                <a:solidFill>
                  <a:srgbClr val="FFFFFF"/>
                </a:solidFill>
                <a:ea typeface="SimSun" pitchFamily="2" charset="-122"/>
              </a:rPr>
              <a:t>因着巴勒斯坦地全世界蒙祝福 </a:t>
            </a:r>
            <a:r>
              <a:rPr lang="en-US" altLang="zh-CN">
                <a:solidFill>
                  <a:srgbClr val="FFFFFF"/>
                </a:solidFill>
                <a:ea typeface="SimSun" pitchFamily="2" charset="-122"/>
              </a:rPr>
              <a:t>(</a:t>
            </a:r>
            <a:r>
              <a:rPr lang="zh-CN" altLang="en-US">
                <a:solidFill>
                  <a:srgbClr val="FFFFFF"/>
                </a:solidFill>
                <a:ea typeface="SimSun" pitchFamily="2" charset="-122"/>
              </a:rPr>
              <a:t>赛</a:t>
            </a:r>
            <a:r>
              <a:rPr lang="en-US" altLang="zh-CN">
                <a:solidFill>
                  <a:srgbClr val="FFFFFF"/>
                </a:solidFill>
                <a:ea typeface="SimSun" pitchFamily="2" charset="-122"/>
              </a:rPr>
              <a:t>14:1-2)</a:t>
            </a:r>
          </a:p>
        </p:txBody>
      </p:sp>
      <p:sp>
        <p:nvSpPr>
          <p:cNvPr id="1556510" name="Rectangle 30"/>
          <p:cNvSpPr>
            <a:spLocks noChangeArrowheads="1"/>
          </p:cNvSpPr>
          <p:nvPr/>
        </p:nvSpPr>
        <p:spPr bwMode="auto">
          <a:xfrm>
            <a:off x="5726113" y="995363"/>
            <a:ext cx="1120775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zh-CN" alt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Sun" charset="0"/>
                <a:cs typeface="SimSun" charset="0"/>
              </a:rPr>
              <a:t>耶稣藉着教会以神奇的方式扩展张他的国度（太</a:t>
            </a:r>
            <a:r>
              <a:rPr lang="en-US" altLang="zh-CN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Sun" charset="0"/>
                <a:cs typeface="SimSun" charset="0"/>
              </a:rPr>
              <a:t>.13</a:t>
            </a:r>
            <a:r>
              <a:rPr lang="zh-CN" alt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Sun" charset="0"/>
                <a:cs typeface="SimSun" charset="0"/>
              </a:rPr>
              <a:t>）</a:t>
            </a:r>
            <a:endParaRPr lang="en-US" altLang="zh-CN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556511" name="Rectangle 31"/>
          <p:cNvSpPr>
            <a:spLocks noChangeArrowheads="1"/>
          </p:cNvSpPr>
          <p:nvPr/>
        </p:nvSpPr>
        <p:spPr bwMode="auto">
          <a:xfrm>
            <a:off x="4643438" y="987425"/>
            <a:ext cx="1076325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pPr algn="ctr"/>
            <a:r>
              <a:rPr lang="zh-CN" alt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2" charset="-122"/>
              </a:rPr>
              <a:t>以</a:t>
            </a:r>
            <a:r>
              <a:rPr lang="zh-CN" alt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2" charset="-122"/>
              </a:rPr>
              <a:t>色列拒绝弥赛亚国度的邀请</a:t>
            </a:r>
            <a:r>
              <a:rPr lang="en-US" altLang="zh-CN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2" charset="-122"/>
              </a:rPr>
              <a:t>(</a:t>
            </a:r>
            <a:r>
              <a:rPr lang="zh-CN" alt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2" charset="-122"/>
              </a:rPr>
              <a:t>太</a:t>
            </a:r>
            <a:r>
              <a:rPr lang="en-US" altLang="zh-CN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2" charset="-122"/>
              </a:rPr>
              <a:t>. 12:41-42; 23:37-39)</a:t>
            </a:r>
          </a:p>
        </p:txBody>
      </p:sp>
      <p:sp>
        <p:nvSpPr>
          <p:cNvPr id="1556512" name="Rectangle 32"/>
          <p:cNvSpPr>
            <a:spLocks noChangeArrowheads="1"/>
          </p:cNvSpPr>
          <p:nvPr/>
        </p:nvSpPr>
        <p:spPr bwMode="auto">
          <a:xfrm>
            <a:off x="6700838" y="989013"/>
            <a:ext cx="1076325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zh-CN" alt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Sun" charset="0"/>
                <a:cs typeface="SimSun" charset="0"/>
              </a:rPr>
              <a:t>基督得胜以色列的仇敌，以色列全家都要得救（罗</a:t>
            </a:r>
            <a:r>
              <a:rPr lang="en-US" altLang="zh-CN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Sun" charset="0"/>
                <a:cs typeface="SimSun" charset="0"/>
              </a:rPr>
              <a:t>11:26-27</a:t>
            </a:r>
            <a:r>
              <a:rPr lang="zh-CN" alt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Sun" charset="0"/>
                <a:cs typeface="SimSun" charset="0"/>
              </a:rPr>
              <a:t>）</a:t>
            </a:r>
            <a:endParaRPr lang="en-US" altLang="zh-CN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87070" name="AutoShape 33"/>
          <p:cNvSpPr>
            <a:spLocks noChangeArrowheads="1"/>
          </p:cNvSpPr>
          <p:nvPr/>
        </p:nvSpPr>
        <p:spPr bwMode="auto">
          <a:xfrm rot="-5400000">
            <a:off x="5849938" y="1503363"/>
            <a:ext cx="228600" cy="76200"/>
          </a:xfrm>
          <a:prstGeom prst="rightArrow">
            <a:avLst>
              <a:gd name="adj1" fmla="val 50000"/>
              <a:gd name="adj2" fmla="val 15001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endParaRPr lang="en-US" altLang="en-US" sz="24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7071" name="Rectangle 34"/>
          <p:cNvSpPr>
            <a:spLocks noChangeArrowheads="1"/>
          </p:cNvSpPr>
          <p:nvPr/>
        </p:nvSpPr>
        <p:spPr bwMode="auto">
          <a:xfrm>
            <a:off x="5778500" y="4495800"/>
            <a:ext cx="3297238" cy="1193800"/>
          </a:xfrm>
          <a:prstGeom prst="rect">
            <a:avLst/>
          </a:prstGeom>
          <a:gradFill rotWithShape="0">
            <a:gsLst>
              <a:gs pos="0">
                <a:srgbClr val="438E00"/>
              </a:gs>
              <a:gs pos="100000">
                <a:srgbClr val="D9E8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endParaRPr lang="en-US" altLang="en-US" sz="24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7072" name="Rectangle 35"/>
          <p:cNvSpPr>
            <a:spLocks noChangeArrowheads="1"/>
          </p:cNvSpPr>
          <p:nvPr/>
        </p:nvSpPr>
        <p:spPr bwMode="auto">
          <a:xfrm>
            <a:off x="5784850" y="2101850"/>
            <a:ext cx="1981200" cy="1244600"/>
          </a:xfrm>
          <a:prstGeom prst="rect">
            <a:avLst/>
          </a:prstGeom>
          <a:gradFill rotWithShape="0">
            <a:gsLst>
              <a:gs pos="0">
                <a:srgbClr val="3E040E"/>
              </a:gs>
              <a:gs pos="100000">
                <a:srgbClr val="CF0E30"/>
              </a:gs>
            </a:gsLst>
            <a:lin ang="0" scaled="1"/>
          </a:gradFill>
          <a:ln w="12700">
            <a:solidFill>
              <a:srgbClr val="372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endParaRPr lang="en-US" altLang="en-US" sz="24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7073" name="Rectangle 36"/>
          <p:cNvSpPr>
            <a:spLocks noChangeArrowheads="1"/>
          </p:cNvSpPr>
          <p:nvPr/>
        </p:nvSpPr>
        <p:spPr bwMode="auto">
          <a:xfrm>
            <a:off x="7688263" y="2103438"/>
            <a:ext cx="1384300" cy="1211262"/>
          </a:xfrm>
          <a:prstGeom prst="rect">
            <a:avLst/>
          </a:prstGeom>
          <a:solidFill>
            <a:srgbClr val="CF0E3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endParaRPr lang="en-US" altLang="en-US" sz="24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7074" name="Rectangle 37"/>
          <p:cNvSpPr>
            <a:spLocks noChangeArrowheads="1"/>
          </p:cNvSpPr>
          <p:nvPr/>
        </p:nvSpPr>
        <p:spPr bwMode="auto">
          <a:xfrm>
            <a:off x="5778500" y="3311525"/>
            <a:ext cx="3289300" cy="1193800"/>
          </a:xfrm>
          <a:prstGeom prst="rect">
            <a:avLst/>
          </a:prstGeom>
          <a:gradFill rotWithShape="0">
            <a:gsLst>
              <a:gs pos="0">
                <a:srgbClr val="371C00"/>
              </a:gs>
              <a:gs pos="100000">
                <a:srgbClr val="BA5D00"/>
              </a:gs>
            </a:gsLst>
            <a:lin ang="0" scaled="1"/>
          </a:gra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endParaRPr lang="en-US" altLang="en-US" sz="24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7075" name="Rectangle 38"/>
          <p:cNvSpPr>
            <a:spLocks noChangeArrowheads="1"/>
          </p:cNvSpPr>
          <p:nvPr/>
        </p:nvSpPr>
        <p:spPr bwMode="auto">
          <a:xfrm>
            <a:off x="5786438" y="2519363"/>
            <a:ext cx="171926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pPr algn="just"/>
            <a:r>
              <a:rPr lang="zh-CN" altLang="en-US">
                <a:solidFill>
                  <a:srgbClr val="FFFFFF"/>
                </a:solidFill>
                <a:ea typeface="SimSun" pitchFamily="2" charset="-122"/>
              </a:rPr>
              <a:t>以色列因着拒绝弥赛亚受审判被赶逐出应许之地 长达</a:t>
            </a:r>
            <a:r>
              <a:rPr lang="en-US" altLang="zh-CN">
                <a:solidFill>
                  <a:srgbClr val="FFFFFF"/>
                </a:solidFill>
                <a:ea typeface="SimSun" pitchFamily="2" charset="-122"/>
              </a:rPr>
              <a:t>19</a:t>
            </a:r>
            <a:r>
              <a:rPr lang="zh-CN" altLang="en-US">
                <a:solidFill>
                  <a:srgbClr val="FFFFFF"/>
                </a:solidFill>
                <a:ea typeface="SimSun" pitchFamily="2" charset="-122"/>
              </a:rPr>
              <a:t>世纪（主后</a:t>
            </a:r>
            <a:r>
              <a:rPr lang="en-US" altLang="zh-CN">
                <a:solidFill>
                  <a:srgbClr val="FFFFFF"/>
                </a:solidFill>
                <a:ea typeface="SimSun" pitchFamily="2" charset="-122"/>
              </a:rPr>
              <a:t>70</a:t>
            </a:r>
            <a:r>
              <a:rPr lang="zh-CN" altLang="en-US">
                <a:solidFill>
                  <a:srgbClr val="FFFFFF"/>
                </a:solidFill>
                <a:ea typeface="SimSun" pitchFamily="2" charset="-122"/>
              </a:rPr>
              <a:t>－</a:t>
            </a:r>
            <a:r>
              <a:rPr lang="en-US" altLang="zh-CN">
                <a:solidFill>
                  <a:srgbClr val="FFFFFF"/>
                </a:solidFill>
                <a:ea typeface="SimSun" pitchFamily="2" charset="-122"/>
              </a:rPr>
              <a:t>1948</a:t>
            </a:r>
            <a:r>
              <a:rPr lang="zh-CN" altLang="en-US">
                <a:solidFill>
                  <a:srgbClr val="FFFFFF"/>
                </a:solidFill>
                <a:ea typeface="SimSun" pitchFamily="2" charset="-122"/>
              </a:rPr>
              <a:t>）现在部分恢复（结</a:t>
            </a:r>
            <a:r>
              <a:rPr lang="en-US" altLang="zh-CN">
                <a:solidFill>
                  <a:srgbClr val="FFFFFF"/>
                </a:solidFill>
                <a:ea typeface="SimSun" pitchFamily="2" charset="-122"/>
              </a:rPr>
              <a:t>37:1-7</a:t>
            </a:r>
            <a:r>
              <a:rPr lang="zh-CN" altLang="en-US">
                <a:solidFill>
                  <a:srgbClr val="FFFFFF"/>
                </a:solidFill>
                <a:ea typeface="SimSun" pitchFamily="2" charset="-122"/>
              </a:rPr>
              <a:t>）</a:t>
            </a:r>
            <a:endParaRPr lang="en-US" altLang="zh-CN">
              <a:solidFill>
                <a:srgbClr val="FFFFFF"/>
              </a:solidFill>
              <a:ea typeface="SimSun" pitchFamily="2" charset="-122"/>
            </a:endParaRPr>
          </a:p>
        </p:txBody>
      </p:sp>
      <p:sp>
        <p:nvSpPr>
          <p:cNvPr id="87076" name="Rectangle 39"/>
          <p:cNvSpPr>
            <a:spLocks noChangeArrowheads="1"/>
          </p:cNvSpPr>
          <p:nvPr/>
        </p:nvSpPr>
        <p:spPr bwMode="auto">
          <a:xfrm>
            <a:off x="6022975" y="3429000"/>
            <a:ext cx="12541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pPr algn="ctr"/>
            <a:r>
              <a:rPr lang="zh-CN" altLang="en-US">
                <a:solidFill>
                  <a:srgbClr val="FFFFFF"/>
                </a:solidFill>
                <a:ea typeface="SimSun" pitchFamily="2" charset="-122"/>
              </a:rPr>
              <a:t>基督是教会的头，教会是属灵的圣殿（</a:t>
            </a:r>
            <a:r>
              <a:rPr lang="en-US" altLang="zh-CN">
                <a:solidFill>
                  <a:srgbClr val="FFFFFF"/>
                </a:solidFill>
                <a:ea typeface="SimSun" pitchFamily="2" charset="-122"/>
              </a:rPr>
              <a:t>2:19-22; </a:t>
            </a:r>
            <a:r>
              <a:rPr lang="zh-CN" altLang="en-US">
                <a:solidFill>
                  <a:srgbClr val="FFFFFF"/>
                </a:solidFill>
                <a:ea typeface="SimSun" pitchFamily="2" charset="-122"/>
              </a:rPr>
              <a:t>林后</a:t>
            </a:r>
            <a:r>
              <a:rPr lang="en-US" altLang="zh-CN">
                <a:solidFill>
                  <a:srgbClr val="FFFFFF"/>
                </a:solidFill>
                <a:ea typeface="SimSun" pitchFamily="2" charset="-122"/>
              </a:rPr>
              <a:t>6:16)</a:t>
            </a:r>
          </a:p>
        </p:txBody>
      </p:sp>
      <p:sp>
        <p:nvSpPr>
          <p:cNvPr id="87077" name="Rectangle 40"/>
          <p:cNvSpPr>
            <a:spLocks noChangeArrowheads="1"/>
          </p:cNvSpPr>
          <p:nvPr/>
        </p:nvSpPr>
        <p:spPr bwMode="auto">
          <a:xfrm>
            <a:off x="5903913" y="4891088"/>
            <a:ext cx="1397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pPr algn="ctr"/>
            <a:r>
              <a:rPr lang="zh-CN" altLang="en-US">
                <a:solidFill>
                  <a:srgbClr val="000A0D"/>
                </a:solidFill>
                <a:ea typeface="SimSun" pitchFamily="2" charset="-122"/>
              </a:rPr>
              <a:t>新约前三项取代摩西律法（路</a:t>
            </a:r>
            <a:r>
              <a:rPr lang="en-US" altLang="zh-CN">
                <a:solidFill>
                  <a:srgbClr val="000A0D"/>
                </a:solidFill>
                <a:ea typeface="SimSun" pitchFamily="2" charset="-122"/>
              </a:rPr>
              <a:t>22:20; </a:t>
            </a:r>
            <a:r>
              <a:rPr lang="zh-CN" altLang="en-US">
                <a:solidFill>
                  <a:srgbClr val="000A0D"/>
                </a:solidFill>
                <a:ea typeface="SimSun" pitchFamily="2" charset="-122"/>
              </a:rPr>
              <a:t>林后</a:t>
            </a:r>
            <a:r>
              <a:rPr lang="en-US" altLang="zh-CN">
                <a:solidFill>
                  <a:srgbClr val="000A0D"/>
                </a:solidFill>
                <a:ea typeface="SimSun" pitchFamily="2" charset="-122"/>
              </a:rPr>
              <a:t>3:6)</a:t>
            </a:r>
          </a:p>
        </p:txBody>
      </p:sp>
      <p:sp>
        <p:nvSpPr>
          <p:cNvPr id="87078" name="AutoShape 41"/>
          <p:cNvSpPr>
            <a:spLocks noChangeArrowheads="1"/>
          </p:cNvSpPr>
          <p:nvPr/>
        </p:nvSpPr>
        <p:spPr bwMode="auto">
          <a:xfrm rot="16200000" flipH="1">
            <a:off x="7551738" y="1516063"/>
            <a:ext cx="228600" cy="76200"/>
          </a:xfrm>
          <a:prstGeom prst="rightArrow">
            <a:avLst>
              <a:gd name="adj1" fmla="val 50000"/>
              <a:gd name="adj2" fmla="val 15001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endParaRPr lang="en-US" altLang="en-US" sz="24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7079" name="Line 42"/>
          <p:cNvSpPr>
            <a:spLocks noChangeShapeType="1"/>
          </p:cNvSpPr>
          <p:nvPr/>
        </p:nvSpPr>
        <p:spPr bwMode="auto">
          <a:xfrm>
            <a:off x="7675563" y="1689100"/>
            <a:ext cx="0" cy="4038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7080" name="Rectangle 43"/>
          <p:cNvSpPr>
            <a:spLocks noChangeArrowheads="1"/>
          </p:cNvSpPr>
          <p:nvPr/>
        </p:nvSpPr>
        <p:spPr bwMode="auto">
          <a:xfrm>
            <a:off x="7553325" y="2136775"/>
            <a:ext cx="15906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pPr algn="ctr"/>
            <a:r>
              <a:rPr lang="zh-CN" altLang="en-US" sz="900">
                <a:solidFill>
                  <a:srgbClr val="FFFFFF"/>
                </a:solidFill>
                <a:ea typeface="SimSun" pitchFamily="2" charset="-122"/>
              </a:rPr>
              <a:t>弥赛亚国度</a:t>
            </a:r>
          </a:p>
        </p:txBody>
      </p:sp>
      <p:sp>
        <p:nvSpPr>
          <p:cNvPr id="87081" name="Line 44"/>
          <p:cNvSpPr>
            <a:spLocks noChangeShapeType="1"/>
          </p:cNvSpPr>
          <p:nvPr/>
        </p:nvSpPr>
        <p:spPr bwMode="auto">
          <a:xfrm>
            <a:off x="8458200" y="2057400"/>
            <a:ext cx="0" cy="3657600"/>
          </a:xfrm>
          <a:prstGeom prst="line">
            <a:avLst/>
          </a:prstGeom>
          <a:noFill/>
          <a:ln w="12700">
            <a:solidFill>
              <a:srgbClr val="6E004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7082" name="Rectangle 45"/>
          <p:cNvSpPr>
            <a:spLocks noChangeArrowheads="1"/>
          </p:cNvSpPr>
          <p:nvPr/>
        </p:nvSpPr>
        <p:spPr bwMode="auto">
          <a:xfrm>
            <a:off x="7620000" y="2273300"/>
            <a:ext cx="1458913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pPr algn="ctr"/>
            <a:r>
              <a:rPr lang="zh-CN" altLang="en-US">
                <a:solidFill>
                  <a:srgbClr val="FFFFFF"/>
                </a:solidFill>
                <a:ea typeface="SimSun" pitchFamily="2" charset="-122"/>
              </a:rPr>
              <a:t>千禧年永恒</a:t>
            </a:r>
            <a:endParaRPr lang="en-US" altLang="zh-CN">
              <a:solidFill>
                <a:srgbClr val="FFFFFF"/>
              </a:solidFill>
              <a:ea typeface="SimSun" pitchFamily="2" charset="-122"/>
            </a:endParaRPr>
          </a:p>
        </p:txBody>
      </p:sp>
      <p:sp>
        <p:nvSpPr>
          <p:cNvPr id="87083" name="Rectangle 46"/>
          <p:cNvSpPr>
            <a:spLocks noChangeArrowheads="1"/>
          </p:cNvSpPr>
          <p:nvPr/>
        </p:nvSpPr>
        <p:spPr bwMode="auto">
          <a:xfrm>
            <a:off x="7627938" y="2451100"/>
            <a:ext cx="911225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pPr algn="just"/>
            <a:r>
              <a:rPr lang="zh-CN" altLang="en-US">
                <a:solidFill>
                  <a:srgbClr val="FFFFFF"/>
                </a:solidFill>
                <a:ea typeface="SimSun" pitchFamily="2" charset="-122"/>
              </a:rPr>
              <a:t>完全恢复（结</a:t>
            </a:r>
            <a:r>
              <a:rPr lang="en-US" altLang="zh-CN">
                <a:solidFill>
                  <a:srgbClr val="FFFFFF"/>
                </a:solidFill>
                <a:ea typeface="SimSun" pitchFamily="2" charset="-122"/>
              </a:rPr>
              <a:t>37:8-28) </a:t>
            </a:r>
            <a:r>
              <a:rPr lang="zh-CN" altLang="en-US">
                <a:solidFill>
                  <a:srgbClr val="FFFFFF"/>
                </a:solidFill>
                <a:ea typeface="SimSun" pitchFamily="2" charset="-122"/>
              </a:rPr>
              <a:t>耶路撒冷世界的首府</a:t>
            </a:r>
            <a:r>
              <a:rPr lang="en-US" altLang="zh-CN">
                <a:solidFill>
                  <a:srgbClr val="FFFFFF"/>
                </a:solidFill>
                <a:ea typeface="SimSun" pitchFamily="2" charset="-122"/>
              </a:rPr>
              <a:t>(</a:t>
            </a:r>
            <a:r>
              <a:rPr lang="zh-CN" altLang="en-US">
                <a:solidFill>
                  <a:srgbClr val="FFFFFF"/>
                </a:solidFill>
                <a:ea typeface="SimSun" pitchFamily="2" charset="-122"/>
              </a:rPr>
              <a:t>赛 </a:t>
            </a:r>
            <a:r>
              <a:rPr lang="en-US" altLang="zh-CN">
                <a:solidFill>
                  <a:srgbClr val="FFFFFF"/>
                </a:solidFill>
                <a:ea typeface="SimSun" pitchFamily="2" charset="-122"/>
              </a:rPr>
              <a:t>2:1-5)</a:t>
            </a:r>
          </a:p>
        </p:txBody>
      </p:sp>
      <p:sp>
        <p:nvSpPr>
          <p:cNvPr id="87084" name="Rectangle 47"/>
          <p:cNvSpPr>
            <a:spLocks noChangeArrowheads="1"/>
          </p:cNvSpPr>
          <p:nvPr/>
        </p:nvSpPr>
        <p:spPr bwMode="auto">
          <a:xfrm>
            <a:off x="8380413" y="2633663"/>
            <a:ext cx="9445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pPr algn="ctr"/>
            <a:r>
              <a:rPr lang="zh-CN" altLang="en-US">
                <a:solidFill>
                  <a:srgbClr val="FFFFFF"/>
                </a:solidFill>
                <a:ea typeface="SimSun" pitchFamily="2" charset="-122"/>
              </a:rPr>
              <a:t>新耶路撒冷</a:t>
            </a:r>
          </a:p>
          <a:p>
            <a:pPr algn="ctr"/>
            <a:r>
              <a:rPr lang="en-US" altLang="zh-CN">
                <a:solidFill>
                  <a:srgbClr val="FFFFFF"/>
                </a:solidFill>
                <a:ea typeface="SimSun" pitchFamily="2" charset="-122"/>
              </a:rPr>
              <a:t>(</a:t>
            </a:r>
            <a:r>
              <a:rPr lang="zh-CN" altLang="en-US">
                <a:solidFill>
                  <a:srgbClr val="FFFFFF"/>
                </a:solidFill>
                <a:ea typeface="SimSun" pitchFamily="2" charset="-122"/>
              </a:rPr>
              <a:t>启</a:t>
            </a:r>
            <a:r>
              <a:rPr lang="en-US" altLang="zh-CN">
                <a:solidFill>
                  <a:srgbClr val="FFFFFF"/>
                </a:solidFill>
                <a:ea typeface="SimSun" pitchFamily="2" charset="-122"/>
              </a:rPr>
              <a:t> 21)</a:t>
            </a:r>
          </a:p>
        </p:txBody>
      </p:sp>
      <p:sp>
        <p:nvSpPr>
          <p:cNvPr id="87085" name="Rectangle 48"/>
          <p:cNvSpPr>
            <a:spLocks noChangeArrowheads="1"/>
          </p:cNvSpPr>
          <p:nvPr/>
        </p:nvSpPr>
        <p:spPr bwMode="auto">
          <a:xfrm>
            <a:off x="7693025" y="3429000"/>
            <a:ext cx="80327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pPr algn="just"/>
            <a:r>
              <a:rPr lang="zh-CN" altLang="en-US">
                <a:solidFill>
                  <a:srgbClr val="FFFFFF"/>
                </a:solidFill>
                <a:ea typeface="SimSun" pitchFamily="2" charset="-122"/>
              </a:rPr>
              <a:t>基督作王与众圣徒统治全世界</a:t>
            </a:r>
            <a:endParaRPr lang="en-US" altLang="zh-CN">
              <a:solidFill>
                <a:srgbClr val="FFFFFF"/>
              </a:solidFill>
              <a:ea typeface="SimSun" pitchFamily="2" charset="-122"/>
            </a:endParaRPr>
          </a:p>
        </p:txBody>
      </p:sp>
      <p:sp>
        <p:nvSpPr>
          <p:cNvPr id="87086" name="Rectangle 49"/>
          <p:cNvSpPr>
            <a:spLocks noChangeArrowheads="1"/>
          </p:cNvSpPr>
          <p:nvPr/>
        </p:nvSpPr>
        <p:spPr bwMode="auto">
          <a:xfrm>
            <a:off x="7818438" y="987425"/>
            <a:ext cx="10763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pPr algn="ctr"/>
            <a:r>
              <a:rPr lang="zh-CN" altLang="en-US">
                <a:solidFill>
                  <a:srgbClr val="FFFFFF"/>
                </a:solidFill>
                <a:ea typeface="SimSun" pitchFamily="2" charset="-122"/>
              </a:rPr>
              <a:t>基督与众圣徒一同掌权（弗</a:t>
            </a:r>
            <a:r>
              <a:rPr lang="en-US" altLang="zh-CN">
                <a:solidFill>
                  <a:srgbClr val="FFFFFF"/>
                </a:solidFill>
                <a:ea typeface="SimSun" pitchFamily="2" charset="-122"/>
              </a:rPr>
              <a:t>1:9-10; </a:t>
            </a:r>
            <a:r>
              <a:rPr lang="zh-CN" altLang="en-US">
                <a:solidFill>
                  <a:srgbClr val="FFFFFF"/>
                </a:solidFill>
                <a:ea typeface="SimSun" pitchFamily="2" charset="-122"/>
              </a:rPr>
              <a:t>启</a:t>
            </a:r>
            <a:r>
              <a:rPr lang="en-US" altLang="zh-CN">
                <a:solidFill>
                  <a:srgbClr val="FFFFFF"/>
                </a:solidFill>
                <a:ea typeface="SimSun" pitchFamily="2" charset="-122"/>
              </a:rPr>
              <a:t>20:1-6; 22:5</a:t>
            </a:r>
            <a:r>
              <a:rPr lang="zh-CN" altLang="en-US">
                <a:solidFill>
                  <a:srgbClr val="FFFFFF"/>
                </a:solidFill>
                <a:ea typeface="SimSun" pitchFamily="2" charset="-122"/>
              </a:rPr>
              <a:t>下）</a:t>
            </a:r>
            <a:endParaRPr lang="en-US" altLang="zh-CN">
              <a:solidFill>
                <a:srgbClr val="FFFFFF"/>
              </a:solidFill>
              <a:ea typeface="SimSun" pitchFamily="2" charset="-122"/>
            </a:endParaRPr>
          </a:p>
        </p:txBody>
      </p:sp>
      <p:grpSp>
        <p:nvGrpSpPr>
          <p:cNvPr id="87087" name="Group 50"/>
          <p:cNvGrpSpPr>
            <a:grpSpLocks/>
          </p:cNvGrpSpPr>
          <p:nvPr/>
        </p:nvGrpSpPr>
        <p:grpSpPr bwMode="auto">
          <a:xfrm>
            <a:off x="4648200" y="5105400"/>
            <a:ext cx="76200" cy="304800"/>
            <a:chOff x="2928" y="3216"/>
            <a:chExt cx="48" cy="192"/>
          </a:xfrm>
        </p:grpSpPr>
        <p:sp>
          <p:nvSpPr>
            <p:cNvPr id="87140" name="Line 51"/>
            <p:cNvSpPr>
              <a:spLocks noChangeShapeType="1"/>
            </p:cNvSpPr>
            <p:nvPr/>
          </p:nvSpPr>
          <p:spPr bwMode="auto">
            <a:xfrm>
              <a:off x="2928" y="3216"/>
              <a:ext cx="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7141" name="Line 52"/>
            <p:cNvSpPr>
              <a:spLocks noChangeShapeType="1"/>
            </p:cNvSpPr>
            <p:nvPr/>
          </p:nvSpPr>
          <p:spPr bwMode="auto">
            <a:xfrm>
              <a:off x="2928" y="3408"/>
              <a:ext cx="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7142" name="Line 53"/>
            <p:cNvSpPr>
              <a:spLocks noChangeShapeType="1"/>
            </p:cNvSpPr>
            <p:nvPr/>
          </p:nvSpPr>
          <p:spPr bwMode="auto">
            <a:xfrm>
              <a:off x="2976" y="321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7088" name="Group 54"/>
          <p:cNvGrpSpPr>
            <a:grpSpLocks/>
          </p:cNvGrpSpPr>
          <p:nvPr/>
        </p:nvGrpSpPr>
        <p:grpSpPr bwMode="auto">
          <a:xfrm>
            <a:off x="4876800" y="5426075"/>
            <a:ext cx="76200" cy="212725"/>
            <a:chOff x="3072" y="3418"/>
            <a:chExt cx="48" cy="134"/>
          </a:xfrm>
        </p:grpSpPr>
        <p:sp>
          <p:nvSpPr>
            <p:cNvPr id="87137" name="Line 55"/>
            <p:cNvSpPr>
              <a:spLocks noChangeShapeType="1"/>
            </p:cNvSpPr>
            <p:nvPr/>
          </p:nvSpPr>
          <p:spPr bwMode="auto">
            <a:xfrm>
              <a:off x="3072" y="3418"/>
              <a:ext cx="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7138" name="Line 56"/>
            <p:cNvSpPr>
              <a:spLocks noChangeShapeType="1"/>
            </p:cNvSpPr>
            <p:nvPr/>
          </p:nvSpPr>
          <p:spPr bwMode="auto">
            <a:xfrm>
              <a:off x="3072" y="3552"/>
              <a:ext cx="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7139" name="Line 57"/>
            <p:cNvSpPr>
              <a:spLocks noChangeShapeType="1"/>
            </p:cNvSpPr>
            <p:nvPr/>
          </p:nvSpPr>
          <p:spPr bwMode="auto">
            <a:xfrm>
              <a:off x="3120" y="3418"/>
              <a:ext cx="0" cy="13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7089" name="Rectangle 58"/>
          <p:cNvSpPr>
            <a:spLocks noChangeArrowheads="1"/>
          </p:cNvSpPr>
          <p:nvPr/>
        </p:nvSpPr>
        <p:spPr bwMode="auto">
          <a:xfrm rot="-5400000">
            <a:off x="1504951" y="2586037"/>
            <a:ext cx="5905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r>
              <a:rPr lang="zh-CN" altLang="en-US" sz="1600" b="1">
                <a:solidFill>
                  <a:srgbClr val="FFFFFF"/>
                </a:solidFill>
                <a:latin typeface="Nadianne" charset="0"/>
                <a:ea typeface="SimSun" pitchFamily="2" charset="-122"/>
              </a:rPr>
              <a:t>土地</a:t>
            </a:r>
          </a:p>
        </p:txBody>
      </p:sp>
      <p:sp>
        <p:nvSpPr>
          <p:cNvPr id="87090" name="Rectangle 59"/>
          <p:cNvSpPr>
            <a:spLocks noChangeArrowheads="1"/>
          </p:cNvSpPr>
          <p:nvPr/>
        </p:nvSpPr>
        <p:spPr bwMode="auto">
          <a:xfrm rot="-5400000">
            <a:off x="1889126" y="3760787"/>
            <a:ext cx="5905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r>
              <a:rPr lang="zh-CN" altLang="en-US" sz="1600" b="1">
                <a:solidFill>
                  <a:srgbClr val="FFFFFF"/>
                </a:solidFill>
                <a:latin typeface="Nadianne" charset="0"/>
                <a:ea typeface="SimSun" pitchFamily="2" charset="-122"/>
              </a:rPr>
              <a:t>后裔</a:t>
            </a:r>
          </a:p>
        </p:txBody>
      </p:sp>
      <p:sp>
        <p:nvSpPr>
          <p:cNvPr id="87091" name="Rectangle 60"/>
          <p:cNvSpPr>
            <a:spLocks noChangeArrowheads="1"/>
          </p:cNvSpPr>
          <p:nvPr/>
        </p:nvSpPr>
        <p:spPr bwMode="auto">
          <a:xfrm rot="-5400000">
            <a:off x="2554288" y="5145087"/>
            <a:ext cx="5905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r>
              <a:rPr lang="zh-CN" altLang="en-US" sz="1600" b="1">
                <a:solidFill>
                  <a:srgbClr val="FFFFFF"/>
                </a:solidFill>
                <a:latin typeface="Nadianne" charset="0"/>
                <a:ea typeface="SimSun" pitchFamily="2" charset="-122"/>
              </a:rPr>
              <a:t>祝福</a:t>
            </a:r>
          </a:p>
        </p:txBody>
      </p:sp>
      <p:sp>
        <p:nvSpPr>
          <p:cNvPr id="87092" name="Rectangle 61"/>
          <p:cNvSpPr>
            <a:spLocks noChangeArrowheads="1"/>
          </p:cNvSpPr>
          <p:nvPr/>
        </p:nvSpPr>
        <p:spPr bwMode="auto">
          <a:xfrm rot="-5400000">
            <a:off x="1069975" y="3783013"/>
            <a:ext cx="9620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r>
              <a:rPr lang="zh-CN" altLang="en-US" b="1">
                <a:solidFill>
                  <a:srgbClr val="FFFFFF"/>
                </a:solidFill>
                <a:ea typeface="SimSun" pitchFamily="2" charset="-122"/>
              </a:rPr>
              <a:t>创世记 </a:t>
            </a:r>
            <a:r>
              <a:rPr lang="en-US" altLang="zh-CN" b="1">
                <a:solidFill>
                  <a:srgbClr val="FFFFFF"/>
                </a:solidFill>
                <a:ea typeface="SimSun" pitchFamily="2" charset="-122"/>
              </a:rPr>
              <a:t>12:1-3</a:t>
            </a:r>
          </a:p>
        </p:txBody>
      </p:sp>
      <p:sp>
        <p:nvSpPr>
          <p:cNvPr id="87093" name="Rectangle 62"/>
          <p:cNvSpPr>
            <a:spLocks noChangeArrowheads="1"/>
          </p:cNvSpPr>
          <p:nvPr/>
        </p:nvSpPr>
        <p:spPr bwMode="auto">
          <a:xfrm>
            <a:off x="8385175" y="3429000"/>
            <a:ext cx="750888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pPr algn="ctr"/>
            <a:r>
              <a:rPr lang="en-US" altLang="zh-CN">
                <a:solidFill>
                  <a:srgbClr val="FFFFFF"/>
                </a:solidFill>
                <a:ea typeface="MS PGothic" pitchFamily="34" charset="-128"/>
              </a:rPr>
              <a:t> </a:t>
            </a:r>
            <a:r>
              <a:rPr lang="zh-CN" altLang="en-US">
                <a:solidFill>
                  <a:srgbClr val="FFFFFF"/>
                </a:solidFill>
                <a:ea typeface="SimSun" pitchFamily="2" charset="-122"/>
              </a:rPr>
              <a:t>基督将国度呈递给天父（林前</a:t>
            </a:r>
            <a:r>
              <a:rPr lang="en-US" altLang="zh-CN">
                <a:solidFill>
                  <a:srgbClr val="FFFFFF"/>
                </a:solidFill>
                <a:ea typeface="SimSun" pitchFamily="2" charset="-122"/>
              </a:rPr>
              <a:t>15:24</a:t>
            </a:r>
            <a:r>
              <a:rPr lang="zh-CN" altLang="en-US">
                <a:solidFill>
                  <a:srgbClr val="FFFFFF"/>
                </a:solidFill>
                <a:ea typeface="SimSun" pitchFamily="2" charset="-122"/>
              </a:rPr>
              <a:t>）</a:t>
            </a:r>
            <a:endParaRPr lang="en-US" altLang="zh-CN">
              <a:solidFill>
                <a:srgbClr val="FFFFFF"/>
              </a:solidFill>
              <a:ea typeface="SimSun" pitchFamily="2" charset="-122"/>
            </a:endParaRPr>
          </a:p>
        </p:txBody>
      </p:sp>
      <p:grpSp>
        <p:nvGrpSpPr>
          <p:cNvPr id="87094" name="Group 63"/>
          <p:cNvGrpSpPr>
            <a:grpSpLocks/>
          </p:cNvGrpSpPr>
          <p:nvPr/>
        </p:nvGrpSpPr>
        <p:grpSpPr bwMode="auto">
          <a:xfrm>
            <a:off x="7823200" y="1676400"/>
            <a:ext cx="611188" cy="450850"/>
            <a:chOff x="4928" y="1056"/>
            <a:chExt cx="385" cy="284"/>
          </a:xfrm>
        </p:grpSpPr>
        <p:sp>
          <p:nvSpPr>
            <p:cNvPr id="87132" name="Freeform 64"/>
            <p:cNvSpPr>
              <a:spLocks/>
            </p:cNvSpPr>
            <p:nvPr/>
          </p:nvSpPr>
          <p:spPr bwMode="auto">
            <a:xfrm>
              <a:off x="4928" y="1056"/>
              <a:ext cx="385" cy="193"/>
            </a:xfrm>
            <a:custGeom>
              <a:avLst/>
              <a:gdLst>
                <a:gd name="T0" fmla="*/ 0 w 385"/>
                <a:gd name="T1" fmla="*/ 192 h 193"/>
                <a:gd name="T2" fmla="*/ 48 w 385"/>
                <a:gd name="T3" fmla="*/ 0 h 193"/>
                <a:gd name="T4" fmla="*/ 96 w 385"/>
                <a:gd name="T5" fmla="*/ 96 h 193"/>
                <a:gd name="T6" fmla="*/ 100 w 385"/>
                <a:gd name="T7" fmla="*/ 98 h 193"/>
                <a:gd name="T8" fmla="*/ 144 w 385"/>
                <a:gd name="T9" fmla="*/ 0 h 193"/>
                <a:gd name="T10" fmla="*/ 192 w 385"/>
                <a:gd name="T11" fmla="*/ 96 h 193"/>
                <a:gd name="T12" fmla="*/ 240 w 385"/>
                <a:gd name="T13" fmla="*/ 0 h 193"/>
                <a:gd name="T14" fmla="*/ 288 w 385"/>
                <a:gd name="T15" fmla="*/ 96 h 193"/>
                <a:gd name="T16" fmla="*/ 336 w 385"/>
                <a:gd name="T17" fmla="*/ 0 h 193"/>
                <a:gd name="T18" fmla="*/ 384 w 385"/>
                <a:gd name="T19" fmla="*/ 192 h 19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5"/>
                <a:gd name="T31" fmla="*/ 0 h 193"/>
                <a:gd name="T32" fmla="*/ 385 w 385"/>
                <a:gd name="T33" fmla="*/ 193 h 19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5" h="193">
                  <a:moveTo>
                    <a:pt x="0" y="192"/>
                  </a:moveTo>
                  <a:lnTo>
                    <a:pt x="48" y="0"/>
                  </a:lnTo>
                  <a:lnTo>
                    <a:pt x="96" y="96"/>
                  </a:lnTo>
                  <a:lnTo>
                    <a:pt x="100" y="98"/>
                  </a:lnTo>
                  <a:lnTo>
                    <a:pt x="144" y="0"/>
                  </a:lnTo>
                  <a:lnTo>
                    <a:pt x="192" y="96"/>
                  </a:lnTo>
                  <a:lnTo>
                    <a:pt x="240" y="0"/>
                  </a:lnTo>
                  <a:lnTo>
                    <a:pt x="288" y="96"/>
                  </a:lnTo>
                  <a:lnTo>
                    <a:pt x="336" y="0"/>
                  </a:lnTo>
                  <a:lnTo>
                    <a:pt x="384" y="192"/>
                  </a:lnTo>
                </a:path>
              </a:pathLst>
            </a:custGeom>
            <a:solidFill>
              <a:schemeClr val="fol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33" name="Rectangle 65"/>
            <p:cNvSpPr>
              <a:spLocks noChangeArrowheads="1"/>
            </p:cNvSpPr>
            <p:nvPr/>
          </p:nvSpPr>
          <p:spPr bwMode="auto">
            <a:xfrm>
              <a:off x="4928" y="1248"/>
              <a:ext cx="384" cy="4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9pPr>
            </a:lstStyle>
            <a:p>
              <a:endParaRPr lang="en-US" altLang="en-US" sz="240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87134" name="Oval 66"/>
            <p:cNvSpPr>
              <a:spLocks noChangeArrowheads="1"/>
            </p:cNvSpPr>
            <p:nvPr/>
          </p:nvSpPr>
          <p:spPr bwMode="auto">
            <a:xfrm>
              <a:off x="4932" y="1252"/>
              <a:ext cx="376" cy="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9pPr>
            </a:lstStyle>
            <a:p>
              <a:endParaRPr lang="en-US" altLang="en-US" sz="240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87135" name="Line 67"/>
            <p:cNvSpPr>
              <a:spLocks noChangeShapeType="1"/>
            </p:cNvSpPr>
            <p:nvPr/>
          </p:nvSpPr>
          <p:spPr bwMode="auto">
            <a:xfrm>
              <a:off x="4928" y="1248"/>
              <a:ext cx="0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7136" name="Line 68"/>
            <p:cNvSpPr>
              <a:spLocks noChangeShapeType="1"/>
            </p:cNvSpPr>
            <p:nvPr/>
          </p:nvSpPr>
          <p:spPr bwMode="auto">
            <a:xfrm>
              <a:off x="5312" y="1248"/>
              <a:ext cx="0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7095" name="Group 69"/>
          <p:cNvGrpSpPr>
            <a:grpSpLocks/>
          </p:cNvGrpSpPr>
          <p:nvPr/>
        </p:nvGrpSpPr>
        <p:grpSpPr bwMode="auto">
          <a:xfrm>
            <a:off x="4800600" y="5203825"/>
            <a:ext cx="1184275" cy="104775"/>
            <a:chOff x="3024" y="3278"/>
            <a:chExt cx="746" cy="66"/>
          </a:xfrm>
        </p:grpSpPr>
        <p:sp>
          <p:nvSpPr>
            <p:cNvPr id="87130" name="Line 70"/>
            <p:cNvSpPr>
              <a:spLocks noChangeShapeType="1"/>
            </p:cNvSpPr>
            <p:nvPr/>
          </p:nvSpPr>
          <p:spPr bwMode="auto">
            <a:xfrm>
              <a:off x="3024" y="3312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7131" name="AutoShape 71"/>
            <p:cNvSpPr>
              <a:spLocks noChangeArrowheads="1"/>
            </p:cNvSpPr>
            <p:nvPr/>
          </p:nvSpPr>
          <p:spPr bwMode="auto">
            <a:xfrm rot="5400000">
              <a:off x="3717" y="3291"/>
              <a:ext cx="66" cy="40"/>
            </a:xfrm>
            <a:prstGeom prst="triangle">
              <a:avLst>
                <a:gd name="adj" fmla="val 49995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9pPr>
            </a:lstStyle>
            <a:p>
              <a:endParaRPr lang="en-US" altLang="en-US" sz="240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</p:grpSp>
      <p:grpSp>
        <p:nvGrpSpPr>
          <p:cNvPr id="87096" name="Group 72"/>
          <p:cNvGrpSpPr>
            <a:grpSpLocks/>
          </p:cNvGrpSpPr>
          <p:nvPr/>
        </p:nvGrpSpPr>
        <p:grpSpPr bwMode="auto">
          <a:xfrm>
            <a:off x="4954588" y="5489575"/>
            <a:ext cx="3001962" cy="104775"/>
            <a:chOff x="3168" y="3458"/>
            <a:chExt cx="1891" cy="66"/>
          </a:xfrm>
        </p:grpSpPr>
        <p:sp>
          <p:nvSpPr>
            <p:cNvPr id="87128" name="Line 73"/>
            <p:cNvSpPr>
              <a:spLocks noChangeShapeType="1"/>
            </p:cNvSpPr>
            <p:nvPr/>
          </p:nvSpPr>
          <p:spPr bwMode="auto">
            <a:xfrm>
              <a:off x="3168" y="3493"/>
              <a:ext cx="1812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7129" name="AutoShape 74"/>
            <p:cNvSpPr>
              <a:spLocks noChangeArrowheads="1"/>
            </p:cNvSpPr>
            <p:nvPr/>
          </p:nvSpPr>
          <p:spPr bwMode="auto">
            <a:xfrm rot="5400000">
              <a:off x="5006" y="3471"/>
              <a:ext cx="66" cy="40"/>
            </a:xfrm>
            <a:prstGeom prst="triangle">
              <a:avLst>
                <a:gd name="adj" fmla="val 49995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9pPr>
            </a:lstStyle>
            <a:p>
              <a:endParaRPr lang="en-US" altLang="en-US" sz="240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</p:grpSp>
      <p:sp>
        <p:nvSpPr>
          <p:cNvPr id="87097" name="Rectangle 75"/>
          <p:cNvSpPr>
            <a:spLocks noChangeArrowheads="1"/>
          </p:cNvSpPr>
          <p:nvPr/>
        </p:nvSpPr>
        <p:spPr bwMode="auto">
          <a:xfrm>
            <a:off x="0" y="6400800"/>
            <a:ext cx="9177338" cy="393700"/>
          </a:xfrm>
          <a:prstGeom prst="rect">
            <a:avLst/>
          </a:prstGeom>
          <a:gradFill rotWithShape="0">
            <a:gsLst>
              <a:gs pos="0">
                <a:srgbClr val="FF8000"/>
              </a:gs>
              <a:gs pos="100000">
                <a:srgbClr val="B25900"/>
              </a:gs>
            </a:gsLst>
            <a:lin ang="189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pPr algn="ctr"/>
            <a:r>
              <a:rPr lang="zh-CN" altLang="en-US">
                <a:solidFill>
                  <a:srgbClr val="000A0D"/>
                </a:solidFill>
                <a:ea typeface="SimSun" pitchFamily="2" charset="-122"/>
              </a:rPr>
              <a:t>经文突出强调双重国度之约。以色列的角色从亚伯拉罕到基督其内涵延伸至教会（继续中），而教会并非指“新以色列人”（不连续）以便取代以色列民族。</a:t>
            </a:r>
          </a:p>
          <a:p>
            <a:pPr algn="ctr"/>
            <a:r>
              <a:rPr lang="zh-CN" altLang="en-US">
                <a:solidFill>
                  <a:srgbClr val="000A0D"/>
                </a:solidFill>
                <a:ea typeface="SimSun" pitchFamily="2" charset="-122"/>
              </a:rPr>
              <a:t>以色列将在基督第二次降临时信靠基督从而再现其世界显赫地位。</a:t>
            </a:r>
            <a:endParaRPr lang="en-US" altLang="zh-CN">
              <a:solidFill>
                <a:srgbClr val="000A0D"/>
              </a:solidFill>
              <a:ea typeface="SimSun" pitchFamily="2" charset="-122"/>
            </a:endParaRPr>
          </a:p>
        </p:txBody>
      </p:sp>
      <p:sp>
        <p:nvSpPr>
          <p:cNvPr id="87098" name="Rectangle 76"/>
          <p:cNvSpPr>
            <a:spLocks noChangeArrowheads="1"/>
          </p:cNvSpPr>
          <p:nvPr/>
        </p:nvSpPr>
        <p:spPr bwMode="auto">
          <a:xfrm>
            <a:off x="5114925" y="2095500"/>
            <a:ext cx="5238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r>
              <a:rPr lang="zh-CN" altLang="en-US" sz="900">
                <a:solidFill>
                  <a:srgbClr val="FFFFFF"/>
                </a:solidFill>
                <a:ea typeface="SimSun" pitchFamily="2" charset="-122"/>
              </a:rPr>
              <a:t>以色列</a:t>
            </a:r>
          </a:p>
        </p:txBody>
      </p:sp>
      <p:sp>
        <p:nvSpPr>
          <p:cNvPr id="87099" name="Rectangle 77"/>
          <p:cNvSpPr>
            <a:spLocks noChangeArrowheads="1"/>
          </p:cNvSpPr>
          <p:nvPr/>
        </p:nvSpPr>
        <p:spPr bwMode="auto">
          <a:xfrm>
            <a:off x="6394450" y="2095500"/>
            <a:ext cx="4095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r>
              <a:rPr lang="zh-CN" altLang="en-US" sz="900">
                <a:solidFill>
                  <a:srgbClr val="FFFFFF"/>
                </a:solidFill>
                <a:ea typeface="SimSun" pitchFamily="2" charset="-122"/>
              </a:rPr>
              <a:t>教会</a:t>
            </a:r>
          </a:p>
        </p:txBody>
      </p:sp>
      <p:sp>
        <p:nvSpPr>
          <p:cNvPr id="87100" name="Rectangle 78"/>
          <p:cNvSpPr>
            <a:spLocks noChangeArrowheads="1"/>
          </p:cNvSpPr>
          <p:nvPr/>
        </p:nvSpPr>
        <p:spPr bwMode="auto">
          <a:xfrm>
            <a:off x="5011738" y="2239963"/>
            <a:ext cx="7223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pPr algn="ctr"/>
            <a:r>
              <a:rPr lang="zh-CN" altLang="en-US" sz="800">
                <a:solidFill>
                  <a:srgbClr val="FFFFFF"/>
                </a:solidFill>
                <a:ea typeface="SimSun" pitchFamily="2" charset="-122"/>
              </a:rPr>
              <a:t>民族的焦点</a:t>
            </a:r>
            <a:r>
              <a:rPr lang="en-US" altLang="zh-CN" sz="800">
                <a:solidFill>
                  <a:srgbClr val="FFFFFF"/>
                </a:solidFill>
                <a:ea typeface="SimSun" pitchFamily="2" charset="-122"/>
              </a:rPr>
              <a:t>)</a:t>
            </a:r>
          </a:p>
        </p:txBody>
      </p:sp>
      <p:graphicFrame>
        <p:nvGraphicFramePr>
          <p:cNvPr id="87101" name="Object 2"/>
          <p:cNvGraphicFramePr>
            <a:graphicFrameLocks/>
          </p:cNvGraphicFramePr>
          <p:nvPr/>
        </p:nvGraphicFramePr>
        <p:xfrm>
          <a:off x="381000" y="49213"/>
          <a:ext cx="665163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59" name="Microsoft ClipArt Gallery" r:id="rId4" imgW="2120900" imgH="2108200" progId="MS_ClipArt_Gallery">
                  <p:embed/>
                </p:oleObj>
              </mc:Choice>
              <mc:Fallback>
                <p:oleObj name="Microsoft ClipArt Gallery" r:id="rId4" imgW="2120900" imgH="2108200" progId="MS_ClipArt_Gallery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9213"/>
                        <a:ext cx="665163" cy="63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102" name="Rectangle 80"/>
          <p:cNvSpPr>
            <a:spLocks noChangeArrowheads="1"/>
          </p:cNvSpPr>
          <p:nvPr/>
        </p:nvSpPr>
        <p:spPr bwMode="auto">
          <a:xfrm>
            <a:off x="6132513" y="2239963"/>
            <a:ext cx="10128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pPr algn="ctr"/>
            <a:r>
              <a:rPr lang="en-US" altLang="zh-CN">
                <a:solidFill>
                  <a:srgbClr val="FFFFFF"/>
                </a:solidFill>
                <a:ea typeface="MS PGothic" pitchFamily="34" charset="-128"/>
              </a:rPr>
              <a:t>“</a:t>
            </a:r>
            <a:r>
              <a:rPr lang="zh-CN" altLang="en-US">
                <a:solidFill>
                  <a:srgbClr val="FFFFFF"/>
                </a:solidFill>
                <a:ea typeface="MS PGothic" pitchFamily="34" charset="-128"/>
              </a:rPr>
              <a:t>新人” </a:t>
            </a:r>
            <a:r>
              <a:rPr lang="en-US" altLang="zh-CN">
                <a:solidFill>
                  <a:srgbClr val="FFFFFF"/>
                </a:solidFill>
                <a:ea typeface="MS PGothic" pitchFamily="34" charset="-128"/>
              </a:rPr>
              <a:t>(</a:t>
            </a:r>
            <a:r>
              <a:rPr lang="zh-CN" altLang="en-US">
                <a:solidFill>
                  <a:srgbClr val="FFFFFF"/>
                </a:solidFill>
                <a:ea typeface="MS PGothic" pitchFamily="34" charset="-128"/>
              </a:rPr>
              <a:t>弗</a:t>
            </a:r>
            <a:r>
              <a:rPr lang="en-US" altLang="zh-CN">
                <a:solidFill>
                  <a:srgbClr val="FFFFFF"/>
                </a:solidFill>
                <a:ea typeface="MS PGothic" pitchFamily="34" charset="-128"/>
              </a:rPr>
              <a:t>2:15)</a:t>
            </a:r>
          </a:p>
        </p:txBody>
      </p:sp>
      <p:sp>
        <p:nvSpPr>
          <p:cNvPr id="87103" name="Line 81"/>
          <p:cNvSpPr>
            <a:spLocks noChangeShapeType="1"/>
          </p:cNvSpPr>
          <p:nvPr/>
        </p:nvSpPr>
        <p:spPr bwMode="auto">
          <a:xfrm>
            <a:off x="5783263" y="2116138"/>
            <a:ext cx="7937" cy="2379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7104" name="Rectangle 82"/>
          <p:cNvSpPr>
            <a:spLocks noChangeArrowheads="1"/>
          </p:cNvSpPr>
          <p:nvPr/>
        </p:nvSpPr>
        <p:spPr bwMode="auto">
          <a:xfrm>
            <a:off x="8029575" y="5772150"/>
            <a:ext cx="10795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pPr algn="just"/>
            <a:r>
              <a:rPr lang="zh-CN" altLang="en-US">
                <a:solidFill>
                  <a:srgbClr val="FFFFFF"/>
                </a:solidFill>
                <a:ea typeface="SimSun" pitchFamily="2" charset="-122"/>
              </a:rPr>
              <a:t>第五版</a:t>
            </a:r>
          </a:p>
          <a:p>
            <a:pPr algn="just"/>
            <a:r>
              <a:rPr lang="en-US" altLang="zh-CN">
                <a:solidFill>
                  <a:srgbClr val="FFFFFF"/>
                </a:solidFill>
                <a:ea typeface="SimSun" pitchFamily="2" charset="-122"/>
              </a:rPr>
              <a:t>2006</a:t>
            </a:r>
            <a:r>
              <a:rPr lang="zh-CN" altLang="en-US">
                <a:solidFill>
                  <a:srgbClr val="FFFFFF"/>
                </a:solidFill>
                <a:ea typeface="SimSun" pitchFamily="2" charset="-122"/>
              </a:rPr>
              <a:t>年</a:t>
            </a:r>
            <a:r>
              <a:rPr lang="en-US" altLang="zh-CN">
                <a:solidFill>
                  <a:srgbClr val="FFFFFF"/>
                </a:solidFill>
                <a:ea typeface="SimSun" pitchFamily="2" charset="-122"/>
              </a:rPr>
              <a:t>3</a:t>
            </a:r>
            <a:r>
              <a:rPr lang="zh-CN" altLang="en-US">
                <a:solidFill>
                  <a:srgbClr val="FFFFFF"/>
                </a:solidFill>
                <a:ea typeface="SimSun" pitchFamily="2" charset="-122"/>
              </a:rPr>
              <a:t>月</a:t>
            </a:r>
            <a:r>
              <a:rPr lang="en-US" altLang="zh-CN">
                <a:solidFill>
                  <a:srgbClr val="FFFFFF"/>
                </a:solidFill>
                <a:ea typeface="SimSun" pitchFamily="2" charset="-122"/>
              </a:rPr>
              <a:t>14</a:t>
            </a:r>
            <a:r>
              <a:rPr lang="zh-CN" altLang="en-US">
                <a:solidFill>
                  <a:srgbClr val="FFFFFF"/>
                </a:solidFill>
                <a:ea typeface="SimSun" pitchFamily="2" charset="-122"/>
              </a:rPr>
              <a:t>日</a:t>
            </a:r>
            <a:endParaRPr lang="en-US" altLang="zh-CN">
              <a:solidFill>
                <a:srgbClr val="FFFFFF"/>
              </a:solidFill>
              <a:ea typeface="SimSun" pitchFamily="2" charset="-122"/>
            </a:endParaRPr>
          </a:p>
        </p:txBody>
      </p:sp>
      <p:grpSp>
        <p:nvGrpSpPr>
          <p:cNvPr id="87105" name="Group 83"/>
          <p:cNvGrpSpPr>
            <a:grpSpLocks/>
          </p:cNvGrpSpPr>
          <p:nvPr/>
        </p:nvGrpSpPr>
        <p:grpSpPr bwMode="auto">
          <a:xfrm>
            <a:off x="1387475" y="2087563"/>
            <a:ext cx="165100" cy="176212"/>
            <a:chOff x="874" y="1315"/>
            <a:chExt cx="104" cy="111"/>
          </a:xfrm>
        </p:grpSpPr>
        <p:sp>
          <p:nvSpPr>
            <p:cNvPr id="87126" name="AutoShape 84"/>
            <p:cNvSpPr>
              <a:spLocks noChangeArrowheads="1"/>
            </p:cNvSpPr>
            <p:nvPr/>
          </p:nvSpPr>
          <p:spPr bwMode="auto">
            <a:xfrm>
              <a:off x="874" y="1315"/>
              <a:ext cx="100" cy="81"/>
            </a:xfrm>
            <a:prstGeom prst="triangle">
              <a:avLst>
                <a:gd name="adj" fmla="val 49995"/>
              </a:avLst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9pPr>
            </a:lstStyle>
            <a:p>
              <a:endParaRPr lang="en-US" altLang="en-US" sz="240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87127" name="AutoShape 85"/>
            <p:cNvSpPr>
              <a:spLocks noChangeArrowheads="1"/>
            </p:cNvSpPr>
            <p:nvPr/>
          </p:nvSpPr>
          <p:spPr bwMode="auto">
            <a:xfrm rot="10800000" flipH="1">
              <a:off x="876" y="1340"/>
              <a:ext cx="102" cy="86"/>
            </a:xfrm>
            <a:prstGeom prst="triangle">
              <a:avLst>
                <a:gd name="adj" fmla="val 49995"/>
              </a:avLst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9pPr>
            </a:lstStyle>
            <a:p>
              <a:endParaRPr lang="en-US" altLang="en-US" sz="240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</p:grpSp>
      <p:grpSp>
        <p:nvGrpSpPr>
          <p:cNvPr id="87106" name="Group 86"/>
          <p:cNvGrpSpPr>
            <a:grpSpLocks/>
          </p:cNvGrpSpPr>
          <p:nvPr/>
        </p:nvGrpSpPr>
        <p:grpSpPr bwMode="auto">
          <a:xfrm>
            <a:off x="2305050" y="3333750"/>
            <a:ext cx="288925" cy="222250"/>
            <a:chOff x="1452" y="2100"/>
            <a:chExt cx="182" cy="140"/>
          </a:xfrm>
        </p:grpSpPr>
        <p:sp>
          <p:nvSpPr>
            <p:cNvPr id="87121" name="Freeform 87"/>
            <p:cNvSpPr>
              <a:spLocks/>
            </p:cNvSpPr>
            <p:nvPr/>
          </p:nvSpPr>
          <p:spPr bwMode="auto">
            <a:xfrm>
              <a:off x="1452" y="2100"/>
              <a:ext cx="182" cy="97"/>
            </a:xfrm>
            <a:custGeom>
              <a:avLst/>
              <a:gdLst>
                <a:gd name="T0" fmla="*/ 0 w 182"/>
                <a:gd name="T1" fmla="*/ 96 h 97"/>
                <a:gd name="T2" fmla="*/ 23 w 182"/>
                <a:gd name="T3" fmla="*/ 0 h 97"/>
                <a:gd name="T4" fmla="*/ 45 w 182"/>
                <a:gd name="T5" fmla="*/ 48 h 97"/>
                <a:gd name="T6" fmla="*/ 47 w 182"/>
                <a:gd name="T7" fmla="*/ 49 h 97"/>
                <a:gd name="T8" fmla="*/ 68 w 182"/>
                <a:gd name="T9" fmla="*/ 0 h 97"/>
                <a:gd name="T10" fmla="*/ 91 w 182"/>
                <a:gd name="T11" fmla="*/ 48 h 97"/>
                <a:gd name="T12" fmla="*/ 113 w 182"/>
                <a:gd name="T13" fmla="*/ 0 h 97"/>
                <a:gd name="T14" fmla="*/ 136 w 182"/>
                <a:gd name="T15" fmla="*/ 48 h 97"/>
                <a:gd name="T16" fmla="*/ 158 w 182"/>
                <a:gd name="T17" fmla="*/ 0 h 97"/>
                <a:gd name="T18" fmla="*/ 181 w 182"/>
                <a:gd name="T19" fmla="*/ 96 h 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2"/>
                <a:gd name="T31" fmla="*/ 0 h 97"/>
                <a:gd name="T32" fmla="*/ 182 w 182"/>
                <a:gd name="T33" fmla="*/ 97 h 9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2" h="97">
                  <a:moveTo>
                    <a:pt x="0" y="96"/>
                  </a:moveTo>
                  <a:lnTo>
                    <a:pt x="23" y="0"/>
                  </a:lnTo>
                  <a:lnTo>
                    <a:pt x="45" y="48"/>
                  </a:lnTo>
                  <a:lnTo>
                    <a:pt x="47" y="49"/>
                  </a:lnTo>
                  <a:lnTo>
                    <a:pt x="68" y="0"/>
                  </a:lnTo>
                  <a:lnTo>
                    <a:pt x="91" y="48"/>
                  </a:lnTo>
                  <a:lnTo>
                    <a:pt x="113" y="0"/>
                  </a:lnTo>
                  <a:lnTo>
                    <a:pt x="136" y="48"/>
                  </a:lnTo>
                  <a:lnTo>
                    <a:pt x="158" y="0"/>
                  </a:lnTo>
                  <a:lnTo>
                    <a:pt x="181" y="96"/>
                  </a:lnTo>
                </a:path>
              </a:pathLst>
            </a:custGeom>
            <a:solidFill>
              <a:schemeClr val="fol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122" name="Rectangle 88"/>
            <p:cNvSpPr>
              <a:spLocks noChangeArrowheads="1"/>
            </p:cNvSpPr>
            <p:nvPr/>
          </p:nvSpPr>
          <p:spPr bwMode="auto">
            <a:xfrm>
              <a:off x="1452" y="2196"/>
              <a:ext cx="181" cy="2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9pPr>
            </a:lstStyle>
            <a:p>
              <a:endParaRPr lang="en-US" altLang="en-US" sz="240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87123" name="Oval 89"/>
            <p:cNvSpPr>
              <a:spLocks noChangeArrowheads="1"/>
            </p:cNvSpPr>
            <p:nvPr/>
          </p:nvSpPr>
          <p:spPr bwMode="auto">
            <a:xfrm>
              <a:off x="1456" y="2200"/>
              <a:ext cx="173" cy="40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新細明體" pitchFamily="-84" charset="-120"/>
                </a:defRPr>
              </a:lvl9pPr>
            </a:lstStyle>
            <a:p>
              <a:endParaRPr lang="en-US" altLang="en-US" sz="240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87124" name="Line 90"/>
            <p:cNvSpPr>
              <a:spLocks noChangeShapeType="1"/>
            </p:cNvSpPr>
            <p:nvPr/>
          </p:nvSpPr>
          <p:spPr bwMode="auto">
            <a:xfrm>
              <a:off x="1452" y="2196"/>
              <a:ext cx="0" cy="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7125" name="Line 91"/>
            <p:cNvSpPr>
              <a:spLocks noChangeShapeType="1"/>
            </p:cNvSpPr>
            <p:nvPr/>
          </p:nvSpPr>
          <p:spPr bwMode="auto">
            <a:xfrm>
              <a:off x="1633" y="2196"/>
              <a:ext cx="0" cy="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7107" name="Group 92"/>
          <p:cNvGrpSpPr>
            <a:grpSpLocks/>
          </p:cNvGrpSpPr>
          <p:nvPr/>
        </p:nvGrpSpPr>
        <p:grpSpPr bwMode="auto">
          <a:xfrm>
            <a:off x="1774825" y="1428750"/>
            <a:ext cx="298450" cy="238125"/>
            <a:chOff x="1118" y="900"/>
            <a:chExt cx="188" cy="150"/>
          </a:xfrm>
        </p:grpSpPr>
        <p:grpSp>
          <p:nvGrpSpPr>
            <p:cNvPr id="87115" name="Group 93"/>
            <p:cNvGrpSpPr>
              <a:grpSpLocks/>
            </p:cNvGrpSpPr>
            <p:nvPr/>
          </p:nvGrpSpPr>
          <p:grpSpPr bwMode="auto">
            <a:xfrm>
              <a:off x="1118" y="900"/>
              <a:ext cx="84" cy="150"/>
              <a:chOff x="1118" y="900"/>
              <a:chExt cx="84" cy="150"/>
            </a:xfrm>
          </p:grpSpPr>
          <p:sp>
            <p:nvSpPr>
              <p:cNvPr id="87119" name="Rectangle 94"/>
              <p:cNvSpPr>
                <a:spLocks noChangeArrowheads="1"/>
              </p:cNvSpPr>
              <p:nvPr/>
            </p:nvSpPr>
            <p:spPr bwMode="auto">
              <a:xfrm>
                <a:off x="1118" y="935"/>
                <a:ext cx="84" cy="11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  <a:ea typeface="MS PGothic" pitchFamily="34" charset="-128"/>
                </a:endParaRPr>
              </a:p>
            </p:txBody>
          </p:sp>
          <p:sp>
            <p:nvSpPr>
              <p:cNvPr id="87120" name="Oval 95"/>
              <p:cNvSpPr>
                <a:spLocks noChangeArrowheads="1"/>
              </p:cNvSpPr>
              <p:nvPr/>
            </p:nvSpPr>
            <p:spPr bwMode="auto">
              <a:xfrm>
                <a:off x="1118" y="900"/>
                <a:ext cx="84" cy="5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  <a:ea typeface="MS PGothic" pitchFamily="34" charset="-128"/>
                </a:endParaRPr>
              </a:p>
            </p:txBody>
          </p:sp>
        </p:grpSp>
        <p:grpSp>
          <p:nvGrpSpPr>
            <p:cNvPr id="87116" name="Group 96"/>
            <p:cNvGrpSpPr>
              <a:grpSpLocks/>
            </p:cNvGrpSpPr>
            <p:nvPr/>
          </p:nvGrpSpPr>
          <p:grpSpPr bwMode="auto">
            <a:xfrm>
              <a:off x="1222" y="900"/>
              <a:ext cx="84" cy="150"/>
              <a:chOff x="1222" y="900"/>
              <a:chExt cx="84" cy="150"/>
            </a:xfrm>
          </p:grpSpPr>
          <p:sp>
            <p:nvSpPr>
              <p:cNvPr id="87117" name="Rectangle 97"/>
              <p:cNvSpPr>
                <a:spLocks noChangeArrowheads="1"/>
              </p:cNvSpPr>
              <p:nvPr/>
            </p:nvSpPr>
            <p:spPr bwMode="auto">
              <a:xfrm>
                <a:off x="1222" y="935"/>
                <a:ext cx="84" cy="11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  <a:ea typeface="MS PGothic" pitchFamily="34" charset="-128"/>
                </a:endParaRPr>
              </a:p>
            </p:txBody>
          </p:sp>
          <p:sp>
            <p:nvSpPr>
              <p:cNvPr id="87118" name="Oval 98"/>
              <p:cNvSpPr>
                <a:spLocks noChangeArrowheads="1"/>
              </p:cNvSpPr>
              <p:nvPr/>
            </p:nvSpPr>
            <p:spPr bwMode="auto">
              <a:xfrm>
                <a:off x="1222" y="900"/>
                <a:ext cx="84" cy="5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新細明體" pitchFamily="-84" charset="-120"/>
                  </a:defRPr>
                </a:lvl9pPr>
              </a:lstStyle>
              <a:p>
                <a:endParaRPr lang="en-US" altLang="en-US" sz="2400">
                  <a:solidFill>
                    <a:srgbClr val="FFFFFF"/>
                  </a:solidFill>
                  <a:ea typeface="MS PGothic" pitchFamily="34" charset="-128"/>
                </a:endParaRPr>
              </a:p>
            </p:txBody>
          </p:sp>
        </p:grpSp>
      </p:grpSp>
      <p:sp>
        <p:nvSpPr>
          <p:cNvPr id="87108" name="Rectangle 99"/>
          <p:cNvSpPr>
            <a:spLocks noChangeArrowheads="1"/>
          </p:cNvSpPr>
          <p:nvPr/>
        </p:nvSpPr>
        <p:spPr bwMode="auto">
          <a:xfrm>
            <a:off x="7761288" y="4627563"/>
            <a:ext cx="77152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pPr algn="ctr"/>
            <a:r>
              <a:rPr lang="zh-CN" altLang="en-US">
                <a:solidFill>
                  <a:srgbClr val="000A0D"/>
                </a:solidFill>
                <a:ea typeface="SimSun" pitchFamily="2" charset="-122"/>
              </a:rPr>
              <a:t>在民族复兴之际，新约的五个内容均得以实现（亚</a:t>
            </a:r>
            <a:r>
              <a:rPr lang="en-US" altLang="zh-CN">
                <a:solidFill>
                  <a:srgbClr val="000A0D"/>
                </a:solidFill>
                <a:ea typeface="SimSun" pitchFamily="2" charset="-122"/>
              </a:rPr>
              <a:t>8</a:t>
            </a:r>
            <a:r>
              <a:rPr lang="zh-CN" altLang="en-US">
                <a:solidFill>
                  <a:srgbClr val="000A0D"/>
                </a:solidFill>
                <a:ea typeface="SimSun" pitchFamily="2" charset="-122"/>
              </a:rPr>
              <a:t>）</a:t>
            </a:r>
            <a:endParaRPr lang="en-US" altLang="zh-CN">
              <a:solidFill>
                <a:srgbClr val="000A0D"/>
              </a:solidFill>
              <a:ea typeface="SimSun" pitchFamily="2" charset="-122"/>
            </a:endParaRPr>
          </a:p>
        </p:txBody>
      </p:sp>
      <p:sp>
        <p:nvSpPr>
          <p:cNvPr id="87109" name="Rectangle 100"/>
          <p:cNvSpPr>
            <a:spLocks noChangeArrowheads="1"/>
          </p:cNvSpPr>
          <p:nvPr/>
        </p:nvSpPr>
        <p:spPr bwMode="auto">
          <a:xfrm>
            <a:off x="8416925" y="4675188"/>
            <a:ext cx="6699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pPr algn="just"/>
            <a:r>
              <a:rPr lang="zh-CN" altLang="en-US">
                <a:solidFill>
                  <a:srgbClr val="000A0D"/>
                </a:solidFill>
                <a:ea typeface="SimSun" pitchFamily="2" charset="-122"/>
              </a:rPr>
              <a:t>一切都更新了！（启</a:t>
            </a:r>
            <a:r>
              <a:rPr lang="en-US" altLang="zh-CN">
                <a:solidFill>
                  <a:srgbClr val="000A0D"/>
                </a:solidFill>
                <a:ea typeface="SimSun" pitchFamily="2" charset="-122"/>
              </a:rPr>
              <a:t>21:5</a:t>
            </a:r>
            <a:r>
              <a:rPr lang="zh-CN" altLang="en-US">
                <a:solidFill>
                  <a:srgbClr val="000A0D"/>
                </a:solidFill>
                <a:ea typeface="SimSun" pitchFamily="2" charset="-122"/>
              </a:rPr>
              <a:t>）</a:t>
            </a:r>
            <a:endParaRPr lang="en-US" altLang="zh-CN">
              <a:solidFill>
                <a:srgbClr val="000A0D"/>
              </a:solidFill>
              <a:ea typeface="SimSun" pitchFamily="2" charset="-122"/>
            </a:endParaRPr>
          </a:p>
        </p:txBody>
      </p:sp>
      <p:sp>
        <p:nvSpPr>
          <p:cNvPr id="1556581" name="Rectangle 101"/>
          <p:cNvSpPr>
            <a:spLocks noChangeArrowheads="1"/>
          </p:cNvSpPr>
          <p:nvPr/>
        </p:nvSpPr>
        <p:spPr bwMode="auto">
          <a:xfrm>
            <a:off x="1905000" y="5965825"/>
            <a:ext cx="2852738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zh-CN" altLang="en-US">
                <a:solidFill>
                  <a:srgbClr val="000A0D"/>
                </a:solidFill>
                <a:latin typeface="Arial" charset="0"/>
                <a:ea typeface="SimSun" charset="0"/>
                <a:cs typeface="SimSun" charset="0"/>
              </a:rPr>
              <a:t>暂时的（加</a:t>
            </a:r>
            <a:r>
              <a:rPr lang="en-US" altLang="zh-CN">
                <a:solidFill>
                  <a:srgbClr val="000A0D"/>
                </a:solidFill>
                <a:latin typeface="Arial" charset="0"/>
                <a:ea typeface="SimSun" charset="0"/>
                <a:cs typeface="SimSun" charset="0"/>
              </a:rPr>
              <a:t>3:19</a:t>
            </a:r>
            <a:r>
              <a:rPr lang="zh-CN" altLang="en-US">
                <a:solidFill>
                  <a:srgbClr val="000A0D"/>
                </a:solidFill>
                <a:latin typeface="Arial" charset="0"/>
                <a:ea typeface="SimSun" charset="0"/>
                <a:cs typeface="SimSun" charset="0"/>
              </a:rPr>
              <a:t>）、有条件的，显明人的罪（罗</a:t>
            </a:r>
            <a:r>
              <a:rPr lang="en-US" altLang="zh-CN">
                <a:solidFill>
                  <a:srgbClr val="000A0D"/>
                </a:solidFill>
                <a:latin typeface="Arial" charset="0"/>
                <a:ea typeface="SimSun" charset="0"/>
                <a:cs typeface="SimSun" charset="0"/>
              </a:rPr>
              <a:t>7:7</a:t>
            </a:r>
            <a:r>
              <a:rPr lang="zh-CN" altLang="en-US">
                <a:solidFill>
                  <a:srgbClr val="000A0D"/>
                </a:solidFill>
                <a:latin typeface="Arial" charset="0"/>
                <a:ea typeface="SimSun" charset="0"/>
                <a:cs typeface="SimSun" charset="0"/>
              </a:rPr>
              <a:t>）并规范以色列人（加</a:t>
            </a:r>
            <a:r>
              <a:rPr lang="en-US" altLang="zh-CN">
                <a:solidFill>
                  <a:srgbClr val="000A0D"/>
                </a:solidFill>
                <a:latin typeface="Arial" charset="0"/>
                <a:ea typeface="SimSun" charset="0"/>
                <a:cs typeface="SimSun" charset="0"/>
              </a:rPr>
              <a:t>3:23-25</a:t>
            </a:r>
            <a:r>
              <a:rPr lang="zh-CN" altLang="en-US">
                <a:solidFill>
                  <a:srgbClr val="000A0D"/>
                </a:solidFill>
                <a:latin typeface="Arial" charset="0"/>
                <a:ea typeface="SimSun" charset="0"/>
                <a:cs typeface="SimSun" charset="0"/>
              </a:rPr>
              <a:t>）</a:t>
            </a:r>
            <a:endParaRPr lang="en-US" altLang="zh-CN">
              <a:solidFill>
                <a:srgbClr val="000A0D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87111" name="Rectangle 102"/>
          <p:cNvSpPr>
            <a:spLocks noChangeArrowheads="1"/>
          </p:cNvSpPr>
          <p:nvPr/>
        </p:nvSpPr>
        <p:spPr bwMode="auto">
          <a:xfrm>
            <a:off x="5862638" y="5734050"/>
            <a:ext cx="13811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pPr algn="ctr"/>
            <a:r>
              <a:rPr lang="zh-CN" altLang="en-US">
                <a:solidFill>
                  <a:srgbClr val="FFFFFF"/>
                </a:solidFill>
                <a:ea typeface="SimSun" pitchFamily="2" charset="-122"/>
              </a:rPr>
              <a:t>十字架废除、成就、取代了律法</a:t>
            </a:r>
            <a:r>
              <a:rPr lang="en-US" altLang="zh-CN">
                <a:solidFill>
                  <a:srgbClr val="FFFFFF"/>
                </a:solidFill>
                <a:ea typeface="SimSun" pitchFamily="2" charset="-122"/>
              </a:rPr>
              <a:t>(</a:t>
            </a:r>
            <a:r>
              <a:rPr lang="zh-CN" altLang="en-US">
                <a:solidFill>
                  <a:srgbClr val="FFFFFF"/>
                </a:solidFill>
                <a:ea typeface="SimSun" pitchFamily="2" charset="-122"/>
              </a:rPr>
              <a:t>罗</a:t>
            </a:r>
            <a:r>
              <a:rPr lang="en-US" altLang="zh-CN">
                <a:solidFill>
                  <a:srgbClr val="FFFFFF"/>
                </a:solidFill>
                <a:ea typeface="SimSun" pitchFamily="2" charset="-122"/>
              </a:rPr>
              <a:t>7:1-6;1 </a:t>
            </a:r>
            <a:r>
              <a:rPr lang="zh-CN" altLang="en-US">
                <a:solidFill>
                  <a:srgbClr val="FFFFFF"/>
                </a:solidFill>
                <a:ea typeface="SimSun" pitchFamily="2" charset="-122"/>
              </a:rPr>
              <a:t>林前</a:t>
            </a:r>
            <a:r>
              <a:rPr lang="en-US" altLang="zh-CN">
                <a:solidFill>
                  <a:srgbClr val="FFFFFF"/>
                </a:solidFill>
                <a:ea typeface="SimSun" pitchFamily="2" charset="-122"/>
              </a:rPr>
              <a:t>9:19-21; </a:t>
            </a:r>
            <a:r>
              <a:rPr lang="zh-CN" altLang="en-US">
                <a:solidFill>
                  <a:srgbClr val="FFFFFF"/>
                </a:solidFill>
                <a:ea typeface="SimSun" pitchFamily="2" charset="-122"/>
              </a:rPr>
              <a:t>希</a:t>
            </a:r>
            <a:r>
              <a:rPr lang="en-US" altLang="zh-CN">
                <a:solidFill>
                  <a:srgbClr val="FFFFFF"/>
                </a:solidFill>
                <a:ea typeface="SimSun" pitchFamily="2" charset="-122"/>
              </a:rPr>
              <a:t>8:13)</a:t>
            </a:r>
          </a:p>
        </p:txBody>
      </p:sp>
      <p:sp>
        <p:nvSpPr>
          <p:cNvPr id="1556583" name="Rectangle 103"/>
          <p:cNvSpPr>
            <a:spLocks noChangeArrowheads="1"/>
          </p:cNvSpPr>
          <p:nvPr/>
        </p:nvSpPr>
        <p:spPr bwMode="auto">
          <a:xfrm>
            <a:off x="2819400" y="1755775"/>
            <a:ext cx="1276350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r>
              <a:rPr lang="zh-CN" alt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SimSun" pitchFamily="2" charset="-122"/>
              </a:rPr>
              <a:t>创世记 </a:t>
            </a:r>
            <a:r>
              <a:rPr lang="en-US" altLang="zh-CN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SimSun" pitchFamily="2" charset="-122"/>
              </a:rPr>
              <a:t>6:18; 9:8-17</a:t>
            </a:r>
          </a:p>
        </p:txBody>
      </p:sp>
      <p:sp>
        <p:nvSpPr>
          <p:cNvPr id="1556584" name="Rectangle 104"/>
          <p:cNvSpPr>
            <a:spLocks noGrp="1" noChangeArrowheads="1"/>
          </p:cNvSpPr>
          <p:nvPr>
            <p:ph type="ctrTitle"/>
          </p:nvPr>
        </p:nvSpPr>
        <p:spPr>
          <a:xfrm>
            <a:off x="838200" y="246063"/>
            <a:ext cx="7696200" cy="515937"/>
          </a:xfrm>
          <a:effectLst>
            <a:outerShdw blurRad="63500" dist="35921" dir="2700000" algn="ctr" rotWithShape="0">
              <a:srgbClr val="000000">
                <a:alpha val="50000"/>
              </a:srgbClr>
            </a:outerShdw>
          </a:effectLst>
        </p:spPr>
        <p:txBody>
          <a:bodyPr anchor="t">
            <a:spAutoFit/>
          </a:bodyPr>
          <a:lstStyle/>
          <a:p>
            <a:r>
              <a:rPr lang="zh-CN" altLang="en-US" sz="2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ggadocio" pitchFamily="-84" charset="0"/>
                <a:ea typeface="SimSun" pitchFamily="2" charset="-122"/>
              </a:rPr>
              <a:t>国度与契约时间表</a:t>
            </a:r>
            <a:r>
              <a:rPr lang="en-US" altLang="zh-CN" sz="2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ggadocio" pitchFamily="-84" charset="0"/>
                <a:ea typeface="SimSun" pitchFamily="2" charset="-122"/>
              </a:rPr>
              <a:t> </a:t>
            </a:r>
            <a:endParaRPr lang="en-US" altLang="zh-CN" sz="24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raggadocio" pitchFamily="-84" charset="0"/>
              <a:ea typeface="SimSun" pitchFamily="2" charset="-122"/>
            </a:endParaRPr>
          </a:p>
        </p:txBody>
      </p:sp>
      <p:sp>
        <p:nvSpPr>
          <p:cNvPr id="87114" name="Text Box 105"/>
          <p:cNvSpPr txBox="1">
            <a:spLocks noChangeArrowheads="1"/>
          </p:cNvSpPr>
          <p:nvPr/>
        </p:nvSpPr>
        <p:spPr bwMode="auto">
          <a:xfrm>
            <a:off x="8305800" y="76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400" b="1">
                <a:solidFill>
                  <a:srgbClr val="FFFFFF"/>
                </a:solidFill>
                <a:ea typeface="SimSun" pitchFamily="2" charset="-122"/>
              </a:rPr>
              <a:t>50</a:t>
            </a:r>
            <a:endParaRPr lang="en-US" altLang="zh-CN" sz="2400">
              <a:solidFill>
                <a:srgbClr val="FFFFFF"/>
              </a:solidFill>
              <a:ea typeface="SimSun" pitchFamily="2" charset="-122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-242888"/>
            <a:ext cx="7772400" cy="1143001"/>
          </a:xfrm>
        </p:spPr>
        <p:txBody>
          <a:bodyPr/>
          <a:lstStyle/>
          <a:p>
            <a:br>
              <a:rPr lang="en-US" altLang="zh-TW" sz="4000" dirty="0">
                <a:ea typeface="SimSun" pitchFamily="2" charset="-122"/>
              </a:rPr>
            </a:br>
            <a:r>
              <a:rPr lang="zh-TW" altLang="en-US" sz="5400" b="1" dirty="0">
                <a:ea typeface="SimSun" pitchFamily="2" charset="-122"/>
              </a:rPr>
              <a:t>我</a:t>
            </a:r>
            <a:r>
              <a:rPr lang="zh-CN" altLang="en-US" sz="5400" b="1" dirty="0">
                <a:ea typeface="SimSun" pitchFamily="2" charset="-122"/>
              </a:rPr>
              <a:t>对旧约主题的看法</a:t>
            </a:r>
            <a:endParaRPr lang="zh-TW" altLang="en-US" sz="5400" b="1" dirty="0">
              <a:ea typeface="SimSun" pitchFamily="2" charset="-122"/>
            </a:endParaRPr>
          </a:p>
        </p:txBody>
      </p:sp>
      <p:pic>
        <p:nvPicPr>
          <p:cNvPr id="89090" name="Picture 4" descr="j030939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-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468813"/>
            <a:ext cx="3657600" cy="2389187"/>
          </a:xfrm>
          <a:noFill/>
        </p:spPr>
      </p:pic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9144000" cy="5181600"/>
          </a:xfrm>
        </p:spPr>
        <p:txBody>
          <a:bodyPr/>
          <a:lstStyle/>
          <a:p>
            <a:pPr>
              <a:buFont typeface="Monotype Sorts" pitchFamily="-84" charset="2"/>
              <a:buNone/>
              <a:tabLst>
                <a:tab pos="862013" algn="l"/>
                <a:tab pos="1431925" algn="l"/>
                <a:tab pos="2001838" algn="l"/>
              </a:tabLst>
            </a:pPr>
            <a:endParaRPr lang="en-US" altLang="zh-TW" sz="2800" dirty="0">
              <a:ea typeface="SimSun" pitchFamily="2" charset="-122"/>
            </a:endParaRPr>
          </a:p>
          <a:p>
            <a:pPr>
              <a:buFont typeface="Monotype Sorts" pitchFamily="-84" charset="2"/>
              <a:buNone/>
              <a:tabLst>
                <a:tab pos="862013" algn="l"/>
                <a:tab pos="1431925" algn="l"/>
                <a:tab pos="2001838" algn="l"/>
              </a:tabLst>
            </a:pPr>
            <a:r>
              <a:rPr lang="zh-CN" altLang="en-US" sz="2800" i="1" dirty="0">
                <a:ea typeface="SimSun" pitchFamily="2" charset="-122"/>
              </a:rPr>
              <a:t>旧约</a:t>
            </a:r>
            <a:r>
              <a:rPr lang="zh-TW" altLang="en-US" sz="2800" i="1" dirty="0">
                <a:ea typeface="SimSun" pitchFamily="2" charset="-122"/>
              </a:rPr>
              <a:t>敘述</a:t>
            </a:r>
            <a:endParaRPr lang="en-US" altLang="zh-CN" sz="2800" i="1" dirty="0">
              <a:ea typeface="SimSun" pitchFamily="2" charset="-122"/>
            </a:endParaRPr>
          </a:p>
          <a:p>
            <a:pPr>
              <a:buFont typeface="Monotype Sorts" charset="2"/>
              <a:buNone/>
              <a:tabLst>
                <a:tab pos="862013" algn="l"/>
                <a:tab pos="1431925" algn="l"/>
                <a:tab pos="2001838" algn="l"/>
              </a:tabLst>
            </a:pPr>
            <a:r>
              <a:rPr lang="en-US" altLang="zh-CN" sz="2800" i="1" dirty="0">
                <a:ea typeface="SimSun" pitchFamily="2" charset="-122"/>
              </a:rPr>
              <a:t>	</a:t>
            </a:r>
            <a:r>
              <a:rPr lang="zh-CN" alt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2" charset="-122"/>
              </a:rPr>
              <a:t>上帝为了自己的荣耀复兴人参加他的国度统治</a:t>
            </a:r>
            <a:endParaRPr lang="en-SG" altLang="zh-CN" sz="28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Sun" pitchFamily="2" charset="-122"/>
            </a:endParaRPr>
          </a:p>
          <a:p>
            <a:pPr>
              <a:buNone/>
              <a:tabLst>
                <a:tab pos="862013" algn="l"/>
                <a:tab pos="1431925" algn="l"/>
                <a:tab pos="2001838" algn="l"/>
              </a:tabLst>
            </a:pPr>
            <a:r>
              <a:rPr lang="en-US" altLang="zh-CN" sz="2800" dirty="0">
                <a:ea typeface="SimSun" pitchFamily="2" charset="-122"/>
              </a:rPr>
              <a:t>		</a:t>
            </a:r>
            <a:r>
              <a:rPr lang="zh-TW" altLang="en-US" sz="2800" dirty="0">
                <a:ea typeface="SimSun" pitchFamily="2" charset="-122"/>
              </a:rPr>
              <a:t>在伊甸</a:t>
            </a:r>
            <a:r>
              <a:rPr lang="zh-CN" altLang="en-US" sz="2800" dirty="0">
                <a:ea typeface="SimSun" pitchFamily="2" charset="-122"/>
              </a:rPr>
              <a:t>园</a:t>
            </a:r>
            <a:r>
              <a:rPr lang="zh-TW" altLang="en-US" sz="2800" dirty="0">
                <a:ea typeface="SimSun" pitchFamily="2" charset="-122"/>
              </a:rPr>
              <a:t>授</a:t>
            </a:r>
            <a:r>
              <a:rPr lang="zh-CN" altLang="en-US" sz="2800" dirty="0">
                <a:ea typeface="SimSun" pitchFamily="2" charset="-122"/>
              </a:rPr>
              <a:t>权</a:t>
            </a:r>
            <a:r>
              <a:rPr lang="zh-TW" altLang="en-US" sz="2800" dirty="0">
                <a:ea typeface="SimSun" pitchFamily="2" charset="-122"/>
              </a:rPr>
              <a:t>，但是在</a:t>
            </a:r>
            <a:r>
              <a:rPr lang="zh-CN" altLang="en-US" sz="2800" dirty="0">
                <a:ea typeface="SimSun" pitchFamily="2" charset="-122"/>
              </a:rPr>
              <a:t>人类堕落后</a:t>
            </a:r>
            <a:r>
              <a:rPr lang="zh-TW" altLang="en-US" sz="2800" dirty="0">
                <a:ea typeface="SimSun" pitchFamily="2" charset="-122"/>
              </a:rPr>
              <a:t>失去</a:t>
            </a:r>
          </a:p>
          <a:p>
            <a:pPr>
              <a:buFont typeface="Monotype Sorts" pitchFamily="-84" charset="2"/>
              <a:buNone/>
              <a:tabLst>
                <a:tab pos="862013" algn="l"/>
                <a:tab pos="1431925" algn="l"/>
                <a:tab pos="2001838" algn="l"/>
              </a:tabLst>
            </a:pPr>
            <a:r>
              <a:rPr lang="en-US" altLang="zh-CN" sz="2800" dirty="0">
                <a:ea typeface="SimSun" pitchFamily="2" charset="-122"/>
              </a:rPr>
              <a:t>		 </a:t>
            </a:r>
            <a:r>
              <a:rPr lang="zh-TW" altLang="en-US" sz="2800" dirty="0">
                <a:ea typeface="SimSun" pitchFamily="2" charset="-122"/>
              </a:rPr>
              <a:t>   由得蒙</a:t>
            </a:r>
            <a:r>
              <a:rPr lang="zh-CN" altLang="en-US" sz="2800" dirty="0">
                <a:ea typeface="SimSun" pitchFamily="2" charset="-122"/>
              </a:rPr>
              <a:t>救赎</a:t>
            </a:r>
            <a:r>
              <a:rPr lang="zh-TW" altLang="en-US" sz="2800" dirty="0">
                <a:ea typeface="SimSun" pitchFamily="2" charset="-122"/>
              </a:rPr>
              <a:t>人</a:t>
            </a:r>
            <a:r>
              <a:rPr lang="zh-CN" altLang="en-US" sz="2800" dirty="0">
                <a:ea typeface="SimSun" pitchFamily="2" charset="-122"/>
              </a:rPr>
              <a:t>类来</a:t>
            </a:r>
            <a:r>
              <a:rPr lang="zh-TW" altLang="en-US" sz="2800" dirty="0">
                <a:ea typeface="SimSun" pitchFamily="2" charset="-122"/>
              </a:rPr>
              <a:t>完成</a:t>
            </a:r>
          </a:p>
          <a:p>
            <a:pPr>
              <a:buFont typeface="Monotype Sorts" pitchFamily="-84" charset="2"/>
              <a:buNone/>
              <a:tabLst>
                <a:tab pos="862013" algn="l"/>
                <a:tab pos="1431925" algn="l"/>
                <a:tab pos="2001838" algn="l"/>
              </a:tabLst>
            </a:pPr>
            <a:r>
              <a:rPr lang="en-US" altLang="zh-CN" sz="2800" dirty="0">
                <a:ea typeface="SimSun" pitchFamily="2" charset="-122"/>
              </a:rPr>
              <a:t>			</a:t>
            </a:r>
            <a:r>
              <a:rPr lang="zh-TW" altLang="en-US" sz="2800" dirty="0">
                <a:ea typeface="SimSun" pitchFamily="2" charset="-122"/>
              </a:rPr>
              <a:t> 透</a:t>
            </a:r>
            <a:r>
              <a:rPr lang="zh-CN" altLang="en-US" sz="2800" dirty="0">
                <a:ea typeface="SimSun" pitchFamily="2" charset="-122"/>
              </a:rPr>
              <a:t>过</a:t>
            </a:r>
            <a:r>
              <a:rPr lang="zh-TW" altLang="en-US" sz="2800" dirty="0">
                <a:ea typeface="SimSun" pitchFamily="2" charset="-122"/>
              </a:rPr>
              <a:t>以色列</a:t>
            </a:r>
            <a:r>
              <a:rPr lang="zh-CN" altLang="en-US" sz="2800" dirty="0">
                <a:ea typeface="SimSun" pitchFamily="2" charset="-122"/>
              </a:rPr>
              <a:t>当国</a:t>
            </a:r>
            <a:r>
              <a:rPr lang="zh-TW" altLang="en-US" sz="2800" dirty="0">
                <a:ea typeface="SimSun" pitchFamily="2" charset="-122"/>
              </a:rPr>
              <a:t>度的祭司</a:t>
            </a:r>
          </a:p>
          <a:p>
            <a:pPr>
              <a:buFont typeface="Monotype Sorts" pitchFamily="-84" charset="2"/>
              <a:buNone/>
              <a:tabLst>
                <a:tab pos="862013" algn="l"/>
                <a:tab pos="1431925" algn="l"/>
                <a:tab pos="2001838" algn="l"/>
              </a:tabLst>
            </a:pPr>
            <a:r>
              <a:rPr lang="en-US" altLang="zh-CN" sz="2800" dirty="0">
                <a:ea typeface="SimSun" pitchFamily="2" charset="-122"/>
              </a:rPr>
              <a:t>			</a:t>
            </a:r>
            <a:r>
              <a:rPr lang="zh-TW" altLang="en-US" sz="2800" dirty="0">
                <a:ea typeface="SimSun" pitchFamily="2" charset="-122"/>
              </a:rPr>
              <a:t>     最</a:t>
            </a:r>
            <a:r>
              <a:rPr lang="zh-CN" altLang="en-US" sz="2800" dirty="0">
                <a:ea typeface="SimSun" pitchFamily="2" charset="-122"/>
              </a:rPr>
              <a:t>终透过弥赛亚，</a:t>
            </a:r>
            <a:endParaRPr lang="zh-TW" altLang="en-US" sz="2800" dirty="0">
              <a:ea typeface="SimSun" pitchFamily="2" charset="-122"/>
            </a:endParaRPr>
          </a:p>
          <a:p>
            <a:pPr>
              <a:buFont typeface="Monotype Sorts" pitchFamily="-84" charset="2"/>
              <a:buNone/>
              <a:tabLst>
                <a:tab pos="862013" algn="l"/>
                <a:tab pos="1431925" algn="l"/>
                <a:tab pos="2001838" algn="l"/>
              </a:tabLst>
            </a:pPr>
            <a:r>
              <a:rPr lang="en-US" altLang="zh-CN" sz="2800" dirty="0">
                <a:ea typeface="SimSun" pitchFamily="2" charset="-122"/>
              </a:rPr>
              <a:t>				</a:t>
            </a:r>
            <a:r>
              <a:rPr lang="zh-TW" altLang="en-US" sz="2800" dirty="0">
                <a:ea typeface="SimSun" pitchFamily="2" charset="-122"/>
              </a:rPr>
              <a:t>   祂</a:t>
            </a:r>
            <a:r>
              <a:rPr lang="zh-CN" altLang="en-US" sz="2800" dirty="0">
                <a:ea typeface="SimSun" pitchFamily="2" charset="-122"/>
              </a:rPr>
              <a:t>将担任救世主与国王</a:t>
            </a:r>
            <a:endParaRPr lang="zh-TW" altLang="en-US" sz="2800" dirty="0">
              <a:ea typeface="SimSun" pitchFamily="2" charset="-122"/>
            </a:endParaRPr>
          </a:p>
          <a:p>
            <a:pPr>
              <a:buFont typeface="Monotype Sorts" pitchFamily="-84" charset="2"/>
              <a:buNone/>
              <a:tabLst>
                <a:tab pos="862013" algn="l"/>
                <a:tab pos="1431925" algn="l"/>
                <a:tab pos="2001838" algn="l"/>
              </a:tabLst>
            </a:pPr>
            <a:r>
              <a:rPr lang="en-US" altLang="zh-CN" sz="2800" dirty="0">
                <a:ea typeface="SimSun" pitchFamily="2" charset="-122"/>
              </a:rPr>
              <a:t>					</a:t>
            </a:r>
            <a:r>
              <a:rPr lang="zh-CN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2" charset="-122"/>
              </a:rPr>
              <a:t>履行亚伯拉罕之约</a:t>
            </a:r>
            <a:endParaRPr lang="en-SG" altLang="zh-CN" sz="2800" b="1" dirty="0">
              <a:effectLst>
                <a:outerShdw blurRad="38100" dist="38100" dir="2700000" algn="tl">
                  <a:srgbClr val="000000"/>
                </a:outerShdw>
              </a:effectLst>
              <a:ea typeface="SimSun" pitchFamily="2" charset="-122"/>
            </a:endParaRPr>
          </a:p>
          <a:p>
            <a:pPr>
              <a:buFont typeface="Monotype Sorts" pitchFamily="-84" charset="2"/>
              <a:buNone/>
              <a:tabLst>
                <a:tab pos="862013" algn="l"/>
                <a:tab pos="1431925" algn="l"/>
                <a:tab pos="2001838" algn="l"/>
              </a:tabLst>
            </a:pPr>
            <a:endParaRPr lang="zh-TW" altLang="en-US" sz="2800" dirty="0">
              <a:ea typeface="SimSun" pitchFamily="2" charset="-122"/>
            </a:endParaRPr>
          </a:p>
        </p:txBody>
      </p:sp>
      <p:sp>
        <p:nvSpPr>
          <p:cNvPr id="89092" name="Text Box 6"/>
          <p:cNvSpPr txBox="1">
            <a:spLocks noChangeArrowheads="1"/>
          </p:cNvSpPr>
          <p:nvPr/>
        </p:nvSpPr>
        <p:spPr bwMode="auto">
          <a:xfrm>
            <a:off x="8305800" y="152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TW" sz="2400"/>
              <a:t>58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7772400" cy="1143000"/>
          </a:xfrm>
          <a:effectLst>
            <a:outerShdw blurRad="63500" dist="107763" dir="189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r>
              <a:rPr lang="zh-CN" altLang="en-US" dirty="0">
                <a:ea typeface="SimSun" pitchFamily="2" charset="-122"/>
              </a:rPr>
              <a:t>我对新约主题的看法</a:t>
            </a:r>
            <a:endParaRPr lang="en-US" altLang="en-US" dirty="0">
              <a:ea typeface="ＭＳ Ｐゴシック" pitchFamily="34" charset="-128"/>
            </a:endParaRPr>
          </a:p>
        </p:txBody>
      </p:sp>
      <p:pic>
        <p:nvPicPr>
          <p:cNvPr id="110594" name="Picture 4" descr="j030939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-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468813"/>
            <a:ext cx="3657600" cy="2389187"/>
          </a:xfrm>
          <a:noFill/>
        </p:spPr>
      </p:pic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925" y="1219200"/>
            <a:ext cx="9144000" cy="5181600"/>
          </a:xfrm>
        </p:spPr>
        <p:txBody>
          <a:bodyPr/>
          <a:lstStyle/>
          <a:p>
            <a:pPr>
              <a:buFont typeface="Monotype Sorts" charset="2"/>
              <a:buNone/>
              <a:tabLst>
                <a:tab pos="862013" algn="l"/>
                <a:tab pos="1431925" algn="l"/>
                <a:tab pos="2001838" algn="l"/>
              </a:tabLst>
            </a:pPr>
            <a:r>
              <a:rPr lang="zh-CN" altLang="en-US" b="1" dirty="0"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2" charset="-122"/>
              </a:rPr>
              <a:t>新约叙述</a:t>
            </a:r>
            <a:endParaRPr lang="en-SG" altLang="zh-CN" b="1" dirty="0">
              <a:effectLst>
                <a:outerShdw blurRad="38100" dist="38100" dir="2700000" algn="tl">
                  <a:srgbClr val="000000"/>
                </a:outerShdw>
              </a:effectLst>
              <a:ea typeface="SimSun" pitchFamily="2" charset="-122"/>
            </a:endParaRPr>
          </a:p>
          <a:p>
            <a:pPr>
              <a:buFont typeface="Monotype Sorts" charset="2"/>
              <a:buNone/>
              <a:tabLst>
                <a:tab pos="862013" algn="l"/>
                <a:tab pos="1431925" algn="l"/>
                <a:tab pos="2001838" algn="l"/>
              </a:tabLst>
            </a:pPr>
            <a:r>
              <a:rPr lang="en-SG" altLang="zh-CN" b="1" dirty="0"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2" charset="-122"/>
              </a:rPr>
              <a:t>	</a:t>
            </a:r>
            <a:r>
              <a:rPr lang="zh-CN" alt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2" charset="-122"/>
              </a:rPr>
              <a:t>上帝为了自己的荣耀复兴人参加他的国度统治</a:t>
            </a:r>
            <a:endParaRPr lang="en-SG" altLang="zh-CN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Sun" pitchFamily="2" charset="-122"/>
            </a:endParaRPr>
          </a:p>
          <a:p>
            <a:pPr>
              <a:buFont typeface="Monotype Sorts" charset="2"/>
              <a:buNone/>
              <a:tabLst>
                <a:tab pos="862013" algn="l"/>
                <a:tab pos="1431925" algn="l"/>
                <a:tab pos="2001838" algn="l"/>
              </a:tabLst>
            </a:pPr>
            <a:r>
              <a:rPr lang="en-US" altLang="zh-CN" b="1" i="1" dirty="0"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2" charset="-122"/>
              </a:rPr>
              <a:t>	</a:t>
            </a:r>
            <a:r>
              <a:rPr lang="en-US" altLang="zh-CN" b="1" dirty="0"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2" charset="-122"/>
              </a:rPr>
              <a:t>		</a:t>
            </a:r>
            <a:r>
              <a:rPr lang="zh-CN" altLang="en-US" b="1" dirty="0"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2" charset="-122"/>
              </a:rPr>
              <a:t>会被教会宣布</a:t>
            </a:r>
            <a:endParaRPr lang="en-US" altLang="zh-CN" b="1" dirty="0">
              <a:effectLst>
                <a:outerShdw blurRad="38100" dist="38100" dir="2700000" algn="tl">
                  <a:srgbClr val="000000"/>
                </a:outerShdw>
              </a:effectLst>
              <a:ea typeface="SimSun" pitchFamily="2" charset="-122"/>
            </a:endParaRPr>
          </a:p>
          <a:p>
            <a:pPr algn="r">
              <a:buFont typeface="Monotype Sorts" charset="2"/>
              <a:buNone/>
              <a:tabLst>
                <a:tab pos="862013" algn="l"/>
                <a:tab pos="1431925" algn="l"/>
                <a:tab pos="2001838" algn="l"/>
              </a:tabLst>
            </a:pPr>
            <a:r>
              <a:rPr lang="en-US" altLang="zh-CN" b="1" dirty="0"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2" charset="-122"/>
              </a:rPr>
              <a:t>			</a:t>
            </a:r>
            <a:r>
              <a:rPr lang="zh-CN" altLang="en-US" b="1" dirty="0"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2" charset="-122"/>
              </a:rPr>
              <a:t>救恩是只靠恩典</a:t>
            </a:r>
            <a:endParaRPr lang="en-SG" altLang="zh-CN" b="1" dirty="0">
              <a:effectLst>
                <a:outerShdw blurRad="38100" dist="38100" dir="2700000" algn="tl">
                  <a:srgbClr val="000000"/>
                </a:outerShdw>
              </a:effectLst>
              <a:ea typeface="SimSun" pitchFamily="2" charset="-122"/>
            </a:endParaRPr>
          </a:p>
          <a:p>
            <a:pPr algn="r">
              <a:buFont typeface="Monotype Sorts" charset="2"/>
              <a:buNone/>
              <a:tabLst>
                <a:tab pos="862013" algn="l"/>
                <a:tab pos="1431925" algn="l"/>
                <a:tab pos="2001838" algn="l"/>
              </a:tabLst>
            </a:pPr>
            <a:r>
              <a:rPr lang="zh-CN" altLang="en-US" b="1" dirty="0"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2" charset="-122"/>
              </a:rPr>
              <a:t>仅凭信念</a:t>
            </a:r>
            <a:endParaRPr lang="en-SG" altLang="zh-CN" b="1" dirty="0">
              <a:effectLst>
                <a:outerShdw blurRad="38100" dist="38100" dir="2700000" algn="tl">
                  <a:srgbClr val="000000"/>
                </a:outerShdw>
              </a:effectLst>
              <a:ea typeface="SimSun" pitchFamily="2" charset="-122"/>
            </a:endParaRPr>
          </a:p>
          <a:p>
            <a:pPr algn="r">
              <a:buFont typeface="Monotype Sorts" charset="2"/>
              <a:buNone/>
              <a:tabLst>
                <a:tab pos="862013" algn="l"/>
                <a:tab pos="1431925" algn="l"/>
                <a:tab pos="2001838" algn="l"/>
              </a:tabLst>
            </a:pPr>
            <a:r>
              <a:rPr lang="en-US" altLang="zh-CN" b="1" dirty="0"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2" charset="-122"/>
              </a:rPr>
              <a:t>			</a:t>
            </a:r>
            <a:r>
              <a:rPr lang="zh-CN" altLang="en-US" b="1" dirty="0"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2" charset="-122"/>
              </a:rPr>
              <a:t>唯在基督里</a:t>
            </a:r>
            <a:endParaRPr lang="en-SG" altLang="zh-CN" b="1" dirty="0">
              <a:effectLst>
                <a:outerShdw blurRad="38100" dist="38100" dir="2700000" algn="tl">
                  <a:srgbClr val="000000"/>
                </a:outerShdw>
              </a:effectLst>
              <a:ea typeface="SimSun" pitchFamily="2" charset="-122"/>
            </a:endParaRPr>
          </a:p>
          <a:p>
            <a:pPr algn="r">
              <a:buFont typeface="Monotype Sorts" charset="2"/>
              <a:buNone/>
              <a:tabLst>
                <a:tab pos="862013" algn="l"/>
                <a:tab pos="1431925" algn="l"/>
                <a:tab pos="2001838" algn="l"/>
              </a:tabLst>
            </a:pPr>
            <a:r>
              <a:rPr lang="en-US" altLang="zh-CN" b="1" dirty="0"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2" charset="-122"/>
              </a:rPr>
              <a:t>				</a:t>
            </a:r>
            <a:r>
              <a:rPr lang="zh-CN" altLang="en-US" b="1" dirty="0"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2" charset="-122"/>
              </a:rPr>
              <a:t>他将担任救世主与国王</a:t>
            </a:r>
            <a:endParaRPr lang="en-SG" altLang="zh-CN" b="1" dirty="0">
              <a:effectLst>
                <a:outerShdw blurRad="38100" dist="38100" dir="2700000" algn="tl">
                  <a:srgbClr val="000000"/>
                </a:outerShdw>
              </a:effectLst>
              <a:ea typeface="SimSun" pitchFamily="2" charset="-122"/>
            </a:endParaRPr>
          </a:p>
          <a:p>
            <a:pPr algn="r">
              <a:buFont typeface="Monotype Sorts" charset="2"/>
              <a:buNone/>
              <a:tabLst>
                <a:tab pos="862013" algn="l"/>
                <a:tab pos="1431925" algn="l"/>
                <a:tab pos="2001838" algn="l"/>
              </a:tabLst>
            </a:pPr>
            <a:r>
              <a:rPr lang="zh-CN" altLang="en-US" b="1" dirty="0"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2" charset="-122"/>
              </a:rPr>
              <a:t>履行亚伯拉罕之约</a:t>
            </a:r>
            <a:endParaRPr lang="en-US" altLang="zh-CN" b="1" dirty="0">
              <a:effectLst>
                <a:outerShdw blurRad="38100" dist="38100" dir="2700000" algn="tl">
                  <a:srgbClr val="000000"/>
                </a:outerShdw>
              </a:effectLst>
              <a:ea typeface="SimSun" pitchFamily="2" charset="-122"/>
            </a:endParaRPr>
          </a:p>
        </p:txBody>
      </p:sp>
      <p:sp>
        <p:nvSpPr>
          <p:cNvPr id="110596" name="Text Box 6"/>
          <p:cNvSpPr txBox="1">
            <a:spLocks noChangeArrowheads="1"/>
          </p:cNvSpPr>
          <p:nvPr/>
        </p:nvSpPr>
        <p:spPr bwMode="auto">
          <a:xfrm>
            <a:off x="8305800" y="152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58</a:t>
            </a:r>
          </a:p>
        </p:txBody>
      </p:sp>
    </p:spTree>
    <p:extLst>
      <p:ext uri="{BB962C8B-B14F-4D97-AF65-F5344CB8AC3E}">
        <p14:creationId xmlns:p14="http://schemas.microsoft.com/office/powerpoint/2010/main" val="316582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7772400" cy="1143000"/>
          </a:xfrm>
          <a:effectLst>
            <a:outerShdw blurRad="63500" dist="107763" dir="189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r>
              <a:rPr lang="zh-CN" altLang="en-US" dirty="0">
                <a:ea typeface="SimSun" pitchFamily="2" charset="-122"/>
              </a:rPr>
              <a:t>我对圣经主题的看法</a:t>
            </a:r>
            <a:endParaRPr lang="en-US" altLang="en-US" dirty="0">
              <a:ea typeface="ＭＳ Ｐゴシック" pitchFamily="34" charset="-128"/>
            </a:endParaRPr>
          </a:p>
        </p:txBody>
      </p:sp>
      <p:pic>
        <p:nvPicPr>
          <p:cNvPr id="110594" name="Picture 4" descr="j030939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-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468813"/>
            <a:ext cx="3657600" cy="2389187"/>
          </a:xfrm>
          <a:noFill/>
        </p:spPr>
      </p:pic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925" y="1219200"/>
            <a:ext cx="9144000" cy="5181600"/>
          </a:xfrm>
        </p:spPr>
        <p:txBody>
          <a:bodyPr/>
          <a:lstStyle/>
          <a:p>
            <a:pPr>
              <a:buFont typeface="Monotype Sorts" charset="2"/>
              <a:buNone/>
              <a:tabLst>
                <a:tab pos="862013" algn="l"/>
                <a:tab pos="1431925" algn="l"/>
                <a:tab pos="2001838" algn="l"/>
              </a:tabLst>
            </a:pPr>
            <a:r>
              <a:rPr lang="zh-CN" altLang="en-US" b="1" dirty="0"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2" charset="-122"/>
              </a:rPr>
              <a:t>圣经叙述</a:t>
            </a:r>
            <a:endParaRPr lang="en-SG" altLang="zh-CN" b="1" dirty="0">
              <a:effectLst>
                <a:outerShdw blurRad="38100" dist="38100" dir="2700000" algn="tl">
                  <a:srgbClr val="000000"/>
                </a:outerShdw>
              </a:effectLst>
              <a:ea typeface="SimSun" pitchFamily="2" charset="-122"/>
            </a:endParaRPr>
          </a:p>
          <a:p>
            <a:pPr>
              <a:buNone/>
              <a:tabLst>
                <a:tab pos="862013" algn="l"/>
                <a:tab pos="1431925" algn="l"/>
                <a:tab pos="2001838" algn="l"/>
              </a:tabLst>
            </a:pPr>
            <a:r>
              <a:rPr lang="en-US" altLang="zh-CN" b="1" i="1" dirty="0"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2" charset="-122"/>
              </a:rPr>
              <a:t>	</a:t>
            </a:r>
            <a:r>
              <a:rPr lang="zh-CN" alt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2" charset="-122"/>
              </a:rPr>
              <a:t>上帝为了自己的荣耀复兴人参加他的国度统治</a:t>
            </a:r>
            <a:endParaRPr lang="en-US" altLang="zh-CN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Sun" pitchFamily="2" charset="-122"/>
            </a:endParaRPr>
          </a:p>
          <a:p>
            <a:pPr>
              <a:buFont typeface="Monotype Sorts" charset="2"/>
              <a:buNone/>
              <a:tabLst>
                <a:tab pos="862013" algn="l"/>
                <a:tab pos="1431925" algn="l"/>
                <a:tab pos="2001838" algn="l"/>
              </a:tabLst>
            </a:pPr>
            <a:r>
              <a:rPr lang="en-US" altLang="zh-CN" b="1" dirty="0"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2" charset="-122"/>
              </a:rPr>
              <a:t>		</a:t>
            </a:r>
            <a:r>
              <a:rPr lang="zh-CN" altLang="en-US" b="1" dirty="0"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2" charset="-122"/>
              </a:rPr>
              <a:t>通过以色列带来弥赛亚</a:t>
            </a:r>
            <a:endParaRPr lang="en-SG" altLang="zh-CN" b="1" dirty="0">
              <a:effectLst>
                <a:outerShdw blurRad="38100" dist="38100" dir="2700000" algn="tl">
                  <a:srgbClr val="000000"/>
                </a:outerShdw>
              </a:effectLst>
              <a:ea typeface="SimSun" pitchFamily="2" charset="-122"/>
            </a:endParaRPr>
          </a:p>
          <a:p>
            <a:pPr>
              <a:buFont typeface="Monotype Sorts" charset="2"/>
              <a:buNone/>
              <a:tabLst>
                <a:tab pos="862013" algn="l"/>
                <a:tab pos="1431925" algn="l"/>
                <a:tab pos="2001838" algn="l"/>
              </a:tabLst>
            </a:pPr>
            <a:r>
              <a:rPr lang="en-US" altLang="zh-CN" b="1" dirty="0"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2" charset="-122"/>
              </a:rPr>
              <a:t>			</a:t>
            </a:r>
            <a:r>
              <a:rPr lang="zh-CN" altLang="en-US" b="1" dirty="0"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2" charset="-122"/>
              </a:rPr>
              <a:t>好让教会宣布</a:t>
            </a:r>
            <a:endParaRPr lang="en-US" altLang="zh-CN" b="1" dirty="0">
              <a:effectLst>
                <a:outerShdw blurRad="38100" dist="38100" dir="2700000" algn="tl">
                  <a:srgbClr val="000000"/>
                </a:outerShdw>
              </a:effectLst>
              <a:ea typeface="SimSun" pitchFamily="2" charset="-122"/>
            </a:endParaRPr>
          </a:p>
          <a:p>
            <a:pPr algn="r">
              <a:buFont typeface="Monotype Sorts" charset="2"/>
              <a:buNone/>
              <a:tabLst>
                <a:tab pos="862013" algn="l"/>
                <a:tab pos="1431925" algn="l"/>
                <a:tab pos="2001838" algn="l"/>
              </a:tabLst>
            </a:pPr>
            <a:r>
              <a:rPr lang="en-US" altLang="zh-CN" b="1" dirty="0"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2" charset="-122"/>
              </a:rPr>
              <a:t>			</a:t>
            </a:r>
            <a:r>
              <a:rPr lang="zh-CN" altLang="en-US" b="1" dirty="0"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2" charset="-122"/>
              </a:rPr>
              <a:t>救恩只有在基督里</a:t>
            </a:r>
            <a:endParaRPr lang="en-US" altLang="zh-CN" b="1" dirty="0">
              <a:effectLst>
                <a:outerShdw blurRad="38100" dist="38100" dir="2700000" algn="tl">
                  <a:srgbClr val="000000"/>
                </a:outerShdw>
              </a:effectLst>
              <a:ea typeface="SimSun" pitchFamily="2" charset="-122"/>
            </a:endParaRPr>
          </a:p>
          <a:p>
            <a:pPr algn="r">
              <a:buFont typeface="Monotype Sorts" charset="2"/>
              <a:buNone/>
              <a:tabLst>
                <a:tab pos="862013" algn="l"/>
                <a:tab pos="1431925" algn="l"/>
                <a:tab pos="2001838" algn="l"/>
              </a:tabLst>
            </a:pPr>
            <a:r>
              <a:rPr lang="en-US" altLang="zh-CN" b="1" dirty="0"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2" charset="-122"/>
              </a:rPr>
              <a:t>				</a:t>
            </a:r>
            <a:r>
              <a:rPr lang="zh-CN" altLang="en-US" b="1" dirty="0"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2" charset="-122"/>
              </a:rPr>
              <a:t>他将担任救世主与国王</a:t>
            </a:r>
            <a:endParaRPr lang="en-SG" altLang="zh-CN" b="1" dirty="0">
              <a:effectLst>
                <a:outerShdw blurRad="38100" dist="38100" dir="2700000" algn="tl">
                  <a:srgbClr val="000000"/>
                </a:outerShdw>
              </a:effectLst>
              <a:ea typeface="SimSun" pitchFamily="2" charset="-122"/>
            </a:endParaRPr>
          </a:p>
          <a:p>
            <a:pPr algn="r">
              <a:buNone/>
              <a:tabLst>
                <a:tab pos="862013" algn="l"/>
                <a:tab pos="1431925" algn="l"/>
                <a:tab pos="2001838" algn="l"/>
              </a:tabLst>
            </a:pPr>
            <a:r>
              <a:rPr lang="zh-CN" altLang="en-US" b="1" dirty="0"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2" charset="-122"/>
              </a:rPr>
              <a:t>履行亚伯拉罕之约</a:t>
            </a:r>
            <a:endParaRPr lang="en-SG" altLang="zh-CN" b="1" dirty="0">
              <a:effectLst>
                <a:outerShdw blurRad="38100" dist="38100" dir="2700000" algn="tl">
                  <a:srgbClr val="000000"/>
                </a:outerShdw>
              </a:effectLst>
              <a:ea typeface="SimSun" pitchFamily="2" charset="-122"/>
            </a:endParaRPr>
          </a:p>
          <a:p>
            <a:pPr algn="r">
              <a:buFont typeface="Monotype Sorts" charset="2"/>
              <a:buNone/>
              <a:tabLst>
                <a:tab pos="862013" algn="l"/>
                <a:tab pos="1431925" algn="l"/>
                <a:tab pos="2001838" algn="l"/>
              </a:tabLst>
            </a:pPr>
            <a:endParaRPr lang="en-US" altLang="zh-CN" b="1" dirty="0">
              <a:effectLst>
                <a:outerShdw blurRad="38100" dist="38100" dir="2700000" algn="tl">
                  <a:srgbClr val="000000"/>
                </a:outerShdw>
              </a:effectLst>
              <a:ea typeface="SimSun" pitchFamily="2" charset="-122"/>
            </a:endParaRPr>
          </a:p>
        </p:txBody>
      </p:sp>
      <p:sp>
        <p:nvSpPr>
          <p:cNvPr id="110596" name="Text Box 6"/>
          <p:cNvSpPr txBox="1">
            <a:spLocks noChangeArrowheads="1"/>
          </p:cNvSpPr>
          <p:nvPr/>
        </p:nvSpPr>
        <p:spPr bwMode="auto">
          <a:xfrm>
            <a:off x="8305800" y="152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58</a:t>
            </a:r>
          </a:p>
        </p:txBody>
      </p:sp>
    </p:spTree>
    <p:extLst>
      <p:ext uri="{BB962C8B-B14F-4D97-AF65-F5344CB8AC3E}">
        <p14:creationId xmlns:p14="http://schemas.microsoft.com/office/powerpoint/2010/main" val="252898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zh-CN" altLang="en-US" sz="4000" dirty="0">
                <a:solidFill>
                  <a:srgbClr val="FFFFFF"/>
                </a:solidFill>
                <a:ea typeface="SimSun" charset="0"/>
                <a:cs typeface="Arial" charset="0"/>
              </a:rPr>
              <a:t>免费获得该讲解</a:t>
            </a:r>
            <a:r>
              <a:rPr lang="en-US" sz="4000" dirty="0">
                <a:solidFill>
                  <a:srgbClr val="FFFFFF"/>
                </a:solidFill>
                <a:ea typeface="SimSun" charset="0"/>
                <a:cs typeface="Arial" charset="0"/>
              </a:rPr>
              <a:t>!</a:t>
            </a:r>
            <a:endParaRPr lang="en-US" sz="1400" dirty="0">
              <a:solidFill>
                <a:srgbClr val="FFFFFF"/>
              </a:solidFill>
              <a:ea typeface="SimSun" charset="0"/>
              <a:cs typeface="Arial" charset="0"/>
            </a:endParaRPr>
          </a:p>
        </p:txBody>
      </p:sp>
      <p:sp>
        <p:nvSpPr>
          <p:cNvPr id="202753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/>
            <a:r>
              <a:rPr lang="zh-CN" altLang="en-US" sz="2800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旧约全书背景链接地址</a:t>
            </a:r>
            <a:r>
              <a:rPr lang="zh-CN" altLang="en-US" sz="28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Arial" charset="0"/>
              </a:rPr>
              <a:t>BibleStudyDownloads.org</a:t>
            </a:r>
            <a:endParaRPr lang="en-US" sz="1050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5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7" name="Picture 6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  <p:sp>
        <p:nvSpPr>
          <p:cNvPr id="8" name="Rectangle 1026"/>
          <p:cNvSpPr txBox="1">
            <a:spLocks noChangeArrowheads="1"/>
          </p:cNvSpPr>
          <p:nvPr/>
        </p:nvSpPr>
        <p:spPr bwMode="auto">
          <a:xfrm>
            <a:off x="0" y="1310554"/>
            <a:ext cx="9144000" cy="57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zh-CN" altLang="en-US" sz="3600" b="1" dirty="0">
                <a:solidFill>
                  <a:srgbClr val="000000"/>
                </a:solidFill>
                <a:ea typeface="SimSun" charset="0"/>
                <a:cs typeface="Arial" charset="0"/>
              </a:rPr>
              <a:t>圣经学习下载</a:t>
            </a:r>
          </a:p>
        </p:txBody>
      </p:sp>
    </p:spTree>
    <p:extLst>
      <p:ext uri="{BB962C8B-B14F-4D97-AF65-F5344CB8AC3E}">
        <p14:creationId xmlns:p14="http://schemas.microsoft.com/office/powerpoint/2010/main" val="3270374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438400"/>
            <a:ext cx="4343400" cy="3124200"/>
          </a:xfrm>
        </p:spPr>
        <p:txBody>
          <a:bodyPr/>
          <a:lstStyle/>
          <a:p>
            <a:pPr>
              <a:buFont typeface="Wingdings" pitchFamily="2" charset="2"/>
              <a:buChar char="þ"/>
            </a:pPr>
            <a:r>
              <a:rPr lang="zh-TW" altLang="en-US">
                <a:ea typeface="新細明體" pitchFamily="-84" charset="-120"/>
              </a:rPr>
              <a:t> 基於文章內容</a:t>
            </a:r>
          </a:p>
          <a:p>
            <a:pPr>
              <a:buFont typeface="Wingdings" pitchFamily="2" charset="2"/>
              <a:buChar char="þ"/>
            </a:pPr>
            <a:r>
              <a:rPr lang="zh-TW" altLang="en-US">
                <a:ea typeface="新細明體" pitchFamily="-84" charset="-120"/>
              </a:rPr>
              <a:t> 包括整夲聖經</a:t>
            </a:r>
            <a:endParaRPr lang="en-US" altLang="zh-TW">
              <a:latin typeface="Arial Black" pitchFamily="34" charset="0"/>
              <a:ea typeface="新細明體" pitchFamily="-84" charset="-120"/>
            </a:endParaRPr>
          </a:p>
          <a:p>
            <a:pPr>
              <a:buFont typeface="Wingdings" pitchFamily="2" charset="2"/>
              <a:buChar char="þ"/>
            </a:pPr>
            <a:r>
              <a:rPr lang="zh-TW" altLang="en-US">
                <a:ea typeface="新細明體" pitchFamily="-84" charset="-120"/>
              </a:rPr>
              <a:t> 縮小範圍是有幫助的</a:t>
            </a:r>
          </a:p>
          <a:p>
            <a:pPr>
              <a:buFont typeface="Wingdings" pitchFamily="2" charset="2"/>
              <a:buChar char="þ"/>
            </a:pPr>
            <a:r>
              <a:rPr lang="zh-TW" altLang="en-US">
                <a:ea typeface="新細明體" pitchFamily="-84" charset="-120"/>
              </a:rPr>
              <a:t> 著重於上帝由於他是主題</a:t>
            </a:r>
          </a:p>
          <a:p>
            <a:pPr>
              <a:buFont typeface="Wingdings" pitchFamily="2" charset="2"/>
              <a:buNone/>
            </a:pPr>
            <a:endParaRPr lang="en-US" altLang="zh-TW">
              <a:ea typeface="新細明體" pitchFamily="-84" charset="-120"/>
            </a:endParaRPr>
          </a:p>
          <a:p>
            <a:pPr>
              <a:buFont typeface="Wingdings" pitchFamily="2" charset="2"/>
              <a:buNone/>
            </a:pPr>
            <a:endParaRPr lang="en-US" altLang="zh-TW">
              <a:ea typeface="新細明體" pitchFamily="-84" charset="-120"/>
            </a:endParaRP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2438400"/>
            <a:ext cx="5181600" cy="3200400"/>
          </a:xfrm>
        </p:spPr>
        <p:txBody>
          <a:bodyPr/>
          <a:lstStyle/>
          <a:p>
            <a:pPr>
              <a:buFont typeface="Wingdings" pitchFamily="2" charset="2"/>
              <a:buChar char="þ"/>
            </a:pPr>
            <a:r>
              <a:rPr lang="zh-TW" altLang="en-US">
                <a:ea typeface="新細明體" pitchFamily="-84" charset="-120"/>
              </a:rPr>
              <a:t>不是從系統神學而來</a:t>
            </a:r>
            <a:endParaRPr lang="en-US" altLang="zh-TW">
              <a:latin typeface="Arial Black" pitchFamily="34" charset="0"/>
              <a:ea typeface="新細明體" pitchFamily="-84" charset="-120"/>
            </a:endParaRPr>
          </a:p>
          <a:p>
            <a:pPr>
              <a:buFont typeface="Wingdings" pitchFamily="2" charset="2"/>
              <a:buChar char="þ"/>
            </a:pPr>
            <a:r>
              <a:rPr lang="zh-TW" altLang="en-US">
                <a:ea typeface="新細明體" pitchFamily="-84" charset="-120"/>
              </a:rPr>
              <a:t>不是零散的</a:t>
            </a:r>
            <a:endParaRPr lang="en-US" altLang="zh-TW">
              <a:latin typeface="Arial Black" pitchFamily="34" charset="0"/>
              <a:ea typeface="新細明體" pitchFamily="-84" charset="-120"/>
            </a:endParaRPr>
          </a:p>
          <a:p>
            <a:pPr>
              <a:buFont typeface="Wingdings" pitchFamily="2" charset="2"/>
              <a:buChar char="þ"/>
            </a:pPr>
            <a:r>
              <a:rPr lang="zh-TW" altLang="en-US">
                <a:ea typeface="新細明體" pitchFamily="-84" charset="-120"/>
              </a:rPr>
              <a:t>「生活」是一般幫助我們的一個主題</a:t>
            </a:r>
            <a:endParaRPr lang="en-US" altLang="zh-TW">
              <a:latin typeface="Arial Black" pitchFamily="34" charset="0"/>
              <a:ea typeface="新細明體" pitchFamily="-84" charset="-120"/>
            </a:endParaRPr>
          </a:p>
          <a:p>
            <a:pPr>
              <a:buFont typeface="Wingdings" pitchFamily="2" charset="2"/>
              <a:buChar char="þ"/>
            </a:pPr>
            <a:r>
              <a:rPr lang="zh-TW" altLang="en-US">
                <a:ea typeface="新細明體" pitchFamily="-84" charset="-120"/>
              </a:rPr>
              <a:t>男人不是聖經主題</a:t>
            </a:r>
          </a:p>
          <a:p>
            <a:pPr>
              <a:buFont typeface="Wingdings" pitchFamily="2" charset="2"/>
              <a:buNone/>
            </a:pPr>
            <a:endParaRPr lang="en-US" altLang="zh-TW">
              <a:latin typeface="Arial Black" pitchFamily="34" charset="0"/>
              <a:ea typeface="新細明體" pitchFamily="-84" charset="-120"/>
            </a:endParaRPr>
          </a:p>
        </p:txBody>
      </p:sp>
      <p:pic>
        <p:nvPicPr>
          <p:cNvPr id="46083" name="Picture 3" descr="j030938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lum brigh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657600" cy="2408238"/>
          </a:xfrm>
          <a:noFill/>
        </p:spPr>
      </p:pic>
      <p:sp>
        <p:nvSpPr>
          <p:cNvPr id="46084" name="Rectangle 5"/>
          <p:cNvSpPr>
            <a:spLocks noChangeArrowheads="1"/>
          </p:cNvSpPr>
          <p:nvPr/>
        </p:nvSpPr>
        <p:spPr bwMode="auto">
          <a:xfrm>
            <a:off x="4211638" y="3030538"/>
            <a:ext cx="7239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2716" tIns="152352" rIns="-19044" bIns="38088" anchor="ctr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pPr algn="ctr"/>
            <a:endParaRPr lang="zh-TW" altLang="en-US" sz="2000" b="1"/>
          </a:p>
          <a:p>
            <a:pPr algn="ctr"/>
            <a:endParaRPr lang="zh-TW" altLang="en-US" sz="200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228600"/>
            <a:ext cx="9448800" cy="1143000"/>
          </a:xfrm>
          <a:effectLst>
            <a:outerShdw blurRad="63500" dist="107763" dir="81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zh-TW" altLang="en-US" sz="5400" b="1" i="1">
                <a:ea typeface="新細明體" charset="0"/>
                <a:cs typeface="新細明體" charset="0"/>
              </a:rPr>
              <a:t>辨別主要的 </a:t>
            </a:r>
            <a:r>
              <a:rPr lang="en-US" altLang="zh-TW" sz="5400" b="1" i="1">
                <a:ea typeface="新細明體" charset="0"/>
                <a:cs typeface="新細明體" charset="0"/>
              </a:rPr>
              <a:t>OT </a:t>
            </a:r>
            <a:r>
              <a:rPr lang="zh-TW" altLang="en-US" sz="5400" b="1" i="1">
                <a:ea typeface="新細明體" charset="0"/>
                <a:cs typeface="新細明體" charset="0"/>
              </a:rPr>
              <a:t>主題的標準。</a:t>
            </a:r>
            <a:endParaRPr lang="en-US" altLang="zh-TW" sz="5400" b="1" i="1">
              <a:ea typeface="新細明體" charset="0"/>
              <a:cs typeface="新細明體" charset="0"/>
            </a:endParaRPr>
          </a:p>
        </p:txBody>
      </p:sp>
      <p:sp>
        <p:nvSpPr>
          <p:cNvPr id="46086" name="Line 7"/>
          <p:cNvSpPr>
            <a:spLocks noChangeShapeType="1"/>
          </p:cNvSpPr>
          <p:nvPr/>
        </p:nvSpPr>
        <p:spPr bwMode="auto">
          <a:xfrm>
            <a:off x="4267200" y="1676400"/>
            <a:ext cx="0" cy="5105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087" name="Text Box 8"/>
          <p:cNvSpPr txBox="1">
            <a:spLocks noChangeArrowheads="1"/>
          </p:cNvSpPr>
          <p:nvPr/>
        </p:nvSpPr>
        <p:spPr bwMode="auto">
          <a:xfrm>
            <a:off x="8077200" y="1524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TW" sz="2400"/>
              <a:t>54</a:t>
            </a:r>
          </a:p>
        </p:txBody>
      </p:sp>
      <p:sp>
        <p:nvSpPr>
          <p:cNvPr id="46088" name="WordArt 9"/>
          <p:cNvSpPr>
            <a:spLocks noChangeArrowheads="1" noChangeShapeType="1" noTextEdit="1"/>
          </p:cNvSpPr>
          <p:nvPr/>
        </p:nvSpPr>
        <p:spPr bwMode="auto">
          <a:xfrm>
            <a:off x="304800" y="1752600"/>
            <a:ext cx="939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4997"/>
                    </a:srgbClr>
                  </a:outerShdw>
                </a:effectLst>
                <a:latin typeface="Arial Black"/>
              </a:rPr>
              <a:t>Yes</a:t>
            </a:r>
          </a:p>
        </p:txBody>
      </p:sp>
      <p:sp>
        <p:nvSpPr>
          <p:cNvPr id="46089" name="WordArt 10"/>
          <p:cNvSpPr>
            <a:spLocks noChangeArrowheads="1" noChangeShapeType="1" noTextEdit="1"/>
          </p:cNvSpPr>
          <p:nvPr/>
        </p:nvSpPr>
        <p:spPr bwMode="auto">
          <a:xfrm>
            <a:off x="4419600" y="1752600"/>
            <a:ext cx="939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4997"/>
                    </a:srgbClr>
                  </a:outerShdw>
                </a:effectLst>
                <a:latin typeface="Arial Black"/>
              </a:rPr>
              <a:t>No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70" decel="100000"/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770" decel="100000"/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38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347662372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609600"/>
            <a:ext cx="7772400" cy="1143000"/>
          </a:xfrm>
        </p:spPr>
        <p:txBody>
          <a:bodyPr/>
          <a:lstStyle/>
          <a:p>
            <a:r>
              <a:rPr lang="zh-TW" altLang="en-US">
                <a:ea typeface="新細明體" pitchFamily="-84" charset="-120"/>
              </a:rPr>
              <a:t>對主要的 </a:t>
            </a:r>
            <a:r>
              <a:rPr lang="en-US" altLang="zh-TW">
                <a:ea typeface="新細明體" pitchFamily="-84" charset="-120"/>
              </a:rPr>
              <a:t>OT </a:t>
            </a:r>
            <a:r>
              <a:rPr lang="zh-TW" altLang="en-US">
                <a:ea typeface="新細明體" pitchFamily="-84" charset="-120"/>
              </a:rPr>
              <a:t>主題之見解</a:t>
            </a:r>
            <a:br>
              <a:rPr lang="zh-TW" altLang="en-US">
                <a:ea typeface="新細明體" pitchFamily="-84" charset="-120"/>
              </a:rPr>
            </a:br>
            <a:endParaRPr lang="en-US" altLang="zh-TW">
              <a:ea typeface="新細明體" pitchFamily="-84" charset="-12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2514600"/>
            <a:ext cx="4343400" cy="31242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Monotype Sorts" pitchFamily="-84" charset="2"/>
              <a:buAutoNum type="alphaUcPeriod"/>
            </a:pPr>
            <a:r>
              <a:rPr lang="zh-TW" altLang="en-US">
                <a:ea typeface="新細明體" pitchFamily="-84" charset="-120"/>
              </a:rPr>
              <a:t>人 類 的 救 贖</a:t>
            </a:r>
            <a:endParaRPr lang="en-US" altLang="zh-TW">
              <a:ea typeface="新細明體" pitchFamily="-84" charset="-120"/>
            </a:endParaRPr>
          </a:p>
        </p:txBody>
      </p:sp>
      <p:pic>
        <p:nvPicPr>
          <p:cNvPr id="48131" name="Picture 5" descr="j028930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15525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6" descr="j030090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563" y="5334000"/>
            <a:ext cx="1849437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Text Box 7"/>
          <p:cNvSpPr txBox="1">
            <a:spLocks noChangeArrowheads="1"/>
          </p:cNvSpPr>
          <p:nvPr/>
        </p:nvSpPr>
        <p:spPr bwMode="auto">
          <a:xfrm>
            <a:off x="8077200" y="1524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400"/>
              <a:t>54-57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zh-TW" altLang="en-US">
              <a:ea typeface="新細明體" pitchFamily="-84" charset="-120"/>
            </a:endParaRPr>
          </a:p>
        </p:txBody>
      </p:sp>
      <p:sp>
        <p:nvSpPr>
          <p:cNvPr id="5017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>
              <a:ea typeface="新細明體" pitchFamily="-84" charset="-120"/>
            </a:endParaRPr>
          </a:p>
        </p:txBody>
      </p:sp>
      <p:pic>
        <p:nvPicPr>
          <p:cNvPr id="5017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5181600"/>
            <a:ext cx="6096000" cy="1752600"/>
          </a:xfrm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r>
              <a:rPr lang="zh-TW" altLang="en-US" sz="4000">
                <a:ea typeface="新細明體" pitchFamily="-84" charset="-120"/>
              </a:rPr>
              <a:t>救</a:t>
            </a:r>
            <a:r>
              <a:rPr lang="zh-TW" altLang="en-US">
                <a:ea typeface="新細明體" pitchFamily="-84" charset="-120"/>
              </a:rPr>
              <a:t>贖即</a:t>
            </a:r>
            <a:r>
              <a:rPr lang="zh-TW" altLang="en-US" sz="4000">
                <a:ea typeface="新細明體" pitchFamily="-84" charset="-120"/>
              </a:rPr>
              <a:t>「</a:t>
            </a:r>
            <a:r>
              <a:rPr lang="zh-TW" altLang="en-US">
                <a:ea typeface="新細明體" pitchFamily="-84" charset="-120"/>
              </a:rPr>
              <a:t>用贖價贖回</a:t>
            </a:r>
            <a:r>
              <a:rPr lang="zh-TW" altLang="en-US" sz="4000">
                <a:ea typeface="新細明體" pitchFamily="-84" charset="-120"/>
              </a:rPr>
              <a:t>」</a:t>
            </a:r>
            <a:br>
              <a:rPr lang="en-US" altLang="zh-TW" sz="4000">
                <a:ea typeface="新細明體" pitchFamily="-84" charset="-120"/>
              </a:rPr>
            </a:br>
            <a:endParaRPr lang="en-US" altLang="zh-TW" sz="4000">
              <a:ea typeface="新細明體" pitchFamily="-84" charset="-12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3933825"/>
            <a:ext cx="8686800" cy="254317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zh-TW" altLang="en-US" i="1">
              <a:solidFill>
                <a:schemeClr val="accent1"/>
              </a:solidFill>
              <a:ea typeface="新細明體" pitchFamily="-84" charset="-120"/>
            </a:endParaRPr>
          </a:p>
          <a:p>
            <a:pPr eaLnBrk="1" hangingPunct="1"/>
            <a:r>
              <a:rPr lang="zh-TW" altLang="en-US" i="1">
                <a:solidFill>
                  <a:schemeClr val="accent1"/>
                </a:solidFill>
                <a:ea typeface="新細明體" pitchFamily="-84" charset="-120"/>
              </a:rPr>
              <a:t> 人們有一種固有的</a:t>
            </a:r>
          </a:p>
          <a:p>
            <a:pPr eaLnBrk="1" hangingPunct="1">
              <a:buFontTx/>
              <a:buNone/>
            </a:pPr>
            <a:r>
              <a:rPr lang="zh-TW" altLang="en-US" i="1">
                <a:solidFill>
                  <a:schemeClr val="accent1"/>
                </a:solidFill>
                <a:ea typeface="新細明體" pitchFamily="-84" charset="-120"/>
              </a:rPr>
              <a:t>  意識他們需要贖回</a:t>
            </a:r>
            <a:endParaRPr lang="en-US" altLang="zh-TW" i="1">
              <a:solidFill>
                <a:schemeClr val="accent1"/>
              </a:solidFill>
              <a:ea typeface="新細明體" pitchFamily="-84" charset="-120"/>
            </a:endParaRPr>
          </a:p>
          <a:p>
            <a:pPr eaLnBrk="1" hangingPunct="1"/>
            <a:endParaRPr lang="en-US" altLang="zh-TW" i="1">
              <a:solidFill>
                <a:schemeClr val="accent1"/>
              </a:solidFill>
              <a:ea typeface="新細明體" pitchFamily="-84" charset="-120"/>
            </a:endParaRPr>
          </a:p>
          <a:p>
            <a:pPr eaLnBrk="1" hangingPunct="1"/>
            <a:endParaRPr lang="en-US" altLang="zh-TW" i="1">
              <a:solidFill>
                <a:schemeClr val="accent1"/>
              </a:solidFill>
              <a:ea typeface="新細明體" pitchFamily="-84" charset="-120"/>
            </a:endParaRPr>
          </a:p>
        </p:txBody>
      </p:sp>
      <p:pic>
        <p:nvPicPr>
          <p:cNvPr id="5222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0"/>
            <a:ext cx="386080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92150"/>
            <a:ext cx="5791200" cy="1295400"/>
          </a:xfrm>
        </p:spPr>
        <p:txBody>
          <a:bodyPr/>
          <a:lstStyle/>
          <a:p>
            <a:pPr eaLnBrk="1" hangingPunct="1"/>
            <a:r>
              <a:rPr lang="zh-TW" altLang="en-US" sz="6000">
                <a:solidFill>
                  <a:schemeClr val="accent1"/>
                </a:solidFill>
                <a:ea typeface="新細明體" pitchFamily="-84" charset="-120"/>
              </a:rPr>
              <a:t>在媒體中的救贖</a:t>
            </a:r>
            <a:endParaRPr lang="en-US" altLang="zh-TW" sz="6000">
              <a:solidFill>
                <a:schemeClr val="accent1"/>
              </a:solidFill>
              <a:ea typeface="新細明體" pitchFamily="-84" charset="-12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7538" y="3213100"/>
            <a:ext cx="4572000" cy="2743200"/>
          </a:xfrm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zh-TW" altLang="en-US">
                <a:ea typeface="新細明體" charset="0"/>
                <a:cs typeface="新細明體" charset="0"/>
              </a:rPr>
              <a:t>歷史的焦點</a:t>
            </a:r>
            <a:r>
              <a:rPr lang="en-US" altLang="zh-TW">
                <a:ea typeface="新細明體" charset="0"/>
                <a:cs typeface="新細明體" charset="0"/>
              </a:rPr>
              <a:t>:</a:t>
            </a:r>
            <a:r>
              <a:rPr lang="zh-TW" altLang="en-US">
                <a:ea typeface="新細明體" charset="0"/>
                <a:cs typeface="新細明體" charset="0"/>
              </a:rPr>
              <a:t>救贖是從基督而來</a:t>
            </a:r>
            <a:endParaRPr lang="en-US" altLang="zh-TW" sz="3600">
              <a:ea typeface="新細明體" charset="0"/>
              <a:cs typeface="新細明體" charset="0"/>
            </a:endParaRPr>
          </a:p>
        </p:txBody>
      </p:sp>
      <p:pic>
        <p:nvPicPr>
          <p:cNvPr id="135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48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 descr="Blue tissue paper"/>
          <p:cNvSpPr>
            <a:spLocks noChangeArrowheads="1"/>
          </p:cNvSpPr>
          <p:nvPr/>
        </p:nvSpPr>
        <p:spPr bwMode="auto">
          <a:xfrm>
            <a:off x="395288" y="-2259013"/>
            <a:ext cx="9144000" cy="6858001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04451" name="Oval 3"/>
          <p:cNvSpPr>
            <a:spLocks noChangeArrowheads="1"/>
          </p:cNvSpPr>
          <p:nvPr/>
        </p:nvSpPr>
        <p:spPr bwMode="auto">
          <a:xfrm>
            <a:off x="-2971800" y="1219200"/>
            <a:ext cx="4419600" cy="4267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endParaRPr lang="en-US" alt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35000" y="536575"/>
            <a:ext cx="3937000" cy="4530725"/>
            <a:chOff x="400" y="338"/>
            <a:chExt cx="2480" cy="2854"/>
          </a:xfrm>
        </p:grpSpPr>
        <p:sp>
          <p:nvSpPr>
            <p:cNvPr id="104453" name="Line 5"/>
            <p:cNvSpPr>
              <a:spLocks noChangeShapeType="1"/>
            </p:cNvSpPr>
            <p:nvPr/>
          </p:nvSpPr>
          <p:spPr bwMode="auto">
            <a:xfrm rot="10800000" flipH="1">
              <a:off x="400" y="2160"/>
              <a:ext cx="2480" cy="103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28" charset="0"/>
                <a:ea typeface="新細明體" pitchFamily="18" charset="-128"/>
                <a:cs typeface="新細明體" pitchFamily="18" charset="-128"/>
              </a:endParaRPr>
            </a:p>
          </p:txBody>
        </p:sp>
        <p:sp>
          <p:nvSpPr>
            <p:cNvPr id="104454" name="Line 6"/>
            <p:cNvSpPr>
              <a:spLocks noChangeShapeType="1"/>
            </p:cNvSpPr>
            <p:nvPr/>
          </p:nvSpPr>
          <p:spPr bwMode="auto">
            <a:xfrm rot="13995597" flipH="1">
              <a:off x="356" y="905"/>
              <a:ext cx="2469" cy="1335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28" charset="0"/>
                <a:ea typeface="新細明體" pitchFamily="18" charset="-128"/>
                <a:cs typeface="新細明體" pitchFamily="18" charset="-128"/>
              </a:endParaRPr>
            </a:p>
          </p:txBody>
        </p:sp>
      </p:grpSp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1676400" y="1268413"/>
            <a:ext cx="592138" cy="350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200" b="1">
              <a:solidFill>
                <a:srgbClr val="0066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zh-TW" altLang="en-US" sz="3200" b="1">
                <a:solidFill>
                  <a:srgbClr val="006600"/>
                </a:solidFill>
                <a:latin typeface="Times New Roman" pitchFamily="18" charset="0"/>
              </a:rPr>
              <a:t>國</a:t>
            </a:r>
          </a:p>
          <a:p>
            <a:pPr algn="ctr" eaLnBrk="1" hangingPunct="1">
              <a:spcBef>
                <a:spcPct val="50000"/>
              </a:spcBef>
            </a:pPr>
            <a:endParaRPr lang="zh-TW" altLang="en-US" sz="3200" b="1">
              <a:solidFill>
                <a:srgbClr val="0066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zh-TW" altLang="en-US" sz="3200" b="1">
                <a:solidFill>
                  <a:srgbClr val="006600"/>
                </a:solidFill>
                <a:latin typeface="Times New Roman" pitchFamily="18" charset="0"/>
              </a:rPr>
              <a:t>家</a:t>
            </a:r>
          </a:p>
          <a:p>
            <a:pPr algn="ctr" eaLnBrk="1" hangingPunct="1">
              <a:spcBef>
                <a:spcPct val="50000"/>
              </a:spcBef>
            </a:pPr>
            <a:endParaRPr lang="en-US" altLang="zh-TW" sz="3200" b="1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104456" name="Text Box 8"/>
          <p:cNvSpPr txBox="1">
            <a:spLocks noChangeArrowheads="1"/>
          </p:cNvSpPr>
          <p:nvPr/>
        </p:nvSpPr>
        <p:spPr bwMode="auto">
          <a:xfrm>
            <a:off x="2484438" y="1557338"/>
            <a:ext cx="609600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zh-TW" sz="3200" b="1">
              <a:solidFill>
                <a:srgbClr val="0066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zh-TW" altLang="en-US" sz="3200" b="1">
                <a:solidFill>
                  <a:srgbClr val="006600"/>
                </a:solidFill>
                <a:latin typeface="Times New Roman" pitchFamily="18" charset="0"/>
              </a:rPr>
              <a:t>族</a:t>
            </a:r>
          </a:p>
          <a:p>
            <a:pPr algn="ctr" eaLnBrk="1" hangingPunct="1">
              <a:spcBef>
                <a:spcPct val="50000"/>
              </a:spcBef>
            </a:pPr>
            <a:r>
              <a:rPr lang="zh-TW" altLang="en-US" sz="3200" b="1">
                <a:solidFill>
                  <a:srgbClr val="006600"/>
                </a:solidFill>
                <a:latin typeface="Times New Roman" pitchFamily="18" charset="0"/>
              </a:rPr>
              <a:t>群</a:t>
            </a:r>
          </a:p>
          <a:p>
            <a:pPr algn="ctr" eaLnBrk="1" hangingPunct="1">
              <a:spcBef>
                <a:spcPct val="50000"/>
              </a:spcBef>
            </a:pPr>
            <a:endParaRPr lang="en-US" altLang="zh-TW" sz="3200" b="1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104457" name="Text Box 9"/>
          <p:cNvSpPr txBox="1">
            <a:spLocks noChangeArrowheads="1"/>
          </p:cNvSpPr>
          <p:nvPr/>
        </p:nvSpPr>
        <p:spPr bwMode="auto">
          <a:xfrm>
            <a:off x="3276600" y="1844675"/>
            <a:ext cx="6477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zh-TW" sz="2800" b="1">
              <a:solidFill>
                <a:srgbClr val="0066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zh-TW" altLang="en-US" sz="2800" b="1">
                <a:solidFill>
                  <a:srgbClr val="006600"/>
                </a:solidFill>
                <a:latin typeface="Times New Roman" pitchFamily="18" charset="0"/>
              </a:rPr>
              <a:t>家</a:t>
            </a:r>
          </a:p>
          <a:p>
            <a:pPr algn="ctr" eaLnBrk="1" hangingPunct="1">
              <a:spcBef>
                <a:spcPct val="50000"/>
              </a:spcBef>
            </a:pPr>
            <a:r>
              <a:rPr lang="zh-TW" altLang="en-US" sz="2800" b="1">
                <a:solidFill>
                  <a:srgbClr val="006600"/>
                </a:solidFill>
                <a:latin typeface="Times New Roman" pitchFamily="18" charset="0"/>
              </a:rPr>
              <a:t>庭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 flipH="1">
            <a:off x="4521200" y="533400"/>
            <a:ext cx="3937000" cy="4530725"/>
            <a:chOff x="400" y="338"/>
            <a:chExt cx="2480" cy="2854"/>
          </a:xfrm>
        </p:grpSpPr>
        <p:sp>
          <p:nvSpPr>
            <p:cNvPr id="104459" name="Line 11"/>
            <p:cNvSpPr>
              <a:spLocks noChangeShapeType="1"/>
            </p:cNvSpPr>
            <p:nvPr/>
          </p:nvSpPr>
          <p:spPr bwMode="auto">
            <a:xfrm rot="10800000" flipH="1">
              <a:off x="400" y="2160"/>
              <a:ext cx="2480" cy="103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28" charset="0"/>
                <a:ea typeface="新細明體" pitchFamily="18" charset="-128"/>
                <a:cs typeface="新細明體" pitchFamily="18" charset="-128"/>
              </a:endParaRPr>
            </a:p>
          </p:txBody>
        </p:sp>
        <p:sp>
          <p:nvSpPr>
            <p:cNvPr id="104460" name="Line 12"/>
            <p:cNvSpPr>
              <a:spLocks noChangeShapeType="1"/>
            </p:cNvSpPr>
            <p:nvPr/>
          </p:nvSpPr>
          <p:spPr bwMode="auto">
            <a:xfrm rot="13995597" flipH="1">
              <a:off x="356" y="905"/>
              <a:ext cx="2469" cy="1335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28" charset="0"/>
                <a:ea typeface="新細明體" pitchFamily="18" charset="-128"/>
                <a:cs typeface="新細明體" pitchFamily="18" charset="-128"/>
              </a:endParaRPr>
            </a:p>
          </p:txBody>
        </p:sp>
      </p:grpSp>
      <p:sp>
        <p:nvSpPr>
          <p:cNvPr id="104461" name="Oval 13"/>
          <p:cNvSpPr>
            <a:spLocks noChangeArrowheads="1"/>
          </p:cNvSpPr>
          <p:nvPr/>
        </p:nvSpPr>
        <p:spPr bwMode="auto">
          <a:xfrm>
            <a:off x="7596188" y="981075"/>
            <a:ext cx="4419600" cy="44831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endParaRPr lang="en-US" altLang="en-US"/>
          </a:p>
        </p:txBody>
      </p:sp>
      <p:sp>
        <p:nvSpPr>
          <p:cNvPr id="104462" name="Text Box 14"/>
          <p:cNvSpPr txBox="1">
            <a:spLocks noChangeArrowheads="1"/>
          </p:cNvSpPr>
          <p:nvPr/>
        </p:nvSpPr>
        <p:spPr bwMode="auto">
          <a:xfrm>
            <a:off x="5181600" y="3108325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zh-TW" sz="3200" b="1">
                <a:solidFill>
                  <a:srgbClr val="A50021"/>
                </a:solidFill>
                <a:latin typeface="Times New Roman" pitchFamily="-128" charset="0"/>
                <a:ea typeface="新細明體" pitchFamily="18" charset="-128"/>
                <a:cs typeface="新細明體" pitchFamily="18" charset="-128"/>
              </a:rPr>
              <a:t>11</a:t>
            </a:r>
          </a:p>
        </p:txBody>
      </p:sp>
      <p:sp>
        <p:nvSpPr>
          <p:cNvPr id="104463" name="Text Box 15"/>
          <p:cNvSpPr txBox="1">
            <a:spLocks noChangeArrowheads="1"/>
          </p:cNvSpPr>
          <p:nvPr/>
        </p:nvSpPr>
        <p:spPr bwMode="auto">
          <a:xfrm>
            <a:off x="5981700" y="2620963"/>
            <a:ext cx="609600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zh-TW" sz="3200" b="1">
                <a:solidFill>
                  <a:srgbClr val="A50021"/>
                </a:solidFill>
                <a:latin typeface="Times New Roman" pitchFamily="-128" charset="0"/>
                <a:ea typeface="新細明體" pitchFamily="18" charset="-128"/>
                <a:cs typeface="新細明體" pitchFamily="18" charset="-128"/>
              </a:rPr>
              <a:t>1 2 0</a:t>
            </a:r>
          </a:p>
        </p:txBody>
      </p:sp>
      <p:sp>
        <p:nvSpPr>
          <p:cNvPr id="104464" name="Text Box 16"/>
          <p:cNvSpPr txBox="1">
            <a:spLocks noChangeArrowheads="1"/>
          </p:cNvSpPr>
          <p:nvPr/>
        </p:nvSpPr>
        <p:spPr bwMode="auto">
          <a:xfrm>
            <a:off x="6781800" y="2378075"/>
            <a:ext cx="6096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zh-TW" sz="3200" b="1">
                <a:solidFill>
                  <a:srgbClr val="A50021"/>
                </a:solidFill>
                <a:latin typeface="Times New Roman" pitchFamily="-128" charset="0"/>
                <a:ea typeface="新細明體" pitchFamily="18" charset="-128"/>
                <a:cs typeface="新細明體" pitchFamily="18" charset="-128"/>
              </a:rPr>
              <a:t>5 0  0 0</a:t>
            </a:r>
          </a:p>
        </p:txBody>
      </p:sp>
      <p:pic>
        <p:nvPicPr>
          <p:cNvPr id="104465" name="Picture 17" descr="IS1CR17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275" y="2060575"/>
            <a:ext cx="1485900" cy="2540000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</p:pic>
      <p:sp>
        <p:nvSpPr>
          <p:cNvPr id="104466" name="Text Box 18"/>
          <p:cNvSpPr txBox="1">
            <a:spLocks noChangeArrowheads="1"/>
          </p:cNvSpPr>
          <p:nvPr/>
        </p:nvSpPr>
        <p:spPr bwMode="auto">
          <a:xfrm>
            <a:off x="1979613" y="-1611313"/>
            <a:ext cx="55451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37931725" indent="-37474525">
              <a:defRPr sz="10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>
              <a:defRPr sz="10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>
              <a:defRPr sz="10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>
              <a:defRPr sz="10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TW" sz="4000" b="1">
                <a:solidFill>
                  <a:srgbClr val="FF3300"/>
                </a:solidFill>
                <a:latin typeface="Times New Roman" charset="0"/>
              </a:rPr>
              <a:t>WHAT? </a:t>
            </a:r>
            <a:r>
              <a:rPr lang="zh-TW" altLang="en-US" sz="4000" b="1">
                <a:solidFill>
                  <a:srgbClr val="FF3300"/>
                </a:solidFill>
                <a:latin typeface="Times New Roman" charset="0"/>
              </a:rPr>
              <a:t>什 麼</a:t>
            </a:r>
          </a:p>
        </p:txBody>
      </p:sp>
      <p:sp>
        <p:nvSpPr>
          <p:cNvPr id="104467" name="Text Box 19"/>
          <p:cNvSpPr txBox="1">
            <a:spLocks noChangeArrowheads="1"/>
          </p:cNvSpPr>
          <p:nvPr/>
        </p:nvSpPr>
        <p:spPr bwMode="auto">
          <a:xfrm>
            <a:off x="611188" y="-61913"/>
            <a:ext cx="576262" cy="5702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zh-TW" sz="3200" b="1">
              <a:solidFill>
                <a:schemeClr val="bg1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zh-TW" sz="3200" b="1">
              <a:solidFill>
                <a:schemeClr val="bg1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zh-TW" altLang="en-US" sz="3200" b="1">
                <a:solidFill>
                  <a:schemeClr val="bg1"/>
                </a:solidFill>
                <a:latin typeface="Times New Roman" pitchFamily="18" charset="0"/>
              </a:rPr>
              <a:t>第</a:t>
            </a:r>
          </a:p>
          <a:p>
            <a:pPr algn="ctr" eaLnBrk="1" hangingPunct="1">
              <a:spcBef>
                <a:spcPct val="50000"/>
              </a:spcBef>
            </a:pPr>
            <a:r>
              <a:rPr lang="zh-TW" altLang="en-US" sz="3200" b="1">
                <a:solidFill>
                  <a:schemeClr val="bg1"/>
                </a:solidFill>
                <a:latin typeface="Times New Roman" pitchFamily="18" charset="0"/>
              </a:rPr>
              <a:t>一</a:t>
            </a:r>
          </a:p>
          <a:p>
            <a:pPr algn="ctr" eaLnBrk="1" hangingPunct="1">
              <a:spcBef>
                <a:spcPct val="50000"/>
              </a:spcBef>
            </a:pPr>
            <a:r>
              <a:rPr lang="zh-TW" altLang="en-US" sz="3200" b="1">
                <a:solidFill>
                  <a:schemeClr val="bg1"/>
                </a:solidFill>
                <a:latin typeface="Times New Roman" pitchFamily="18" charset="0"/>
              </a:rPr>
              <a:t>位</a:t>
            </a:r>
          </a:p>
          <a:p>
            <a:pPr algn="ctr" eaLnBrk="1" hangingPunct="1">
              <a:spcBef>
                <a:spcPct val="50000"/>
              </a:spcBef>
            </a:pPr>
            <a:r>
              <a:rPr lang="zh-TW" altLang="en-US" sz="3200" b="1">
                <a:solidFill>
                  <a:schemeClr val="bg1"/>
                </a:solidFill>
                <a:latin typeface="Times New Roman" pitchFamily="18" charset="0"/>
              </a:rPr>
              <a:t>亞</a:t>
            </a:r>
          </a:p>
          <a:p>
            <a:pPr algn="ctr" eaLnBrk="1" hangingPunct="1">
              <a:spcBef>
                <a:spcPct val="50000"/>
              </a:spcBef>
            </a:pPr>
            <a:r>
              <a:rPr lang="zh-TW" altLang="en-US" sz="3200" b="1">
                <a:solidFill>
                  <a:schemeClr val="bg1"/>
                </a:solidFill>
                <a:latin typeface="Times New Roman" pitchFamily="18" charset="0"/>
              </a:rPr>
              <a:t>當</a:t>
            </a:r>
          </a:p>
          <a:p>
            <a:pPr algn="ctr" eaLnBrk="1" hangingPunct="1">
              <a:spcBef>
                <a:spcPct val="50000"/>
              </a:spcBef>
            </a:pPr>
            <a:endParaRPr lang="en-US" altLang="zh-TW" sz="32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4468" name="Text Box 20"/>
          <p:cNvSpPr txBox="1">
            <a:spLocks noChangeArrowheads="1"/>
          </p:cNvSpPr>
          <p:nvPr/>
        </p:nvSpPr>
        <p:spPr bwMode="auto">
          <a:xfrm>
            <a:off x="8172450" y="0"/>
            <a:ext cx="895350" cy="497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zh-TW" sz="3200" b="1">
              <a:solidFill>
                <a:schemeClr val="bg1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zh-TW" sz="3200" b="1">
              <a:solidFill>
                <a:schemeClr val="bg1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zh-TW" altLang="en-US" sz="3200" b="1">
                <a:solidFill>
                  <a:schemeClr val="bg1"/>
                </a:solidFill>
                <a:latin typeface="Times New Roman" pitchFamily="18" charset="0"/>
              </a:rPr>
              <a:t>第</a:t>
            </a:r>
          </a:p>
          <a:p>
            <a:pPr algn="ctr" eaLnBrk="1" hangingPunct="1">
              <a:spcBef>
                <a:spcPct val="50000"/>
              </a:spcBef>
            </a:pPr>
            <a:r>
              <a:rPr lang="zh-TW" altLang="en-US" sz="3200" b="1">
                <a:solidFill>
                  <a:schemeClr val="bg1"/>
                </a:solidFill>
                <a:latin typeface="Times New Roman" pitchFamily="18" charset="0"/>
              </a:rPr>
              <a:t>二</a:t>
            </a:r>
          </a:p>
          <a:p>
            <a:pPr algn="ctr" eaLnBrk="1" hangingPunct="1">
              <a:spcBef>
                <a:spcPct val="50000"/>
              </a:spcBef>
            </a:pPr>
            <a:r>
              <a:rPr lang="zh-TW" altLang="en-US" sz="3200" b="1">
                <a:solidFill>
                  <a:schemeClr val="bg1"/>
                </a:solidFill>
                <a:latin typeface="Times New Roman" pitchFamily="18" charset="0"/>
              </a:rPr>
              <a:t>位</a:t>
            </a:r>
          </a:p>
          <a:p>
            <a:pPr algn="ctr" eaLnBrk="1" hangingPunct="1">
              <a:spcBef>
                <a:spcPct val="50000"/>
              </a:spcBef>
            </a:pPr>
            <a:r>
              <a:rPr lang="zh-TW" altLang="en-US" sz="3200" b="1">
                <a:solidFill>
                  <a:schemeClr val="bg1"/>
                </a:solidFill>
                <a:latin typeface="Times New Roman" pitchFamily="18" charset="0"/>
              </a:rPr>
              <a:t>亞</a:t>
            </a:r>
          </a:p>
          <a:p>
            <a:pPr algn="ctr" eaLnBrk="1" hangingPunct="1">
              <a:spcBef>
                <a:spcPct val="50000"/>
              </a:spcBef>
            </a:pPr>
            <a:r>
              <a:rPr lang="zh-TW" altLang="en-US" sz="3200" b="1">
                <a:solidFill>
                  <a:schemeClr val="bg1"/>
                </a:solidFill>
                <a:latin typeface="Times New Roman" pitchFamily="18" charset="0"/>
              </a:rPr>
              <a:t>當</a:t>
            </a:r>
          </a:p>
        </p:txBody>
      </p:sp>
      <p:sp>
        <p:nvSpPr>
          <p:cNvPr id="56336" name="Rectangle 21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-603250"/>
            <a:ext cx="7704137" cy="2417763"/>
          </a:xfrm>
        </p:spPr>
        <p:txBody>
          <a:bodyPr/>
          <a:lstStyle/>
          <a:p>
            <a:pPr eaLnBrk="1" hangingPunct="1"/>
            <a:br>
              <a:rPr lang="en-US" altLang="zh-TW" sz="4000">
                <a:ea typeface="新細明體" pitchFamily="-84" charset="-120"/>
              </a:rPr>
            </a:br>
            <a:r>
              <a:rPr lang="zh-TW" altLang="en-US" sz="4000">
                <a:ea typeface="新細明體" pitchFamily="-84" charset="-120"/>
              </a:rPr>
              <a:t>十字架的中心</a:t>
            </a:r>
            <a:endParaRPr lang="en-US" altLang="zh-TW" sz="4000">
              <a:ea typeface="新細明體" pitchFamily="-84" charset="-12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4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4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04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04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animBg="1"/>
      <p:bldP spid="104455" grpId="0" autoUpdateAnimBg="0"/>
      <p:bldP spid="104456" grpId="0" autoUpdateAnimBg="0"/>
      <p:bldP spid="104457" grpId="0" autoUpdateAnimBg="0"/>
      <p:bldP spid="104461" grpId="0" animBg="1"/>
      <p:bldP spid="104462" grpId="0" autoUpdateAnimBg="0"/>
      <p:bldP spid="104463" grpId="0" autoUpdateAnimBg="0"/>
      <p:bldP spid="104464" grpId="0" autoUpdateAnimBg="0"/>
      <p:bldP spid="104467" grpId="0" autoUpdateAnimBg="0"/>
      <p:bldP spid="10446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 descr="Blue tissue paper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pPr algn="ctr"/>
            <a:endParaRPr lang="zh-TW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499" name="Oval 3"/>
          <p:cNvSpPr>
            <a:spLocks noChangeArrowheads="1"/>
          </p:cNvSpPr>
          <p:nvPr/>
        </p:nvSpPr>
        <p:spPr bwMode="auto">
          <a:xfrm>
            <a:off x="838200" y="837273"/>
            <a:ext cx="2286000" cy="202406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8371" name="Group 4"/>
          <p:cNvGrpSpPr>
            <a:grpSpLocks/>
          </p:cNvGrpSpPr>
          <p:nvPr/>
        </p:nvGrpSpPr>
        <p:grpSpPr bwMode="auto">
          <a:xfrm>
            <a:off x="2438400" y="287998"/>
            <a:ext cx="2133600" cy="2530475"/>
            <a:chOff x="1536" y="1190"/>
            <a:chExt cx="1344" cy="1594"/>
          </a:xfrm>
        </p:grpSpPr>
        <p:sp>
          <p:nvSpPr>
            <p:cNvPr id="106501" name="Line 5"/>
            <p:cNvSpPr>
              <a:spLocks noChangeShapeType="1"/>
            </p:cNvSpPr>
            <p:nvPr/>
          </p:nvSpPr>
          <p:spPr bwMode="auto">
            <a:xfrm rot="10800000" flipH="1">
              <a:off x="1536" y="2160"/>
              <a:ext cx="1344" cy="624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  <a:ea typeface="新細明體" pitchFamily="18" charset="-128"/>
                <a:cs typeface="arial" panose="020B0604020202020204" pitchFamily="34" charset="0"/>
              </a:endParaRPr>
            </a:p>
          </p:txBody>
        </p:sp>
        <p:sp>
          <p:nvSpPr>
            <p:cNvPr id="106502" name="Line 6"/>
            <p:cNvSpPr>
              <a:spLocks noChangeShapeType="1"/>
            </p:cNvSpPr>
            <p:nvPr/>
          </p:nvSpPr>
          <p:spPr bwMode="auto">
            <a:xfrm rot="13995597" flipH="1">
              <a:off x="1521" y="1489"/>
              <a:ext cx="1319" cy="72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  <a:ea typeface="新細明體" pitchFamily="18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58372" name="Group 7"/>
          <p:cNvGrpSpPr>
            <a:grpSpLocks/>
          </p:cNvGrpSpPr>
          <p:nvPr/>
        </p:nvGrpSpPr>
        <p:grpSpPr bwMode="auto">
          <a:xfrm>
            <a:off x="4521200" y="173698"/>
            <a:ext cx="2432050" cy="2727325"/>
            <a:chOff x="2848" y="1118"/>
            <a:chExt cx="1532" cy="1718"/>
          </a:xfrm>
        </p:grpSpPr>
        <p:sp>
          <p:nvSpPr>
            <p:cNvPr id="106504" name="Line 8"/>
            <p:cNvSpPr>
              <a:spLocks noChangeShapeType="1"/>
            </p:cNvSpPr>
            <p:nvPr/>
          </p:nvSpPr>
          <p:spPr bwMode="auto">
            <a:xfrm rot="10800000">
              <a:off x="2848" y="2158"/>
              <a:ext cx="1532" cy="67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  <a:ea typeface="新細明體" pitchFamily="18" charset="-128"/>
                <a:cs typeface="arial" panose="020B0604020202020204" pitchFamily="34" charset="0"/>
              </a:endParaRPr>
            </a:p>
          </p:txBody>
        </p:sp>
        <p:sp>
          <p:nvSpPr>
            <p:cNvPr id="106505" name="Line 9"/>
            <p:cNvSpPr>
              <a:spLocks noChangeShapeType="1"/>
            </p:cNvSpPr>
            <p:nvPr/>
          </p:nvSpPr>
          <p:spPr bwMode="auto">
            <a:xfrm rot="7604403">
              <a:off x="2908" y="1417"/>
              <a:ext cx="1433" cy="835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  <a:ea typeface="新細明體" pitchFamily="18" charset="-128"/>
                <a:cs typeface="arial" panose="020B0604020202020204" pitchFamily="34" charset="0"/>
              </a:endParaRPr>
            </a:p>
          </p:txBody>
        </p:sp>
      </p:grpSp>
      <p:sp>
        <p:nvSpPr>
          <p:cNvPr id="106506" name="Oval 10"/>
          <p:cNvSpPr>
            <a:spLocks noChangeArrowheads="1"/>
          </p:cNvSpPr>
          <p:nvPr/>
        </p:nvSpPr>
        <p:spPr bwMode="auto">
          <a:xfrm>
            <a:off x="6096000" y="837273"/>
            <a:ext cx="2286000" cy="202406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6507" name="Picture 11" descr="IS1CR17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761073"/>
            <a:ext cx="1189038" cy="2032000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</p:pic>
      <p:sp>
        <p:nvSpPr>
          <p:cNvPr id="106508" name="Text Box 12"/>
          <p:cNvSpPr txBox="1">
            <a:spLocks noChangeArrowheads="1"/>
          </p:cNvSpPr>
          <p:nvPr/>
        </p:nvSpPr>
        <p:spPr bwMode="auto">
          <a:xfrm>
            <a:off x="0" y="99086"/>
            <a:ext cx="684213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新細明體" pitchFamily="-84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zh-TW" sz="4000" b="1" dirty="0">
              <a:solidFill>
                <a:srgbClr val="33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zh-TW" altLang="en-US" sz="4000" b="1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永</a:t>
            </a:r>
          </a:p>
          <a:p>
            <a:pPr eaLnBrk="1" hangingPunct="1">
              <a:spcBef>
                <a:spcPct val="50000"/>
              </a:spcBef>
            </a:pPr>
            <a:r>
              <a:rPr lang="zh-TW" altLang="en-US" sz="4000" b="1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恆</a:t>
            </a:r>
          </a:p>
        </p:txBody>
      </p:sp>
      <p:sp>
        <p:nvSpPr>
          <p:cNvPr id="106509" name="Text Box 13"/>
          <p:cNvSpPr txBox="1">
            <a:spLocks noChangeArrowheads="1"/>
          </p:cNvSpPr>
          <p:nvPr/>
        </p:nvSpPr>
        <p:spPr bwMode="auto">
          <a:xfrm>
            <a:off x="8388350" y="1035711"/>
            <a:ext cx="75565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37931725" indent="-37474525">
              <a:defRPr sz="10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>
              <a:defRPr sz="10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>
              <a:defRPr sz="10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>
              <a:defRPr sz="10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4000" b="1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永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zh-TW" altLang="en-US" sz="4000" b="1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恆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altLang="zh-TW" b="1">
              <a:solidFill>
                <a:srgbClr val="33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378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0"/>
            <a:ext cx="7772400" cy="914400"/>
          </a:xfrm>
        </p:spPr>
        <p:txBody>
          <a:bodyPr/>
          <a:lstStyle/>
          <a:p>
            <a:pPr eaLnBrk="1" hangingPunct="1"/>
            <a:r>
              <a:rPr lang="zh-TW" altLang="en-US" sz="4000" b="1" dirty="0">
                <a:latin typeface="arial" panose="020B0604020202020204" pitchFamily="34" charset="0"/>
                <a:ea typeface="新細明體" pitchFamily="-84" charset="-120"/>
                <a:cs typeface="arial" panose="020B0604020202020204" pitchFamily="34" charset="0"/>
              </a:rPr>
              <a:t>十字架的中心</a:t>
            </a:r>
            <a:endParaRPr lang="en-US" altLang="zh-TW" sz="4000" b="1" dirty="0">
              <a:latin typeface="arial" panose="020B0604020202020204" pitchFamily="34" charset="0"/>
              <a:ea typeface="新細明體" pitchFamily="-84" charset="-12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52400" y="3397056"/>
            <a:ext cx="89916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7675" indent="-447675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buFontTx/>
              <a:buAutoNum type="alphaLcParenBoth"/>
            </a:pP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它是以系统神学</a:t>
            </a:r>
            <a:r>
              <a:rPr lang="zh-CN" altLang="en-US" sz="2400" b="1" u="sng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外在的结构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来下定义；</a:t>
            </a: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>
              <a:buFontTx/>
              <a:buAutoNum type="alphaLcParenBoth"/>
            </a:pP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它</a:t>
            </a:r>
            <a:r>
              <a:rPr lang="zh-CN" altLang="en-US" sz="2400" b="1" u="sng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过于专注于人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，而非专注于神；</a:t>
            </a: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>
              <a:buFontTx/>
              <a:buAutoNum type="alphaLcParenBoth"/>
            </a:pP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基督是圣经的中心人物。但</a:t>
            </a:r>
            <a:r>
              <a:rPr lang="zh-CN" altLang="en-US" sz="2400" b="1" u="sng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旧约圣经专注于他的王权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多过于他救赎主的身份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旧约圣经罕有论及人类的救赎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)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；</a:t>
            </a: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>
              <a:buFontTx/>
              <a:buAutoNum type="alphaLcParenBoth"/>
            </a:pP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这个看法没有包括神对天使，没被赎回的人，以及整体的创造的救赎计划，因此非常</a:t>
            </a:r>
            <a:r>
              <a:rPr lang="zh-CN" altLang="en-US" sz="2400" b="1" u="sng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局限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；</a:t>
            </a:r>
            <a:endParaRPr lang="en-US" altLang="zh-CN" sz="2400" b="1" dirty="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>
              <a:buFontTx/>
              <a:buAutoNum type="alphaLcParenBoth"/>
            </a:pP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这个观点也</a:t>
            </a:r>
            <a:r>
              <a:rPr lang="zh-CN" altLang="en-US" sz="2400" b="1" u="sng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没有在智慧书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（如：传道书，箴言</a:t>
            </a:r>
            <a:r>
              <a:rPr lang="en-SG" altLang="zh-CN" sz="2400" b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等等）</a:t>
            </a:r>
            <a:r>
              <a:rPr lang="zh-CN" altLang="en-US" sz="2400" b="1" u="sng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里被提及</a:t>
            </a:r>
            <a:endParaRPr lang="zh-CN" altLang="en-US" sz="2400" b="1" dirty="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>
              <a:buFontTx/>
              <a:buAutoNum type="alphaLcParenBoth"/>
            </a:pP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它也</a:t>
            </a:r>
            <a:r>
              <a:rPr lang="zh-CN" altLang="en-US" sz="2400" b="1" u="sng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忽视了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在旧约里鲜明的</a:t>
            </a:r>
            <a:r>
              <a:rPr lang="zh-CN" altLang="en-US" sz="2400" b="1" u="sng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物资（土地）方面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。</a:t>
            </a:r>
            <a:endParaRPr lang="en-US" altLang="zh-CN" sz="2400" b="1" dirty="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52400" y="2906713"/>
            <a:ext cx="81359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zh-CN" altLang="en-US" sz="2400" b="1" u="sng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但以“救赎”为旧约圣经的主题有以下几个问题</a:t>
            </a:r>
            <a:r>
              <a:rPr lang="en-US" sz="2400" b="1" u="sng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: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7" grpId="0"/>
    </p:bldLst>
  </p:timing>
</p:sld>
</file>

<file path=ppt/theme/theme1.xml><?xml version="1.0" encoding="utf-8"?>
<a:theme xmlns:a="http://schemas.openxmlformats.org/drawingml/2006/main" name="blstripc.ppt - Blue Stripes">
  <a:themeElements>
    <a:clrScheme name="">
      <a:dk1>
        <a:srgbClr val="0000FF"/>
      </a:dk1>
      <a:lt1>
        <a:srgbClr val="FFFFFF"/>
      </a:lt1>
      <a:dk2>
        <a:srgbClr val="000080"/>
      </a:dk2>
      <a:lt2>
        <a:srgbClr val="FFFF00"/>
      </a:lt2>
      <a:accent1>
        <a:srgbClr val="FF8000"/>
      </a:accent1>
      <a:accent2>
        <a:srgbClr val="FFA040"/>
      </a:accent2>
      <a:accent3>
        <a:srgbClr val="AAAAC0"/>
      </a:accent3>
      <a:accent4>
        <a:srgbClr val="DADADA"/>
      </a:accent4>
      <a:accent5>
        <a:srgbClr val="FFC0AA"/>
      </a:accent5>
      <a:accent6>
        <a:srgbClr val="E79139"/>
      </a:accent6>
      <a:hlink>
        <a:srgbClr val="E000E0"/>
      </a:hlink>
      <a:folHlink>
        <a:srgbClr val="8080FF"/>
      </a:folHlink>
    </a:clrScheme>
    <a:fontScheme name="blstripc.ppt - Blue Strip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28" charset="0"/>
            <a:ea typeface="新細明體" pitchFamily="18" charset="-128"/>
            <a:cs typeface="新細明體" pitchFamily="1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28" charset="0"/>
            <a:ea typeface="新細明體" pitchFamily="18" charset="-128"/>
            <a:cs typeface="新細明體" pitchFamily="18" charset="-128"/>
          </a:defRPr>
        </a:defPPr>
      </a:lstStyle>
    </a:lnDef>
  </a:objectDefaults>
  <a:extraClrSchemeLst>
    <a:extraClrScheme>
      <a:clrScheme name="blstripc.ppt - Blue Strip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stripc.ppt - Blue Strip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stripc.ppt - Blue Strip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stripc.ppt - Blue Strip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stripc.ppt - Blue Strip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stripc.ppt - Blue Strip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stripc.ppt - Blue Strip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stripc.ppt - Blue Strip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stripc.ppt - Blue Strip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stripc.ppt - Blue Strip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stripc.ppt - Blue Strip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stripc.ppt - Blue Strip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blstripc.ppt - Blue Stripes">
  <a:themeElements>
    <a:clrScheme name="">
      <a:dk1>
        <a:srgbClr val="0000FF"/>
      </a:dk1>
      <a:lt1>
        <a:srgbClr val="FFFFFF"/>
      </a:lt1>
      <a:dk2>
        <a:srgbClr val="000080"/>
      </a:dk2>
      <a:lt2>
        <a:srgbClr val="FFFF00"/>
      </a:lt2>
      <a:accent1>
        <a:srgbClr val="FF8000"/>
      </a:accent1>
      <a:accent2>
        <a:srgbClr val="FFA040"/>
      </a:accent2>
      <a:accent3>
        <a:srgbClr val="AAAAC0"/>
      </a:accent3>
      <a:accent4>
        <a:srgbClr val="DADADA"/>
      </a:accent4>
      <a:accent5>
        <a:srgbClr val="FFC0AA"/>
      </a:accent5>
      <a:accent6>
        <a:srgbClr val="E79139"/>
      </a:accent6>
      <a:hlink>
        <a:srgbClr val="E000E0"/>
      </a:hlink>
      <a:folHlink>
        <a:srgbClr val="8080FF"/>
      </a:folHlink>
    </a:clrScheme>
    <a:fontScheme name="blstripc.ppt - Blue Strip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5" charset="0"/>
          </a:defRPr>
        </a:defPPr>
      </a:lstStyle>
    </a:lnDef>
  </a:objectDefaults>
  <a:extraClrSchemeLst>
    <a:extraClrScheme>
      <a:clrScheme name="blstripc.ppt - Blue Strip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stripc.ppt - Blue Strip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stripc.ppt - Blue Strip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stripc.ppt - Blue Strip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stripc.ppt - Blue Strip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stripc.ppt - Blue Strip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stripc.ppt - Blue Strip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stripc.ppt - Blue Strip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stripc.ppt - Blue Strip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stripc.ppt - Blue Strip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stripc.ppt - Blue Strip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stripc.ppt - Blue Strip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28" charset="0"/>
            <a:ea typeface="新細明體" pitchFamily="18" charset="-128"/>
            <a:cs typeface="新細明體" pitchFamily="1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28" charset="0"/>
            <a:ea typeface="新細明體" pitchFamily="18" charset="-128"/>
            <a:cs typeface="新細明體" pitchFamily="18" charset="-128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untitled 1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untitled 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28" charset="0"/>
            <a:ea typeface="新細明體" pitchFamily="18" charset="-128"/>
            <a:cs typeface="新細明體" pitchFamily="1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28" charset="0"/>
            <a:ea typeface="新細明體" pitchFamily="18" charset="-128"/>
            <a:cs typeface="新細明體" pitchFamily="18" charset="-128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28" charset="0"/>
            <a:ea typeface="新細明體" pitchFamily="18" charset="-128"/>
            <a:cs typeface="新細明體" pitchFamily="1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28" charset="0"/>
            <a:ea typeface="新細明體" pitchFamily="18" charset="-128"/>
            <a:cs typeface="新細明體" pitchFamily="18" charset="-128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28" charset="0"/>
            <a:ea typeface="新細明體" pitchFamily="18" charset="-128"/>
            <a:cs typeface="新細明體" pitchFamily="1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28" charset="0"/>
            <a:ea typeface="新細明體" pitchFamily="18" charset="-128"/>
            <a:cs typeface="新細明體" pitchFamily="1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 HD:Applications:Microsoft Office X:Templates:Presentations:Designs:Blank Presentation</Template>
  <TotalTime>6347</TotalTime>
  <Pages>1</Pages>
  <Words>2109</Words>
  <Application>Microsoft Macintosh PowerPoint</Application>
  <PresentationFormat>On-screen Show (4:3)</PresentationFormat>
  <Paragraphs>344</Paragraphs>
  <Slides>30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19</vt:i4>
      </vt:variant>
      <vt:variant>
        <vt:lpstr>Theme</vt:lpstr>
      </vt:variant>
      <vt:variant>
        <vt:i4>10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60" baseType="lpstr">
      <vt:lpstr>Kosher-Normal</vt:lpstr>
      <vt:lpstr>Nadianne</vt:lpstr>
      <vt:lpstr>Scholar</vt:lpstr>
      <vt:lpstr>Arial</vt:lpstr>
      <vt:lpstr>Arial</vt:lpstr>
      <vt:lpstr>Arial Black</vt:lpstr>
      <vt:lpstr>Book Antiqua</vt:lpstr>
      <vt:lpstr>Braggadocio</vt:lpstr>
      <vt:lpstr>Comic Sans MS</vt:lpstr>
      <vt:lpstr>Helvetica BlackOblique</vt:lpstr>
      <vt:lpstr>Impact</vt:lpstr>
      <vt:lpstr>Lucida Handwriting</vt:lpstr>
      <vt:lpstr>Mangal</vt:lpstr>
      <vt:lpstr>Monotype Sorts</vt:lpstr>
      <vt:lpstr>Papyrus</vt:lpstr>
      <vt:lpstr>Tahoma</vt:lpstr>
      <vt:lpstr>Times</vt:lpstr>
      <vt:lpstr>Times New Roman</vt:lpstr>
      <vt:lpstr>Wingdings</vt:lpstr>
      <vt:lpstr>blstripc.ppt - Blue Stripes</vt:lpstr>
      <vt:lpstr>Compass</vt:lpstr>
      <vt:lpstr>untitled 1</vt:lpstr>
      <vt:lpstr>1_Default Design</vt:lpstr>
      <vt:lpstr>Blank Presentation</vt:lpstr>
      <vt:lpstr>1_Blank Presentation</vt:lpstr>
      <vt:lpstr>21_Default Design</vt:lpstr>
      <vt:lpstr>5_Orbit</vt:lpstr>
      <vt:lpstr>5_Compass</vt:lpstr>
      <vt:lpstr>3_blstripc.ppt - Blue Stripes</vt:lpstr>
      <vt:lpstr>Microsoft ClipArt Gallery</vt:lpstr>
      <vt:lpstr>舊約聖經神學</vt:lpstr>
      <vt:lpstr> 舊約的主題是什麼？ </vt:lpstr>
      <vt:lpstr>辨別主要的 OT 主題的標準。</vt:lpstr>
      <vt:lpstr>對主要的 OT 主題之見解 </vt:lpstr>
      <vt:lpstr>救贖即「用贖價贖回」 </vt:lpstr>
      <vt:lpstr>在媒體中的救贖</vt:lpstr>
      <vt:lpstr>歷史的焦點:救贖是從基督而來</vt:lpstr>
      <vt:lpstr> 十字架的中心</vt:lpstr>
      <vt:lpstr>十字架的中心</vt:lpstr>
      <vt:lpstr>對主要的 OT 主題之見解</vt:lpstr>
      <vt:lpstr>The Glory of God</vt:lpstr>
      <vt:lpstr>The Glory of God 神的榮耀</vt:lpstr>
      <vt:lpstr>Glory and the Cross</vt:lpstr>
      <vt:lpstr>對主要的 OT 主題之見解</vt:lpstr>
      <vt:lpstr>圣经以及旧约的精简圣经神学  (由 Ng Han Lim)</vt:lpstr>
      <vt:lpstr>對主要的 OT 主題之見解</vt:lpstr>
      <vt:lpstr>The Lord Reigns 1</vt:lpstr>
      <vt:lpstr>The Lord Reigns 2</vt:lpstr>
      <vt:lpstr>The Lord Reigns 3</vt:lpstr>
      <vt:lpstr>動物 </vt:lpstr>
      <vt:lpstr>PowerPoint Presentation</vt:lpstr>
      <vt:lpstr>Woman</vt:lpstr>
      <vt:lpstr>Mandate</vt:lpstr>
      <vt:lpstr>全面性的主題</vt:lpstr>
      <vt:lpstr>国度与契约时间表 </vt:lpstr>
      <vt:lpstr> 我对旧约主题的看法</vt:lpstr>
      <vt:lpstr>我对新约主题的看法</vt:lpstr>
      <vt:lpstr>我对圣经主题的看法</vt:lpstr>
      <vt:lpstr>旧约全书背景链接地址 BibleStudyDownloads.org</vt:lpstr>
      <vt:lpstr>Black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Rick Griffith</dc:creator>
  <cp:lastModifiedBy>Rick Griffith</cp:lastModifiedBy>
  <cp:revision>284</cp:revision>
  <cp:lastPrinted>2000-03-23T06:37:09Z</cp:lastPrinted>
  <dcterms:created xsi:type="dcterms:W3CDTF">2009-09-22T11:02:40Z</dcterms:created>
  <dcterms:modified xsi:type="dcterms:W3CDTF">2019-11-15T12:08:53Z</dcterms:modified>
</cp:coreProperties>
</file>