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emf" ContentType="image/x-emf"/>
  <Default Extension="vml" ContentType="application/vnd.openxmlformats-officedocument.vmlDrawing"/>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embeddings/oleObject1.bin" ContentType="application/vnd.openxmlformats-officedocument.oleObject"/>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embeddings/oleObject2.bin" ContentType="application/vnd.openxmlformats-officedocument.oleObject"/>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embeddings/oleObject3.bin" ContentType="application/vnd.openxmlformats-officedocument.oleObject"/>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1" r:id="rId1"/>
    <p:sldMasterId id="2147483653" r:id="rId2"/>
    <p:sldMasterId id="2147483695" r:id="rId3"/>
  </p:sldMasterIdLst>
  <p:notesMasterIdLst>
    <p:notesMasterId r:id="rId57"/>
  </p:notesMasterIdLst>
  <p:sldIdLst>
    <p:sldId id="312" r:id="rId4"/>
    <p:sldId id="279" r:id="rId5"/>
    <p:sldId id="280" r:id="rId6"/>
    <p:sldId id="281" r:id="rId7"/>
    <p:sldId id="282" r:id="rId8"/>
    <p:sldId id="283" r:id="rId9"/>
    <p:sldId id="284" r:id="rId10"/>
    <p:sldId id="285" r:id="rId11"/>
    <p:sldId id="256" r:id="rId12"/>
    <p:sldId id="257" r:id="rId13"/>
    <p:sldId id="290" r:id="rId14"/>
    <p:sldId id="259" r:id="rId15"/>
    <p:sldId id="258" r:id="rId16"/>
    <p:sldId id="260" r:id="rId17"/>
    <p:sldId id="263" r:id="rId18"/>
    <p:sldId id="265" r:id="rId19"/>
    <p:sldId id="306" r:id="rId20"/>
    <p:sldId id="266" r:id="rId21"/>
    <p:sldId id="268" r:id="rId22"/>
    <p:sldId id="264" r:id="rId23"/>
    <p:sldId id="267" r:id="rId24"/>
    <p:sldId id="275" r:id="rId25"/>
    <p:sldId id="308" r:id="rId26"/>
    <p:sldId id="289" r:id="rId27"/>
    <p:sldId id="273" r:id="rId28"/>
    <p:sldId id="311" r:id="rId29"/>
    <p:sldId id="303" r:id="rId30"/>
    <p:sldId id="304" r:id="rId31"/>
    <p:sldId id="305" r:id="rId32"/>
    <p:sldId id="278" r:id="rId33"/>
    <p:sldId id="310" r:id="rId34"/>
    <p:sldId id="269" r:id="rId35"/>
    <p:sldId id="272" r:id="rId36"/>
    <p:sldId id="262" r:id="rId37"/>
    <p:sldId id="270" r:id="rId38"/>
    <p:sldId id="276" r:id="rId39"/>
    <p:sldId id="277" r:id="rId40"/>
    <p:sldId id="274" r:id="rId41"/>
    <p:sldId id="288" r:id="rId42"/>
    <p:sldId id="291" r:id="rId43"/>
    <p:sldId id="292" r:id="rId44"/>
    <p:sldId id="293" r:id="rId45"/>
    <p:sldId id="313" r:id="rId46"/>
    <p:sldId id="295" r:id="rId47"/>
    <p:sldId id="296" r:id="rId48"/>
    <p:sldId id="297" r:id="rId49"/>
    <p:sldId id="298" r:id="rId50"/>
    <p:sldId id="299" r:id="rId51"/>
    <p:sldId id="300" r:id="rId52"/>
    <p:sldId id="301" r:id="rId53"/>
    <p:sldId id="302" r:id="rId54"/>
    <p:sldId id="287" r:id="rId55"/>
    <p:sldId id="315" r:id="rId56"/>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Times New Roman" charset="0"/>
        <a:ea typeface="ＭＳ Ｐゴシック" charset="0"/>
        <a:cs typeface="+mn-cs"/>
      </a:defRPr>
    </a:lvl1pPr>
    <a:lvl2pPr marL="457200" algn="l" rtl="0" fontAlgn="base">
      <a:spcBef>
        <a:spcPct val="0"/>
      </a:spcBef>
      <a:spcAft>
        <a:spcPct val="0"/>
      </a:spcAft>
      <a:defRPr sz="2400" kern="1200">
        <a:solidFill>
          <a:schemeClr val="tx1"/>
        </a:solidFill>
        <a:latin typeface="Times New Roman" charset="0"/>
        <a:ea typeface="ＭＳ Ｐゴシック" charset="0"/>
        <a:cs typeface="+mn-cs"/>
      </a:defRPr>
    </a:lvl2pPr>
    <a:lvl3pPr marL="914400" algn="l" rtl="0" fontAlgn="base">
      <a:spcBef>
        <a:spcPct val="0"/>
      </a:spcBef>
      <a:spcAft>
        <a:spcPct val="0"/>
      </a:spcAft>
      <a:defRPr sz="2400" kern="1200">
        <a:solidFill>
          <a:schemeClr val="tx1"/>
        </a:solidFill>
        <a:latin typeface="Times New Roman" charset="0"/>
        <a:ea typeface="ＭＳ Ｐゴシック" charset="0"/>
        <a:cs typeface="+mn-cs"/>
      </a:defRPr>
    </a:lvl3pPr>
    <a:lvl4pPr marL="1371600" algn="l" rtl="0" fontAlgn="base">
      <a:spcBef>
        <a:spcPct val="0"/>
      </a:spcBef>
      <a:spcAft>
        <a:spcPct val="0"/>
      </a:spcAft>
      <a:defRPr sz="2400" kern="1200">
        <a:solidFill>
          <a:schemeClr val="tx1"/>
        </a:solidFill>
        <a:latin typeface="Times New Roman" charset="0"/>
        <a:ea typeface="ＭＳ Ｐゴシック" charset="0"/>
        <a:cs typeface="+mn-cs"/>
      </a:defRPr>
    </a:lvl4pPr>
    <a:lvl5pPr marL="1828800" algn="l" rtl="0" fontAlgn="base">
      <a:spcBef>
        <a:spcPct val="0"/>
      </a:spcBef>
      <a:spcAft>
        <a:spcPct val="0"/>
      </a:spcAft>
      <a:defRPr sz="2400" kern="1200">
        <a:solidFill>
          <a:schemeClr val="tx1"/>
        </a:solidFill>
        <a:latin typeface="Times New Roman" charset="0"/>
        <a:ea typeface="ＭＳ Ｐゴシック" charset="0"/>
        <a:cs typeface="+mn-cs"/>
      </a:defRPr>
    </a:lvl5pPr>
    <a:lvl6pPr marL="2286000" algn="l" defTabSz="457200" rtl="0" eaLnBrk="1" latinLnBrk="0" hangingPunct="1">
      <a:defRPr sz="2400" kern="1200">
        <a:solidFill>
          <a:schemeClr val="tx1"/>
        </a:solidFill>
        <a:latin typeface="Times New Roman" charset="0"/>
        <a:ea typeface="ＭＳ Ｐゴシック" charset="0"/>
        <a:cs typeface="+mn-cs"/>
      </a:defRPr>
    </a:lvl6pPr>
    <a:lvl7pPr marL="2743200" algn="l" defTabSz="457200" rtl="0" eaLnBrk="1" latinLnBrk="0" hangingPunct="1">
      <a:defRPr sz="2400" kern="1200">
        <a:solidFill>
          <a:schemeClr val="tx1"/>
        </a:solidFill>
        <a:latin typeface="Times New Roman" charset="0"/>
        <a:ea typeface="ＭＳ Ｐゴシック" charset="0"/>
        <a:cs typeface="+mn-cs"/>
      </a:defRPr>
    </a:lvl7pPr>
    <a:lvl8pPr marL="3200400" algn="l" defTabSz="457200" rtl="0" eaLnBrk="1" latinLnBrk="0" hangingPunct="1">
      <a:defRPr sz="2400" kern="1200">
        <a:solidFill>
          <a:schemeClr val="tx1"/>
        </a:solidFill>
        <a:latin typeface="Times New Roman" charset="0"/>
        <a:ea typeface="ＭＳ Ｐゴシック" charset="0"/>
        <a:cs typeface="+mn-cs"/>
      </a:defRPr>
    </a:lvl8pPr>
    <a:lvl9pPr marL="3657600" algn="l" defTabSz="457200" rtl="0" eaLnBrk="1" latinLnBrk="0" hangingPunct="1">
      <a:defRPr sz="2400" kern="1200">
        <a:solidFill>
          <a:schemeClr val="tx1"/>
        </a:solidFill>
        <a:latin typeface="Times New Roman" charset="0"/>
        <a:ea typeface="ＭＳ Ｐゴシック" charset="0"/>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DD02A"/>
    <a:srgbClr val="B2B2B2"/>
    <a:srgbClr val="003399"/>
    <a:srgbClr val="376D6C"/>
    <a:srgbClr val="FF99CC"/>
    <a:srgbClr val="FF3399"/>
    <a:srgbClr val="E62B12"/>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739" autoAdjust="0"/>
    <p:restoredTop sz="94567" autoAdjust="0"/>
  </p:normalViewPr>
  <p:slideViewPr>
    <p:cSldViewPr>
      <p:cViewPr varScale="1">
        <p:scale>
          <a:sx n="75" d="100"/>
          <a:sy n="75" d="100"/>
        </p:scale>
        <p:origin x="-112" y="-81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4" Type="http://schemas.openxmlformats.org/officeDocument/2006/relationships/slide" Target="slides/slide11.xml"/><Relationship Id="rId15" Type="http://schemas.openxmlformats.org/officeDocument/2006/relationships/slide" Target="slides/slide12.xml"/><Relationship Id="rId16" Type="http://schemas.openxmlformats.org/officeDocument/2006/relationships/slide" Target="slides/slide13.xml"/><Relationship Id="rId17" Type="http://schemas.openxmlformats.org/officeDocument/2006/relationships/slide" Target="slides/slide14.xml"/><Relationship Id="rId18" Type="http://schemas.openxmlformats.org/officeDocument/2006/relationships/slide" Target="slides/slide15.xml"/><Relationship Id="rId19" Type="http://schemas.openxmlformats.org/officeDocument/2006/relationships/slide" Target="slides/slide16.xml"/><Relationship Id="rId50" Type="http://schemas.openxmlformats.org/officeDocument/2006/relationships/slide" Target="slides/slide47.xml"/><Relationship Id="rId51" Type="http://schemas.openxmlformats.org/officeDocument/2006/relationships/slide" Target="slides/slide48.xml"/><Relationship Id="rId52" Type="http://schemas.openxmlformats.org/officeDocument/2006/relationships/slide" Target="slides/slide49.xml"/><Relationship Id="rId53" Type="http://schemas.openxmlformats.org/officeDocument/2006/relationships/slide" Target="slides/slide50.xml"/><Relationship Id="rId54" Type="http://schemas.openxmlformats.org/officeDocument/2006/relationships/slide" Target="slides/slide51.xml"/><Relationship Id="rId55" Type="http://schemas.openxmlformats.org/officeDocument/2006/relationships/slide" Target="slides/slide52.xml"/><Relationship Id="rId56" Type="http://schemas.openxmlformats.org/officeDocument/2006/relationships/slide" Target="slides/slide53.xml"/><Relationship Id="rId57" Type="http://schemas.openxmlformats.org/officeDocument/2006/relationships/notesMaster" Target="notesMasters/notesMaster1.xml"/><Relationship Id="rId58" Type="http://schemas.openxmlformats.org/officeDocument/2006/relationships/printerSettings" Target="printerSettings/printerSettings1.bin"/><Relationship Id="rId59" Type="http://schemas.openxmlformats.org/officeDocument/2006/relationships/presProps" Target="presProps.xml"/><Relationship Id="rId40" Type="http://schemas.openxmlformats.org/officeDocument/2006/relationships/slide" Target="slides/slide37.xml"/><Relationship Id="rId41" Type="http://schemas.openxmlformats.org/officeDocument/2006/relationships/slide" Target="slides/slide38.xml"/><Relationship Id="rId42" Type="http://schemas.openxmlformats.org/officeDocument/2006/relationships/slide" Target="slides/slide39.xml"/><Relationship Id="rId43" Type="http://schemas.openxmlformats.org/officeDocument/2006/relationships/slide" Target="slides/slide40.xml"/><Relationship Id="rId44" Type="http://schemas.openxmlformats.org/officeDocument/2006/relationships/slide" Target="slides/slide41.xml"/><Relationship Id="rId45" Type="http://schemas.openxmlformats.org/officeDocument/2006/relationships/slide" Target="slides/slide42.xml"/><Relationship Id="rId46" Type="http://schemas.openxmlformats.org/officeDocument/2006/relationships/slide" Target="slides/slide43.xml"/><Relationship Id="rId47" Type="http://schemas.openxmlformats.org/officeDocument/2006/relationships/slide" Target="slides/slide44.xml"/><Relationship Id="rId48" Type="http://schemas.openxmlformats.org/officeDocument/2006/relationships/slide" Target="slides/slide45.xml"/><Relationship Id="rId49" Type="http://schemas.openxmlformats.org/officeDocument/2006/relationships/slide" Target="slides/slide46.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 Target="slides/slide1.xml"/><Relationship Id="rId5" Type="http://schemas.openxmlformats.org/officeDocument/2006/relationships/slide" Target="slides/slide2.xml"/><Relationship Id="rId6" Type="http://schemas.openxmlformats.org/officeDocument/2006/relationships/slide" Target="slides/slide3.xml"/><Relationship Id="rId7" Type="http://schemas.openxmlformats.org/officeDocument/2006/relationships/slide" Target="slides/slide4.xml"/><Relationship Id="rId8" Type="http://schemas.openxmlformats.org/officeDocument/2006/relationships/slide" Target="slides/slide5.xml"/><Relationship Id="rId9" Type="http://schemas.openxmlformats.org/officeDocument/2006/relationships/slide" Target="slides/slide6.xml"/><Relationship Id="rId30" Type="http://schemas.openxmlformats.org/officeDocument/2006/relationships/slide" Target="slides/slide27.xml"/><Relationship Id="rId31" Type="http://schemas.openxmlformats.org/officeDocument/2006/relationships/slide" Target="slides/slide28.xml"/><Relationship Id="rId32" Type="http://schemas.openxmlformats.org/officeDocument/2006/relationships/slide" Target="slides/slide29.xml"/><Relationship Id="rId33" Type="http://schemas.openxmlformats.org/officeDocument/2006/relationships/slide" Target="slides/slide30.xml"/><Relationship Id="rId34" Type="http://schemas.openxmlformats.org/officeDocument/2006/relationships/slide" Target="slides/slide31.xml"/><Relationship Id="rId35" Type="http://schemas.openxmlformats.org/officeDocument/2006/relationships/slide" Target="slides/slide32.xml"/><Relationship Id="rId36" Type="http://schemas.openxmlformats.org/officeDocument/2006/relationships/slide" Target="slides/slide33.xml"/><Relationship Id="rId37" Type="http://schemas.openxmlformats.org/officeDocument/2006/relationships/slide" Target="slides/slide34.xml"/><Relationship Id="rId38" Type="http://schemas.openxmlformats.org/officeDocument/2006/relationships/slide" Target="slides/slide35.xml"/><Relationship Id="rId39" Type="http://schemas.openxmlformats.org/officeDocument/2006/relationships/slide" Target="slides/slide36.xml"/><Relationship Id="rId20" Type="http://schemas.openxmlformats.org/officeDocument/2006/relationships/slide" Target="slides/slide17.xml"/><Relationship Id="rId21" Type="http://schemas.openxmlformats.org/officeDocument/2006/relationships/slide" Target="slides/slide18.xml"/><Relationship Id="rId22" Type="http://schemas.openxmlformats.org/officeDocument/2006/relationships/slide" Target="slides/slide19.xml"/><Relationship Id="rId23" Type="http://schemas.openxmlformats.org/officeDocument/2006/relationships/slide" Target="slides/slide20.xml"/><Relationship Id="rId24" Type="http://schemas.openxmlformats.org/officeDocument/2006/relationships/slide" Target="slides/slide21.xml"/><Relationship Id="rId25" Type="http://schemas.openxmlformats.org/officeDocument/2006/relationships/slide" Target="slides/slide22.xml"/><Relationship Id="rId26" Type="http://schemas.openxmlformats.org/officeDocument/2006/relationships/slide" Target="slides/slide23.xml"/><Relationship Id="rId27" Type="http://schemas.openxmlformats.org/officeDocument/2006/relationships/slide" Target="slides/slide24.xml"/><Relationship Id="rId28" Type="http://schemas.openxmlformats.org/officeDocument/2006/relationships/slide" Target="slides/slide25.xml"/><Relationship Id="rId29" Type="http://schemas.openxmlformats.org/officeDocument/2006/relationships/slide" Target="slides/slide26.xml"/><Relationship Id="rId60" Type="http://schemas.openxmlformats.org/officeDocument/2006/relationships/viewProps" Target="viewProps.xml"/><Relationship Id="rId61" Type="http://schemas.openxmlformats.org/officeDocument/2006/relationships/theme" Target="theme/theme1.xml"/><Relationship Id="rId62" Type="http://schemas.openxmlformats.org/officeDocument/2006/relationships/tableStyles" Target="tableStyles.xml"/><Relationship Id="rId10" Type="http://schemas.openxmlformats.org/officeDocument/2006/relationships/slide" Target="slides/slide7.xml"/><Relationship Id="rId11" Type="http://schemas.openxmlformats.org/officeDocument/2006/relationships/slide" Target="slides/slide8.xml"/><Relationship Id="rId12" Type="http://schemas.openxmlformats.org/officeDocument/2006/relationships/slide" Target="slides/slide9.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7.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7.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8.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7458" name="Rectangle 1026"/>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200">
                <a:latin typeface="Arial Narrow" charset="0"/>
              </a:defRPr>
            </a:lvl1pPr>
          </a:lstStyle>
          <a:p>
            <a:endParaRPr lang="en-US"/>
          </a:p>
        </p:txBody>
      </p:sp>
      <p:sp>
        <p:nvSpPr>
          <p:cNvPr id="147459" name="Rectangle 1027"/>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200">
                <a:latin typeface="Arial Narrow" charset="0"/>
              </a:defRPr>
            </a:lvl1pPr>
          </a:lstStyle>
          <a:p>
            <a:endParaRPr lang="en-US"/>
          </a:p>
        </p:txBody>
      </p:sp>
      <p:sp>
        <p:nvSpPr>
          <p:cNvPr id="147460" name="Rectangle 1028"/>
          <p:cNvSpPr>
            <a:spLocks noRo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sp>
      <p:sp>
        <p:nvSpPr>
          <p:cNvPr id="147461" name="Rectangle 1029"/>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7462" name="Rectangle 1030"/>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defRPr sz="1200">
                <a:latin typeface="Arial Narrow" charset="0"/>
              </a:defRPr>
            </a:lvl1pPr>
          </a:lstStyle>
          <a:p>
            <a:endParaRPr lang="en-US"/>
          </a:p>
        </p:txBody>
      </p:sp>
      <p:sp>
        <p:nvSpPr>
          <p:cNvPr id="147463" name="Rectangle 1031"/>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a:defRPr sz="1200">
                <a:latin typeface="Arial Narrow" charset="0"/>
              </a:defRPr>
            </a:lvl1pPr>
          </a:lstStyle>
          <a:p>
            <a:fld id="{F720B70D-9E9D-0344-B601-519ABC9F28FA}" type="slidenum">
              <a:rPr lang="en-US"/>
              <a:pPr/>
              <a:t>‹#›</a:t>
            </a:fld>
            <a:endParaRPr lang="en-US"/>
          </a:p>
        </p:txBody>
      </p:sp>
    </p:spTree>
    <p:extLst>
      <p:ext uri="{BB962C8B-B14F-4D97-AF65-F5344CB8AC3E}">
        <p14:creationId xmlns:p14="http://schemas.microsoft.com/office/powerpoint/2010/main" val="237393175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Arial Narrow" charset="0"/>
        <a:ea typeface="ＭＳ Ｐゴシック" charset="0"/>
        <a:cs typeface="+mn-cs"/>
      </a:defRPr>
    </a:lvl1pPr>
    <a:lvl2pPr marL="457200" algn="l" rtl="0" eaLnBrk="0" fontAlgn="base" hangingPunct="0">
      <a:spcBef>
        <a:spcPct val="30000"/>
      </a:spcBef>
      <a:spcAft>
        <a:spcPct val="0"/>
      </a:spcAft>
      <a:defRPr kumimoji="1" sz="1200" kern="1200">
        <a:solidFill>
          <a:schemeClr val="tx1"/>
        </a:solidFill>
        <a:latin typeface="Arial Narrow" charset="0"/>
        <a:ea typeface="ＭＳ Ｐゴシック" charset="0"/>
        <a:cs typeface="+mn-cs"/>
      </a:defRPr>
    </a:lvl2pPr>
    <a:lvl3pPr marL="914400" algn="l" rtl="0" eaLnBrk="0" fontAlgn="base" hangingPunct="0">
      <a:spcBef>
        <a:spcPct val="30000"/>
      </a:spcBef>
      <a:spcAft>
        <a:spcPct val="0"/>
      </a:spcAft>
      <a:defRPr kumimoji="1" sz="1200" kern="1200">
        <a:solidFill>
          <a:schemeClr val="tx1"/>
        </a:solidFill>
        <a:latin typeface="Arial Narrow" charset="0"/>
        <a:ea typeface="ＭＳ Ｐゴシック" charset="0"/>
        <a:cs typeface="+mn-cs"/>
      </a:defRPr>
    </a:lvl3pPr>
    <a:lvl4pPr marL="1371600" algn="l" rtl="0" eaLnBrk="0" fontAlgn="base" hangingPunct="0">
      <a:spcBef>
        <a:spcPct val="30000"/>
      </a:spcBef>
      <a:spcAft>
        <a:spcPct val="0"/>
      </a:spcAft>
      <a:defRPr kumimoji="1" sz="1200" kern="1200">
        <a:solidFill>
          <a:schemeClr val="tx1"/>
        </a:solidFill>
        <a:latin typeface="Arial Narrow" charset="0"/>
        <a:ea typeface="ＭＳ Ｐゴシック" charset="0"/>
        <a:cs typeface="+mn-cs"/>
      </a:defRPr>
    </a:lvl4pPr>
    <a:lvl5pPr marL="1828800" algn="l" rtl="0" eaLnBrk="0" fontAlgn="base" hangingPunct="0">
      <a:spcBef>
        <a:spcPct val="30000"/>
      </a:spcBef>
      <a:spcAft>
        <a:spcPct val="0"/>
      </a:spcAft>
      <a:defRPr kumimoji="1" sz="1200" kern="1200">
        <a:solidFill>
          <a:schemeClr val="tx1"/>
        </a:solidFill>
        <a:latin typeface="Arial Narrow"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5C325BBB-F4FA-974F-8258-542BCE0C6A2D}" type="slidenum">
              <a:rPr lang="en-US"/>
              <a:pPr/>
              <a:t>1</a:t>
            </a:fld>
            <a:endParaRPr lang="en-US"/>
          </a:p>
        </p:txBody>
      </p:sp>
      <p:sp>
        <p:nvSpPr>
          <p:cNvPr id="168962" name="Rectangle 2"/>
          <p:cNvSpPr>
            <a:spLocks noRot="1" noChangeArrowheads="1" noTextEdit="1"/>
          </p:cNvSpPr>
          <p:nvPr>
            <p:ph type="sldImg"/>
          </p:nvPr>
        </p:nvSpPr>
        <p:spPr>
          <a:ln/>
          <a:extLst>
            <a:ext uri="{FAA26D3D-D897-4be2-8F04-BA451C77F1D7}">
              <ma14:placeholderFlag xmlns:ma14="http://schemas.microsoft.com/office/mac/drawingml/2011/main" val="1"/>
            </a:ext>
          </a:extLst>
        </p:spPr>
      </p:sp>
      <p:sp>
        <p:nvSpPr>
          <p:cNvPr id="16896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625983E9-CB83-4E44-A5FE-FFDF27BF1B1C}" type="slidenum">
              <a:rPr lang="en-US"/>
              <a:pPr/>
              <a:t>10</a:t>
            </a:fld>
            <a:endParaRPr lang="en-US"/>
          </a:p>
        </p:txBody>
      </p:sp>
      <p:sp>
        <p:nvSpPr>
          <p:cNvPr id="182274" name="Rectangle 2"/>
          <p:cNvSpPr>
            <a:spLocks noRot="1" noChangeArrowheads="1" noTextEdit="1"/>
          </p:cNvSpPr>
          <p:nvPr>
            <p:ph type="sldImg"/>
          </p:nvPr>
        </p:nvSpPr>
        <p:spPr>
          <a:ln/>
          <a:extLst>
            <a:ext uri="{FAA26D3D-D897-4be2-8F04-BA451C77F1D7}">
              <ma14:placeholderFlag xmlns:ma14="http://schemas.microsoft.com/office/mac/drawingml/2011/main" val="1"/>
            </a:ext>
          </a:extLst>
        </p:spPr>
      </p:sp>
      <p:sp>
        <p:nvSpPr>
          <p:cNvPr id="18227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72CF398D-4C6C-8843-A2F7-6D25D5615B62}" type="slidenum">
              <a:rPr lang="en-US"/>
              <a:pPr/>
              <a:t>11</a:t>
            </a:fld>
            <a:endParaRPr lang="en-US"/>
          </a:p>
        </p:txBody>
      </p:sp>
      <p:sp>
        <p:nvSpPr>
          <p:cNvPr id="183298" name="Rectangle 2"/>
          <p:cNvSpPr>
            <a:spLocks noRot="1" noChangeArrowheads="1" noTextEdit="1"/>
          </p:cNvSpPr>
          <p:nvPr>
            <p:ph type="sldImg"/>
          </p:nvPr>
        </p:nvSpPr>
        <p:spPr>
          <a:ln/>
          <a:extLst>
            <a:ext uri="{FAA26D3D-D897-4be2-8F04-BA451C77F1D7}">
              <ma14:placeholderFlag xmlns:ma14="http://schemas.microsoft.com/office/mac/drawingml/2011/main" val="1"/>
            </a:ext>
          </a:extLst>
        </p:spPr>
      </p:sp>
      <p:sp>
        <p:nvSpPr>
          <p:cNvPr id="18329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AC04A992-05B4-5E4E-9EF3-5B5A3CC0720E}" type="slidenum">
              <a:rPr lang="en-US"/>
              <a:pPr/>
              <a:t>12</a:t>
            </a:fld>
            <a:endParaRPr lang="en-US"/>
          </a:p>
        </p:txBody>
      </p:sp>
      <p:sp>
        <p:nvSpPr>
          <p:cNvPr id="185346" name="Rectangle 2"/>
          <p:cNvSpPr>
            <a:spLocks noRot="1" noChangeArrowheads="1" noTextEdit="1"/>
          </p:cNvSpPr>
          <p:nvPr>
            <p:ph type="sldImg"/>
          </p:nvPr>
        </p:nvSpPr>
        <p:spPr>
          <a:ln/>
          <a:extLst>
            <a:ext uri="{FAA26D3D-D897-4be2-8F04-BA451C77F1D7}">
              <ma14:placeholderFlag xmlns:ma14="http://schemas.microsoft.com/office/mac/drawingml/2011/main" val="1"/>
            </a:ext>
          </a:extLst>
        </p:spPr>
      </p:sp>
      <p:sp>
        <p:nvSpPr>
          <p:cNvPr id="18534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11753D3A-54D9-8044-8496-8B63A41F4A81}" type="slidenum">
              <a:rPr lang="en-US"/>
              <a:pPr/>
              <a:t>13</a:t>
            </a:fld>
            <a:endParaRPr lang="en-US"/>
          </a:p>
        </p:txBody>
      </p:sp>
      <p:sp>
        <p:nvSpPr>
          <p:cNvPr id="184322" name="Rectangle 2"/>
          <p:cNvSpPr>
            <a:spLocks noRot="1" noChangeArrowheads="1" noTextEdit="1"/>
          </p:cNvSpPr>
          <p:nvPr>
            <p:ph type="sldImg"/>
          </p:nvPr>
        </p:nvSpPr>
        <p:spPr>
          <a:ln/>
          <a:extLst>
            <a:ext uri="{FAA26D3D-D897-4be2-8F04-BA451C77F1D7}">
              <ma14:placeholderFlag xmlns:ma14="http://schemas.microsoft.com/office/mac/drawingml/2011/main" val="1"/>
            </a:ext>
          </a:extLst>
        </p:spPr>
      </p:sp>
      <p:sp>
        <p:nvSpPr>
          <p:cNvPr id="18432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B925235D-4D81-A648-8986-A0900D4A4050}" type="slidenum">
              <a:rPr lang="en-US"/>
              <a:pPr/>
              <a:t>14</a:t>
            </a:fld>
            <a:endParaRPr lang="en-US"/>
          </a:p>
        </p:txBody>
      </p:sp>
      <p:sp>
        <p:nvSpPr>
          <p:cNvPr id="186370" name="Rectangle 2"/>
          <p:cNvSpPr>
            <a:spLocks noRot="1" noChangeArrowheads="1" noTextEdit="1"/>
          </p:cNvSpPr>
          <p:nvPr>
            <p:ph type="sldImg"/>
          </p:nvPr>
        </p:nvSpPr>
        <p:spPr>
          <a:ln/>
          <a:extLst>
            <a:ext uri="{FAA26D3D-D897-4be2-8F04-BA451C77F1D7}">
              <ma14:placeholderFlag xmlns:ma14="http://schemas.microsoft.com/office/mac/drawingml/2011/main" val="1"/>
            </a:ext>
          </a:extLst>
        </p:spPr>
      </p:sp>
      <p:sp>
        <p:nvSpPr>
          <p:cNvPr id="18637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5A318AA3-753B-0E4F-8D06-AD8D5B5C30AF}" type="slidenum">
              <a:rPr lang="en-US"/>
              <a:pPr/>
              <a:t>15</a:t>
            </a:fld>
            <a:endParaRPr lang="en-US"/>
          </a:p>
        </p:txBody>
      </p:sp>
      <p:sp>
        <p:nvSpPr>
          <p:cNvPr id="187394" name="Rectangle 2"/>
          <p:cNvSpPr>
            <a:spLocks noRot="1" noChangeArrowheads="1" noTextEdit="1"/>
          </p:cNvSpPr>
          <p:nvPr>
            <p:ph type="sldImg"/>
          </p:nvPr>
        </p:nvSpPr>
        <p:spPr>
          <a:ln/>
          <a:extLst>
            <a:ext uri="{FAA26D3D-D897-4be2-8F04-BA451C77F1D7}">
              <ma14:placeholderFlag xmlns:ma14="http://schemas.microsoft.com/office/mac/drawingml/2011/main" val="1"/>
            </a:ext>
          </a:extLst>
        </p:spPr>
      </p:sp>
      <p:sp>
        <p:nvSpPr>
          <p:cNvPr id="18739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569EF563-16FB-854D-985B-4F683AA37544}" type="slidenum">
              <a:rPr lang="en-US"/>
              <a:pPr/>
              <a:t>16</a:t>
            </a:fld>
            <a:endParaRPr lang="en-US"/>
          </a:p>
        </p:txBody>
      </p:sp>
      <p:sp>
        <p:nvSpPr>
          <p:cNvPr id="188418" name="Rectangle 2"/>
          <p:cNvSpPr>
            <a:spLocks noRot="1" noChangeArrowheads="1" noTextEdit="1"/>
          </p:cNvSpPr>
          <p:nvPr>
            <p:ph type="sldImg"/>
          </p:nvPr>
        </p:nvSpPr>
        <p:spPr>
          <a:ln/>
          <a:extLst>
            <a:ext uri="{FAA26D3D-D897-4be2-8F04-BA451C77F1D7}">
              <ma14:placeholderFlag xmlns:ma14="http://schemas.microsoft.com/office/mac/drawingml/2011/main" val="1"/>
            </a:ext>
          </a:extLst>
        </p:spPr>
      </p:sp>
      <p:sp>
        <p:nvSpPr>
          <p:cNvPr id="18841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D21F3EAE-0CB7-B948-A4CE-DAF924CBAE01}" type="slidenum">
              <a:rPr lang="en-US"/>
              <a:pPr/>
              <a:t>17</a:t>
            </a:fld>
            <a:endParaRPr lang="en-US"/>
          </a:p>
        </p:txBody>
      </p:sp>
      <p:sp>
        <p:nvSpPr>
          <p:cNvPr id="189442" name="Rectangle 2"/>
          <p:cNvSpPr>
            <a:spLocks noRot="1" noChangeArrowheads="1" noTextEdit="1"/>
          </p:cNvSpPr>
          <p:nvPr>
            <p:ph type="sldImg"/>
          </p:nvPr>
        </p:nvSpPr>
        <p:spPr>
          <a:ln/>
          <a:extLst>
            <a:ext uri="{FAA26D3D-D897-4be2-8F04-BA451C77F1D7}">
              <ma14:placeholderFlag xmlns:ma14="http://schemas.microsoft.com/office/mac/drawingml/2011/main" val="1"/>
            </a:ext>
          </a:extLst>
        </p:spPr>
      </p:sp>
      <p:sp>
        <p:nvSpPr>
          <p:cNvPr id="18944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5032A352-C634-EA42-90D3-C2E39A9FF495}" type="slidenum">
              <a:rPr lang="en-US"/>
              <a:pPr/>
              <a:t>18</a:t>
            </a:fld>
            <a:endParaRPr lang="en-US"/>
          </a:p>
        </p:txBody>
      </p:sp>
      <p:sp>
        <p:nvSpPr>
          <p:cNvPr id="190466" name="Rectangle 2"/>
          <p:cNvSpPr>
            <a:spLocks noRot="1" noChangeArrowheads="1" noTextEdit="1"/>
          </p:cNvSpPr>
          <p:nvPr>
            <p:ph type="sldImg"/>
          </p:nvPr>
        </p:nvSpPr>
        <p:spPr>
          <a:ln/>
          <a:extLst>
            <a:ext uri="{FAA26D3D-D897-4be2-8F04-BA451C77F1D7}">
              <ma14:placeholderFlag xmlns:ma14="http://schemas.microsoft.com/office/mac/drawingml/2011/main" val="1"/>
            </a:ext>
          </a:extLst>
        </p:spPr>
      </p:sp>
      <p:sp>
        <p:nvSpPr>
          <p:cNvPr id="19046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97C08997-ABA8-3844-8560-52506A32DDC7}" type="slidenum">
              <a:rPr lang="en-US"/>
              <a:pPr/>
              <a:t>19</a:t>
            </a:fld>
            <a:endParaRPr lang="en-US"/>
          </a:p>
        </p:txBody>
      </p:sp>
      <p:sp>
        <p:nvSpPr>
          <p:cNvPr id="191490" name="Rectangle 2"/>
          <p:cNvSpPr>
            <a:spLocks noRot="1" noChangeArrowheads="1" noTextEdit="1"/>
          </p:cNvSpPr>
          <p:nvPr>
            <p:ph type="sldImg"/>
          </p:nvPr>
        </p:nvSpPr>
        <p:spPr>
          <a:ln/>
          <a:extLst>
            <a:ext uri="{FAA26D3D-D897-4be2-8F04-BA451C77F1D7}">
              <ma14:placeholderFlag xmlns:ma14="http://schemas.microsoft.com/office/mac/drawingml/2011/main" val="1"/>
            </a:ext>
          </a:extLst>
        </p:spPr>
      </p:sp>
      <p:sp>
        <p:nvSpPr>
          <p:cNvPr id="19149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1BDCBCBB-F28B-DA4A-97FC-D04DE018F801}" type="slidenum">
              <a:rPr lang="en-US"/>
              <a:pPr/>
              <a:t>2</a:t>
            </a:fld>
            <a:endParaRPr lang="en-US"/>
          </a:p>
        </p:txBody>
      </p:sp>
      <p:sp>
        <p:nvSpPr>
          <p:cNvPr id="169986" name="Rectangle 2"/>
          <p:cNvSpPr>
            <a:spLocks noRot="1" noChangeArrowheads="1" noTextEdit="1"/>
          </p:cNvSpPr>
          <p:nvPr>
            <p:ph type="sldImg"/>
          </p:nvPr>
        </p:nvSpPr>
        <p:spPr>
          <a:ln/>
          <a:extLst>
            <a:ext uri="{FAA26D3D-D897-4be2-8F04-BA451C77F1D7}">
              <ma14:placeholderFlag xmlns:ma14="http://schemas.microsoft.com/office/mac/drawingml/2011/main" val="1"/>
            </a:ext>
          </a:extLst>
        </p:spPr>
      </p:sp>
      <p:sp>
        <p:nvSpPr>
          <p:cNvPr id="16998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A4E60FC4-53EB-E341-98FB-6F1AE64610E3}" type="slidenum">
              <a:rPr lang="en-US"/>
              <a:pPr/>
              <a:t>20</a:t>
            </a:fld>
            <a:endParaRPr lang="en-US"/>
          </a:p>
        </p:txBody>
      </p:sp>
      <p:sp>
        <p:nvSpPr>
          <p:cNvPr id="192514" name="Rectangle 2"/>
          <p:cNvSpPr>
            <a:spLocks noRot="1" noChangeArrowheads="1" noTextEdit="1"/>
          </p:cNvSpPr>
          <p:nvPr>
            <p:ph type="sldImg"/>
          </p:nvPr>
        </p:nvSpPr>
        <p:spPr>
          <a:ln/>
          <a:extLst>
            <a:ext uri="{FAA26D3D-D897-4be2-8F04-BA451C77F1D7}">
              <ma14:placeholderFlag xmlns:ma14="http://schemas.microsoft.com/office/mac/drawingml/2011/main" val="1"/>
            </a:ext>
          </a:extLst>
        </p:spPr>
      </p:sp>
      <p:sp>
        <p:nvSpPr>
          <p:cNvPr id="19251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8A8D1CA9-84BA-AC4A-AC73-1CA982C1D0C6}" type="slidenum">
              <a:rPr lang="en-US"/>
              <a:pPr/>
              <a:t>21</a:t>
            </a:fld>
            <a:endParaRPr lang="en-US"/>
          </a:p>
        </p:txBody>
      </p:sp>
      <p:sp>
        <p:nvSpPr>
          <p:cNvPr id="193538" name="Rectangle 2"/>
          <p:cNvSpPr>
            <a:spLocks noRot="1" noChangeArrowheads="1" noTextEdit="1"/>
          </p:cNvSpPr>
          <p:nvPr>
            <p:ph type="sldImg"/>
          </p:nvPr>
        </p:nvSpPr>
        <p:spPr>
          <a:ln/>
          <a:extLst>
            <a:ext uri="{FAA26D3D-D897-4be2-8F04-BA451C77F1D7}">
              <ma14:placeholderFlag xmlns:ma14="http://schemas.microsoft.com/office/mac/drawingml/2011/main" val="1"/>
            </a:ext>
          </a:extLst>
        </p:spPr>
      </p:sp>
      <p:sp>
        <p:nvSpPr>
          <p:cNvPr id="19353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3BD9F20A-3664-6E41-8BED-317E905A4C11}" type="slidenum">
              <a:rPr lang="en-US"/>
              <a:pPr/>
              <a:t>22</a:t>
            </a:fld>
            <a:endParaRPr lang="en-US"/>
          </a:p>
        </p:txBody>
      </p:sp>
      <p:sp>
        <p:nvSpPr>
          <p:cNvPr id="194562" name="Rectangle 2"/>
          <p:cNvSpPr>
            <a:spLocks noRot="1" noChangeArrowheads="1" noTextEdit="1"/>
          </p:cNvSpPr>
          <p:nvPr>
            <p:ph type="sldImg"/>
          </p:nvPr>
        </p:nvSpPr>
        <p:spPr>
          <a:ln/>
          <a:extLst>
            <a:ext uri="{FAA26D3D-D897-4be2-8F04-BA451C77F1D7}">
              <ma14:placeholderFlag xmlns:ma14="http://schemas.microsoft.com/office/mac/drawingml/2011/main" val="1"/>
            </a:ext>
          </a:extLst>
        </p:spPr>
      </p:sp>
      <p:sp>
        <p:nvSpPr>
          <p:cNvPr id="19456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C6623CC4-2EC1-DA4D-945C-3319E134E44B}" type="slidenum">
              <a:rPr lang="en-US"/>
              <a:pPr/>
              <a:t>23</a:t>
            </a:fld>
            <a:endParaRPr lang="en-US"/>
          </a:p>
        </p:txBody>
      </p:sp>
      <p:sp>
        <p:nvSpPr>
          <p:cNvPr id="195586" name="Rectangle 2"/>
          <p:cNvSpPr>
            <a:spLocks noRot="1" noChangeArrowheads="1" noTextEdit="1"/>
          </p:cNvSpPr>
          <p:nvPr>
            <p:ph type="sldImg"/>
          </p:nvPr>
        </p:nvSpPr>
        <p:spPr>
          <a:ln/>
          <a:extLst>
            <a:ext uri="{FAA26D3D-D897-4be2-8F04-BA451C77F1D7}">
              <ma14:placeholderFlag xmlns:ma14="http://schemas.microsoft.com/office/mac/drawingml/2011/main" val="1"/>
            </a:ext>
          </a:extLst>
        </p:spPr>
      </p:sp>
      <p:sp>
        <p:nvSpPr>
          <p:cNvPr id="19558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0AECDBD9-A406-5C4F-9FB8-4CCD25C2397C}" type="slidenum">
              <a:rPr lang="en-US"/>
              <a:pPr/>
              <a:t>24</a:t>
            </a:fld>
            <a:endParaRPr lang="en-US"/>
          </a:p>
        </p:txBody>
      </p:sp>
      <p:sp>
        <p:nvSpPr>
          <p:cNvPr id="196610" name="Rectangle 2"/>
          <p:cNvSpPr>
            <a:spLocks noRot="1" noChangeArrowheads="1" noTextEdit="1"/>
          </p:cNvSpPr>
          <p:nvPr>
            <p:ph type="sldImg"/>
          </p:nvPr>
        </p:nvSpPr>
        <p:spPr>
          <a:ln/>
          <a:extLst>
            <a:ext uri="{FAA26D3D-D897-4be2-8F04-BA451C77F1D7}">
              <ma14:placeholderFlag xmlns:ma14="http://schemas.microsoft.com/office/mac/drawingml/2011/main" val="1"/>
            </a:ext>
          </a:extLst>
        </p:spPr>
      </p:sp>
      <p:sp>
        <p:nvSpPr>
          <p:cNvPr id="19661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0F6B6EAB-F7BF-7B4B-967F-D159DC8FE91A}" type="slidenum">
              <a:rPr lang="en-US"/>
              <a:pPr/>
              <a:t>25</a:t>
            </a:fld>
            <a:endParaRPr lang="en-US"/>
          </a:p>
        </p:txBody>
      </p:sp>
      <p:sp>
        <p:nvSpPr>
          <p:cNvPr id="197634" name="Rectangle 2"/>
          <p:cNvSpPr>
            <a:spLocks noRot="1" noChangeArrowheads="1" noTextEdit="1"/>
          </p:cNvSpPr>
          <p:nvPr>
            <p:ph type="sldImg"/>
          </p:nvPr>
        </p:nvSpPr>
        <p:spPr>
          <a:ln/>
          <a:extLst>
            <a:ext uri="{FAA26D3D-D897-4be2-8F04-BA451C77F1D7}">
              <ma14:placeholderFlag xmlns:ma14="http://schemas.microsoft.com/office/mac/drawingml/2011/main" val="1"/>
            </a:ext>
          </a:extLst>
        </p:spPr>
      </p:sp>
      <p:sp>
        <p:nvSpPr>
          <p:cNvPr id="19763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47F0F353-A21C-904B-8196-3B9B20C2C0F9}" type="slidenum">
              <a:rPr lang="en-US"/>
              <a:pPr/>
              <a:t>26</a:t>
            </a:fld>
            <a:endParaRPr lang="en-US"/>
          </a:p>
        </p:txBody>
      </p:sp>
      <p:sp>
        <p:nvSpPr>
          <p:cNvPr id="198658" name="Rectangle 2"/>
          <p:cNvSpPr>
            <a:spLocks noRot="1" noChangeArrowheads="1" noTextEdit="1"/>
          </p:cNvSpPr>
          <p:nvPr>
            <p:ph type="sldImg"/>
          </p:nvPr>
        </p:nvSpPr>
        <p:spPr>
          <a:ln/>
          <a:extLst>
            <a:ext uri="{FAA26D3D-D897-4be2-8F04-BA451C77F1D7}">
              <ma14:placeholderFlag xmlns:ma14="http://schemas.microsoft.com/office/mac/drawingml/2011/main" val="1"/>
            </a:ext>
          </a:extLst>
        </p:spPr>
      </p:sp>
      <p:sp>
        <p:nvSpPr>
          <p:cNvPr id="19865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A9C9F22C-3D63-2445-8ED1-730F424FD506}" type="slidenum">
              <a:rPr lang="en-US"/>
              <a:pPr/>
              <a:t>27</a:t>
            </a:fld>
            <a:endParaRPr lang="en-US"/>
          </a:p>
        </p:txBody>
      </p:sp>
      <p:sp>
        <p:nvSpPr>
          <p:cNvPr id="199682" name="Rectangle 2"/>
          <p:cNvSpPr>
            <a:spLocks noRot="1" noChangeArrowheads="1" noTextEdit="1"/>
          </p:cNvSpPr>
          <p:nvPr>
            <p:ph type="sldImg"/>
          </p:nvPr>
        </p:nvSpPr>
        <p:spPr>
          <a:ln/>
          <a:extLst>
            <a:ext uri="{FAA26D3D-D897-4be2-8F04-BA451C77F1D7}">
              <ma14:placeholderFlag xmlns:ma14="http://schemas.microsoft.com/office/mac/drawingml/2011/main" val="1"/>
            </a:ext>
          </a:extLst>
        </p:spPr>
      </p:sp>
      <p:sp>
        <p:nvSpPr>
          <p:cNvPr id="19968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7CB34E27-E8CE-D54A-AECB-93DA6EC11E39}" type="slidenum">
              <a:rPr lang="en-US"/>
              <a:pPr/>
              <a:t>28</a:t>
            </a:fld>
            <a:endParaRPr lang="en-US"/>
          </a:p>
        </p:txBody>
      </p:sp>
      <p:sp>
        <p:nvSpPr>
          <p:cNvPr id="200706" name="Rectangle 2"/>
          <p:cNvSpPr>
            <a:spLocks noRot="1" noChangeArrowheads="1" noTextEdit="1"/>
          </p:cNvSpPr>
          <p:nvPr>
            <p:ph type="sldImg"/>
          </p:nvPr>
        </p:nvSpPr>
        <p:spPr>
          <a:ln/>
          <a:extLst>
            <a:ext uri="{FAA26D3D-D897-4be2-8F04-BA451C77F1D7}">
              <ma14:placeholderFlag xmlns:ma14="http://schemas.microsoft.com/office/mac/drawingml/2011/main" val="1"/>
            </a:ext>
          </a:extLst>
        </p:spPr>
      </p:sp>
      <p:sp>
        <p:nvSpPr>
          <p:cNvPr id="20070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7ACC0C0D-07D7-F14B-BFC4-3EB95D80C7CB}" type="slidenum">
              <a:rPr lang="en-US"/>
              <a:pPr/>
              <a:t>29</a:t>
            </a:fld>
            <a:endParaRPr lang="en-US"/>
          </a:p>
        </p:txBody>
      </p:sp>
      <p:sp>
        <p:nvSpPr>
          <p:cNvPr id="148482" name="Rectangle 2"/>
          <p:cNvSpPr>
            <a:spLocks noRot="1" noChangeArrowheads="1" noTextEdit="1"/>
          </p:cNvSpPr>
          <p:nvPr>
            <p:ph type="sldImg"/>
          </p:nvPr>
        </p:nvSpPr>
        <p:spPr>
          <a:ln/>
          <a:extLst>
            <a:ext uri="{FAA26D3D-D897-4be2-8F04-BA451C77F1D7}">
              <ma14:placeholderFlag xmlns:ma14="http://schemas.microsoft.com/office/mac/drawingml/2011/main" val="1"/>
            </a:ext>
          </a:extLst>
        </p:spPr>
      </p:sp>
      <p:sp>
        <p:nvSpPr>
          <p:cNvPr id="148483" name="Rectangle 3"/>
          <p:cNvSpPr>
            <a:spLocks noGrp="1" noChangeArrowheads="1"/>
          </p:cNvSpPr>
          <p:nvPr>
            <p:ph type="body" idx="1"/>
          </p:nvPr>
        </p:nvSpPr>
        <p:spPr/>
        <p:txBody>
          <a:bodyPr/>
          <a:lstStyle/>
          <a:p>
            <a:r>
              <a:rPr lang="en-US"/>
              <a:t>BAR Nov/Dec 1999</a:t>
            </a:r>
          </a:p>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5F4EC254-C4B5-2E44-8C14-AF36D153252D}" type="slidenum">
              <a:rPr lang="en-US"/>
              <a:pPr/>
              <a:t>3</a:t>
            </a:fld>
            <a:endParaRPr lang="en-US"/>
          </a:p>
        </p:txBody>
      </p:sp>
      <p:sp>
        <p:nvSpPr>
          <p:cNvPr id="171010" name="Rectangle 2"/>
          <p:cNvSpPr>
            <a:spLocks noRot="1" noChangeArrowheads="1" noTextEdit="1"/>
          </p:cNvSpPr>
          <p:nvPr>
            <p:ph type="sldImg"/>
          </p:nvPr>
        </p:nvSpPr>
        <p:spPr>
          <a:ln/>
          <a:extLst>
            <a:ext uri="{FAA26D3D-D897-4be2-8F04-BA451C77F1D7}">
              <ma14:placeholderFlag xmlns:ma14="http://schemas.microsoft.com/office/mac/drawingml/2011/main" val="1"/>
            </a:ext>
          </a:extLst>
        </p:spPr>
      </p:sp>
      <p:sp>
        <p:nvSpPr>
          <p:cNvPr id="17101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33B71497-F57E-D24B-9A87-2805BA52FFC4}" type="slidenum">
              <a:rPr lang="en-US"/>
              <a:pPr/>
              <a:t>30</a:t>
            </a:fld>
            <a:endParaRPr lang="en-US"/>
          </a:p>
        </p:txBody>
      </p:sp>
      <p:sp>
        <p:nvSpPr>
          <p:cNvPr id="201730" name="Rectangle 2"/>
          <p:cNvSpPr>
            <a:spLocks noRot="1" noChangeArrowheads="1" noTextEdit="1"/>
          </p:cNvSpPr>
          <p:nvPr>
            <p:ph type="sldImg"/>
          </p:nvPr>
        </p:nvSpPr>
        <p:spPr>
          <a:ln/>
          <a:extLst>
            <a:ext uri="{FAA26D3D-D897-4be2-8F04-BA451C77F1D7}">
              <ma14:placeholderFlag xmlns:ma14="http://schemas.microsoft.com/office/mac/drawingml/2011/main" val="1"/>
            </a:ext>
          </a:extLst>
        </p:spPr>
      </p:sp>
      <p:sp>
        <p:nvSpPr>
          <p:cNvPr id="20173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FE1703FB-7DAF-B64F-B03D-95C906CB8098}" type="slidenum">
              <a:rPr lang="en-US"/>
              <a:pPr/>
              <a:t>31</a:t>
            </a:fld>
            <a:endParaRPr lang="en-US"/>
          </a:p>
        </p:txBody>
      </p:sp>
      <p:sp>
        <p:nvSpPr>
          <p:cNvPr id="177154" name="Rectangle 2"/>
          <p:cNvSpPr>
            <a:spLocks noRot="1" noChangeArrowheads="1" noTextEdit="1"/>
          </p:cNvSpPr>
          <p:nvPr>
            <p:ph type="sldImg"/>
          </p:nvPr>
        </p:nvSpPr>
        <p:spPr>
          <a:ln/>
          <a:extLst>
            <a:ext uri="{FAA26D3D-D897-4be2-8F04-BA451C77F1D7}">
              <ma14:placeholderFlag xmlns:ma14="http://schemas.microsoft.com/office/mac/drawingml/2011/main" val="1"/>
            </a:ext>
          </a:extLst>
        </p:spPr>
      </p:sp>
      <p:sp>
        <p:nvSpPr>
          <p:cNvPr id="17715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4DF4B06F-B5F6-FE40-9D31-C2FD8E77BF93}" type="slidenum">
              <a:rPr lang="en-US"/>
              <a:pPr/>
              <a:t>32</a:t>
            </a:fld>
            <a:endParaRPr lang="en-US"/>
          </a:p>
        </p:txBody>
      </p:sp>
      <p:sp>
        <p:nvSpPr>
          <p:cNvPr id="202754" name="Rectangle 2"/>
          <p:cNvSpPr>
            <a:spLocks noRot="1" noChangeArrowheads="1" noTextEdit="1"/>
          </p:cNvSpPr>
          <p:nvPr>
            <p:ph type="sldImg"/>
          </p:nvPr>
        </p:nvSpPr>
        <p:spPr>
          <a:ln/>
          <a:extLst>
            <a:ext uri="{FAA26D3D-D897-4be2-8F04-BA451C77F1D7}">
              <ma14:placeholderFlag xmlns:ma14="http://schemas.microsoft.com/office/mac/drawingml/2011/main" val="1"/>
            </a:ext>
          </a:extLst>
        </p:spPr>
      </p:sp>
      <p:sp>
        <p:nvSpPr>
          <p:cNvPr id="20275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E7EA8F4D-B1F3-CC45-BD6D-FCD557B8066B}" type="slidenum">
              <a:rPr lang="en-US"/>
              <a:pPr/>
              <a:t>33</a:t>
            </a:fld>
            <a:endParaRPr lang="en-US"/>
          </a:p>
        </p:txBody>
      </p:sp>
      <p:sp>
        <p:nvSpPr>
          <p:cNvPr id="203778" name="Rectangle 2"/>
          <p:cNvSpPr>
            <a:spLocks noRot="1" noChangeArrowheads="1" noTextEdit="1"/>
          </p:cNvSpPr>
          <p:nvPr>
            <p:ph type="sldImg"/>
          </p:nvPr>
        </p:nvSpPr>
        <p:spPr>
          <a:ln/>
          <a:extLst>
            <a:ext uri="{FAA26D3D-D897-4be2-8F04-BA451C77F1D7}">
              <ma14:placeholderFlag xmlns:ma14="http://schemas.microsoft.com/office/mac/drawingml/2011/main" val="1"/>
            </a:ext>
          </a:extLst>
        </p:spPr>
      </p:sp>
      <p:sp>
        <p:nvSpPr>
          <p:cNvPr id="20377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7E0E45CD-11A0-0441-8EFD-96D39BFFFD7C}" type="slidenum">
              <a:rPr lang="en-US"/>
              <a:pPr/>
              <a:t>34</a:t>
            </a:fld>
            <a:endParaRPr lang="en-US"/>
          </a:p>
        </p:txBody>
      </p:sp>
      <p:sp>
        <p:nvSpPr>
          <p:cNvPr id="178178" name="Rectangle 2"/>
          <p:cNvSpPr>
            <a:spLocks noRot="1" noChangeArrowheads="1" noTextEdit="1"/>
          </p:cNvSpPr>
          <p:nvPr>
            <p:ph type="sldImg"/>
          </p:nvPr>
        </p:nvSpPr>
        <p:spPr>
          <a:ln/>
          <a:extLst>
            <a:ext uri="{FAA26D3D-D897-4be2-8F04-BA451C77F1D7}">
              <ma14:placeholderFlag xmlns:ma14="http://schemas.microsoft.com/office/mac/drawingml/2011/main" val="1"/>
            </a:ext>
          </a:extLst>
        </p:spPr>
      </p:sp>
      <p:sp>
        <p:nvSpPr>
          <p:cNvPr id="17817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C874B684-0F1B-D049-BD31-34556F1EA958}" type="slidenum">
              <a:rPr lang="en-US"/>
              <a:pPr/>
              <a:t>35</a:t>
            </a:fld>
            <a:endParaRPr lang="en-US"/>
          </a:p>
        </p:txBody>
      </p:sp>
      <p:sp>
        <p:nvSpPr>
          <p:cNvPr id="204802" name="Rectangle 2"/>
          <p:cNvSpPr>
            <a:spLocks noRot="1" noChangeArrowheads="1" noTextEdit="1"/>
          </p:cNvSpPr>
          <p:nvPr>
            <p:ph type="sldImg"/>
          </p:nvPr>
        </p:nvSpPr>
        <p:spPr>
          <a:ln/>
          <a:extLst>
            <a:ext uri="{FAA26D3D-D897-4be2-8F04-BA451C77F1D7}">
              <ma14:placeholderFlag xmlns:ma14="http://schemas.microsoft.com/office/mac/drawingml/2011/main" val="1"/>
            </a:ext>
          </a:extLst>
        </p:spPr>
      </p:sp>
      <p:sp>
        <p:nvSpPr>
          <p:cNvPr id="20480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5DDEF139-E056-2C42-84F9-A4A1B20D25CF}" type="slidenum">
              <a:rPr lang="en-US"/>
              <a:pPr/>
              <a:t>36</a:t>
            </a:fld>
            <a:endParaRPr lang="en-US"/>
          </a:p>
        </p:txBody>
      </p:sp>
      <p:sp>
        <p:nvSpPr>
          <p:cNvPr id="205826" name="Rectangle 2"/>
          <p:cNvSpPr>
            <a:spLocks noRot="1" noChangeArrowheads="1" noTextEdit="1"/>
          </p:cNvSpPr>
          <p:nvPr>
            <p:ph type="sldImg"/>
          </p:nvPr>
        </p:nvSpPr>
        <p:spPr>
          <a:ln/>
          <a:extLst>
            <a:ext uri="{FAA26D3D-D897-4be2-8F04-BA451C77F1D7}">
              <ma14:placeholderFlag xmlns:ma14="http://schemas.microsoft.com/office/mac/drawingml/2011/main" val="1"/>
            </a:ext>
          </a:extLst>
        </p:spPr>
      </p:sp>
      <p:sp>
        <p:nvSpPr>
          <p:cNvPr id="20582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1192CAFF-DEAC-2743-B17E-FE96F3088A2B}" type="slidenum">
              <a:rPr lang="en-US"/>
              <a:pPr/>
              <a:t>37</a:t>
            </a:fld>
            <a:endParaRPr lang="en-US"/>
          </a:p>
        </p:txBody>
      </p:sp>
      <p:sp>
        <p:nvSpPr>
          <p:cNvPr id="206850" name="Rectangle 2"/>
          <p:cNvSpPr>
            <a:spLocks noRot="1" noChangeArrowheads="1" noTextEdit="1"/>
          </p:cNvSpPr>
          <p:nvPr>
            <p:ph type="sldImg"/>
          </p:nvPr>
        </p:nvSpPr>
        <p:spPr>
          <a:ln/>
          <a:extLst>
            <a:ext uri="{FAA26D3D-D897-4be2-8F04-BA451C77F1D7}">
              <ma14:placeholderFlag xmlns:ma14="http://schemas.microsoft.com/office/mac/drawingml/2011/main" val="1"/>
            </a:ext>
          </a:extLst>
        </p:spPr>
      </p:sp>
      <p:sp>
        <p:nvSpPr>
          <p:cNvPr id="20685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B0DEDA32-4547-9E47-A60A-FF64122CD525}" type="slidenum">
              <a:rPr lang="en-US"/>
              <a:pPr/>
              <a:t>38</a:t>
            </a:fld>
            <a:endParaRPr lang="en-US"/>
          </a:p>
        </p:txBody>
      </p:sp>
      <p:sp>
        <p:nvSpPr>
          <p:cNvPr id="207874" name="Rectangle 2"/>
          <p:cNvSpPr>
            <a:spLocks noRot="1" noChangeArrowheads="1" noTextEdit="1"/>
          </p:cNvSpPr>
          <p:nvPr>
            <p:ph type="sldImg"/>
          </p:nvPr>
        </p:nvSpPr>
        <p:spPr>
          <a:ln/>
          <a:extLst>
            <a:ext uri="{FAA26D3D-D897-4be2-8F04-BA451C77F1D7}">
              <ma14:placeholderFlag xmlns:ma14="http://schemas.microsoft.com/office/mac/drawingml/2011/main" val="1"/>
            </a:ext>
          </a:extLst>
        </p:spPr>
      </p:sp>
      <p:sp>
        <p:nvSpPr>
          <p:cNvPr id="20787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C26805A9-5B4D-D949-BCBC-EE6C36D1CEC1}" type="slidenum">
              <a:rPr lang="en-US"/>
              <a:pPr/>
              <a:t>39</a:t>
            </a:fld>
            <a:endParaRPr lang="en-US"/>
          </a:p>
        </p:txBody>
      </p:sp>
      <p:sp>
        <p:nvSpPr>
          <p:cNvPr id="208898" name="Rectangle 2"/>
          <p:cNvSpPr>
            <a:spLocks noRot="1" noChangeArrowheads="1" noTextEdit="1"/>
          </p:cNvSpPr>
          <p:nvPr>
            <p:ph type="sldImg"/>
          </p:nvPr>
        </p:nvSpPr>
        <p:spPr>
          <a:ln/>
          <a:extLst>
            <a:ext uri="{FAA26D3D-D897-4be2-8F04-BA451C77F1D7}">
              <ma14:placeholderFlag xmlns:ma14="http://schemas.microsoft.com/office/mac/drawingml/2011/main" val="1"/>
            </a:ext>
          </a:extLst>
        </p:spPr>
      </p:sp>
      <p:sp>
        <p:nvSpPr>
          <p:cNvPr id="20889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450C5CD1-5D62-3A45-8967-FE1B4B67226B}" type="slidenum">
              <a:rPr lang="en-US"/>
              <a:pPr/>
              <a:t>4</a:t>
            </a:fld>
            <a:endParaRPr lang="en-US"/>
          </a:p>
        </p:txBody>
      </p:sp>
      <p:sp>
        <p:nvSpPr>
          <p:cNvPr id="172034" name="Rectangle 2"/>
          <p:cNvSpPr>
            <a:spLocks noRot="1" noChangeArrowheads="1" noTextEdit="1"/>
          </p:cNvSpPr>
          <p:nvPr>
            <p:ph type="sldImg"/>
          </p:nvPr>
        </p:nvSpPr>
        <p:spPr>
          <a:ln/>
          <a:extLst>
            <a:ext uri="{FAA26D3D-D897-4be2-8F04-BA451C77F1D7}">
              <ma14:placeholderFlag xmlns:ma14="http://schemas.microsoft.com/office/mac/drawingml/2011/main" val="1"/>
            </a:ext>
          </a:extLst>
        </p:spPr>
      </p:sp>
      <p:sp>
        <p:nvSpPr>
          <p:cNvPr id="17203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D0CD0E08-9D81-994E-A7FE-D26DA53BA6AC}" type="slidenum">
              <a:rPr lang="en-US"/>
              <a:pPr/>
              <a:t>40</a:t>
            </a:fld>
            <a:endParaRPr lang="en-US"/>
          </a:p>
        </p:txBody>
      </p:sp>
      <p:sp>
        <p:nvSpPr>
          <p:cNvPr id="209922" name="Rectangle 2"/>
          <p:cNvSpPr>
            <a:spLocks noRot="1" noChangeArrowheads="1" noTextEdit="1"/>
          </p:cNvSpPr>
          <p:nvPr>
            <p:ph type="sldImg"/>
          </p:nvPr>
        </p:nvSpPr>
        <p:spPr>
          <a:ln/>
          <a:extLst>
            <a:ext uri="{FAA26D3D-D897-4be2-8F04-BA451C77F1D7}">
              <ma14:placeholderFlag xmlns:ma14="http://schemas.microsoft.com/office/mac/drawingml/2011/main" val="1"/>
            </a:ext>
          </a:extLst>
        </p:spPr>
      </p:sp>
      <p:sp>
        <p:nvSpPr>
          <p:cNvPr id="20992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4AF22F93-1D89-034E-BC26-AD712B78A57E}" type="slidenum">
              <a:rPr lang="en-US"/>
              <a:pPr/>
              <a:t>41</a:t>
            </a:fld>
            <a:endParaRPr lang="en-US"/>
          </a:p>
        </p:txBody>
      </p:sp>
      <p:sp>
        <p:nvSpPr>
          <p:cNvPr id="210946" name="Rectangle 2"/>
          <p:cNvSpPr>
            <a:spLocks noRot="1" noChangeArrowheads="1" noTextEdit="1"/>
          </p:cNvSpPr>
          <p:nvPr>
            <p:ph type="sldImg"/>
          </p:nvPr>
        </p:nvSpPr>
        <p:spPr>
          <a:ln/>
          <a:extLst>
            <a:ext uri="{FAA26D3D-D897-4be2-8F04-BA451C77F1D7}">
              <ma14:placeholderFlag xmlns:ma14="http://schemas.microsoft.com/office/mac/drawingml/2011/main" val="1"/>
            </a:ext>
          </a:extLst>
        </p:spPr>
      </p:sp>
      <p:sp>
        <p:nvSpPr>
          <p:cNvPr id="21094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5030EB53-1B88-3040-AE53-CC85F892FAC2}" type="slidenum">
              <a:rPr lang="en-US"/>
              <a:pPr/>
              <a:t>42</a:t>
            </a:fld>
            <a:endParaRPr lang="en-US"/>
          </a:p>
        </p:txBody>
      </p:sp>
      <p:sp>
        <p:nvSpPr>
          <p:cNvPr id="211970" name="Rectangle 2"/>
          <p:cNvSpPr>
            <a:spLocks noRot="1" noChangeArrowheads="1" noTextEdit="1"/>
          </p:cNvSpPr>
          <p:nvPr>
            <p:ph type="sldImg"/>
          </p:nvPr>
        </p:nvSpPr>
        <p:spPr>
          <a:ln/>
          <a:extLst>
            <a:ext uri="{FAA26D3D-D897-4be2-8F04-BA451C77F1D7}">
              <ma14:placeholderFlag xmlns:ma14="http://schemas.microsoft.com/office/mac/drawingml/2011/main" val="1"/>
            </a:ext>
          </a:extLst>
        </p:spPr>
      </p:sp>
      <p:sp>
        <p:nvSpPr>
          <p:cNvPr id="21197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80F617EE-2D71-CB41-BC98-90163FBB7414}" type="slidenum">
              <a:rPr lang="en-US"/>
              <a:pPr/>
              <a:t>43</a:t>
            </a:fld>
            <a:endParaRPr lang="en-US"/>
          </a:p>
        </p:txBody>
      </p:sp>
      <p:sp>
        <p:nvSpPr>
          <p:cNvPr id="179202" name="Rectangle 2"/>
          <p:cNvSpPr>
            <a:spLocks noRot="1" noChangeArrowheads="1" noTextEdit="1"/>
          </p:cNvSpPr>
          <p:nvPr>
            <p:ph type="sldImg"/>
          </p:nvPr>
        </p:nvSpPr>
        <p:spPr>
          <a:ln/>
          <a:extLst>
            <a:ext uri="{FAA26D3D-D897-4be2-8F04-BA451C77F1D7}">
              <ma14:placeholderFlag xmlns:ma14="http://schemas.microsoft.com/office/mac/drawingml/2011/main" val="1"/>
            </a:ext>
          </a:extLst>
        </p:spPr>
      </p:sp>
      <p:sp>
        <p:nvSpPr>
          <p:cNvPr id="17920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7BA9595E-ECCB-204E-A111-41CCC1802062}" type="slidenum">
              <a:rPr lang="en-US"/>
              <a:pPr/>
              <a:t>44</a:t>
            </a:fld>
            <a:endParaRPr lang="en-US"/>
          </a:p>
        </p:txBody>
      </p:sp>
      <p:sp>
        <p:nvSpPr>
          <p:cNvPr id="212994" name="Rectangle 2"/>
          <p:cNvSpPr>
            <a:spLocks noRot="1" noChangeArrowheads="1" noTextEdit="1"/>
          </p:cNvSpPr>
          <p:nvPr>
            <p:ph type="sldImg"/>
          </p:nvPr>
        </p:nvSpPr>
        <p:spPr>
          <a:ln/>
          <a:extLst>
            <a:ext uri="{FAA26D3D-D897-4be2-8F04-BA451C77F1D7}">
              <ma14:placeholderFlag xmlns:ma14="http://schemas.microsoft.com/office/mac/drawingml/2011/main" val="1"/>
            </a:ext>
          </a:extLst>
        </p:spPr>
      </p:sp>
      <p:sp>
        <p:nvSpPr>
          <p:cNvPr id="21299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40523962-EB54-D943-AB5A-510C3CA44E85}" type="slidenum">
              <a:rPr lang="en-US"/>
              <a:pPr/>
              <a:t>45</a:t>
            </a:fld>
            <a:endParaRPr lang="en-US"/>
          </a:p>
        </p:txBody>
      </p:sp>
      <p:sp>
        <p:nvSpPr>
          <p:cNvPr id="214018" name="Rectangle 2"/>
          <p:cNvSpPr>
            <a:spLocks noRot="1" noChangeArrowheads="1" noTextEdit="1"/>
          </p:cNvSpPr>
          <p:nvPr>
            <p:ph type="sldImg"/>
          </p:nvPr>
        </p:nvSpPr>
        <p:spPr>
          <a:ln/>
          <a:extLst>
            <a:ext uri="{FAA26D3D-D897-4be2-8F04-BA451C77F1D7}">
              <ma14:placeholderFlag xmlns:ma14="http://schemas.microsoft.com/office/mac/drawingml/2011/main" val="1"/>
            </a:ext>
          </a:extLst>
        </p:spPr>
      </p:sp>
      <p:sp>
        <p:nvSpPr>
          <p:cNvPr id="21401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CFDA9F62-18FB-1840-9C80-981EF3FF4773}" type="slidenum">
              <a:rPr lang="en-US"/>
              <a:pPr/>
              <a:t>46</a:t>
            </a:fld>
            <a:endParaRPr lang="en-US"/>
          </a:p>
        </p:txBody>
      </p:sp>
      <p:sp>
        <p:nvSpPr>
          <p:cNvPr id="215042" name="Rectangle 2"/>
          <p:cNvSpPr>
            <a:spLocks noRot="1" noChangeArrowheads="1" noTextEdit="1"/>
          </p:cNvSpPr>
          <p:nvPr>
            <p:ph type="sldImg"/>
          </p:nvPr>
        </p:nvSpPr>
        <p:spPr>
          <a:ln/>
          <a:extLst>
            <a:ext uri="{FAA26D3D-D897-4be2-8F04-BA451C77F1D7}">
              <ma14:placeholderFlag xmlns:ma14="http://schemas.microsoft.com/office/mac/drawingml/2011/main" val="1"/>
            </a:ext>
          </a:extLst>
        </p:spPr>
      </p:sp>
      <p:sp>
        <p:nvSpPr>
          <p:cNvPr id="21504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A4C4AA8C-66E6-B44A-8CF3-2DE7A917FF9C}" type="slidenum">
              <a:rPr lang="en-US"/>
              <a:pPr/>
              <a:t>47</a:t>
            </a:fld>
            <a:endParaRPr lang="en-US"/>
          </a:p>
        </p:txBody>
      </p:sp>
      <p:sp>
        <p:nvSpPr>
          <p:cNvPr id="216066" name="Rectangle 2"/>
          <p:cNvSpPr>
            <a:spLocks noRot="1" noChangeArrowheads="1" noTextEdit="1"/>
          </p:cNvSpPr>
          <p:nvPr>
            <p:ph type="sldImg"/>
          </p:nvPr>
        </p:nvSpPr>
        <p:spPr>
          <a:ln/>
          <a:extLst>
            <a:ext uri="{FAA26D3D-D897-4be2-8F04-BA451C77F1D7}">
              <ma14:placeholderFlag xmlns:ma14="http://schemas.microsoft.com/office/mac/drawingml/2011/main" val="1"/>
            </a:ext>
          </a:extLst>
        </p:spPr>
      </p:sp>
      <p:sp>
        <p:nvSpPr>
          <p:cNvPr id="21606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90304852-7443-3042-841A-15A522915461}" type="slidenum">
              <a:rPr lang="en-US"/>
              <a:pPr/>
              <a:t>48</a:t>
            </a:fld>
            <a:endParaRPr lang="en-US"/>
          </a:p>
        </p:txBody>
      </p:sp>
      <p:sp>
        <p:nvSpPr>
          <p:cNvPr id="217090" name="Rectangle 2"/>
          <p:cNvSpPr>
            <a:spLocks noRot="1" noChangeArrowheads="1" noTextEdit="1"/>
          </p:cNvSpPr>
          <p:nvPr>
            <p:ph type="sldImg"/>
          </p:nvPr>
        </p:nvSpPr>
        <p:spPr>
          <a:ln/>
          <a:extLst>
            <a:ext uri="{FAA26D3D-D897-4be2-8F04-BA451C77F1D7}">
              <ma14:placeholderFlag xmlns:ma14="http://schemas.microsoft.com/office/mac/drawingml/2011/main" val="1"/>
            </a:ext>
          </a:extLst>
        </p:spPr>
      </p:sp>
      <p:sp>
        <p:nvSpPr>
          <p:cNvPr id="21709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033F21F2-3C58-5443-B1D0-A345E6BAB119}" type="slidenum">
              <a:rPr lang="en-US"/>
              <a:pPr/>
              <a:t>49</a:t>
            </a:fld>
            <a:endParaRPr lang="en-US"/>
          </a:p>
        </p:txBody>
      </p:sp>
      <p:sp>
        <p:nvSpPr>
          <p:cNvPr id="218114" name="Rectangle 2"/>
          <p:cNvSpPr>
            <a:spLocks noRot="1" noChangeArrowheads="1" noTextEdit="1"/>
          </p:cNvSpPr>
          <p:nvPr>
            <p:ph type="sldImg"/>
          </p:nvPr>
        </p:nvSpPr>
        <p:spPr>
          <a:ln/>
          <a:extLst>
            <a:ext uri="{FAA26D3D-D897-4be2-8F04-BA451C77F1D7}">
              <ma14:placeholderFlag xmlns:ma14="http://schemas.microsoft.com/office/mac/drawingml/2011/main" val="1"/>
            </a:ext>
          </a:extLst>
        </p:spPr>
      </p:sp>
      <p:sp>
        <p:nvSpPr>
          <p:cNvPr id="21811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98CE0D03-78B7-5E45-9493-695E4AB0D8C4}" type="slidenum">
              <a:rPr lang="en-US"/>
              <a:pPr/>
              <a:t>5</a:t>
            </a:fld>
            <a:endParaRPr lang="en-US"/>
          </a:p>
        </p:txBody>
      </p:sp>
      <p:sp>
        <p:nvSpPr>
          <p:cNvPr id="173058" name="Rectangle 2"/>
          <p:cNvSpPr>
            <a:spLocks noRot="1" noChangeArrowheads="1" noTextEdit="1"/>
          </p:cNvSpPr>
          <p:nvPr>
            <p:ph type="sldImg"/>
          </p:nvPr>
        </p:nvSpPr>
        <p:spPr>
          <a:ln/>
          <a:extLst>
            <a:ext uri="{FAA26D3D-D897-4be2-8F04-BA451C77F1D7}">
              <ma14:placeholderFlag xmlns:ma14="http://schemas.microsoft.com/office/mac/drawingml/2011/main" val="1"/>
            </a:ext>
          </a:extLst>
        </p:spPr>
      </p:sp>
      <p:sp>
        <p:nvSpPr>
          <p:cNvPr id="17305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70AF196C-771F-2A4D-B38D-5CC21FBB6834}" type="slidenum">
              <a:rPr lang="en-US"/>
              <a:pPr/>
              <a:t>50</a:t>
            </a:fld>
            <a:endParaRPr lang="en-US"/>
          </a:p>
        </p:txBody>
      </p:sp>
      <p:sp>
        <p:nvSpPr>
          <p:cNvPr id="219138" name="Rectangle 2"/>
          <p:cNvSpPr>
            <a:spLocks noRot="1" noChangeArrowheads="1" noTextEdit="1"/>
          </p:cNvSpPr>
          <p:nvPr>
            <p:ph type="sldImg"/>
          </p:nvPr>
        </p:nvSpPr>
        <p:spPr>
          <a:ln/>
          <a:extLst>
            <a:ext uri="{FAA26D3D-D897-4be2-8F04-BA451C77F1D7}">
              <ma14:placeholderFlag xmlns:ma14="http://schemas.microsoft.com/office/mac/drawingml/2011/main" val="1"/>
            </a:ext>
          </a:extLst>
        </p:spPr>
      </p:sp>
      <p:sp>
        <p:nvSpPr>
          <p:cNvPr id="21913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D330A81E-C319-A441-A095-8DFA0072E14E}" type="slidenum">
              <a:rPr lang="en-US"/>
              <a:pPr/>
              <a:t>51</a:t>
            </a:fld>
            <a:endParaRPr lang="en-US"/>
          </a:p>
        </p:txBody>
      </p:sp>
      <p:sp>
        <p:nvSpPr>
          <p:cNvPr id="220162" name="Rectangle 2"/>
          <p:cNvSpPr>
            <a:spLocks noRot="1" noChangeArrowheads="1" noTextEdit="1"/>
          </p:cNvSpPr>
          <p:nvPr>
            <p:ph type="sldImg"/>
          </p:nvPr>
        </p:nvSpPr>
        <p:spPr>
          <a:ln/>
          <a:extLst>
            <a:ext uri="{FAA26D3D-D897-4be2-8F04-BA451C77F1D7}">
              <ma14:placeholderFlag xmlns:ma14="http://schemas.microsoft.com/office/mac/drawingml/2011/main" val="1"/>
            </a:ext>
          </a:extLst>
        </p:spPr>
      </p:sp>
      <p:sp>
        <p:nvSpPr>
          <p:cNvPr id="22016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D235A0B2-3EEC-1842-830E-7D1B24E09F28}" type="slidenum">
              <a:rPr lang="en-US"/>
              <a:pPr/>
              <a:t>52</a:t>
            </a:fld>
            <a:endParaRPr lang="en-US"/>
          </a:p>
        </p:txBody>
      </p:sp>
      <p:sp>
        <p:nvSpPr>
          <p:cNvPr id="180226" name="Rectangle 2"/>
          <p:cNvSpPr>
            <a:spLocks noRot="1" noChangeArrowheads="1" noTextEdit="1"/>
          </p:cNvSpPr>
          <p:nvPr>
            <p:ph type="sldImg"/>
          </p:nvPr>
        </p:nvSpPr>
        <p:spPr>
          <a:ln/>
          <a:extLst>
            <a:ext uri="{FAA26D3D-D897-4be2-8F04-BA451C77F1D7}">
              <ma14:placeholderFlag xmlns:ma14="http://schemas.microsoft.com/office/mac/drawingml/2011/main" val="1"/>
            </a:ext>
          </a:extLst>
        </p:spPr>
      </p:sp>
      <p:sp>
        <p:nvSpPr>
          <p:cNvPr id="18022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charset="0"/>
                <a:ea typeface="MS PGothic" charset="0"/>
                <a:cs typeface="MS PGothic" charset="0"/>
              </a:defRPr>
            </a:lvl1pPr>
            <a:lvl2pPr marL="742950" indent="-285750">
              <a:defRPr sz="2400" b="1">
                <a:solidFill>
                  <a:schemeClr val="tx1"/>
                </a:solidFill>
                <a:latin typeface="Arial" charset="0"/>
                <a:ea typeface="MS PGothic" charset="0"/>
                <a:cs typeface="MS PGothic" charset="0"/>
              </a:defRPr>
            </a:lvl2pPr>
            <a:lvl3pPr marL="1143000" indent="-228600">
              <a:defRPr sz="2400" b="1">
                <a:solidFill>
                  <a:schemeClr val="tx1"/>
                </a:solidFill>
                <a:latin typeface="Arial" charset="0"/>
                <a:ea typeface="MS PGothic" charset="0"/>
                <a:cs typeface="MS PGothic" charset="0"/>
              </a:defRPr>
            </a:lvl3pPr>
            <a:lvl4pPr marL="1600200" indent="-228600">
              <a:defRPr sz="2400" b="1">
                <a:solidFill>
                  <a:schemeClr val="tx1"/>
                </a:solidFill>
                <a:latin typeface="Arial" charset="0"/>
                <a:ea typeface="MS PGothic" charset="0"/>
                <a:cs typeface="MS PGothic" charset="0"/>
              </a:defRPr>
            </a:lvl4pPr>
            <a:lvl5pPr marL="2057400" indent="-228600">
              <a:defRPr sz="2400" b="1">
                <a:solidFill>
                  <a:schemeClr val="tx1"/>
                </a:solidFill>
                <a:latin typeface="Arial" charset="0"/>
                <a:ea typeface="MS PGothic" charset="0"/>
                <a:cs typeface="MS PGothic" charset="0"/>
              </a:defRPr>
            </a:lvl5pPr>
            <a:lvl6pPr marL="25146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6pPr>
            <a:lvl7pPr marL="29718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7pPr>
            <a:lvl8pPr marL="34290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8pPr>
            <a:lvl9pPr marL="38862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9pPr>
          </a:lstStyle>
          <a:p>
            <a:fld id="{E71FD3BA-F0B8-DA4C-B590-69A23FF2915B}" type="slidenum">
              <a:rPr lang="en-US" sz="1200" b="0">
                <a:solidFill>
                  <a:srgbClr val="000000"/>
                </a:solidFill>
                <a:latin typeface="Times New Roman" charset="0"/>
              </a:rPr>
              <a:pPr/>
              <a:t>53</a:t>
            </a:fld>
            <a:endParaRPr lang="en-US" sz="1200" b="0">
              <a:solidFill>
                <a:srgbClr val="000000"/>
              </a:solidFill>
              <a:latin typeface="Times New Roman" charset="0"/>
            </a:endParaRPr>
          </a:p>
        </p:txBody>
      </p:sp>
      <p:sp>
        <p:nvSpPr>
          <p:cNvPr id="203778" name="Rectangle 2"/>
          <p:cNvSpPr>
            <a:spLocks noGrp="1" noRot="1" noChangeAspect="1" noChangeArrowheads="1"/>
          </p:cNvSpPr>
          <p:nvPr>
            <p:ph type="sldImg"/>
          </p:nvPr>
        </p:nvSpPr>
        <p:spPr>
          <a:solidFill>
            <a:srgbClr val="FFFFFF"/>
          </a:solidFill>
          <a:ln/>
        </p:spPr>
      </p:sp>
      <p:sp>
        <p:nvSpPr>
          <p:cNvPr id="2037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r>
              <a:rPr lang="en-US" dirty="0" smtClean="0">
                <a:latin typeface="Arial" charset="0"/>
              </a:rPr>
              <a:t>The explanation for free!</a:t>
            </a:r>
          </a:p>
          <a:p>
            <a:pPr eaLnBrk="1" hangingPunct="1"/>
            <a:r>
              <a:rPr lang="en-US" dirty="0" smtClean="0">
                <a:latin typeface="Arial" charset="0"/>
              </a:rPr>
              <a:t>OT</a:t>
            </a:r>
            <a:r>
              <a:rPr lang="en-US" baseline="0" dirty="0" smtClean="0">
                <a:latin typeface="Arial" charset="0"/>
              </a:rPr>
              <a:t> Backgrounds </a:t>
            </a:r>
            <a:r>
              <a:rPr lang="en-US" dirty="0" smtClean="0">
                <a:latin typeface="Arial" charset="0"/>
              </a:rPr>
              <a:t>link address</a:t>
            </a:r>
            <a:endParaRPr lang="en-US" dirty="0">
              <a:latin typeface="Arial"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A764A214-1228-934B-9942-72DA0DECCAE7}" type="slidenum">
              <a:rPr lang="en-US"/>
              <a:pPr/>
              <a:t>6</a:t>
            </a:fld>
            <a:endParaRPr lang="en-US"/>
          </a:p>
        </p:txBody>
      </p:sp>
      <p:sp>
        <p:nvSpPr>
          <p:cNvPr id="174082" name="Rectangle 2"/>
          <p:cNvSpPr>
            <a:spLocks noRot="1" noChangeArrowheads="1" noTextEdit="1"/>
          </p:cNvSpPr>
          <p:nvPr>
            <p:ph type="sldImg"/>
          </p:nvPr>
        </p:nvSpPr>
        <p:spPr>
          <a:ln/>
          <a:extLst>
            <a:ext uri="{FAA26D3D-D897-4be2-8F04-BA451C77F1D7}">
              <ma14:placeholderFlag xmlns:ma14="http://schemas.microsoft.com/office/mac/drawingml/2011/main" val="1"/>
            </a:ext>
          </a:extLst>
        </p:spPr>
      </p:sp>
      <p:sp>
        <p:nvSpPr>
          <p:cNvPr id="17408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E6EE8679-1BFF-5940-B75C-A135BA13FE66}" type="slidenum">
              <a:rPr lang="en-US"/>
              <a:pPr/>
              <a:t>7</a:t>
            </a:fld>
            <a:endParaRPr lang="en-US"/>
          </a:p>
        </p:txBody>
      </p:sp>
      <p:sp>
        <p:nvSpPr>
          <p:cNvPr id="175106" name="Rectangle 2"/>
          <p:cNvSpPr>
            <a:spLocks noRot="1" noChangeArrowheads="1" noTextEdit="1"/>
          </p:cNvSpPr>
          <p:nvPr>
            <p:ph type="sldImg"/>
          </p:nvPr>
        </p:nvSpPr>
        <p:spPr>
          <a:ln/>
          <a:extLst>
            <a:ext uri="{FAA26D3D-D897-4be2-8F04-BA451C77F1D7}">
              <ma14:placeholderFlag xmlns:ma14="http://schemas.microsoft.com/office/mac/drawingml/2011/main" val="1"/>
            </a:ext>
          </a:extLst>
        </p:spPr>
      </p:sp>
      <p:sp>
        <p:nvSpPr>
          <p:cNvPr id="17510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19319B60-A0F6-9C43-9419-9F4F75E461DE}" type="slidenum">
              <a:rPr lang="en-US"/>
              <a:pPr/>
              <a:t>8</a:t>
            </a:fld>
            <a:endParaRPr lang="en-US"/>
          </a:p>
        </p:txBody>
      </p:sp>
      <p:sp>
        <p:nvSpPr>
          <p:cNvPr id="176130" name="Rectangle 2"/>
          <p:cNvSpPr>
            <a:spLocks noRot="1" noChangeArrowheads="1" noTextEdit="1"/>
          </p:cNvSpPr>
          <p:nvPr>
            <p:ph type="sldImg"/>
          </p:nvPr>
        </p:nvSpPr>
        <p:spPr>
          <a:ln/>
          <a:extLst>
            <a:ext uri="{FAA26D3D-D897-4be2-8F04-BA451C77F1D7}">
              <ma14:placeholderFlag xmlns:ma14="http://schemas.microsoft.com/office/mac/drawingml/2011/main" val="1"/>
            </a:ext>
          </a:extLst>
        </p:spPr>
      </p:sp>
      <p:sp>
        <p:nvSpPr>
          <p:cNvPr id="17613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C64B3D36-236D-5B4B-B6D2-1E16EB7DDDB9}" type="slidenum">
              <a:rPr lang="en-US"/>
              <a:pPr/>
              <a:t>9</a:t>
            </a:fld>
            <a:endParaRPr lang="en-US"/>
          </a:p>
        </p:txBody>
      </p:sp>
      <p:sp>
        <p:nvSpPr>
          <p:cNvPr id="181250" name="Rectangle 2"/>
          <p:cNvSpPr>
            <a:spLocks noRot="1" noChangeArrowheads="1" noTextEdit="1"/>
          </p:cNvSpPr>
          <p:nvPr>
            <p:ph type="sldImg"/>
          </p:nvPr>
        </p:nvSpPr>
        <p:spPr>
          <a:ln/>
          <a:extLst>
            <a:ext uri="{FAA26D3D-D897-4be2-8F04-BA451C77F1D7}">
              <ma14:placeholderFlag xmlns:ma14="http://schemas.microsoft.com/office/mac/drawingml/2011/main" val="1"/>
            </a:ext>
          </a:extLst>
        </p:spPr>
      </p:sp>
      <p:sp>
        <p:nvSpPr>
          <p:cNvPr id="181251" name="Rectangle 3"/>
          <p:cNvSpPr>
            <a:spLocks noGrp="1" noChangeArrowheads="1"/>
          </p:cNvSpPr>
          <p:nvPr>
            <p:ph type="body" idx="1"/>
          </p:nvPr>
        </p:nvSpPr>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30781" name="Group 61"/>
          <p:cNvGrpSpPr>
            <a:grpSpLocks/>
          </p:cNvGrpSpPr>
          <p:nvPr/>
        </p:nvGrpSpPr>
        <p:grpSpPr bwMode="auto">
          <a:xfrm>
            <a:off x="0" y="-12700"/>
            <a:ext cx="9156700" cy="6870700"/>
            <a:chOff x="0" y="-8"/>
            <a:chExt cx="5768" cy="4328"/>
          </a:xfrm>
        </p:grpSpPr>
        <p:sp>
          <p:nvSpPr>
            <p:cNvPr id="30779" name="Rectangle 59"/>
            <p:cNvSpPr>
              <a:spLocks noChangeArrowheads="1"/>
            </p:cNvSpPr>
            <p:nvPr/>
          </p:nvSpPr>
          <p:spPr bwMode="auto">
            <a:xfrm>
              <a:off x="0" y="0"/>
              <a:ext cx="5760" cy="134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0771" name="Rectangle 51"/>
            <p:cNvSpPr>
              <a:spLocks noChangeArrowheads="1"/>
            </p:cNvSpPr>
            <p:nvPr/>
          </p:nvSpPr>
          <p:spPr bwMode="white">
            <a:xfrm>
              <a:off x="0" y="1344"/>
              <a:ext cx="5760" cy="2976"/>
            </a:xfrm>
            <a:prstGeom prst="rect">
              <a:avLst/>
            </a:prstGeom>
            <a:gradFill rotWithShape="0">
              <a:gsLst>
                <a:gs pos="0">
                  <a:schemeClr val="bg1"/>
                </a:gs>
                <a:gs pos="50000">
                  <a:schemeClr val="bg2"/>
                </a:gs>
                <a:gs pos="100000">
                  <a:schemeClr val="bg1"/>
                </a:gs>
              </a:gsLst>
              <a:lin ang="5400000" scaled="1"/>
            </a:gradFill>
            <a:ln>
              <a:noFill/>
            </a:ln>
            <a:effectLst/>
            <a:extLst>
              <a:ext uri="{91240B29-F687-4f45-9708-019B960494DF}">
                <a14:hiddenLine xmlns:a14="http://schemas.microsoft.com/office/drawing/2010/main" w="9525">
                  <a:solidFill>
                    <a:schemeClr val="folHlink"/>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0724" name="Freeform 4"/>
            <p:cNvSpPr>
              <a:spLocks/>
            </p:cNvSpPr>
            <p:nvPr/>
          </p:nvSpPr>
          <p:spPr bwMode="hidden">
            <a:xfrm>
              <a:off x="0" y="-8"/>
              <a:ext cx="3640" cy="1434"/>
            </a:xfrm>
            <a:custGeom>
              <a:avLst/>
              <a:gdLst>
                <a:gd name="T0" fmla="*/ 0 w 3640"/>
                <a:gd name="T1" fmla="*/ 1152 h 1434"/>
                <a:gd name="T2" fmla="*/ 672 w 3640"/>
                <a:gd name="T3" fmla="*/ 1392 h 1434"/>
                <a:gd name="T4" fmla="*/ 912 w 3640"/>
                <a:gd name="T5" fmla="*/ 1152 h 1434"/>
                <a:gd name="T6" fmla="*/ 864 w 3640"/>
                <a:gd name="T7" fmla="*/ 816 h 1434"/>
                <a:gd name="T8" fmla="*/ 1170 w 3640"/>
                <a:gd name="T9" fmla="*/ 588 h 1434"/>
                <a:gd name="T10" fmla="*/ 1692 w 3640"/>
                <a:gd name="T11" fmla="*/ 546 h 1434"/>
                <a:gd name="T12" fmla="*/ 2112 w 3640"/>
                <a:gd name="T13" fmla="*/ 576 h 1434"/>
                <a:gd name="T14" fmla="*/ 2208 w 3640"/>
                <a:gd name="T15" fmla="*/ 384 h 1434"/>
                <a:gd name="T16" fmla="*/ 2184 w 3640"/>
                <a:gd name="T17" fmla="*/ 138 h 1434"/>
                <a:gd name="T18" fmla="*/ 2640 w 3640"/>
                <a:gd name="T19" fmla="*/ 144 h 1434"/>
                <a:gd name="T20" fmla="*/ 3024 w 3640"/>
                <a:gd name="T21" fmla="*/ 432 h 1434"/>
                <a:gd name="T22" fmla="*/ 3552 w 3640"/>
                <a:gd name="T23" fmla="*/ 192 h 1434"/>
                <a:gd name="T24" fmla="*/ 3552 w 3640"/>
                <a:gd name="T25" fmla="*/ 0 h 14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40" h="1434">
                  <a:moveTo>
                    <a:pt x="0" y="1152"/>
                  </a:moveTo>
                  <a:cubicBezTo>
                    <a:pt x="112" y="1192"/>
                    <a:pt x="204" y="1434"/>
                    <a:pt x="672" y="1392"/>
                  </a:cubicBezTo>
                  <a:cubicBezTo>
                    <a:pt x="824" y="1392"/>
                    <a:pt x="880" y="1248"/>
                    <a:pt x="912" y="1152"/>
                  </a:cubicBezTo>
                  <a:cubicBezTo>
                    <a:pt x="944" y="1056"/>
                    <a:pt x="821" y="910"/>
                    <a:pt x="864" y="816"/>
                  </a:cubicBezTo>
                  <a:cubicBezTo>
                    <a:pt x="864" y="552"/>
                    <a:pt x="1044" y="582"/>
                    <a:pt x="1170" y="588"/>
                  </a:cubicBezTo>
                  <a:cubicBezTo>
                    <a:pt x="1386" y="666"/>
                    <a:pt x="1535" y="548"/>
                    <a:pt x="1692" y="546"/>
                  </a:cubicBezTo>
                  <a:cubicBezTo>
                    <a:pt x="1849" y="544"/>
                    <a:pt x="1944" y="648"/>
                    <a:pt x="2112" y="576"/>
                  </a:cubicBezTo>
                  <a:cubicBezTo>
                    <a:pt x="2250" y="510"/>
                    <a:pt x="2200" y="448"/>
                    <a:pt x="2208" y="384"/>
                  </a:cubicBezTo>
                  <a:cubicBezTo>
                    <a:pt x="2220" y="311"/>
                    <a:pt x="2040" y="198"/>
                    <a:pt x="2184" y="138"/>
                  </a:cubicBezTo>
                  <a:cubicBezTo>
                    <a:pt x="2346" y="60"/>
                    <a:pt x="2500" y="95"/>
                    <a:pt x="2640" y="144"/>
                  </a:cubicBezTo>
                  <a:cubicBezTo>
                    <a:pt x="2780" y="193"/>
                    <a:pt x="2872" y="424"/>
                    <a:pt x="3024" y="432"/>
                  </a:cubicBezTo>
                  <a:cubicBezTo>
                    <a:pt x="3176" y="440"/>
                    <a:pt x="3464" y="264"/>
                    <a:pt x="3552" y="192"/>
                  </a:cubicBezTo>
                  <a:cubicBezTo>
                    <a:pt x="3640" y="120"/>
                    <a:pt x="3552" y="40"/>
                    <a:pt x="3552" y="0"/>
                  </a:cubicBezTo>
                </a:path>
              </a:pathLst>
            </a:custGeom>
            <a:noFill/>
            <a:ln w="9525" cap="flat" cmpd="sng">
              <a:solidFill>
                <a:schemeClr val="accent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nchor="ctr"/>
            <a:lstStyle/>
            <a:p>
              <a:endParaRPr lang="en-US"/>
            </a:p>
          </p:txBody>
        </p:sp>
        <p:sp>
          <p:nvSpPr>
            <p:cNvPr id="30725" name="Freeform 5"/>
            <p:cNvSpPr>
              <a:spLocks/>
            </p:cNvSpPr>
            <p:nvPr/>
          </p:nvSpPr>
          <p:spPr bwMode="hidden">
            <a:xfrm>
              <a:off x="0" y="-8"/>
              <a:ext cx="1996" cy="1240"/>
            </a:xfrm>
            <a:custGeom>
              <a:avLst/>
              <a:gdLst>
                <a:gd name="T0" fmla="*/ 0 w 1996"/>
                <a:gd name="T1" fmla="*/ 960 h 1240"/>
                <a:gd name="T2" fmla="*/ 336 w 1996"/>
                <a:gd name="T3" fmla="*/ 1200 h 1240"/>
                <a:gd name="T4" fmla="*/ 576 w 1996"/>
                <a:gd name="T5" fmla="*/ 1200 h 1240"/>
                <a:gd name="T6" fmla="*/ 696 w 1996"/>
                <a:gd name="T7" fmla="*/ 972 h 1240"/>
                <a:gd name="T8" fmla="*/ 636 w 1996"/>
                <a:gd name="T9" fmla="*/ 462 h 1240"/>
                <a:gd name="T10" fmla="*/ 816 w 1996"/>
                <a:gd name="T11" fmla="*/ 276 h 1240"/>
                <a:gd name="T12" fmla="*/ 1392 w 1996"/>
                <a:gd name="T13" fmla="*/ 432 h 1240"/>
                <a:gd name="T14" fmla="*/ 1740 w 1996"/>
                <a:gd name="T15" fmla="*/ 390 h 1240"/>
                <a:gd name="T16" fmla="*/ 1974 w 1996"/>
                <a:gd name="T17" fmla="*/ 348 h 1240"/>
                <a:gd name="T18" fmla="*/ 1872 w 1996"/>
                <a:gd name="T19" fmla="*/ 0 h 1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96" h="1240">
                  <a:moveTo>
                    <a:pt x="0" y="960"/>
                  </a:moveTo>
                  <a:cubicBezTo>
                    <a:pt x="56" y="1000"/>
                    <a:pt x="240" y="1160"/>
                    <a:pt x="336" y="1200"/>
                  </a:cubicBezTo>
                  <a:cubicBezTo>
                    <a:pt x="432" y="1240"/>
                    <a:pt x="516" y="1238"/>
                    <a:pt x="576" y="1200"/>
                  </a:cubicBezTo>
                  <a:cubicBezTo>
                    <a:pt x="636" y="1162"/>
                    <a:pt x="686" y="1095"/>
                    <a:pt x="696" y="972"/>
                  </a:cubicBezTo>
                  <a:cubicBezTo>
                    <a:pt x="706" y="849"/>
                    <a:pt x="616" y="578"/>
                    <a:pt x="636" y="462"/>
                  </a:cubicBezTo>
                  <a:cubicBezTo>
                    <a:pt x="656" y="346"/>
                    <a:pt x="690" y="281"/>
                    <a:pt x="816" y="276"/>
                  </a:cubicBezTo>
                  <a:cubicBezTo>
                    <a:pt x="942" y="271"/>
                    <a:pt x="1238" y="413"/>
                    <a:pt x="1392" y="432"/>
                  </a:cubicBezTo>
                  <a:cubicBezTo>
                    <a:pt x="1546" y="451"/>
                    <a:pt x="1643" y="404"/>
                    <a:pt x="1740" y="390"/>
                  </a:cubicBezTo>
                  <a:cubicBezTo>
                    <a:pt x="1837" y="376"/>
                    <a:pt x="1952" y="413"/>
                    <a:pt x="1974" y="348"/>
                  </a:cubicBezTo>
                  <a:cubicBezTo>
                    <a:pt x="1996" y="283"/>
                    <a:pt x="1986" y="84"/>
                    <a:pt x="1872" y="0"/>
                  </a:cubicBezTo>
                </a:path>
              </a:pathLst>
            </a:custGeom>
            <a:noFill/>
            <a:ln w="9525" cap="flat" cmpd="sng">
              <a:solidFill>
                <a:schemeClr val="accent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nchor="ctr"/>
            <a:lstStyle/>
            <a:p>
              <a:endParaRPr lang="en-US"/>
            </a:p>
          </p:txBody>
        </p:sp>
        <p:sp>
          <p:nvSpPr>
            <p:cNvPr id="30726" name="Freeform 6"/>
            <p:cNvSpPr>
              <a:spLocks/>
            </p:cNvSpPr>
            <p:nvPr/>
          </p:nvSpPr>
          <p:spPr bwMode="hidden">
            <a:xfrm>
              <a:off x="0" y="-8"/>
              <a:ext cx="1584" cy="1008"/>
            </a:xfrm>
            <a:custGeom>
              <a:avLst/>
              <a:gdLst>
                <a:gd name="T0" fmla="*/ 0 w 1584"/>
                <a:gd name="T1" fmla="*/ 576 h 1008"/>
                <a:gd name="T2" fmla="*/ 336 w 1584"/>
                <a:gd name="T3" fmla="*/ 960 h 1008"/>
                <a:gd name="T4" fmla="*/ 480 w 1584"/>
                <a:gd name="T5" fmla="*/ 864 h 1008"/>
                <a:gd name="T6" fmla="*/ 318 w 1584"/>
                <a:gd name="T7" fmla="*/ 414 h 1008"/>
                <a:gd name="T8" fmla="*/ 780 w 1584"/>
                <a:gd name="T9" fmla="*/ 36 h 1008"/>
                <a:gd name="T10" fmla="*/ 1440 w 1584"/>
                <a:gd name="T11" fmla="*/ 192 h 1008"/>
                <a:gd name="T12" fmla="*/ 1584 w 1584"/>
                <a:gd name="T13" fmla="*/ 0 h 1008"/>
              </a:gdLst>
              <a:ahLst/>
              <a:cxnLst>
                <a:cxn ang="0">
                  <a:pos x="T0" y="T1"/>
                </a:cxn>
                <a:cxn ang="0">
                  <a:pos x="T2" y="T3"/>
                </a:cxn>
                <a:cxn ang="0">
                  <a:pos x="T4" y="T5"/>
                </a:cxn>
                <a:cxn ang="0">
                  <a:pos x="T6" y="T7"/>
                </a:cxn>
                <a:cxn ang="0">
                  <a:pos x="T8" y="T9"/>
                </a:cxn>
                <a:cxn ang="0">
                  <a:pos x="T10" y="T11"/>
                </a:cxn>
                <a:cxn ang="0">
                  <a:pos x="T12" y="T13"/>
                </a:cxn>
              </a:cxnLst>
              <a:rect l="0" t="0" r="r" b="b"/>
              <a:pathLst>
                <a:path w="1584" h="1008">
                  <a:moveTo>
                    <a:pt x="0" y="576"/>
                  </a:moveTo>
                  <a:cubicBezTo>
                    <a:pt x="56" y="640"/>
                    <a:pt x="256" y="912"/>
                    <a:pt x="336" y="960"/>
                  </a:cubicBezTo>
                  <a:cubicBezTo>
                    <a:pt x="416" y="1008"/>
                    <a:pt x="483" y="955"/>
                    <a:pt x="480" y="864"/>
                  </a:cubicBezTo>
                  <a:cubicBezTo>
                    <a:pt x="477" y="773"/>
                    <a:pt x="384" y="618"/>
                    <a:pt x="318" y="414"/>
                  </a:cubicBezTo>
                  <a:cubicBezTo>
                    <a:pt x="156" y="12"/>
                    <a:pt x="528" y="6"/>
                    <a:pt x="780" y="36"/>
                  </a:cubicBezTo>
                  <a:cubicBezTo>
                    <a:pt x="1002" y="66"/>
                    <a:pt x="1306" y="198"/>
                    <a:pt x="1440" y="192"/>
                  </a:cubicBezTo>
                  <a:cubicBezTo>
                    <a:pt x="1574" y="186"/>
                    <a:pt x="1554" y="40"/>
                    <a:pt x="1584" y="0"/>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0727" name="Freeform 7"/>
            <p:cNvSpPr>
              <a:spLocks/>
            </p:cNvSpPr>
            <p:nvPr/>
          </p:nvSpPr>
          <p:spPr bwMode="hidden">
            <a:xfrm>
              <a:off x="856" y="144"/>
              <a:ext cx="3752" cy="1816"/>
            </a:xfrm>
            <a:custGeom>
              <a:avLst/>
              <a:gdLst>
                <a:gd name="T0" fmla="*/ 248 w 3752"/>
                <a:gd name="T1" fmla="*/ 1000 h 1816"/>
                <a:gd name="T2" fmla="*/ 200 w 3752"/>
                <a:gd name="T3" fmla="*/ 760 h 1816"/>
                <a:gd name="T4" fmla="*/ 248 w 3752"/>
                <a:gd name="T5" fmla="*/ 664 h 1816"/>
                <a:gd name="T6" fmla="*/ 584 w 3752"/>
                <a:gd name="T7" fmla="*/ 616 h 1816"/>
                <a:gd name="T8" fmla="*/ 1304 w 3752"/>
                <a:gd name="T9" fmla="*/ 664 h 1816"/>
                <a:gd name="T10" fmla="*/ 1640 w 3752"/>
                <a:gd name="T11" fmla="*/ 424 h 1816"/>
                <a:gd name="T12" fmla="*/ 1976 w 3752"/>
                <a:gd name="T13" fmla="*/ 472 h 1816"/>
                <a:gd name="T14" fmla="*/ 2600 w 3752"/>
                <a:gd name="T15" fmla="*/ 424 h 1816"/>
                <a:gd name="T16" fmla="*/ 3128 w 3752"/>
                <a:gd name="T17" fmla="*/ 88 h 1816"/>
                <a:gd name="T18" fmla="*/ 3560 w 3752"/>
                <a:gd name="T19" fmla="*/ 40 h 1816"/>
                <a:gd name="T20" fmla="*/ 3656 w 3752"/>
                <a:gd name="T21" fmla="*/ 328 h 1816"/>
                <a:gd name="T22" fmla="*/ 2984 w 3752"/>
                <a:gd name="T23" fmla="*/ 760 h 1816"/>
                <a:gd name="T24" fmla="*/ 2456 w 3752"/>
                <a:gd name="T25" fmla="*/ 952 h 1816"/>
                <a:gd name="T26" fmla="*/ 1976 w 3752"/>
                <a:gd name="T27" fmla="*/ 1432 h 1816"/>
                <a:gd name="T28" fmla="*/ 1400 w 3752"/>
                <a:gd name="T29" fmla="*/ 1768 h 1816"/>
                <a:gd name="T30" fmla="*/ 968 w 3752"/>
                <a:gd name="T31" fmla="*/ 1720 h 1816"/>
                <a:gd name="T32" fmla="*/ 296 w 3752"/>
                <a:gd name="T33" fmla="*/ 1768 h 1816"/>
                <a:gd name="T34" fmla="*/ 8 w 3752"/>
                <a:gd name="T35" fmla="*/ 1432 h 1816"/>
                <a:gd name="T36" fmla="*/ 248 w 3752"/>
                <a:gd name="T37" fmla="*/ 1000 h 18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752" h="1816">
                  <a:moveTo>
                    <a:pt x="248" y="1000"/>
                  </a:moveTo>
                  <a:cubicBezTo>
                    <a:pt x="280" y="888"/>
                    <a:pt x="200" y="816"/>
                    <a:pt x="200" y="760"/>
                  </a:cubicBezTo>
                  <a:cubicBezTo>
                    <a:pt x="200" y="704"/>
                    <a:pt x="184" y="688"/>
                    <a:pt x="248" y="664"/>
                  </a:cubicBezTo>
                  <a:cubicBezTo>
                    <a:pt x="312" y="640"/>
                    <a:pt x="408" y="616"/>
                    <a:pt x="584" y="616"/>
                  </a:cubicBezTo>
                  <a:cubicBezTo>
                    <a:pt x="760" y="616"/>
                    <a:pt x="1128" y="696"/>
                    <a:pt x="1304" y="664"/>
                  </a:cubicBezTo>
                  <a:cubicBezTo>
                    <a:pt x="1480" y="632"/>
                    <a:pt x="1528" y="456"/>
                    <a:pt x="1640" y="424"/>
                  </a:cubicBezTo>
                  <a:cubicBezTo>
                    <a:pt x="1752" y="392"/>
                    <a:pt x="1816" y="472"/>
                    <a:pt x="1976" y="472"/>
                  </a:cubicBezTo>
                  <a:cubicBezTo>
                    <a:pt x="2136" y="472"/>
                    <a:pt x="2408" y="488"/>
                    <a:pt x="2600" y="424"/>
                  </a:cubicBezTo>
                  <a:cubicBezTo>
                    <a:pt x="2792" y="360"/>
                    <a:pt x="2968" y="152"/>
                    <a:pt x="3128" y="88"/>
                  </a:cubicBezTo>
                  <a:cubicBezTo>
                    <a:pt x="3288" y="24"/>
                    <a:pt x="3472" y="0"/>
                    <a:pt x="3560" y="40"/>
                  </a:cubicBezTo>
                  <a:cubicBezTo>
                    <a:pt x="3648" y="80"/>
                    <a:pt x="3752" y="208"/>
                    <a:pt x="3656" y="328"/>
                  </a:cubicBezTo>
                  <a:cubicBezTo>
                    <a:pt x="3560" y="448"/>
                    <a:pt x="3184" y="656"/>
                    <a:pt x="2984" y="760"/>
                  </a:cubicBezTo>
                  <a:cubicBezTo>
                    <a:pt x="2784" y="864"/>
                    <a:pt x="2624" y="840"/>
                    <a:pt x="2456" y="952"/>
                  </a:cubicBezTo>
                  <a:cubicBezTo>
                    <a:pt x="2288" y="1064"/>
                    <a:pt x="2152" y="1296"/>
                    <a:pt x="1976" y="1432"/>
                  </a:cubicBezTo>
                  <a:cubicBezTo>
                    <a:pt x="1800" y="1568"/>
                    <a:pt x="1568" y="1720"/>
                    <a:pt x="1400" y="1768"/>
                  </a:cubicBezTo>
                  <a:cubicBezTo>
                    <a:pt x="1232" y="1816"/>
                    <a:pt x="1152" y="1720"/>
                    <a:pt x="968" y="1720"/>
                  </a:cubicBezTo>
                  <a:cubicBezTo>
                    <a:pt x="784" y="1720"/>
                    <a:pt x="456" y="1816"/>
                    <a:pt x="296" y="1768"/>
                  </a:cubicBezTo>
                  <a:cubicBezTo>
                    <a:pt x="136" y="1720"/>
                    <a:pt x="16" y="1560"/>
                    <a:pt x="8" y="1432"/>
                  </a:cubicBezTo>
                  <a:cubicBezTo>
                    <a:pt x="0" y="1304"/>
                    <a:pt x="216" y="1112"/>
                    <a:pt x="248" y="1000"/>
                  </a:cubicBezTo>
                  <a:close/>
                </a:path>
              </a:pathLst>
            </a:custGeom>
            <a:noFill/>
            <a:ln w="9525" cap="flat" cmpd="sng">
              <a:solidFill>
                <a:schemeClr val="accent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nchor="ctr"/>
            <a:lstStyle/>
            <a:p>
              <a:endParaRPr lang="en-US"/>
            </a:p>
          </p:txBody>
        </p:sp>
        <p:sp>
          <p:nvSpPr>
            <p:cNvPr id="30728" name="Freeform 8"/>
            <p:cNvSpPr>
              <a:spLocks/>
            </p:cNvSpPr>
            <p:nvPr/>
          </p:nvSpPr>
          <p:spPr bwMode="hidden">
            <a:xfrm>
              <a:off x="972" y="688"/>
              <a:ext cx="2580" cy="1140"/>
            </a:xfrm>
            <a:custGeom>
              <a:avLst/>
              <a:gdLst>
                <a:gd name="T0" fmla="*/ 36 w 2580"/>
                <a:gd name="T1" fmla="*/ 792 h 1140"/>
                <a:gd name="T2" fmla="*/ 228 w 2580"/>
                <a:gd name="T3" fmla="*/ 456 h 1140"/>
                <a:gd name="T4" fmla="*/ 324 w 2580"/>
                <a:gd name="T5" fmla="*/ 264 h 1140"/>
                <a:gd name="T6" fmla="*/ 612 w 2580"/>
                <a:gd name="T7" fmla="*/ 216 h 1140"/>
                <a:gd name="T8" fmla="*/ 1092 w 2580"/>
                <a:gd name="T9" fmla="*/ 312 h 1140"/>
                <a:gd name="T10" fmla="*/ 1536 w 2580"/>
                <a:gd name="T11" fmla="*/ 60 h 1140"/>
                <a:gd name="T12" fmla="*/ 2388 w 2580"/>
                <a:gd name="T13" fmla="*/ 120 h 1140"/>
                <a:gd name="T14" fmla="*/ 2328 w 2580"/>
                <a:gd name="T15" fmla="*/ 288 h 1140"/>
                <a:gd name="T16" fmla="*/ 2028 w 2580"/>
                <a:gd name="T17" fmla="*/ 612 h 1140"/>
                <a:gd name="T18" fmla="*/ 1428 w 2580"/>
                <a:gd name="T19" fmla="*/ 1032 h 1140"/>
                <a:gd name="T20" fmla="*/ 1140 w 2580"/>
                <a:gd name="T21" fmla="*/ 1080 h 1140"/>
                <a:gd name="T22" fmla="*/ 324 w 2580"/>
                <a:gd name="T23" fmla="*/ 1032 h 1140"/>
                <a:gd name="T24" fmla="*/ 36 w 2580"/>
                <a:gd name="T25" fmla="*/ 792 h 1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80" h="1140">
                  <a:moveTo>
                    <a:pt x="36" y="792"/>
                  </a:moveTo>
                  <a:cubicBezTo>
                    <a:pt x="66" y="666"/>
                    <a:pt x="180" y="544"/>
                    <a:pt x="228" y="456"/>
                  </a:cubicBezTo>
                  <a:cubicBezTo>
                    <a:pt x="276" y="368"/>
                    <a:pt x="260" y="304"/>
                    <a:pt x="324" y="264"/>
                  </a:cubicBezTo>
                  <a:cubicBezTo>
                    <a:pt x="388" y="224"/>
                    <a:pt x="484" y="208"/>
                    <a:pt x="612" y="216"/>
                  </a:cubicBezTo>
                  <a:cubicBezTo>
                    <a:pt x="740" y="224"/>
                    <a:pt x="828" y="330"/>
                    <a:pt x="1092" y="312"/>
                  </a:cubicBezTo>
                  <a:cubicBezTo>
                    <a:pt x="1422" y="270"/>
                    <a:pt x="1416" y="0"/>
                    <a:pt x="1536" y="60"/>
                  </a:cubicBezTo>
                  <a:cubicBezTo>
                    <a:pt x="1782" y="204"/>
                    <a:pt x="2256" y="82"/>
                    <a:pt x="2388" y="120"/>
                  </a:cubicBezTo>
                  <a:cubicBezTo>
                    <a:pt x="2520" y="158"/>
                    <a:pt x="2580" y="198"/>
                    <a:pt x="2328" y="288"/>
                  </a:cubicBezTo>
                  <a:cubicBezTo>
                    <a:pt x="2094" y="378"/>
                    <a:pt x="2178" y="488"/>
                    <a:pt x="2028" y="612"/>
                  </a:cubicBezTo>
                  <a:cubicBezTo>
                    <a:pt x="1878" y="736"/>
                    <a:pt x="1576" y="954"/>
                    <a:pt x="1428" y="1032"/>
                  </a:cubicBezTo>
                  <a:cubicBezTo>
                    <a:pt x="1292" y="1112"/>
                    <a:pt x="1218" y="1140"/>
                    <a:pt x="1140" y="1080"/>
                  </a:cubicBezTo>
                  <a:cubicBezTo>
                    <a:pt x="918" y="960"/>
                    <a:pt x="508" y="1080"/>
                    <a:pt x="324" y="1032"/>
                  </a:cubicBezTo>
                  <a:cubicBezTo>
                    <a:pt x="140" y="984"/>
                    <a:pt x="0" y="918"/>
                    <a:pt x="36" y="792"/>
                  </a:cubicBezTo>
                  <a:close/>
                </a:path>
              </a:pathLst>
            </a:custGeom>
            <a:noFill/>
            <a:ln w="9525" cap="flat" cmpd="sng">
              <a:solidFill>
                <a:schemeClr val="accent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nchor="ctr"/>
            <a:lstStyle/>
            <a:p>
              <a:endParaRPr lang="en-US"/>
            </a:p>
          </p:txBody>
        </p:sp>
        <p:sp>
          <p:nvSpPr>
            <p:cNvPr id="30729" name="Freeform 9"/>
            <p:cNvSpPr>
              <a:spLocks/>
            </p:cNvSpPr>
            <p:nvPr/>
          </p:nvSpPr>
          <p:spPr bwMode="hidden">
            <a:xfrm>
              <a:off x="1170" y="910"/>
              <a:ext cx="1758" cy="696"/>
            </a:xfrm>
            <a:custGeom>
              <a:avLst/>
              <a:gdLst>
                <a:gd name="T0" fmla="*/ 60 w 1758"/>
                <a:gd name="T1" fmla="*/ 594 h 696"/>
                <a:gd name="T2" fmla="*/ 126 w 1758"/>
                <a:gd name="T3" fmla="*/ 234 h 696"/>
                <a:gd name="T4" fmla="*/ 1182 w 1758"/>
                <a:gd name="T5" fmla="*/ 234 h 696"/>
                <a:gd name="T6" fmla="*/ 1518 w 1758"/>
                <a:gd name="T7" fmla="*/ 90 h 696"/>
                <a:gd name="T8" fmla="*/ 1710 w 1758"/>
                <a:gd name="T9" fmla="*/ 138 h 696"/>
                <a:gd name="T10" fmla="*/ 1230 w 1758"/>
                <a:gd name="T11" fmla="*/ 522 h 696"/>
                <a:gd name="T12" fmla="*/ 750 w 1758"/>
                <a:gd name="T13" fmla="*/ 666 h 696"/>
                <a:gd name="T14" fmla="*/ 60 w 1758"/>
                <a:gd name="T15" fmla="*/ 594 h 69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58" h="696">
                  <a:moveTo>
                    <a:pt x="60" y="594"/>
                  </a:moveTo>
                  <a:cubicBezTo>
                    <a:pt x="0" y="462"/>
                    <a:pt x="48" y="306"/>
                    <a:pt x="126" y="234"/>
                  </a:cubicBezTo>
                  <a:cubicBezTo>
                    <a:pt x="390" y="30"/>
                    <a:pt x="654" y="378"/>
                    <a:pt x="1182" y="234"/>
                  </a:cubicBezTo>
                  <a:cubicBezTo>
                    <a:pt x="1414" y="210"/>
                    <a:pt x="1284" y="132"/>
                    <a:pt x="1518" y="90"/>
                  </a:cubicBezTo>
                  <a:cubicBezTo>
                    <a:pt x="1680" y="0"/>
                    <a:pt x="1758" y="66"/>
                    <a:pt x="1710" y="138"/>
                  </a:cubicBezTo>
                  <a:cubicBezTo>
                    <a:pt x="1662" y="210"/>
                    <a:pt x="1290" y="372"/>
                    <a:pt x="1230" y="522"/>
                  </a:cubicBezTo>
                  <a:cubicBezTo>
                    <a:pt x="1134" y="696"/>
                    <a:pt x="945" y="654"/>
                    <a:pt x="750" y="666"/>
                  </a:cubicBezTo>
                  <a:cubicBezTo>
                    <a:pt x="555" y="678"/>
                    <a:pt x="164" y="666"/>
                    <a:pt x="60" y="594"/>
                  </a:cubicBezTo>
                  <a:close/>
                </a:path>
              </a:pathLst>
            </a:custGeom>
            <a:noFill/>
            <a:ln w="9525" cap="flat" cmpd="sng">
              <a:solidFill>
                <a:schemeClr val="accent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nchor="ctr"/>
            <a:lstStyle/>
            <a:p>
              <a:endParaRPr lang="en-US"/>
            </a:p>
          </p:txBody>
        </p:sp>
        <p:sp>
          <p:nvSpPr>
            <p:cNvPr id="30730" name="Freeform 10"/>
            <p:cNvSpPr>
              <a:spLocks/>
            </p:cNvSpPr>
            <p:nvPr/>
          </p:nvSpPr>
          <p:spPr bwMode="hidden">
            <a:xfrm rot="-299203">
              <a:off x="1296" y="1240"/>
              <a:ext cx="928" cy="192"/>
            </a:xfrm>
            <a:custGeom>
              <a:avLst/>
              <a:gdLst>
                <a:gd name="T0" fmla="*/ 104 w 928"/>
                <a:gd name="T1" fmla="*/ 96 h 192"/>
                <a:gd name="T2" fmla="*/ 152 w 928"/>
                <a:gd name="T3" fmla="*/ 0 h 192"/>
                <a:gd name="T4" fmla="*/ 728 w 928"/>
                <a:gd name="T5" fmla="*/ 96 h 192"/>
                <a:gd name="T6" fmla="*/ 920 w 928"/>
                <a:gd name="T7" fmla="*/ 96 h 192"/>
                <a:gd name="T8" fmla="*/ 776 w 928"/>
                <a:gd name="T9" fmla="*/ 192 h 192"/>
                <a:gd name="T10" fmla="*/ 104 w 928"/>
                <a:gd name="T11" fmla="*/ 96 h 192"/>
              </a:gdLst>
              <a:ahLst/>
              <a:cxnLst>
                <a:cxn ang="0">
                  <a:pos x="T0" y="T1"/>
                </a:cxn>
                <a:cxn ang="0">
                  <a:pos x="T2" y="T3"/>
                </a:cxn>
                <a:cxn ang="0">
                  <a:pos x="T4" y="T5"/>
                </a:cxn>
                <a:cxn ang="0">
                  <a:pos x="T6" y="T7"/>
                </a:cxn>
                <a:cxn ang="0">
                  <a:pos x="T8" y="T9"/>
                </a:cxn>
                <a:cxn ang="0">
                  <a:pos x="T10" y="T11"/>
                </a:cxn>
              </a:cxnLst>
              <a:rect l="0" t="0" r="r" b="b"/>
              <a:pathLst>
                <a:path w="928" h="192">
                  <a:moveTo>
                    <a:pt x="104" y="96"/>
                  </a:moveTo>
                  <a:cubicBezTo>
                    <a:pt x="0" y="64"/>
                    <a:pt x="48" y="0"/>
                    <a:pt x="152" y="0"/>
                  </a:cubicBezTo>
                  <a:cubicBezTo>
                    <a:pt x="256" y="0"/>
                    <a:pt x="600" y="80"/>
                    <a:pt x="728" y="96"/>
                  </a:cubicBezTo>
                  <a:cubicBezTo>
                    <a:pt x="856" y="112"/>
                    <a:pt x="912" y="80"/>
                    <a:pt x="920" y="96"/>
                  </a:cubicBezTo>
                  <a:cubicBezTo>
                    <a:pt x="928" y="112"/>
                    <a:pt x="912" y="192"/>
                    <a:pt x="776" y="192"/>
                  </a:cubicBezTo>
                  <a:cubicBezTo>
                    <a:pt x="640" y="192"/>
                    <a:pt x="208" y="128"/>
                    <a:pt x="104" y="96"/>
                  </a:cubicBezTo>
                  <a:close/>
                </a:path>
              </a:pathLst>
            </a:custGeom>
            <a:noFill/>
            <a:ln w="9525" cap="flat" cmpd="sng">
              <a:solidFill>
                <a:schemeClr val="accent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nchor="ctr"/>
            <a:lstStyle/>
            <a:p>
              <a:endParaRPr lang="en-US"/>
            </a:p>
          </p:txBody>
        </p:sp>
        <p:sp>
          <p:nvSpPr>
            <p:cNvPr id="30731" name="Freeform 11"/>
            <p:cNvSpPr>
              <a:spLocks/>
            </p:cNvSpPr>
            <p:nvPr/>
          </p:nvSpPr>
          <p:spPr bwMode="hidden">
            <a:xfrm>
              <a:off x="0" y="1584"/>
              <a:ext cx="5754" cy="2280"/>
            </a:xfrm>
            <a:custGeom>
              <a:avLst/>
              <a:gdLst>
                <a:gd name="T0" fmla="*/ 0 w 5754"/>
                <a:gd name="T1" fmla="*/ 40 h 2280"/>
                <a:gd name="T2" fmla="*/ 336 w 5754"/>
                <a:gd name="T3" fmla="*/ 40 h 2280"/>
                <a:gd name="T4" fmla="*/ 720 w 5754"/>
                <a:gd name="T5" fmla="*/ 280 h 2280"/>
                <a:gd name="T6" fmla="*/ 912 w 5754"/>
                <a:gd name="T7" fmla="*/ 712 h 2280"/>
                <a:gd name="T8" fmla="*/ 864 w 5754"/>
                <a:gd name="T9" fmla="*/ 1240 h 2280"/>
                <a:gd name="T10" fmla="*/ 960 w 5754"/>
                <a:gd name="T11" fmla="*/ 1768 h 2280"/>
                <a:gd name="T12" fmla="*/ 1440 w 5754"/>
                <a:gd name="T13" fmla="*/ 2152 h 2280"/>
                <a:gd name="T14" fmla="*/ 2160 w 5754"/>
                <a:gd name="T15" fmla="*/ 2248 h 2280"/>
                <a:gd name="T16" fmla="*/ 2688 w 5754"/>
                <a:gd name="T17" fmla="*/ 1960 h 2280"/>
                <a:gd name="T18" fmla="*/ 2706 w 5754"/>
                <a:gd name="T19" fmla="*/ 472 h 2280"/>
                <a:gd name="T20" fmla="*/ 3456 w 5754"/>
                <a:gd name="T21" fmla="*/ 424 h 2280"/>
                <a:gd name="T22" fmla="*/ 4416 w 5754"/>
                <a:gd name="T23" fmla="*/ 712 h 2280"/>
                <a:gd name="T24" fmla="*/ 4416 w 5754"/>
                <a:gd name="T25" fmla="*/ 1432 h 2280"/>
                <a:gd name="T26" fmla="*/ 4728 w 5754"/>
                <a:gd name="T27" fmla="*/ 1822 h 2280"/>
                <a:gd name="T28" fmla="*/ 5322 w 5754"/>
                <a:gd name="T29" fmla="*/ 2206 h 2280"/>
                <a:gd name="T30" fmla="*/ 5754 w 5754"/>
                <a:gd name="T31" fmla="*/ 1510 h 2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754" h="2280">
                  <a:moveTo>
                    <a:pt x="0" y="40"/>
                  </a:moveTo>
                  <a:cubicBezTo>
                    <a:pt x="56" y="40"/>
                    <a:pt x="216" y="0"/>
                    <a:pt x="336" y="40"/>
                  </a:cubicBezTo>
                  <a:cubicBezTo>
                    <a:pt x="456" y="80"/>
                    <a:pt x="624" y="168"/>
                    <a:pt x="720" y="280"/>
                  </a:cubicBezTo>
                  <a:cubicBezTo>
                    <a:pt x="816" y="392"/>
                    <a:pt x="888" y="552"/>
                    <a:pt x="912" y="712"/>
                  </a:cubicBezTo>
                  <a:cubicBezTo>
                    <a:pt x="936" y="872"/>
                    <a:pt x="856" y="1064"/>
                    <a:pt x="864" y="1240"/>
                  </a:cubicBezTo>
                  <a:cubicBezTo>
                    <a:pt x="872" y="1416"/>
                    <a:pt x="864" y="1616"/>
                    <a:pt x="960" y="1768"/>
                  </a:cubicBezTo>
                  <a:cubicBezTo>
                    <a:pt x="1056" y="1920"/>
                    <a:pt x="1240" y="2072"/>
                    <a:pt x="1440" y="2152"/>
                  </a:cubicBezTo>
                  <a:cubicBezTo>
                    <a:pt x="1640" y="2232"/>
                    <a:pt x="1952" y="2280"/>
                    <a:pt x="2160" y="2248"/>
                  </a:cubicBezTo>
                  <a:cubicBezTo>
                    <a:pt x="2368" y="2216"/>
                    <a:pt x="2597" y="2256"/>
                    <a:pt x="2688" y="1960"/>
                  </a:cubicBezTo>
                  <a:cubicBezTo>
                    <a:pt x="2779" y="1664"/>
                    <a:pt x="2578" y="728"/>
                    <a:pt x="2706" y="472"/>
                  </a:cubicBezTo>
                  <a:cubicBezTo>
                    <a:pt x="2834" y="216"/>
                    <a:pt x="3171" y="384"/>
                    <a:pt x="3456" y="424"/>
                  </a:cubicBezTo>
                  <a:cubicBezTo>
                    <a:pt x="3741" y="464"/>
                    <a:pt x="4256" y="544"/>
                    <a:pt x="4416" y="712"/>
                  </a:cubicBezTo>
                  <a:cubicBezTo>
                    <a:pt x="4576" y="880"/>
                    <a:pt x="4364" y="1247"/>
                    <a:pt x="4416" y="1432"/>
                  </a:cubicBezTo>
                  <a:cubicBezTo>
                    <a:pt x="4468" y="1617"/>
                    <a:pt x="4577" y="1693"/>
                    <a:pt x="4728" y="1822"/>
                  </a:cubicBezTo>
                  <a:cubicBezTo>
                    <a:pt x="4879" y="1951"/>
                    <a:pt x="5151" y="2258"/>
                    <a:pt x="5322" y="2206"/>
                  </a:cubicBezTo>
                  <a:cubicBezTo>
                    <a:pt x="5493" y="2154"/>
                    <a:pt x="5664" y="1655"/>
                    <a:pt x="5754" y="1510"/>
                  </a:cubicBezTo>
                </a:path>
              </a:pathLst>
            </a:custGeom>
            <a:noFill/>
            <a:ln w="9525" cap="flat" cmpd="sng">
              <a:solidFill>
                <a:schemeClr val="accent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nchor="ctr"/>
            <a:lstStyle/>
            <a:p>
              <a:endParaRPr lang="en-US"/>
            </a:p>
          </p:txBody>
        </p:sp>
        <p:sp>
          <p:nvSpPr>
            <p:cNvPr id="30732" name="Freeform 12"/>
            <p:cNvSpPr>
              <a:spLocks/>
            </p:cNvSpPr>
            <p:nvPr/>
          </p:nvSpPr>
          <p:spPr bwMode="hidden">
            <a:xfrm>
              <a:off x="1056" y="2008"/>
              <a:ext cx="1496" cy="1464"/>
            </a:xfrm>
            <a:custGeom>
              <a:avLst/>
              <a:gdLst>
                <a:gd name="T0" fmla="*/ 408 w 1496"/>
                <a:gd name="T1" fmla="*/ 16 h 1464"/>
                <a:gd name="T2" fmla="*/ 72 w 1496"/>
                <a:gd name="T3" fmla="*/ 304 h 1464"/>
                <a:gd name="T4" fmla="*/ 72 w 1496"/>
                <a:gd name="T5" fmla="*/ 976 h 1464"/>
                <a:gd name="T6" fmla="*/ 504 w 1496"/>
                <a:gd name="T7" fmla="*/ 1360 h 1464"/>
                <a:gd name="T8" fmla="*/ 1128 w 1496"/>
                <a:gd name="T9" fmla="*/ 1408 h 1464"/>
                <a:gd name="T10" fmla="*/ 1464 w 1496"/>
                <a:gd name="T11" fmla="*/ 1024 h 1464"/>
                <a:gd name="T12" fmla="*/ 1320 w 1496"/>
                <a:gd name="T13" fmla="*/ 208 h 1464"/>
                <a:gd name="T14" fmla="*/ 408 w 1496"/>
                <a:gd name="T15" fmla="*/ 16 h 14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96" h="1464">
                  <a:moveTo>
                    <a:pt x="408" y="16"/>
                  </a:moveTo>
                  <a:cubicBezTo>
                    <a:pt x="200" y="32"/>
                    <a:pt x="128" y="144"/>
                    <a:pt x="72" y="304"/>
                  </a:cubicBezTo>
                  <a:cubicBezTo>
                    <a:pt x="16" y="464"/>
                    <a:pt x="0" y="800"/>
                    <a:pt x="72" y="976"/>
                  </a:cubicBezTo>
                  <a:cubicBezTo>
                    <a:pt x="144" y="1152"/>
                    <a:pt x="328" y="1288"/>
                    <a:pt x="504" y="1360"/>
                  </a:cubicBezTo>
                  <a:cubicBezTo>
                    <a:pt x="680" y="1432"/>
                    <a:pt x="968" y="1464"/>
                    <a:pt x="1128" y="1408"/>
                  </a:cubicBezTo>
                  <a:cubicBezTo>
                    <a:pt x="1288" y="1352"/>
                    <a:pt x="1432" y="1224"/>
                    <a:pt x="1464" y="1024"/>
                  </a:cubicBezTo>
                  <a:cubicBezTo>
                    <a:pt x="1496" y="824"/>
                    <a:pt x="1496" y="376"/>
                    <a:pt x="1320" y="208"/>
                  </a:cubicBezTo>
                  <a:cubicBezTo>
                    <a:pt x="1144" y="40"/>
                    <a:pt x="616" y="0"/>
                    <a:pt x="408" y="16"/>
                  </a:cubicBezTo>
                  <a:close/>
                </a:path>
              </a:pathLst>
            </a:custGeom>
            <a:noFill/>
            <a:ln w="9525" cap="flat" cmpd="sng">
              <a:solidFill>
                <a:schemeClr val="accent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nchor="ctr"/>
            <a:lstStyle/>
            <a:p>
              <a:endParaRPr lang="en-US"/>
            </a:p>
          </p:txBody>
        </p:sp>
        <p:sp>
          <p:nvSpPr>
            <p:cNvPr id="30733" name="Freeform 13"/>
            <p:cNvSpPr>
              <a:spLocks/>
            </p:cNvSpPr>
            <p:nvPr/>
          </p:nvSpPr>
          <p:spPr bwMode="hidden">
            <a:xfrm rot="1159149">
              <a:off x="1296" y="2152"/>
              <a:ext cx="1126" cy="730"/>
            </a:xfrm>
            <a:custGeom>
              <a:avLst/>
              <a:gdLst>
                <a:gd name="T0" fmla="*/ 940 w 1126"/>
                <a:gd name="T1" fmla="*/ 196 h 730"/>
                <a:gd name="T2" fmla="*/ 576 w 1126"/>
                <a:gd name="T3" fmla="*/ 20 h 730"/>
                <a:gd name="T4" fmla="*/ 192 w 1126"/>
                <a:gd name="T5" fmla="*/ 76 h 730"/>
                <a:gd name="T6" fmla="*/ 24 w 1126"/>
                <a:gd name="T7" fmla="*/ 372 h 730"/>
                <a:gd name="T8" fmla="*/ 520 w 1126"/>
                <a:gd name="T9" fmla="*/ 670 h 730"/>
                <a:gd name="T10" fmla="*/ 1048 w 1126"/>
                <a:gd name="T11" fmla="*/ 568 h 730"/>
                <a:gd name="T12" fmla="*/ 940 w 1126"/>
                <a:gd name="T13" fmla="*/ 196 h 730"/>
              </a:gdLst>
              <a:ahLst/>
              <a:cxnLst>
                <a:cxn ang="0">
                  <a:pos x="T0" y="T1"/>
                </a:cxn>
                <a:cxn ang="0">
                  <a:pos x="T2" y="T3"/>
                </a:cxn>
                <a:cxn ang="0">
                  <a:pos x="T4" y="T5"/>
                </a:cxn>
                <a:cxn ang="0">
                  <a:pos x="T6" y="T7"/>
                </a:cxn>
                <a:cxn ang="0">
                  <a:pos x="T8" y="T9"/>
                </a:cxn>
                <a:cxn ang="0">
                  <a:pos x="T10" y="T11"/>
                </a:cxn>
                <a:cxn ang="0">
                  <a:pos x="T12" y="T13"/>
                </a:cxn>
              </a:cxnLst>
              <a:rect l="0" t="0" r="r" b="b"/>
              <a:pathLst>
                <a:path w="1126" h="730">
                  <a:moveTo>
                    <a:pt x="940" y="196"/>
                  </a:moveTo>
                  <a:cubicBezTo>
                    <a:pt x="700" y="100"/>
                    <a:pt x="701" y="40"/>
                    <a:pt x="576" y="20"/>
                  </a:cubicBezTo>
                  <a:cubicBezTo>
                    <a:pt x="451" y="0"/>
                    <a:pt x="284" y="17"/>
                    <a:pt x="192" y="76"/>
                  </a:cubicBezTo>
                  <a:cubicBezTo>
                    <a:pt x="100" y="135"/>
                    <a:pt x="56" y="132"/>
                    <a:pt x="24" y="372"/>
                  </a:cubicBezTo>
                  <a:cubicBezTo>
                    <a:pt x="0" y="730"/>
                    <a:pt x="350" y="637"/>
                    <a:pt x="520" y="670"/>
                  </a:cubicBezTo>
                  <a:cubicBezTo>
                    <a:pt x="690" y="703"/>
                    <a:pt x="978" y="647"/>
                    <a:pt x="1048" y="568"/>
                  </a:cubicBezTo>
                  <a:cubicBezTo>
                    <a:pt x="1118" y="489"/>
                    <a:pt x="1126" y="280"/>
                    <a:pt x="940" y="196"/>
                  </a:cubicBezTo>
                  <a:close/>
                </a:path>
              </a:pathLst>
            </a:custGeom>
            <a:noFill/>
            <a:ln w="9525" cap="flat" cmpd="sng">
              <a:solidFill>
                <a:schemeClr val="accent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nchor="ctr"/>
            <a:lstStyle/>
            <a:p>
              <a:endParaRPr lang="en-US"/>
            </a:p>
          </p:txBody>
        </p:sp>
        <p:sp>
          <p:nvSpPr>
            <p:cNvPr id="30734" name="Freeform 14"/>
            <p:cNvSpPr>
              <a:spLocks/>
            </p:cNvSpPr>
            <p:nvPr/>
          </p:nvSpPr>
          <p:spPr bwMode="hidden">
            <a:xfrm>
              <a:off x="3112" y="-8"/>
              <a:ext cx="2648" cy="3394"/>
            </a:xfrm>
            <a:custGeom>
              <a:avLst/>
              <a:gdLst>
                <a:gd name="T0" fmla="*/ 1496 w 2648"/>
                <a:gd name="T1" fmla="*/ 0 h 3394"/>
                <a:gd name="T2" fmla="*/ 1640 w 2648"/>
                <a:gd name="T3" fmla="*/ 384 h 3394"/>
                <a:gd name="T4" fmla="*/ 1400 w 2648"/>
                <a:gd name="T5" fmla="*/ 864 h 3394"/>
                <a:gd name="T6" fmla="*/ 536 w 2648"/>
                <a:gd name="T7" fmla="*/ 1200 h 3394"/>
                <a:gd name="T8" fmla="*/ 56 w 2648"/>
                <a:gd name="T9" fmla="*/ 1584 h 3394"/>
                <a:gd name="T10" fmla="*/ 200 w 2648"/>
                <a:gd name="T11" fmla="*/ 1872 h 3394"/>
                <a:gd name="T12" fmla="*/ 1064 w 2648"/>
                <a:gd name="T13" fmla="*/ 2016 h 3394"/>
                <a:gd name="T14" fmla="*/ 1592 w 2648"/>
                <a:gd name="T15" fmla="*/ 2304 h 3394"/>
                <a:gd name="T16" fmla="*/ 1562 w 2648"/>
                <a:gd name="T17" fmla="*/ 2940 h 3394"/>
                <a:gd name="T18" fmla="*/ 2120 w 2648"/>
                <a:gd name="T19" fmla="*/ 3384 h 3394"/>
                <a:gd name="T20" fmla="*/ 2648 w 2648"/>
                <a:gd name="T21" fmla="*/ 2880 h 3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48" h="3394">
                  <a:moveTo>
                    <a:pt x="1496" y="0"/>
                  </a:moveTo>
                  <a:cubicBezTo>
                    <a:pt x="1520" y="64"/>
                    <a:pt x="1656" y="240"/>
                    <a:pt x="1640" y="384"/>
                  </a:cubicBezTo>
                  <a:cubicBezTo>
                    <a:pt x="1624" y="528"/>
                    <a:pt x="1584" y="728"/>
                    <a:pt x="1400" y="864"/>
                  </a:cubicBezTo>
                  <a:cubicBezTo>
                    <a:pt x="1216" y="1000"/>
                    <a:pt x="760" y="1080"/>
                    <a:pt x="536" y="1200"/>
                  </a:cubicBezTo>
                  <a:cubicBezTo>
                    <a:pt x="312" y="1320"/>
                    <a:pt x="112" y="1472"/>
                    <a:pt x="56" y="1584"/>
                  </a:cubicBezTo>
                  <a:cubicBezTo>
                    <a:pt x="0" y="1696"/>
                    <a:pt x="32" y="1800"/>
                    <a:pt x="200" y="1872"/>
                  </a:cubicBezTo>
                  <a:cubicBezTo>
                    <a:pt x="368" y="1944"/>
                    <a:pt x="832" y="1944"/>
                    <a:pt x="1064" y="2016"/>
                  </a:cubicBezTo>
                  <a:cubicBezTo>
                    <a:pt x="1296" y="2088"/>
                    <a:pt x="1509" y="2150"/>
                    <a:pt x="1592" y="2304"/>
                  </a:cubicBezTo>
                  <a:cubicBezTo>
                    <a:pt x="1675" y="2458"/>
                    <a:pt x="1474" y="2760"/>
                    <a:pt x="1562" y="2940"/>
                  </a:cubicBezTo>
                  <a:cubicBezTo>
                    <a:pt x="1650" y="3120"/>
                    <a:pt x="1939" y="3394"/>
                    <a:pt x="2120" y="3384"/>
                  </a:cubicBezTo>
                  <a:cubicBezTo>
                    <a:pt x="2301" y="3374"/>
                    <a:pt x="2538" y="2985"/>
                    <a:pt x="2648" y="2880"/>
                  </a:cubicBezTo>
                </a:path>
              </a:pathLst>
            </a:custGeom>
            <a:noFill/>
            <a:ln w="9525" cap="flat" cmpd="sng">
              <a:solidFill>
                <a:schemeClr val="accent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nchor="ctr"/>
            <a:lstStyle/>
            <a:p>
              <a:endParaRPr lang="en-US"/>
            </a:p>
          </p:txBody>
        </p:sp>
        <p:sp>
          <p:nvSpPr>
            <p:cNvPr id="30735" name="Freeform 15"/>
            <p:cNvSpPr>
              <a:spLocks/>
            </p:cNvSpPr>
            <p:nvPr/>
          </p:nvSpPr>
          <p:spPr bwMode="hidden">
            <a:xfrm>
              <a:off x="3504" y="-8"/>
              <a:ext cx="2256" cy="3160"/>
            </a:xfrm>
            <a:custGeom>
              <a:avLst/>
              <a:gdLst>
                <a:gd name="T0" fmla="*/ 1488 w 2256"/>
                <a:gd name="T1" fmla="*/ 0 h 3160"/>
                <a:gd name="T2" fmla="*/ 1488 w 2256"/>
                <a:gd name="T3" fmla="*/ 528 h 3160"/>
                <a:gd name="T4" fmla="*/ 1104 w 2256"/>
                <a:gd name="T5" fmla="*/ 1008 h 3160"/>
                <a:gd name="T6" fmla="*/ 144 w 2256"/>
                <a:gd name="T7" fmla="*/ 1488 h 3160"/>
                <a:gd name="T8" fmla="*/ 240 w 2256"/>
                <a:gd name="T9" fmla="*/ 1776 h 3160"/>
                <a:gd name="T10" fmla="*/ 1056 w 2256"/>
                <a:gd name="T11" fmla="*/ 1872 h 3160"/>
                <a:gd name="T12" fmla="*/ 1536 w 2256"/>
                <a:gd name="T13" fmla="*/ 2064 h 3160"/>
                <a:gd name="T14" fmla="*/ 1536 w 2256"/>
                <a:gd name="T15" fmla="*/ 2448 h 3160"/>
                <a:gd name="T16" fmla="*/ 1344 w 2256"/>
                <a:gd name="T17" fmla="*/ 2784 h 3160"/>
                <a:gd name="T18" fmla="*/ 1632 w 2256"/>
                <a:gd name="T19" fmla="*/ 3120 h 3160"/>
                <a:gd name="T20" fmla="*/ 1968 w 2256"/>
                <a:gd name="T21" fmla="*/ 3024 h 3160"/>
                <a:gd name="T22" fmla="*/ 2208 w 2256"/>
                <a:gd name="T23" fmla="*/ 2496 h 3160"/>
                <a:gd name="T24" fmla="*/ 2112 w 2256"/>
                <a:gd name="T25" fmla="*/ 1968 h 3160"/>
                <a:gd name="T26" fmla="*/ 1776 w 2256"/>
                <a:gd name="T27" fmla="*/ 1584 h 3160"/>
                <a:gd name="T28" fmla="*/ 1824 w 2256"/>
                <a:gd name="T29" fmla="*/ 1152 h 3160"/>
                <a:gd name="T30" fmla="*/ 2256 w 2256"/>
                <a:gd name="T31" fmla="*/ 672 h 3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56" h="3160">
                  <a:moveTo>
                    <a:pt x="1488" y="0"/>
                  </a:moveTo>
                  <a:cubicBezTo>
                    <a:pt x="1488" y="88"/>
                    <a:pt x="1552" y="360"/>
                    <a:pt x="1488" y="528"/>
                  </a:cubicBezTo>
                  <a:cubicBezTo>
                    <a:pt x="1424" y="696"/>
                    <a:pt x="1328" y="848"/>
                    <a:pt x="1104" y="1008"/>
                  </a:cubicBezTo>
                  <a:cubicBezTo>
                    <a:pt x="880" y="1168"/>
                    <a:pt x="288" y="1360"/>
                    <a:pt x="144" y="1488"/>
                  </a:cubicBezTo>
                  <a:cubicBezTo>
                    <a:pt x="0" y="1616"/>
                    <a:pt x="88" y="1712"/>
                    <a:pt x="240" y="1776"/>
                  </a:cubicBezTo>
                  <a:cubicBezTo>
                    <a:pt x="392" y="1840"/>
                    <a:pt x="840" y="1824"/>
                    <a:pt x="1056" y="1872"/>
                  </a:cubicBezTo>
                  <a:cubicBezTo>
                    <a:pt x="1272" y="1920"/>
                    <a:pt x="1456" y="1968"/>
                    <a:pt x="1536" y="2064"/>
                  </a:cubicBezTo>
                  <a:cubicBezTo>
                    <a:pt x="1616" y="2160"/>
                    <a:pt x="1568" y="2328"/>
                    <a:pt x="1536" y="2448"/>
                  </a:cubicBezTo>
                  <a:cubicBezTo>
                    <a:pt x="1504" y="2568"/>
                    <a:pt x="1328" y="2672"/>
                    <a:pt x="1344" y="2784"/>
                  </a:cubicBezTo>
                  <a:cubicBezTo>
                    <a:pt x="1360" y="2896"/>
                    <a:pt x="1528" y="3080"/>
                    <a:pt x="1632" y="3120"/>
                  </a:cubicBezTo>
                  <a:cubicBezTo>
                    <a:pt x="1736" y="3160"/>
                    <a:pt x="1872" y="3128"/>
                    <a:pt x="1968" y="3024"/>
                  </a:cubicBezTo>
                  <a:cubicBezTo>
                    <a:pt x="2064" y="2920"/>
                    <a:pt x="2184" y="2672"/>
                    <a:pt x="2208" y="2496"/>
                  </a:cubicBezTo>
                  <a:cubicBezTo>
                    <a:pt x="2232" y="2320"/>
                    <a:pt x="2184" y="2120"/>
                    <a:pt x="2112" y="1968"/>
                  </a:cubicBezTo>
                  <a:cubicBezTo>
                    <a:pt x="2040" y="1816"/>
                    <a:pt x="1824" y="1720"/>
                    <a:pt x="1776" y="1584"/>
                  </a:cubicBezTo>
                  <a:cubicBezTo>
                    <a:pt x="1728" y="1448"/>
                    <a:pt x="1744" y="1304"/>
                    <a:pt x="1824" y="1152"/>
                  </a:cubicBezTo>
                  <a:cubicBezTo>
                    <a:pt x="1904" y="1000"/>
                    <a:pt x="2166" y="772"/>
                    <a:pt x="2256" y="672"/>
                  </a:cubicBezTo>
                </a:path>
              </a:pathLst>
            </a:custGeom>
            <a:noFill/>
            <a:ln w="9525" cap="flat" cmpd="sng">
              <a:solidFill>
                <a:schemeClr val="accent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nchor="ctr"/>
            <a:lstStyle/>
            <a:p>
              <a:endParaRPr lang="en-US"/>
            </a:p>
          </p:txBody>
        </p:sp>
        <p:sp>
          <p:nvSpPr>
            <p:cNvPr id="30736" name="Freeform 16"/>
            <p:cNvSpPr>
              <a:spLocks/>
            </p:cNvSpPr>
            <p:nvPr/>
          </p:nvSpPr>
          <p:spPr bwMode="hidden">
            <a:xfrm>
              <a:off x="4008" y="1080"/>
              <a:ext cx="1048" cy="696"/>
            </a:xfrm>
            <a:custGeom>
              <a:avLst/>
              <a:gdLst>
                <a:gd name="T0" fmla="*/ 984 w 1048"/>
                <a:gd name="T1" fmla="*/ 256 h 696"/>
                <a:gd name="T2" fmla="*/ 840 w 1048"/>
                <a:gd name="T3" fmla="*/ 16 h 696"/>
                <a:gd name="T4" fmla="*/ 552 w 1048"/>
                <a:gd name="T5" fmla="*/ 160 h 696"/>
                <a:gd name="T6" fmla="*/ 320 w 1048"/>
                <a:gd name="T7" fmla="*/ 304 h 696"/>
                <a:gd name="T8" fmla="*/ 600 w 1048"/>
                <a:gd name="T9" fmla="*/ 592 h 696"/>
                <a:gd name="T10" fmla="*/ 984 w 1048"/>
                <a:gd name="T11" fmla="*/ 640 h 696"/>
                <a:gd name="T12" fmla="*/ 984 w 1048"/>
                <a:gd name="T13" fmla="*/ 256 h 696"/>
              </a:gdLst>
              <a:ahLst/>
              <a:cxnLst>
                <a:cxn ang="0">
                  <a:pos x="T0" y="T1"/>
                </a:cxn>
                <a:cxn ang="0">
                  <a:pos x="T2" y="T3"/>
                </a:cxn>
                <a:cxn ang="0">
                  <a:pos x="T4" y="T5"/>
                </a:cxn>
                <a:cxn ang="0">
                  <a:pos x="T6" y="T7"/>
                </a:cxn>
                <a:cxn ang="0">
                  <a:pos x="T8" y="T9"/>
                </a:cxn>
                <a:cxn ang="0">
                  <a:pos x="T10" y="T11"/>
                </a:cxn>
                <a:cxn ang="0">
                  <a:pos x="T12" y="T13"/>
                </a:cxn>
              </a:cxnLst>
              <a:rect l="0" t="0" r="r" b="b"/>
              <a:pathLst>
                <a:path w="1048" h="696">
                  <a:moveTo>
                    <a:pt x="984" y="256"/>
                  </a:moveTo>
                  <a:cubicBezTo>
                    <a:pt x="960" y="152"/>
                    <a:pt x="992" y="32"/>
                    <a:pt x="840" y="16"/>
                  </a:cubicBezTo>
                  <a:cubicBezTo>
                    <a:pt x="736" y="0"/>
                    <a:pt x="624" y="104"/>
                    <a:pt x="552" y="160"/>
                  </a:cubicBezTo>
                  <a:cubicBezTo>
                    <a:pt x="465" y="208"/>
                    <a:pt x="480" y="240"/>
                    <a:pt x="320" y="304"/>
                  </a:cubicBezTo>
                  <a:cubicBezTo>
                    <a:pt x="168" y="368"/>
                    <a:pt x="0" y="512"/>
                    <a:pt x="600" y="592"/>
                  </a:cubicBezTo>
                  <a:cubicBezTo>
                    <a:pt x="696" y="640"/>
                    <a:pt x="920" y="696"/>
                    <a:pt x="984" y="640"/>
                  </a:cubicBezTo>
                  <a:cubicBezTo>
                    <a:pt x="1048" y="584"/>
                    <a:pt x="984" y="336"/>
                    <a:pt x="984" y="256"/>
                  </a:cubicBezTo>
                  <a:close/>
                </a:path>
              </a:pathLst>
            </a:custGeom>
            <a:noFill/>
            <a:ln w="9525" cap="flat" cmpd="sng">
              <a:solidFill>
                <a:schemeClr val="accent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nchor="ctr"/>
            <a:lstStyle/>
            <a:p>
              <a:endParaRPr lang="en-US"/>
            </a:p>
          </p:txBody>
        </p:sp>
        <p:sp>
          <p:nvSpPr>
            <p:cNvPr id="30737" name="Freeform 17"/>
            <p:cNvSpPr>
              <a:spLocks/>
            </p:cNvSpPr>
            <p:nvPr/>
          </p:nvSpPr>
          <p:spPr bwMode="hidden">
            <a:xfrm>
              <a:off x="5117" y="-8"/>
              <a:ext cx="547" cy="696"/>
            </a:xfrm>
            <a:custGeom>
              <a:avLst/>
              <a:gdLst>
                <a:gd name="T0" fmla="*/ 19 w 547"/>
                <a:gd name="T1" fmla="*/ 0 h 696"/>
                <a:gd name="T2" fmla="*/ 19 w 547"/>
                <a:gd name="T3" fmla="*/ 528 h 696"/>
                <a:gd name="T4" fmla="*/ 131 w 547"/>
                <a:gd name="T5" fmla="*/ 680 h 696"/>
                <a:gd name="T6" fmla="*/ 355 w 547"/>
                <a:gd name="T7" fmla="*/ 624 h 696"/>
                <a:gd name="T8" fmla="*/ 499 w 547"/>
                <a:gd name="T9" fmla="*/ 384 h 696"/>
                <a:gd name="T10" fmla="*/ 547 w 547"/>
                <a:gd name="T11" fmla="*/ 0 h 696"/>
              </a:gdLst>
              <a:ahLst/>
              <a:cxnLst>
                <a:cxn ang="0">
                  <a:pos x="T0" y="T1"/>
                </a:cxn>
                <a:cxn ang="0">
                  <a:pos x="T2" y="T3"/>
                </a:cxn>
                <a:cxn ang="0">
                  <a:pos x="T4" y="T5"/>
                </a:cxn>
                <a:cxn ang="0">
                  <a:pos x="T6" y="T7"/>
                </a:cxn>
                <a:cxn ang="0">
                  <a:pos x="T8" y="T9"/>
                </a:cxn>
                <a:cxn ang="0">
                  <a:pos x="T10" y="T11"/>
                </a:cxn>
              </a:cxnLst>
              <a:rect l="0" t="0" r="r" b="b"/>
              <a:pathLst>
                <a:path w="547" h="696">
                  <a:moveTo>
                    <a:pt x="19" y="0"/>
                  </a:moveTo>
                  <a:cubicBezTo>
                    <a:pt x="19" y="88"/>
                    <a:pt x="0" y="415"/>
                    <a:pt x="19" y="528"/>
                  </a:cubicBezTo>
                  <a:cubicBezTo>
                    <a:pt x="38" y="641"/>
                    <a:pt x="75" y="664"/>
                    <a:pt x="131" y="680"/>
                  </a:cubicBezTo>
                  <a:cubicBezTo>
                    <a:pt x="187" y="696"/>
                    <a:pt x="294" y="673"/>
                    <a:pt x="355" y="624"/>
                  </a:cubicBezTo>
                  <a:cubicBezTo>
                    <a:pt x="416" y="575"/>
                    <a:pt x="467" y="488"/>
                    <a:pt x="499" y="384"/>
                  </a:cubicBezTo>
                  <a:cubicBezTo>
                    <a:pt x="531" y="280"/>
                    <a:pt x="537" y="80"/>
                    <a:pt x="547" y="0"/>
                  </a:cubicBezTo>
                </a:path>
              </a:pathLst>
            </a:custGeom>
            <a:noFill/>
            <a:ln w="9525" cap="flat" cmpd="sng">
              <a:solidFill>
                <a:schemeClr val="accent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nchor="ctr"/>
            <a:lstStyle/>
            <a:p>
              <a:endParaRPr lang="en-US"/>
            </a:p>
          </p:txBody>
        </p:sp>
        <p:sp>
          <p:nvSpPr>
            <p:cNvPr id="30738" name="Freeform 18"/>
            <p:cNvSpPr>
              <a:spLocks/>
            </p:cNvSpPr>
            <p:nvPr/>
          </p:nvSpPr>
          <p:spPr bwMode="hidden">
            <a:xfrm>
              <a:off x="0" y="2024"/>
              <a:ext cx="1984" cy="2296"/>
            </a:xfrm>
            <a:custGeom>
              <a:avLst/>
              <a:gdLst>
                <a:gd name="T0" fmla="*/ 0 w 1984"/>
                <a:gd name="T1" fmla="*/ 32 h 2296"/>
                <a:gd name="T2" fmla="*/ 336 w 1984"/>
                <a:gd name="T3" fmla="*/ 32 h 2296"/>
                <a:gd name="T4" fmla="*/ 592 w 1984"/>
                <a:gd name="T5" fmla="*/ 224 h 2296"/>
                <a:gd name="T6" fmla="*/ 696 w 1984"/>
                <a:gd name="T7" fmla="*/ 664 h 2296"/>
                <a:gd name="T8" fmla="*/ 664 w 1984"/>
                <a:gd name="T9" fmla="*/ 1224 h 2296"/>
                <a:gd name="T10" fmla="*/ 816 w 1984"/>
                <a:gd name="T11" fmla="*/ 1784 h 2296"/>
                <a:gd name="T12" fmla="*/ 1128 w 1984"/>
                <a:gd name="T13" fmla="*/ 2128 h 2296"/>
                <a:gd name="T14" fmla="*/ 1984 w 1984"/>
                <a:gd name="T15" fmla="*/ 2296 h 229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84" h="2296">
                  <a:moveTo>
                    <a:pt x="0" y="32"/>
                  </a:moveTo>
                  <a:cubicBezTo>
                    <a:pt x="56" y="32"/>
                    <a:pt x="237" y="0"/>
                    <a:pt x="336" y="32"/>
                  </a:cubicBezTo>
                  <a:cubicBezTo>
                    <a:pt x="435" y="64"/>
                    <a:pt x="532" y="119"/>
                    <a:pt x="592" y="224"/>
                  </a:cubicBezTo>
                  <a:cubicBezTo>
                    <a:pt x="652" y="329"/>
                    <a:pt x="684" y="497"/>
                    <a:pt x="696" y="664"/>
                  </a:cubicBezTo>
                  <a:cubicBezTo>
                    <a:pt x="708" y="831"/>
                    <a:pt x="644" y="1037"/>
                    <a:pt x="664" y="1224"/>
                  </a:cubicBezTo>
                  <a:cubicBezTo>
                    <a:pt x="684" y="1411"/>
                    <a:pt x="739" y="1633"/>
                    <a:pt x="816" y="1784"/>
                  </a:cubicBezTo>
                  <a:cubicBezTo>
                    <a:pt x="893" y="1935"/>
                    <a:pt x="933" y="2043"/>
                    <a:pt x="1128" y="2128"/>
                  </a:cubicBezTo>
                  <a:cubicBezTo>
                    <a:pt x="1323" y="2213"/>
                    <a:pt x="1806" y="2261"/>
                    <a:pt x="1984" y="2296"/>
                  </a:cubicBezTo>
                </a:path>
              </a:pathLst>
            </a:custGeom>
            <a:noFill/>
            <a:ln w="9525" cap="flat" cmpd="sng">
              <a:solidFill>
                <a:schemeClr val="accent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nchor="ctr"/>
            <a:lstStyle/>
            <a:p>
              <a:endParaRPr lang="en-US"/>
            </a:p>
          </p:txBody>
        </p:sp>
        <p:sp>
          <p:nvSpPr>
            <p:cNvPr id="30739" name="Freeform 19"/>
            <p:cNvSpPr>
              <a:spLocks/>
            </p:cNvSpPr>
            <p:nvPr/>
          </p:nvSpPr>
          <p:spPr bwMode="hidden">
            <a:xfrm>
              <a:off x="0" y="2400"/>
              <a:ext cx="816" cy="1912"/>
            </a:xfrm>
            <a:custGeom>
              <a:avLst/>
              <a:gdLst>
                <a:gd name="T0" fmla="*/ 0 w 816"/>
                <a:gd name="T1" fmla="*/ 280 h 1912"/>
                <a:gd name="T2" fmla="*/ 384 w 816"/>
                <a:gd name="T3" fmla="*/ 280 h 1912"/>
                <a:gd name="T4" fmla="*/ 368 w 816"/>
                <a:gd name="T5" fmla="*/ 896 h 1912"/>
                <a:gd name="T6" fmla="*/ 528 w 816"/>
                <a:gd name="T7" fmla="*/ 1528 h 1912"/>
                <a:gd name="T8" fmla="*/ 816 w 816"/>
                <a:gd name="T9" fmla="*/ 1912 h 1912"/>
              </a:gdLst>
              <a:ahLst/>
              <a:cxnLst>
                <a:cxn ang="0">
                  <a:pos x="T0" y="T1"/>
                </a:cxn>
                <a:cxn ang="0">
                  <a:pos x="T2" y="T3"/>
                </a:cxn>
                <a:cxn ang="0">
                  <a:pos x="T4" y="T5"/>
                </a:cxn>
                <a:cxn ang="0">
                  <a:pos x="T6" y="T7"/>
                </a:cxn>
                <a:cxn ang="0">
                  <a:pos x="T8" y="T9"/>
                </a:cxn>
              </a:cxnLst>
              <a:rect l="0" t="0" r="r" b="b"/>
              <a:pathLst>
                <a:path w="816" h="1912">
                  <a:moveTo>
                    <a:pt x="0" y="280"/>
                  </a:moveTo>
                  <a:cubicBezTo>
                    <a:pt x="144" y="0"/>
                    <a:pt x="323" y="177"/>
                    <a:pt x="384" y="280"/>
                  </a:cubicBezTo>
                  <a:cubicBezTo>
                    <a:pt x="488" y="440"/>
                    <a:pt x="344" y="688"/>
                    <a:pt x="368" y="896"/>
                  </a:cubicBezTo>
                  <a:cubicBezTo>
                    <a:pt x="392" y="1104"/>
                    <a:pt x="453" y="1359"/>
                    <a:pt x="528" y="1528"/>
                  </a:cubicBezTo>
                  <a:cubicBezTo>
                    <a:pt x="603" y="1697"/>
                    <a:pt x="756" y="1832"/>
                    <a:pt x="816" y="1912"/>
                  </a:cubicBezTo>
                </a:path>
              </a:pathLst>
            </a:custGeom>
            <a:noFill/>
            <a:ln w="9525" cap="flat" cmpd="sng">
              <a:solidFill>
                <a:schemeClr val="accent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nchor="ctr"/>
            <a:lstStyle/>
            <a:p>
              <a:endParaRPr lang="en-US"/>
            </a:p>
          </p:txBody>
        </p:sp>
        <p:sp>
          <p:nvSpPr>
            <p:cNvPr id="30740" name="Freeform 20"/>
            <p:cNvSpPr>
              <a:spLocks/>
            </p:cNvSpPr>
            <p:nvPr/>
          </p:nvSpPr>
          <p:spPr bwMode="hidden">
            <a:xfrm>
              <a:off x="2688" y="3228"/>
              <a:ext cx="3080" cy="1084"/>
            </a:xfrm>
            <a:custGeom>
              <a:avLst/>
              <a:gdLst>
                <a:gd name="T0" fmla="*/ 0 w 3080"/>
                <a:gd name="T1" fmla="*/ 1084 h 1084"/>
                <a:gd name="T2" fmla="*/ 424 w 3080"/>
                <a:gd name="T3" fmla="*/ 932 h 1084"/>
                <a:gd name="T4" fmla="*/ 640 w 3080"/>
                <a:gd name="T5" fmla="*/ 292 h 1084"/>
                <a:gd name="T6" fmla="*/ 1032 w 3080"/>
                <a:gd name="T7" fmla="*/ 20 h 1084"/>
                <a:gd name="T8" fmla="*/ 1536 w 3080"/>
                <a:gd name="T9" fmla="*/ 172 h 1084"/>
                <a:gd name="T10" fmla="*/ 2064 w 3080"/>
                <a:gd name="T11" fmla="*/ 604 h 1084"/>
                <a:gd name="T12" fmla="*/ 2400 w 3080"/>
                <a:gd name="T13" fmla="*/ 940 h 1084"/>
                <a:gd name="T14" fmla="*/ 3080 w 3080"/>
                <a:gd name="T15" fmla="*/ 1084 h 108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80" h="1084">
                  <a:moveTo>
                    <a:pt x="0" y="1084"/>
                  </a:moveTo>
                  <a:cubicBezTo>
                    <a:pt x="71" y="1059"/>
                    <a:pt x="317" y="1064"/>
                    <a:pt x="424" y="932"/>
                  </a:cubicBezTo>
                  <a:cubicBezTo>
                    <a:pt x="531" y="800"/>
                    <a:pt x="539" y="444"/>
                    <a:pt x="640" y="292"/>
                  </a:cubicBezTo>
                  <a:cubicBezTo>
                    <a:pt x="741" y="140"/>
                    <a:pt x="883" y="40"/>
                    <a:pt x="1032" y="20"/>
                  </a:cubicBezTo>
                  <a:cubicBezTo>
                    <a:pt x="1181" y="0"/>
                    <a:pt x="1364" y="75"/>
                    <a:pt x="1536" y="172"/>
                  </a:cubicBezTo>
                  <a:cubicBezTo>
                    <a:pt x="1708" y="269"/>
                    <a:pt x="1920" y="476"/>
                    <a:pt x="2064" y="604"/>
                  </a:cubicBezTo>
                  <a:cubicBezTo>
                    <a:pt x="2208" y="732"/>
                    <a:pt x="2231" y="860"/>
                    <a:pt x="2400" y="940"/>
                  </a:cubicBezTo>
                  <a:cubicBezTo>
                    <a:pt x="2569" y="1020"/>
                    <a:pt x="2939" y="1054"/>
                    <a:pt x="3080" y="1084"/>
                  </a:cubicBezTo>
                </a:path>
              </a:pathLst>
            </a:custGeom>
            <a:noFill/>
            <a:ln w="9525" cap="flat" cmpd="sng">
              <a:solidFill>
                <a:schemeClr val="accent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nchor="ctr"/>
            <a:lstStyle/>
            <a:p>
              <a:endParaRPr lang="en-US"/>
            </a:p>
          </p:txBody>
        </p:sp>
        <p:pic>
          <p:nvPicPr>
            <p:cNvPr id="30770" name="Picture 50" descr="Topbanx"/>
            <p:cNvPicPr>
              <a:picLocks noChangeAspect="1" noChangeArrowheads="1"/>
            </p:cNvPicPr>
            <p:nvPr/>
          </p:nvPicPr>
          <p:blipFill>
            <a:blip r:embed="rId2">
              <a:clrChange>
                <a:clrFrom>
                  <a:srgbClr val="33CC99"/>
                </a:clrFrom>
                <a:clrTo>
                  <a:srgbClr val="33CC99">
                    <a:alpha val="0"/>
                  </a:srgbClr>
                </a:clrTo>
              </a:clrChange>
              <a:extLst>
                <a:ext uri="{28A0092B-C50C-407E-A947-70E740481C1C}">
                  <a14:useLocalDpi xmlns:a14="http://schemas.microsoft.com/office/drawing/2010/main" val="0"/>
                </a:ext>
              </a:extLst>
            </a:blip>
            <a:srcRect l="31929" t="5319" b="4256"/>
            <a:stretch>
              <a:fillRect/>
            </a:stretch>
          </p:blipFill>
          <p:spPr bwMode="auto">
            <a:xfrm>
              <a:off x="0" y="0"/>
              <a:ext cx="325" cy="4320"/>
            </a:xfrm>
            <a:prstGeom prst="rect">
              <a:avLst/>
            </a:prstGeom>
            <a:noFill/>
            <a:extLst>
              <a:ext uri="{909E8E84-426E-40dd-AFC4-6F175D3DCCD1}">
                <a14:hiddenFill xmlns:a14="http://schemas.microsoft.com/office/drawing/2010/main">
                  <a:solidFill>
                    <a:srgbClr val="FFFFFF"/>
                  </a:solidFill>
                </a14:hiddenFill>
              </a:ext>
            </a:extLst>
          </p:spPr>
        </p:pic>
        <p:sp>
          <p:nvSpPr>
            <p:cNvPr id="30772" name="Rectangle 52"/>
            <p:cNvSpPr>
              <a:spLocks noChangeArrowheads="1"/>
            </p:cNvSpPr>
            <p:nvPr/>
          </p:nvSpPr>
          <p:spPr bwMode="ltGray">
            <a:xfrm>
              <a:off x="240" y="2112"/>
              <a:ext cx="2688" cy="96"/>
            </a:xfrm>
            <a:prstGeom prst="rect">
              <a:avLst/>
            </a:prstGeom>
            <a:solidFill>
              <a:schemeClr val="bg1"/>
            </a:solidFill>
            <a:ln>
              <a:noFill/>
            </a:ln>
            <a:effectLst/>
            <a:extLst>
              <a:ext uri="{91240B29-F687-4f45-9708-019B960494DF}">
                <a14:hiddenLine xmlns:a14="http://schemas.microsoft.com/office/drawing/2010/main" w="9525">
                  <a:solidFill>
                    <a:schemeClr val="folHlink"/>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sp>
        <p:nvSpPr>
          <p:cNvPr id="30776" name="Line 56"/>
          <p:cNvSpPr>
            <a:spLocks noChangeShapeType="1"/>
          </p:cNvSpPr>
          <p:nvPr/>
        </p:nvSpPr>
        <p:spPr bwMode="ltGray">
          <a:xfrm>
            <a:off x="685800" y="3429000"/>
            <a:ext cx="1676400" cy="0"/>
          </a:xfrm>
          <a:prstGeom prst="line">
            <a:avLst/>
          </a:prstGeom>
          <a:noFill/>
          <a:ln w="9525">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nvGrpSpPr>
          <p:cNvPr id="30782" name="Group 62"/>
          <p:cNvGrpSpPr>
            <a:grpSpLocks/>
          </p:cNvGrpSpPr>
          <p:nvPr/>
        </p:nvGrpSpPr>
        <p:grpSpPr bwMode="auto">
          <a:xfrm>
            <a:off x="762000" y="3352800"/>
            <a:ext cx="457200" cy="457200"/>
            <a:chOff x="480" y="2112"/>
            <a:chExt cx="288" cy="288"/>
          </a:xfrm>
        </p:grpSpPr>
        <p:sp>
          <p:nvSpPr>
            <p:cNvPr id="30777" name="Line 57"/>
            <p:cNvSpPr>
              <a:spLocks noChangeShapeType="1"/>
            </p:cNvSpPr>
            <p:nvPr/>
          </p:nvSpPr>
          <p:spPr bwMode="ltGray">
            <a:xfrm>
              <a:off x="528" y="2160"/>
              <a:ext cx="240" cy="240"/>
            </a:xfrm>
            <a:prstGeom prst="line">
              <a:avLst/>
            </a:prstGeom>
            <a:noFill/>
            <a:ln w="9525">
              <a:solidFill>
                <a:schemeClr val="tx1"/>
              </a:solidFill>
              <a:round/>
              <a:headEnd/>
              <a:tailEnd type="stealth"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0778" name="Oval 58"/>
            <p:cNvSpPr>
              <a:spLocks noChangeArrowheads="1"/>
            </p:cNvSpPr>
            <p:nvPr/>
          </p:nvSpPr>
          <p:spPr bwMode="ltGray">
            <a:xfrm>
              <a:off x="480" y="2112"/>
              <a:ext cx="117" cy="117"/>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sp>
        <p:nvSpPr>
          <p:cNvPr id="30783" name="Rectangle 63"/>
          <p:cNvSpPr>
            <a:spLocks noGrp="1" noChangeArrowheads="1"/>
          </p:cNvSpPr>
          <p:nvPr>
            <p:ph type="ctrTitle" sz="quarter"/>
          </p:nvPr>
        </p:nvSpPr>
        <p:spPr>
          <a:xfrm>
            <a:off x="685800" y="2133600"/>
            <a:ext cx="7772400" cy="1143000"/>
          </a:xfrm>
        </p:spPr>
        <p:txBody>
          <a:bodyPr anchor="ctr"/>
          <a:lstStyle>
            <a:lvl1pPr>
              <a:defRPr/>
            </a:lvl1pPr>
          </a:lstStyle>
          <a:p>
            <a:pPr lvl="0"/>
            <a:r>
              <a:rPr lang="en-US" noProof="0" smtClean="0"/>
              <a:t>Click to edit Master title style</a:t>
            </a:r>
          </a:p>
        </p:txBody>
      </p:sp>
      <p:sp>
        <p:nvSpPr>
          <p:cNvPr id="30784" name="Rectangle 64"/>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a:lvl1pPr>
          </a:lstStyle>
          <a:p>
            <a:pPr lvl="0"/>
            <a:r>
              <a:rPr lang="en-US" noProof="0" smtClean="0"/>
              <a:t>Click to edit Master subtitle style</a:t>
            </a:r>
          </a:p>
        </p:txBody>
      </p:sp>
      <p:sp>
        <p:nvSpPr>
          <p:cNvPr id="30785" name="Rectangle 65"/>
          <p:cNvSpPr>
            <a:spLocks noGrp="1" noChangeArrowheads="1"/>
          </p:cNvSpPr>
          <p:nvPr>
            <p:ph type="dt" sz="quarter" idx="2"/>
          </p:nvPr>
        </p:nvSpPr>
        <p:spPr>
          <a:xfrm>
            <a:off x="685800" y="6342063"/>
            <a:ext cx="1905000" cy="457200"/>
          </a:xfrm>
        </p:spPr>
        <p:txBody>
          <a:bodyPr/>
          <a:lstStyle>
            <a:lvl1pPr>
              <a:defRPr/>
            </a:lvl1pPr>
          </a:lstStyle>
          <a:p>
            <a:endParaRPr lang="en-US"/>
          </a:p>
        </p:txBody>
      </p:sp>
      <p:sp>
        <p:nvSpPr>
          <p:cNvPr id="30786" name="Rectangle 66"/>
          <p:cNvSpPr>
            <a:spLocks noGrp="1" noChangeArrowheads="1"/>
          </p:cNvSpPr>
          <p:nvPr>
            <p:ph type="ftr" sz="quarter" idx="3"/>
          </p:nvPr>
        </p:nvSpPr>
        <p:spPr>
          <a:xfrm>
            <a:off x="3124200" y="6342063"/>
            <a:ext cx="2895600" cy="457200"/>
          </a:xfrm>
        </p:spPr>
        <p:txBody>
          <a:bodyPr/>
          <a:lstStyle>
            <a:lvl1pPr>
              <a:defRPr/>
            </a:lvl1pPr>
          </a:lstStyle>
          <a:p>
            <a:endParaRPr lang="en-US"/>
          </a:p>
        </p:txBody>
      </p:sp>
      <p:sp>
        <p:nvSpPr>
          <p:cNvPr id="30787" name="Rectangle 67"/>
          <p:cNvSpPr>
            <a:spLocks noGrp="1" noChangeArrowheads="1"/>
          </p:cNvSpPr>
          <p:nvPr>
            <p:ph type="sldNum" sz="quarter" idx="4"/>
          </p:nvPr>
        </p:nvSpPr>
        <p:spPr>
          <a:xfrm>
            <a:off x="7086600" y="6342063"/>
            <a:ext cx="1905000" cy="457200"/>
          </a:xfrm>
        </p:spPr>
        <p:txBody>
          <a:bodyPr/>
          <a:lstStyle>
            <a:lvl1pPr>
              <a:defRPr/>
            </a:lvl1pPr>
          </a:lstStyle>
          <a:p>
            <a:fld id="{23EE4C21-1363-EB42-BF98-170FBBEB8EC2}" type="slidenum">
              <a:rPr lang="en-US"/>
              <a:pPr/>
              <a:t>‹#›</a:t>
            </a:fld>
            <a:endParaRPr lang="en-US"/>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0776"/>
                                        </p:tgtEl>
                                        <p:attrNameLst>
                                          <p:attrName>style.visibility</p:attrName>
                                        </p:attrNameLst>
                                      </p:cBhvr>
                                      <p:to>
                                        <p:strVal val="visible"/>
                                      </p:to>
                                    </p:set>
                                    <p:animEffect transition="in" filter="wipe(left)">
                                      <p:cBhvr>
                                        <p:cTn id="7" dur="500"/>
                                        <p:tgtEl>
                                          <p:spTgt spid="307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76" grpId="0" animBg="1"/>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43905830-0FB1-7F4D-ABE3-39D56D09E688}" type="slidenum">
              <a:rPr lang="en-US"/>
              <a:pPr/>
              <a:t>‹#›</a:t>
            </a:fld>
            <a:endParaRPr lang="en-US"/>
          </a:p>
        </p:txBody>
      </p:sp>
    </p:spTree>
    <p:extLst>
      <p:ext uri="{BB962C8B-B14F-4D97-AF65-F5344CB8AC3E}">
        <p14:creationId xmlns:p14="http://schemas.microsoft.com/office/powerpoint/2010/main" val="37377896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3E77A358-7D2E-E643-8B27-46B030C1D7FF}" type="slidenum">
              <a:rPr lang="en-US"/>
              <a:pPr/>
              <a:t>‹#›</a:t>
            </a:fld>
            <a:endParaRPr lang="en-US"/>
          </a:p>
        </p:txBody>
      </p:sp>
    </p:spTree>
    <p:extLst>
      <p:ext uri="{BB962C8B-B14F-4D97-AF65-F5344CB8AC3E}">
        <p14:creationId xmlns:p14="http://schemas.microsoft.com/office/powerpoint/2010/main" val="23058839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lipArt Placeholder 2"/>
          <p:cNvSpPr>
            <a:spLocks noGrp="1"/>
          </p:cNvSpPr>
          <p:nvPr>
            <p:ph type="clipArt" sz="half" idx="1"/>
          </p:nvPr>
        </p:nvSpPr>
        <p:spPr>
          <a:xfrm>
            <a:off x="685800" y="1981200"/>
            <a:ext cx="3810000" cy="4114800"/>
          </a:xfrm>
        </p:spPr>
        <p:txBody>
          <a:bodyPr/>
          <a:lstStyle/>
          <a:p>
            <a:endParaRPr lang="en-US"/>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85800" y="6365875"/>
            <a:ext cx="1905000" cy="457200"/>
          </a:xfrm>
        </p:spPr>
        <p:txBody>
          <a:bodyPr/>
          <a:lstStyle>
            <a:lvl1pPr>
              <a:defRPr/>
            </a:lvl1pPr>
          </a:lstStyle>
          <a:p>
            <a:endParaRPr lang="en-US"/>
          </a:p>
        </p:txBody>
      </p:sp>
      <p:sp>
        <p:nvSpPr>
          <p:cNvPr id="6" name="Footer Placeholder 5"/>
          <p:cNvSpPr>
            <a:spLocks noGrp="1"/>
          </p:cNvSpPr>
          <p:nvPr>
            <p:ph type="ftr" sz="quarter" idx="11"/>
          </p:nvPr>
        </p:nvSpPr>
        <p:spPr>
          <a:xfrm>
            <a:off x="3124200" y="6365875"/>
            <a:ext cx="28956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6553200" y="6365875"/>
            <a:ext cx="1905000" cy="457200"/>
          </a:xfrm>
        </p:spPr>
        <p:txBody>
          <a:bodyPr/>
          <a:lstStyle>
            <a:lvl1pPr>
              <a:defRPr/>
            </a:lvl1pPr>
          </a:lstStyle>
          <a:p>
            <a:fld id="{0CBB4D33-9FC4-4342-A8E1-D04D29AF882C}" type="slidenum">
              <a:rPr lang="en-US"/>
              <a:pPr/>
              <a:t>‹#›</a:t>
            </a:fld>
            <a:endParaRPr lang="en-US"/>
          </a:p>
        </p:txBody>
      </p:sp>
    </p:spTree>
    <p:extLst>
      <p:ext uri="{BB962C8B-B14F-4D97-AF65-F5344CB8AC3E}">
        <p14:creationId xmlns:p14="http://schemas.microsoft.com/office/powerpoint/2010/main" val="35369021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85800" y="6365875"/>
            <a:ext cx="1905000" cy="457200"/>
          </a:xfrm>
        </p:spPr>
        <p:txBody>
          <a:bodyPr/>
          <a:lstStyle>
            <a:lvl1pPr>
              <a:defRPr/>
            </a:lvl1pPr>
          </a:lstStyle>
          <a:p>
            <a:endParaRPr lang="en-US"/>
          </a:p>
        </p:txBody>
      </p:sp>
      <p:sp>
        <p:nvSpPr>
          <p:cNvPr id="6" name="Footer Placeholder 5"/>
          <p:cNvSpPr>
            <a:spLocks noGrp="1"/>
          </p:cNvSpPr>
          <p:nvPr>
            <p:ph type="ftr" sz="quarter" idx="11"/>
          </p:nvPr>
        </p:nvSpPr>
        <p:spPr>
          <a:xfrm>
            <a:off x="3124200" y="6365875"/>
            <a:ext cx="28956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6553200" y="6365875"/>
            <a:ext cx="1905000" cy="457200"/>
          </a:xfrm>
        </p:spPr>
        <p:txBody>
          <a:bodyPr/>
          <a:lstStyle>
            <a:lvl1pPr>
              <a:defRPr/>
            </a:lvl1pPr>
          </a:lstStyle>
          <a:p>
            <a:fld id="{F9E667C9-068B-AF4F-B869-FCEDAF883631}" type="slidenum">
              <a:rPr lang="en-US"/>
              <a:pPr/>
              <a:t>‹#›</a:t>
            </a:fld>
            <a:endParaRPr lang="en-US"/>
          </a:p>
        </p:txBody>
      </p:sp>
    </p:spTree>
    <p:extLst>
      <p:ext uri="{BB962C8B-B14F-4D97-AF65-F5344CB8AC3E}">
        <p14:creationId xmlns:p14="http://schemas.microsoft.com/office/powerpoint/2010/main" val="3329080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685800" y="6365875"/>
            <a:ext cx="1905000" cy="457200"/>
          </a:xfrm>
        </p:spPr>
        <p:txBody>
          <a:bodyPr/>
          <a:lstStyle>
            <a:lvl1pPr>
              <a:defRPr/>
            </a:lvl1pPr>
          </a:lstStyle>
          <a:p>
            <a:endParaRPr lang="en-US"/>
          </a:p>
        </p:txBody>
      </p:sp>
      <p:sp>
        <p:nvSpPr>
          <p:cNvPr id="7" name="Footer Placeholder 6"/>
          <p:cNvSpPr>
            <a:spLocks noGrp="1"/>
          </p:cNvSpPr>
          <p:nvPr>
            <p:ph type="ftr" sz="quarter" idx="11"/>
          </p:nvPr>
        </p:nvSpPr>
        <p:spPr>
          <a:xfrm>
            <a:off x="3124200" y="6365875"/>
            <a:ext cx="2895600" cy="457200"/>
          </a:xfrm>
        </p:spPr>
        <p:txBody>
          <a:bodyPr/>
          <a:lstStyle>
            <a:lvl1pPr>
              <a:defRPr/>
            </a:lvl1pPr>
          </a:lstStyle>
          <a:p>
            <a:endParaRPr lang="en-US"/>
          </a:p>
        </p:txBody>
      </p:sp>
      <p:sp>
        <p:nvSpPr>
          <p:cNvPr id="8" name="Slide Number Placeholder 7"/>
          <p:cNvSpPr>
            <a:spLocks noGrp="1"/>
          </p:cNvSpPr>
          <p:nvPr>
            <p:ph type="sldNum" sz="quarter" idx="12"/>
          </p:nvPr>
        </p:nvSpPr>
        <p:spPr>
          <a:xfrm>
            <a:off x="6553200" y="6365875"/>
            <a:ext cx="1905000" cy="457200"/>
          </a:xfrm>
        </p:spPr>
        <p:txBody>
          <a:bodyPr/>
          <a:lstStyle>
            <a:lvl1pPr>
              <a:defRPr/>
            </a:lvl1pPr>
          </a:lstStyle>
          <a:p>
            <a:fld id="{10AC74B2-A1E6-5E4C-921C-0E6E62B0F90A}" type="slidenum">
              <a:rPr lang="en-US"/>
              <a:pPr/>
              <a:t>‹#›</a:t>
            </a:fld>
            <a:endParaRPr lang="en-US"/>
          </a:p>
        </p:txBody>
      </p:sp>
    </p:spTree>
    <p:extLst>
      <p:ext uri="{BB962C8B-B14F-4D97-AF65-F5344CB8AC3E}">
        <p14:creationId xmlns:p14="http://schemas.microsoft.com/office/powerpoint/2010/main" val="32082376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85800" y="6365875"/>
            <a:ext cx="1905000" cy="457200"/>
          </a:xfrm>
        </p:spPr>
        <p:txBody>
          <a:bodyPr/>
          <a:lstStyle>
            <a:lvl1pPr>
              <a:defRPr/>
            </a:lvl1pPr>
          </a:lstStyle>
          <a:p>
            <a:endParaRPr lang="en-US"/>
          </a:p>
        </p:txBody>
      </p:sp>
      <p:sp>
        <p:nvSpPr>
          <p:cNvPr id="8" name="Footer Placeholder 7"/>
          <p:cNvSpPr>
            <a:spLocks noGrp="1"/>
          </p:cNvSpPr>
          <p:nvPr>
            <p:ph type="ftr" sz="quarter" idx="11"/>
          </p:nvPr>
        </p:nvSpPr>
        <p:spPr>
          <a:xfrm>
            <a:off x="3124200" y="6365875"/>
            <a:ext cx="2895600" cy="457200"/>
          </a:xfrm>
        </p:spPr>
        <p:txBody>
          <a:bodyPr/>
          <a:lstStyle>
            <a:lvl1pPr>
              <a:defRPr/>
            </a:lvl1pPr>
          </a:lstStyle>
          <a:p>
            <a:endParaRPr lang="en-US"/>
          </a:p>
        </p:txBody>
      </p:sp>
      <p:sp>
        <p:nvSpPr>
          <p:cNvPr id="9" name="Slide Number Placeholder 8"/>
          <p:cNvSpPr>
            <a:spLocks noGrp="1"/>
          </p:cNvSpPr>
          <p:nvPr>
            <p:ph type="sldNum" sz="quarter" idx="12"/>
          </p:nvPr>
        </p:nvSpPr>
        <p:spPr>
          <a:xfrm>
            <a:off x="6553200" y="6365875"/>
            <a:ext cx="1905000" cy="457200"/>
          </a:xfrm>
        </p:spPr>
        <p:txBody>
          <a:bodyPr/>
          <a:lstStyle>
            <a:lvl1pPr>
              <a:defRPr/>
            </a:lvl1pPr>
          </a:lstStyle>
          <a:p>
            <a:fld id="{18AFBD13-4DC6-9748-B48C-0DE960A10A3D}" type="slidenum">
              <a:rPr lang="en-US"/>
              <a:pPr/>
              <a:t>‹#›</a:t>
            </a:fld>
            <a:endParaRPr lang="en-US"/>
          </a:p>
        </p:txBody>
      </p:sp>
    </p:spTree>
    <p:extLst>
      <p:ext uri="{BB962C8B-B14F-4D97-AF65-F5344CB8AC3E}">
        <p14:creationId xmlns:p14="http://schemas.microsoft.com/office/powerpoint/2010/main" val="22858713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249CCACD-B4A9-C845-8D6D-246A25CF4715}" type="slidenum">
              <a:rPr lang="en-US"/>
              <a:pPr/>
              <a:t>‹#›</a:t>
            </a:fld>
            <a:endParaRPr lang="en-US"/>
          </a:p>
        </p:txBody>
      </p:sp>
    </p:spTree>
    <p:extLst>
      <p:ext uri="{BB962C8B-B14F-4D97-AF65-F5344CB8AC3E}">
        <p14:creationId xmlns:p14="http://schemas.microsoft.com/office/powerpoint/2010/main" val="366458704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11AB87ED-2FD2-1641-97D5-9628F32C1B6C}" type="slidenum">
              <a:rPr lang="en-US"/>
              <a:pPr/>
              <a:t>‹#›</a:t>
            </a:fld>
            <a:endParaRPr lang="en-US"/>
          </a:p>
        </p:txBody>
      </p:sp>
    </p:spTree>
    <p:extLst>
      <p:ext uri="{BB962C8B-B14F-4D97-AF65-F5344CB8AC3E}">
        <p14:creationId xmlns:p14="http://schemas.microsoft.com/office/powerpoint/2010/main" val="149085611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20DD92BF-42E6-A548-B2AA-2F7415B2EC85}" type="slidenum">
              <a:rPr lang="en-US"/>
              <a:pPr/>
              <a:t>‹#›</a:t>
            </a:fld>
            <a:endParaRPr lang="en-US"/>
          </a:p>
        </p:txBody>
      </p:sp>
    </p:spTree>
    <p:extLst>
      <p:ext uri="{BB962C8B-B14F-4D97-AF65-F5344CB8AC3E}">
        <p14:creationId xmlns:p14="http://schemas.microsoft.com/office/powerpoint/2010/main" val="312493116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762F06AF-EA0A-5D41-84C7-74319553AECB}" type="slidenum">
              <a:rPr lang="en-US"/>
              <a:pPr/>
              <a:t>‹#›</a:t>
            </a:fld>
            <a:endParaRPr lang="en-US"/>
          </a:p>
        </p:txBody>
      </p:sp>
    </p:spTree>
    <p:extLst>
      <p:ext uri="{BB962C8B-B14F-4D97-AF65-F5344CB8AC3E}">
        <p14:creationId xmlns:p14="http://schemas.microsoft.com/office/powerpoint/2010/main" val="38265597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4A20268D-A995-524F-9BF8-EBD7887F432A}" type="slidenum">
              <a:rPr lang="en-US"/>
              <a:pPr/>
              <a:t>‹#›</a:t>
            </a:fld>
            <a:endParaRPr lang="en-US"/>
          </a:p>
        </p:txBody>
      </p:sp>
    </p:spTree>
    <p:extLst>
      <p:ext uri="{BB962C8B-B14F-4D97-AF65-F5344CB8AC3E}">
        <p14:creationId xmlns:p14="http://schemas.microsoft.com/office/powerpoint/2010/main" val="219673520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2008B5C4-B087-724B-B911-7E65F5482F3B}" type="slidenum">
              <a:rPr lang="en-US"/>
              <a:pPr/>
              <a:t>‹#›</a:t>
            </a:fld>
            <a:endParaRPr lang="en-US"/>
          </a:p>
        </p:txBody>
      </p:sp>
    </p:spTree>
    <p:extLst>
      <p:ext uri="{BB962C8B-B14F-4D97-AF65-F5344CB8AC3E}">
        <p14:creationId xmlns:p14="http://schemas.microsoft.com/office/powerpoint/2010/main" val="104115031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BA79A955-7818-7041-B7EA-F85FCB1A58E4}" type="slidenum">
              <a:rPr lang="en-US"/>
              <a:pPr/>
              <a:t>‹#›</a:t>
            </a:fld>
            <a:endParaRPr lang="en-US"/>
          </a:p>
        </p:txBody>
      </p:sp>
    </p:spTree>
    <p:extLst>
      <p:ext uri="{BB962C8B-B14F-4D97-AF65-F5344CB8AC3E}">
        <p14:creationId xmlns:p14="http://schemas.microsoft.com/office/powerpoint/2010/main" val="89077884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6E1D7E41-1C17-7F47-B53F-52ACD65FA8F7}" type="slidenum">
              <a:rPr lang="en-US"/>
              <a:pPr/>
              <a:t>‹#›</a:t>
            </a:fld>
            <a:endParaRPr lang="en-US"/>
          </a:p>
        </p:txBody>
      </p:sp>
    </p:spTree>
    <p:extLst>
      <p:ext uri="{BB962C8B-B14F-4D97-AF65-F5344CB8AC3E}">
        <p14:creationId xmlns:p14="http://schemas.microsoft.com/office/powerpoint/2010/main" val="133222312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F70F8B3D-5C03-6045-9D66-6EB789B8B0EE}" type="slidenum">
              <a:rPr lang="en-US"/>
              <a:pPr/>
              <a:t>‹#›</a:t>
            </a:fld>
            <a:endParaRPr lang="en-US"/>
          </a:p>
        </p:txBody>
      </p:sp>
    </p:spTree>
    <p:extLst>
      <p:ext uri="{BB962C8B-B14F-4D97-AF65-F5344CB8AC3E}">
        <p14:creationId xmlns:p14="http://schemas.microsoft.com/office/powerpoint/2010/main" val="291264828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82D343EA-84B8-394F-9B30-2B5EA7C7D2D0}" type="slidenum">
              <a:rPr lang="en-US"/>
              <a:pPr/>
              <a:t>‹#›</a:t>
            </a:fld>
            <a:endParaRPr lang="en-US"/>
          </a:p>
        </p:txBody>
      </p:sp>
    </p:spTree>
    <p:extLst>
      <p:ext uri="{BB962C8B-B14F-4D97-AF65-F5344CB8AC3E}">
        <p14:creationId xmlns:p14="http://schemas.microsoft.com/office/powerpoint/2010/main" val="104535499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1A4E8E11-C742-7F42-A1F6-93814A15BDB1}" type="slidenum">
              <a:rPr lang="en-US"/>
              <a:pPr/>
              <a:t>‹#›</a:t>
            </a:fld>
            <a:endParaRPr lang="en-US"/>
          </a:p>
        </p:txBody>
      </p:sp>
    </p:spTree>
    <p:extLst>
      <p:ext uri="{BB962C8B-B14F-4D97-AF65-F5344CB8AC3E}">
        <p14:creationId xmlns:p14="http://schemas.microsoft.com/office/powerpoint/2010/main" val="28366989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DC6E0C91-E5BF-DA41-858C-675DE805D2A0}" type="slidenum">
              <a:rPr lang="en-US"/>
              <a:pPr/>
              <a:t>‹#›</a:t>
            </a:fld>
            <a:endParaRPr lang="en-US"/>
          </a:p>
        </p:txBody>
      </p:sp>
    </p:spTree>
    <p:extLst>
      <p:ext uri="{BB962C8B-B14F-4D97-AF65-F5344CB8AC3E}">
        <p14:creationId xmlns:p14="http://schemas.microsoft.com/office/powerpoint/2010/main" val="177097794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C2E05765-02FE-C745-8A86-30EB5B3E5D57}" type="slidenum">
              <a:rPr lang="en-US"/>
              <a:pPr/>
              <a:t>‹#›</a:t>
            </a:fld>
            <a:endParaRPr lang="en-US"/>
          </a:p>
        </p:txBody>
      </p:sp>
    </p:spTree>
    <p:extLst>
      <p:ext uri="{BB962C8B-B14F-4D97-AF65-F5344CB8AC3E}">
        <p14:creationId xmlns:p14="http://schemas.microsoft.com/office/powerpoint/2010/main" val="56703743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5BC55264-CAB4-1643-B8D2-9248AAA8DC31}" type="slidenum">
              <a:rPr lang="en-US"/>
              <a:pPr/>
              <a:t>‹#›</a:t>
            </a:fld>
            <a:endParaRPr lang="en-US"/>
          </a:p>
        </p:txBody>
      </p:sp>
    </p:spTree>
    <p:extLst>
      <p:ext uri="{BB962C8B-B14F-4D97-AF65-F5344CB8AC3E}">
        <p14:creationId xmlns:p14="http://schemas.microsoft.com/office/powerpoint/2010/main" val="298871567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9B285DF7-DB10-FA46-9773-C24561E40434}" type="slidenum">
              <a:rPr lang="en-US"/>
              <a:pPr/>
              <a:t>‹#›</a:t>
            </a:fld>
            <a:endParaRPr lang="en-US"/>
          </a:p>
        </p:txBody>
      </p:sp>
    </p:spTree>
    <p:extLst>
      <p:ext uri="{BB962C8B-B14F-4D97-AF65-F5344CB8AC3E}">
        <p14:creationId xmlns:p14="http://schemas.microsoft.com/office/powerpoint/2010/main" val="16727961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94F66278-F8F8-FF41-9A4C-05BF48B75C50}" type="slidenum">
              <a:rPr lang="en-US"/>
              <a:pPr/>
              <a:t>‹#›</a:t>
            </a:fld>
            <a:endParaRPr lang="en-US"/>
          </a:p>
        </p:txBody>
      </p:sp>
    </p:spTree>
    <p:extLst>
      <p:ext uri="{BB962C8B-B14F-4D97-AF65-F5344CB8AC3E}">
        <p14:creationId xmlns:p14="http://schemas.microsoft.com/office/powerpoint/2010/main" val="353770566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Book Antiqua" charset="0"/>
              </a:defRPr>
            </a:lvl1pPr>
          </a:lstStyle>
          <a:p>
            <a:fld id="{4C820D39-9687-A24F-BE67-7A2363F42AEF}" type="slidenum">
              <a:rPr lang="en-US"/>
              <a:pPr/>
              <a:t>‹#›</a:t>
            </a:fld>
            <a:endParaRPr lang="en-US"/>
          </a:p>
        </p:txBody>
      </p:sp>
    </p:spTree>
    <p:extLst>
      <p:ext uri="{BB962C8B-B14F-4D97-AF65-F5344CB8AC3E}">
        <p14:creationId xmlns:p14="http://schemas.microsoft.com/office/powerpoint/2010/main" val="418100710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8"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9" name="Rectangle 6"/>
          <p:cNvSpPr>
            <a:spLocks noGrp="1" noChangeArrowheads="1"/>
          </p:cNvSpPr>
          <p:nvPr>
            <p:ph type="sldNum" sz="quarter" idx="12"/>
          </p:nvPr>
        </p:nvSpPr>
        <p:spPr/>
        <p:txBody>
          <a:bodyPr/>
          <a:lstStyle>
            <a:lvl1pPr>
              <a:defRPr b="1">
                <a:latin typeface="Book Antiqua" charset="0"/>
              </a:defRPr>
            </a:lvl1pPr>
          </a:lstStyle>
          <a:p>
            <a:fld id="{278EA09A-0A7D-3546-9CBF-F6D30A191A83}" type="slidenum">
              <a:rPr lang="en-US"/>
              <a:pPr/>
              <a:t>‹#›</a:t>
            </a:fld>
            <a:endParaRPr lang="en-US"/>
          </a:p>
        </p:txBody>
      </p:sp>
    </p:spTree>
    <p:extLst>
      <p:ext uri="{BB962C8B-B14F-4D97-AF65-F5344CB8AC3E}">
        <p14:creationId xmlns:p14="http://schemas.microsoft.com/office/powerpoint/2010/main" val="10588398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4"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5" name="Rectangle 6"/>
          <p:cNvSpPr>
            <a:spLocks noGrp="1" noChangeArrowheads="1"/>
          </p:cNvSpPr>
          <p:nvPr>
            <p:ph type="sldNum" sz="quarter" idx="12"/>
          </p:nvPr>
        </p:nvSpPr>
        <p:spPr/>
        <p:txBody>
          <a:bodyPr/>
          <a:lstStyle>
            <a:lvl1pPr>
              <a:defRPr b="1">
                <a:latin typeface="Book Antiqua" charset="0"/>
              </a:defRPr>
            </a:lvl1pPr>
          </a:lstStyle>
          <a:p>
            <a:fld id="{2FBEC784-D90E-D54D-94D9-CAC90AC3C1B4}" type="slidenum">
              <a:rPr lang="en-US"/>
              <a:pPr/>
              <a:t>‹#›</a:t>
            </a:fld>
            <a:endParaRPr lang="en-US"/>
          </a:p>
        </p:txBody>
      </p:sp>
    </p:spTree>
    <p:extLst>
      <p:ext uri="{BB962C8B-B14F-4D97-AF65-F5344CB8AC3E}">
        <p14:creationId xmlns:p14="http://schemas.microsoft.com/office/powerpoint/2010/main" val="81707486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3"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b="1">
                <a:latin typeface="Book Antiqua" charset="0"/>
              </a:defRPr>
            </a:lvl1pPr>
          </a:lstStyle>
          <a:p>
            <a:fld id="{4AF70326-8E97-7A4E-A641-AD7CB8625C6E}" type="slidenum">
              <a:rPr lang="en-US"/>
              <a:pPr/>
              <a:t>‹#›</a:t>
            </a:fld>
            <a:endParaRPr lang="en-US"/>
          </a:p>
        </p:txBody>
      </p:sp>
    </p:spTree>
    <p:extLst>
      <p:ext uri="{BB962C8B-B14F-4D97-AF65-F5344CB8AC3E}">
        <p14:creationId xmlns:p14="http://schemas.microsoft.com/office/powerpoint/2010/main" val="142281431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Book Antiqua" charset="0"/>
              </a:defRPr>
            </a:lvl1pPr>
          </a:lstStyle>
          <a:p>
            <a:fld id="{7E0BC50E-E1BD-4340-B9DF-1E9F61A0B47A}" type="slidenum">
              <a:rPr lang="en-US"/>
              <a:pPr/>
              <a:t>‹#›</a:t>
            </a:fld>
            <a:endParaRPr lang="en-US"/>
          </a:p>
        </p:txBody>
      </p:sp>
    </p:spTree>
    <p:extLst>
      <p:ext uri="{BB962C8B-B14F-4D97-AF65-F5344CB8AC3E}">
        <p14:creationId xmlns:p14="http://schemas.microsoft.com/office/powerpoint/2010/main" val="423294038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Book Antiqua" charset="0"/>
              </a:defRPr>
            </a:lvl1pPr>
          </a:lstStyle>
          <a:p>
            <a:fld id="{2106A40E-52F4-3E4F-BA25-339096036446}" type="slidenum">
              <a:rPr lang="en-US"/>
              <a:pPr/>
              <a:t>‹#›</a:t>
            </a:fld>
            <a:endParaRPr lang="en-US"/>
          </a:p>
        </p:txBody>
      </p:sp>
    </p:spTree>
    <p:extLst>
      <p:ext uri="{BB962C8B-B14F-4D97-AF65-F5344CB8AC3E}">
        <p14:creationId xmlns:p14="http://schemas.microsoft.com/office/powerpoint/2010/main" val="22040572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6931E6A0-4A22-604B-A18C-4F14BBD11AAD}" type="slidenum">
              <a:rPr lang="en-US"/>
              <a:pPr/>
              <a:t>‹#›</a:t>
            </a:fld>
            <a:endParaRPr lang="en-US"/>
          </a:p>
        </p:txBody>
      </p:sp>
    </p:spTree>
    <p:extLst>
      <p:ext uri="{BB962C8B-B14F-4D97-AF65-F5344CB8AC3E}">
        <p14:creationId xmlns:p14="http://schemas.microsoft.com/office/powerpoint/2010/main" val="319635930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63F8B693-5297-464C-8774-9052536362F6}" type="slidenum">
              <a:rPr lang="en-US"/>
              <a:pPr/>
              <a:t>‹#›</a:t>
            </a:fld>
            <a:endParaRPr lang="en-US"/>
          </a:p>
        </p:txBody>
      </p:sp>
    </p:spTree>
    <p:extLst>
      <p:ext uri="{BB962C8B-B14F-4D97-AF65-F5344CB8AC3E}">
        <p14:creationId xmlns:p14="http://schemas.microsoft.com/office/powerpoint/2010/main" val="35022623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C963E35B-EAA7-2C4F-B72A-54CBC25C2867}" type="slidenum">
              <a:rPr lang="en-US"/>
              <a:pPr/>
              <a:t>‹#›</a:t>
            </a:fld>
            <a:endParaRPr lang="en-US"/>
          </a:p>
        </p:txBody>
      </p:sp>
    </p:spTree>
    <p:extLst>
      <p:ext uri="{BB962C8B-B14F-4D97-AF65-F5344CB8AC3E}">
        <p14:creationId xmlns:p14="http://schemas.microsoft.com/office/powerpoint/2010/main" val="17638662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6AE415E8-8BFB-AF4D-A02C-68A6BC10B9A7}" type="slidenum">
              <a:rPr lang="en-US"/>
              <a:pPr/>
              <a:t>‹#›</a:t>
            </a:fld>
            <a:endParaRPr lang="en-US"/>
          </a:p>
        </p:txBody>
      </p:sp>
    </p:spTree>
    <p:extLst>
      <p:ext uri="{BB962C8B-B14F-4D97-AF65-F5344CB8AC3E}">
        <p14:creationId xmlns:p14="http://schemas.microsoft.com/office/powerpoint/2010/main" val="5280668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95A43E0A-592A-3C4E-8A5C-FF39833D0949}" type="slidenum">
              <a:rPr lang="en-US"/>
              <a:pPr/>
              <a:t>‹#›</a:t>
            </a:fld>
            <a:endParaRPr lang="en-US"/>
          </a:p>
        </p:txBody>
      </p:sp>
    </p:spTree>
    <p:extLst>
      <p:ext uri="{BB962C8B-B14F-4D97-AF65-F5344CB8AC3E}">
        <p14:creationId xmlns:p14="http://schemas.microsoft.com/office/powerpoint/2010/main" val="18792293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1795EB78-8D85-D84B-A208-2A29061578F2}" type="slidenum">
              <a:rPr lang="en-US"/>
              <a:pPr/>
              <a:t>‹#›</a:t>
            </a:fld>
            <a:endParaRPr lang="en-US"/>
          </a:p>
        </p:txBody>
      </p:sp>
    </p:spTree>
    <p:extLst>
      <p:ext uri="{BB962C8B-B14F-4D97-AF65-F5344CB8AC3E}">
        <p14:creationId xmlns:p14="http://schemas.microsoft.com/office/powerpoint/2010/main" val="18275560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E13414B1-1598-D148-A343-C1B5F2A0240D}" type="slidenum">
              <a:rPr lang="en-US"/>
              <a:pPr/>
              <a:t>‹#›</a:t>
            </a:fld>
            <a:endParaRPr lang="en-US"/>
          </a:p>
        </p:txBody>
      </p:sp>
    </p:spTree>
    <p:extLst>
      <p:ext uri="{BB962C8B-B14F-4D97-AF65-F5344CB8AC3E}">
        <p14:creationId xmlns:p14="http://schemas.microsoft.com/office/powerpoint/2010/main" val="11340751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F647BED7-F307-8E4B-812A-B4C141892412}" type="slidenum">
              <a:rPr lang="en-US"/>
              <a:pPr/>
              <a:t>‹#›</a:t>
            </a:fld>
            <a:endParaRPr lang="en-US"/>
          </a:p>
        </p:txBody>
      </p:sp>
    </p:spTree>
    <p:extLst>
      <p:ext uri="{BB962C8B-B14F-4D97-AF65-F5344CB8AC3E}">
        <p14:creationId xmlns:p14="http://schemas.microsoft.com/office/powerpoint/2010/main" val="3882685102"/>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theme" Target="../theme/theme1.xml"/><Relationship Id="rId17" Type="http://schemas.openxmlformats.org/officeDocument/2006/relationships/image" Target="../media/image1.png"/><Relationship Id="rId18" Type="http://schemas.openxmlformats.org/officeDocument/2006/relationships/image" Target="../media/image2.png"/><Relationship Id="rId19"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6.xml"/><Relationship Id="rId12" Type="http://schemas.openxmlformats.org/officeDocument/2006/relationships/theme" Target="../theme/theme2.xml"/><Relationship Id="rId1" Type="http://schemas.openxmlformats.org/officeDocument/2006/relationships/slideLayout" Target="../slideLayouts/slideLayout16.xml"/><Relationship Id="rId2" Type="http://schemas.openxmlformats.org/officeDocument/2006/relationships/slideLayout" Target="../slideLayouts/slideLayout17.xml"/><Relationship Id="rId3" Type="http://schemas.openxmlformats.org/officeDocument/2006/relationships/slideLayout" Target="../slideLayouts/slideLayout18.xml"/><Relationship Id="rId4" Type="http://schemas.openxmlformats.org/officeDocument/2006/relationships/slideLayout" Target="../slideLayouts/slideLayout19.xml"/><Relationship Id="rId5" Type="http://schemas.openxmlformats.org/officeDocument/2006/relationships/slideLayout" Target="../slideLayouts/slideLayout20.xml"/><Relationship Id="rId6" Type="http://schemas.openxmlformats.org/officeDocument/2006/relationships/slideLayout" Target="../slideLayouts/slideLayout21.xml"/><Relationship Id="rId7" Type="http://schemas.openxmlformats.org/officeDocument/2006/relationships/slideLayout" Target="../slideLayouts/slideLayout22.xml"/><Relationship Id="rId8" Type="http://schemas.openxmlformats.org/officeDocument/2006/relationships/slideLayout" Target="../slideLayouts/slideLayout23.xml"/><Relationship Id="rId9" Type="http://schemas.openxmlformats.org/officeDocument/2006/relationships/slideLayout" Target="../slideLayouts/slideLayout24.xml"/><Relationship Id="rId10"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7.xml"/><Relationship Id="rId12" Type="http://schemas.openxmlformats.org/officeDocument/2006/relationships/theme" Target="../theme/theme3.xml"/><Relationship Id="rId1" Type="http://schemas.openxmlformats.org/officeDocument/2006/relationships/slideLayout" Target="../slideLayouts/slideLayout27.xml"/><Relationship Id="rId2" Type="http://schemas.openxmlformats.org/officeDocument/2006/relationships/slideLayout" Target="../slideLayouts/slideLayout28.xml"/><Relationship Id="rId3" Type="http://schemas.openxmlformats.org/officeDocument/2006/relationships/slideLayout" Target="../slideLayouts/slideLayout29.xml"/><Relationship Id="rId4" Type="http://schemas.openxmlformats.org/officeDocument/2006/relationships/slideLayout" Target="../slideLayouts/slideLayout30.xml"/><Relationship Id="rId5" Type="http://schemas.openxmlformats.org/officeDocument/2006/relationships/slideLayout" Target="../slideLayouts/slideLayout31.xml"/><Relationship Id="rId6" Type="http://schemas.openxmlformats.org/officeDocument/2006/relationships/slideLayout" Target="../slideLayouts/slideLayout32.xml"/><Relationship Id="rId7" Type="http://schemas.openxmlformats.org/officeDocument/2006/relationships/slideLayout" Target="../slideLayouts/slideLayout33.xml"/><Relationship Id="rId8" Type="http://schemas.openxmlformats.org/officeDocument/2006/relationships/slideLayout" Target="../slideLayouts/slideLayout34.xml"/><Relationship Id="rId9" Type="http://schemas.openxmlformats.org/officeDocument/2006/relationships/slideLayout" Target="../slideLayouts/slideLayout35.xml"/><Relationship Id="rId10"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grayWhite">
      <p:bgPr>
        <a:solidFill>
          <a:schemeClr val="bg1"/>
        </a:solidFill>
        <a:effectLst/>
      </p:bgPr>
    </p:bg>
    <p:spTree>
      <p:nvGrpSpPr>
        <p:cNvPr id="1" name=""/>
        <p:cNvGrpSpPr/>
        <p:nvPr/>
      </p:nvGrpSpPr>
      <p:grpSpPr>
        <a:xfrm>
          <a:off x="0" y="0"/>
          <a:ext cx="0" cy="0"/>
          <a:chOff x="0" y="0"/>
          <a:chExt cx="0" cy="0"/>
        </a:xfrm>
      </p:grpSpPr>
      <p:grpSp>
        <p:nvGrpSpPr>
          <p:cNvPr id="23608" name="Group 56"/>
          <p:cNvGrpSpPr>
            <a:grpSpLocks/>
          </p:cNvGrpSpPr>
          <p:nvPr/>
        </p:nvGrpSpPr>
        <p:grpSpPr bwMode="auto">
          <a:xfrm>
            <a:off x="0" y="-12700"/>
            <a:ext cx="9156700" cy="6870700"/>
            <a:chOff x="0" y="-8"/>
            <a:chExt cx="5768" cy="4328"/>
          </a:xfrm>
        </p:grpSpPr>
        <p:sp>
          <p:nvSpPr>
            <p:cNvPr id="23606" name="Rectangle 54"/>
            <p:cNvSpPr>
              <a:spLocks noChangeArrowheads="1"/>
            </p:cNvSpPr>
            <p:nvPr/>
          </p:nvSpPr>
          <p:spPr bwMode="auto">
            <a:xfrm>
              <a:off x="0" y="624"/>
              <a:ext cx="5760" cy="369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3602" name="Rectangle 50"/>
            <p:cNvSpPr>
              <a:spLocks noChangeArrowheads="1"/>
            </p:cNvSpPr>
            <p:nvPr/>
          </p:nvSpPr>
          <p:spPr bwMode="auto">
            <a:xfrm>
              <a:off x="0" y="0"/>
              <a:ext cx="5760" cy="624"/>
            </a:xfrm>
            <a:prstGeom prst="rect">
              <a:avLst/>
            </a:prstGeom>
            <a:gradFill rotWithShape="0">
              <a:gsLst>
                <a:gs pos="0">
                  <a:schemeClr val="bg2"/>
                </a:gs>
                <a:gs pos="100000">
                  <a:schemeClr val="bg1"/>
                </a:gs>
              </a:gsLst>
              <a:lin ang="5400000" scaled="1"/>
            </a:gradFill>
            <a:ln>
              <a:noFill/>
            </a:ln>
            <a:effectLst/>
            <a:extLst>
              <a:ext uri="{91240B29-F687-4f45-9708-019B960494DF}">
                <a14:hiddenLine xmlns:a14="http://schemas.microsoft.com/office/drawing/2010/main" w="9525">
                  <a:solidFill>
                    <a:schemeClr val="folHlink"/>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3555" name="Freeform 3"/>
            <p:cNvSpPr>
              <a:spLocks/>
            </p:cNvSpPr>
            <p:nvPr/>
          </p:nvSpPr>
          <p:spPr bwMode="hidden">
            <a:xfrm>
              <a:off x="0" y="-8"/>
              <a:ext cx="3640" cy="1434"/>
            </a:xfrm>
            <a:custGeom>
              <a:avLst/>
              <a:gdLst>
                <a:gd name="T0" fmla="*/ 0 w 3640"/>
                <a:gd name="T1" fmla="*/ 1152 h 1434"/>
                <a:gd name="T2" fmla="*/ 672 w 3640"/>
                <a:gd name="T3" fmla="*/ 1392 h 1434"/>
                <a:gd name="T4" fmla="*/ 912 w 3640"/>
                <a:gd name="T5" fmla="*/ 1152 h 1434"/>
                <a:gd name="T6" fmla="*/ 864 w 3640"/>
                <a:gd name="T7" fmla="*/ 816 h 1434"/>
                <a:gd name="T8" fmla="*/ 1170 w 3640"/>
                <a:gd name="T9" fmla="*/ 588 h 1434"/>
                <a:gd name="T10" fmla="*/ 1692 w 3640"/>
                <a:gd name="T11" fmla="*/ 546 h 1434"/>
                <a:gd name="T12" fmla="*/ 2112 w 3640"/>
                <a:gd name="T13" fmla="*/ 576 h 1434"/>
                <a:gd name="T14" fmla="*/ 2208 w 3640"/>
                <a:gd name="T15" fmla="*/ 384 h 1434"/>
                <a:gd name="T16" fmla="*/ 2184 w 3640"/>
                <a:gd name="T17" fmla="*/ 138 h 1434"/>
                <a:gd name="T18" fmla="*/ 2640 w 3640"/>
                <a:gd name="T19" fmla="*/ 144 h 1434"/>
                <a:gd name="T20" fmla="*/ 3024 w 3640"/>
                <a:gd name="T21" fmla="*/ 432 h 1434"/>
                <a:gd name="T22" fmla="*/ 3552 w 3640"/>
                <a:gd name="T23" fmla="*/ 192 h 1434"/>
                <a:gd name="T24" fmla="*/ 3552 w 3640"/>
                <a:gd name="T25" fmla="*/ 0 h 14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40" h="1434">
                  <a:moveTo>
                    <a:pt x="0" y="1152"/>
                  </a:moveTo>
                  <a:cubicBezTo>
                    <a:pt x="112" y="1192"/>
                    <a:pt x="204" y="1434"/>
                    <a:pt x="672" y="1392"/>
                  </a:cubicBezTo>
                  <a:cubicBezTo>
                    <a:pt x="824" y="1392"/>
                    <a:pt x="880" y="1248"/>
                    <a:pt x="912" y="1152"/>
                  </a:cubicBezTo>
                  <a:cubicBezTo>
                    <a:pt x="944" y="1056"/>
                    <a:pt x="821" y="910"/>
                    <a:pt x="864" y="816"/>
                  </a:cubicBezTo>
                  <a:cubicBezTo>
                    <a:pt x="864" y="552"/>
                    <a:pt x="1044" y="582"/>
                    <a:pt x="1170" y="588"/>
                  </a:cubicBezTo>
                  <a:cubicBezTo>
                    <a:pt x="1386" y="666"/>
                    <a:pt x="1535" y="548"/>
                    <a:pt x="1692" y="546"/>
                  </a:cubicBezTo>
                  <a:cubicBezTo>
                    <a:pt x="1849" y="544"/>
                    <a:pt x="1944" y="648"/>
                    <a:pt x="2112" y="576"/>
                  </a:cubicBezTo>
                  <a:cubicBezTo>
                    <a:pt x="2250" y="510"/>
                    <a:pt x="2200" y="448"/>
                    <a:pt x="2208" y="384"/>
                  </a:cubicBezTo>
                  <a:cubicBezTo>
                    <a:pt x="2220" y="311"/>
                    <a:pt x="2040" y="198"/>
                    <a:pt x="2184" y="138"/>
                  </a:cubicBezTo>
                  <a:cubicBezTo>
                    <a:pt x="2346" y="60"/>
                    <a:pt x="2500" y="95"/>
                    <a:pt x="2640" y="144"/>
                  </a:cubicBezTo>
                  <a:cubicBezTo>
                    <a:pt x="2780" y="193"/>
                    <a:pt x="2872" y="424"/>
                    <a:pt x="3024" y="432"/>
                  </a:cubicBezTo>
                  <a:cubicBezTo>
                    <a:pt x="3176" y="440"/>
                    <a:pt x="3464" y="264"/>
                    <a:pt x="3552" y="192"/>
                  </a:cubicBezTo>
                  <a:cubicBezTo>
                    <a:pt x="3640" y="120"/>
                    <a:pt x="3552" y="40"/>
                    <a:pt x="3552" y="0"/>
                  </a:cubicBezTo>
                </a:path>
              </a:pathLst>
            </a:custGeom>
            <a:noFill/>
            <a:ln w="9525" cap="flat" cmpd="sng">
              <a:solidFill>
                <a:schemeClr val="accent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nchor="ctr"/>
            <a:lstStyle/>
            <a:p>
              <a:endParaRPr lang="en-US"/>
            </a:p>
          </p:txBody>
        </p:sp>
        <p:sp>
          <p:nvSpPr>
            <p:cNvPr id="23556" name="Freeform 4"/>
            <p:cNvSpPr>
              <a:spLocks/>
            </p:cNvSpPr>
            <p:nvPr/>
          </p:nvSpPr>
          <p:spPr bwMode="hidden">
            <a:xfrm>
              <a:off x="0" y="-8"/>
              <a:ext cx="1996" cy="1240"/>
            </a:xfrm>
            <a:custGeom>
              <a:avLst/>
              <a:gdLst>
                <a:gd name="T0" fmla="*/ 0 w 1996"/>
                <a:gd name="T1" fmla="*/ 960 h 1240"/>
                <a:gd name="T2" fmla="*/ 336 w 1996"/>
                <a:gd name="T3" fmla="*/ 1200 h 1240"/>
                <a:gd name="T4" fmla="*/ 576 w 1996"/>
                <a:gd name="T5" fmla="*/ 1200 h 1240"/>
                <a:gd name="T6" fmla="*/ 696 w 1996"/>
                <a:gd name="T7" fmla="*/ 972 h 1240"/>
                <a:gd name="T8" fmla="*/ 636 w 1996"/>
                <a:gd name="T9" fmla="*/ 462 h 1240"/>
                <a:gd name="T10" fmla="*/ 816 w 1996"/>
                <a:gd name="T11" fmla="*/ 276 h 1240"/>
                <a:gd name="T12" fmla="*/ 1392 w 1996"/>
                <a:gd name="T13" fmla="*/ 432 h 1240"/>
                <a:gd name="T14" fmla="*/ 1740 w 1996"/>
                <a:gd name="T15" fmla="*/ 390 h 1240"/>
                <a:gd name="T16" fmla="*/ 1974 w 1996"/>
                <a:gd name="T17" fmla="*/ 348 h 1240"/>
                <a:gd name="T18" fmla="*/ 1872 w 1996"/>
                <a:gd name="T19" fmla="*/ 0 h 1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96" h="1240">
                  <a:moveTo>
                    <a:pt x="0" y="960"/>
                  </a:moveTo>
                  <a:cubicBezTo>
                    <a:pt x="56" y="1000"/>
                    <a:pt x="240" y="1160"/>
                    <a:pt x="336" y="1200"/>
                  </a:cubicBezTo>
                  <a:cubicBezTo>
                    <a:pt x="432" y="1240"/>
                    <a:pt x="516" y="1238"/>
                    <a:pt x="576" y="1200"/>
                  </a:cubicBezTo>
                  <a:cubicBezTo>
                    <a:pt x="636" y="1162"/>
                    <a:pt x="686" y="1095"/>
                    <a:pt x="696" y="972"/>
                  </a:cubicBezTo>
                  <a:cubicBezTo>
                    <a:pt x="706" y="849"/>
                    <a:pt x="616" y="578"/>
                    <a:pt x="636" y="462"/>
                  </a:cubicBezTo>
                  <a:cubicBezTo>
                    <a:pt x="656" y="346"/>
                    <a:pt x="690" y="281"/>
                    <a:pt x="816" y="276"/>
                  </a:cubicBezTo>
                  <a:cubicBezTo>
                    <a:pt x="942" y="271"/>
                    <a:pt x="1238" y="413"/>
                    <a:pt x="1392" y="432"/>
                  </a:cubicBezTo>
                  <a:cubicBezTo>
                    <a:pt x="1546" y="451"/>
                    <a:pt x="1643" y="404"/>
                    <a:pt x="1740" y="390"/>
                  </a:cubicBezTo>
                  <a:cubicBezTo>
                    <a:pt x="1837" y="376"/>
                    <a:pt x="1952" y="413"/>
                    <a:pt x="1974" y="348"/>
                  </a:cubicBezTo>
                  <a:cubicBezTo>
                    <a:pt x="1996" y="283"/>
                    <a:pt x="1986" y="84"/>
                    <a:pt x="1872" y="0"/>
                  </a:cubicBezTo>
                </a:path>
              </a:pathLst>
            </a:custGeom>
            <a:noFill/>
            <a:ln w="9525" cap="flat" cmpd="sng">
              <a:solidFill>
                <a:schemeClr val="accent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nchor="ctr"/>
            <a:lstStyle/>
            <a:p>
              <a:endParaRPr lang="en-US"/>
            </a:p>
          </p:txBody>
        </p:sp>
        <p:sp>
          <p:nvSpPr>
            <p:cNvPr id="23557" name="Freeform 5"/>
            <p:cNvSpPr>
              <a:spLocks/>
            </p:cNvSpPr>
            <p:nvPr/>
          </p:nvSpPr>
          <p:spPr bwMode="hidden">
            <a:xfrm>
              <a:off x="0" y="-8"/>
              <a:ext cx="1584" cy="1008"/>
            </a:xfrm>
            <a:custGeom>
              <a:avLst/>
              <a:gdLst>
                <a:gd name="T0" fmla="*/ 0 w 1584"/>
                <a:gd name="T1" fmla="*/ 576 h 1008"/>
                <a:gd name="T2" fmla="*/ 336 w 1584"/>
                <a:gd name="T3" fmla="*/ 960 h 1008"/>
                <a:gd name="T4" fmla="*/ 480 w 1584"/>
                <a:gd name="T5" fmla="*/ 864 h 1008"/>
                <a:gd name="T6" fmla="*/ 318 w 1584"/>
                <a:gd name="T7" fmla="*/ 414 h 1008"/>
                <a:gd name="T8" fmla="*/ 780 w 1584"/>
                <a:gd name="T9" fmla="*/ 36 h 1008"/>
                <a:gd name="T10" fmla="*/ 1440 w 1584"/>
                <a:gd name="T11" fmla="*/ 192 h 1008"/>
                <a:gd name="T12" fmla="*/ 1584 w 1584"/>
                <a:gd name="T13" fmla="*/ 0 h 1008"/>
              </a:gdLst>
              <a:ahLst/>
              <a:cxnLst>
                <a:cxn ang="0">
                  <a:pos x="T0" y="T1"/>
                </a:cxn>
                <a:cxn ang="0">
                  <a:pos x="T2" y="T3"/>
                </a:cxn>
                <a:cxn ang="0">
                  <a:pos x="T4" y="T5"/>
                </a:cxn>
                <a:cxn ang="0">
                  <a:pos x="T6" y="T7"/>
                </a:cxn>
                <a:cxn ang="0">
                  <a:pos x="T8" y="T9"/>
                </a:cxn>
                <a:cxn ang="0">
                  <a:pos x="T10" y="T11"/>
                </a:cxn>
                <a:cxn ang="0">
                  <a:pos x="T12" y="T13"/>
                </a:cxn>
              </a:cxnLst>
              <a:rect l="0" t="0" r="r" b="b"/>
              <a:pathLst>
                <a:path w="1584" h="1008">
                  <a:moveTo>
                    <a:pt x="0" y="576"/>
                  </a:moveTo>
                  <a:cubicBezTo>
                    <a:pt x="56" y="640"/>
                    <a:pt x="256" y="912"/>
                    <a:pt x="336" y="960"/>
                  </a:cubicBezTo>
                  <a:cubicBezTo>
                    <a:pt x="416" y="1008"/>
                    <a:pt x="483" y="955"/>
                    <a:pt x="480" y="864"/>
                  </a:cubicBezTo>
                  <a:cubicBezTo>
                    <a:pt x="477" y="773"/>
                    <a:pt x="384" y="618"/>
                    <a:pt x="318" y="414"/>
                  </a:cubicBezTo>
                  <a:cubicBezTo>
                    <a:pt x="156" y="12"/>
                    <a:pt x="528" y="6"/>
                    <a:pt x="780" y="36"/>
                  </a:cubicBezTo>
                  <a:cubicBezTo>
                    <a:pt x="1002" y="66"/>
                    <a:pt x="1306" y="198"/>
                    <a:pt x="1440" y="192"/>
                  </a:cubicBezTo>
                  <a:cubicBezTo>
                    <a:pt x="1574" y="186"/>
                    <a:pt x="1554" y="40"/>
                    <a:pt x="1584" y="0"/>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3558" name="Freeform 6"/>
            <p:cNvSpPr>
              <a:spLocks/>
            </p:cNvSpPr>
            <p:nvPr/>
          </p:nvSpPr>
          <p:spPr bwMode="hidden">
            <a:xfrm>
              <a:off x="856" y="144"/>
              <a:ext cx="3752" cy="1816"/>
            </a:xfrm>
            <a:custGeom>
              <a:avLst/>
              <a:gdLst>
                <a:gd name="T0" fmla="*/ 248 w 3752"/>
                <a:gd name="T1" fmla="*/ 1000 h 1816"/>
                <a:gd name="T2" fmla="*/ 200 w 3752"/>
                <a:gd name="T3" fmla="*/ 760 h 1816"/>
                <a:gd name="T4" fmla="*/ 248 w 3752"/>
                <a:gd name="T5" fmla="*/ 664 h 1816"/>
                <a:gd name="T6" fmla="*/ 584 w 3752"/>
                <a:gd name="T7" fmla="*/ 616 h 1816"/>
                <a:gd name="T8" fmla="*/ 1304 w 3752"/>
                <a:gd name="T9" fmla="*/ 664 h 1816"/>
                <a:gd name="T10" fmla="*/ 1640 w 3752"/>
                <a:gd name="T11" fmla="*/ 424 h 1816"/>
                <a:gd name="T12" fmla="*/ 1976 w 3752"/>
                <a:gd name="T13" fmla="*/ 472 h 1816"/>
                <a:gd name="T14" fmla="*/ 2600 w 3752"/>
                <a:gd name="T15" fmla="*/ 424 h 1816"/>
                <a:gd name="T16" fmla="*/ 3128 w 3752"/>
                <a:gd name="T17" fmla="*/ 88 h 1816"/>
                <a:gd name="T18" fmla="*/ 3560 w 3752"/>
                <a:gd name="T19" fmla="*/ 40 h 1816"/>
                <a:gd name="T20" fmla="*/ 3656 w 3752"/>
                <a:gd name="T21" fmla="*/ 328 h 1816"/>
                <a:gd name="T22" fmla="*/ 2984 w 3752"/>
                <a:gd name="T23" fmla="*/ 760 h 1816"/>
                <a:gd name="T24" fmla="*/ 2456 w 3752"/>
                <a:gd name="T25" fmla="*/ 952 h 1816"/>
                <a:gd name="T26" fmla="*/ 1976 w 3752"/>
                <a:gd name="T27" fmla="*/ 1432 h 1816"/>
                <a:gd name="T28" fmla="*/ 1400 w 3752"/>
                <a:gd name="T29" fmla="*/ 1768 h 1816"/>
                <a:gd name="T30" fmla="*/ 968 w 3752"/>
                <a:gd name="T31" fmla="*/ 1720 h 1816"/>
                <a:gd name="T32" fmla="*/ 296 w 3752"/>
                <a:gd name="T33" fmla="*/ 1768 h 1816"/>
                <a:gd name="T34" fmla="*/ 8 w 3752"/>
                <a:gd name="T35" fmla="*/ 1432 h 1816"/>
                <a:gd name="T36" fmla="*/ 248 w 3752"/>
                <a:gd name="T37" fmla="*/ 1000 h 18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752" h="1816">
                  <a:moveTo>
                    <a:pt x="248" y="1000"/>
                  </a:moveTo>
                  <a:cubicBezTo>
                    <a:pt x="280" y="888"/>
                    <a:pt x="200" y="816"/>
                    <a:pt x="200" y="760"/>
                  </a:cubicBezTo>
                  <a:cubicBezTo>
                    <a:pt x="200" y="704"/>
                    <a:pt x="184" y="688"/>
                    <a:pt x="248" y="664"/>
                  </a:cubicBezTo>
                  <a:cubicBezTo>
                    <a:pt x="312" y="640"/>
                    <a:pt x="408" y="616"/>
                    <a:pt x="584" y="616"/>
                  </a:cubicBezTo>
                  <a:cubicBezTo>
                    <a:pt x="760" y="616"/>
                    <a:pt x="1128" y="696"/>
                    <a:pt x="1304" y="664"/>
                  </a:cubicBezTo>
                  <a:cubicBezTo>
                    <a:pt x="1480" y="632"/>
                    <a:pt x="1528" y="456"/>
                    <a:pt x="1640" y="424"/>
                  </a:cubicBezTo>
                  <a:cubicBezTo>
                    <a:pt x="1752" y="392"/>
                    <a:pt x="1816" y="472"/>
                    <a:pt x="1976" y="472"/>
                  </a:cubicBezTo>
                  <a:cubicBezTo>
                    <a:pt x="2136" y="472"/>
                    <a:pt x="2408" y="488"/>
                    <a:pt x="2600" y="424"/>
                  </a:cubicBezTo>
                  <a:cubicBezTo>
                    <a:pt x="2792" y="360"/>
                    <a:pt x="2968" y="152"/>
                    <a:pt x="3128" y="88"/>
                  </a:cubicBezTo>
                  <a:cubicBezTo>
                    <a:pt x="3288" y="24"/>
                    <a:pt x="3472" y="0"/>
                    <a:pt x="3560" y="40"/>
                  </a:cubicBezTo>
                  <a:cubicBezTo>
                    <a:pt x="3648" y="80"/>
                    <a:pt x="3752" y="208"/>
                    <a:pt x="3656" y="328"/>
                  </a:cubicBezTo>
                  <a:cubicBezTo>
                    <a:pt x="3560" y="448"/>
                    <a:pt x="3184" y="656"/>
                    <a:pt x="2984" y="760"/>
                  </a:cubicBezTo>
                  <a:cubicBezTo>
                    <a:pt x="2784" y="864"/>
                    <a:pt x="2624" y="840"/>
                    <a:pt x="2456" y="952"/>
                  </a:cubicBezTo>
                  <a:cubicBezTo>
                    <a:pt x="2288" y="1064"/>
                    <a:pt x="2152" y="1296"/>
                    <a:pt x="1976" y="1432"/>
                  </a:cubicBezTo>
                  <a:cubicBezTo>
                    <a:pt x="1800" y="1568"/>
                    <a:pt x="1568" y="1720"/>
                    <a:pt x="1400" y="1768"/>
                  </a:cubicBezTo>
                  <a:cubicBezTo>
                    <a:pt x="1232" y="1816"/>
                    <a:pt x="1152" y="1720"/>
                    <a:pt x="968" y="1720"/>
                  </a:cubicBezTo>
                  <a:cubicBezTo>
                    <a:pt x="784" y="1720"/>
                    <a:pt x="456" y="1816"/>
                    <a:pt x="296" y="1768"/>
                  </a:cubicBezTo>
                  <a:cubicBezTo>
                    <a:pt x="136" y="1720"/>
                    <a:pt x="16" y="1560"/>
                    <a:pt x="8" y="1432"/>
                  </a:cubicBezTo>
                  <a:cubicBezTo>
                    <a:pt x="0" y="1304"/>
                    <a:pt x="216" y="1112"/>
                    <a:pt x="248" y="1000"/>
                  </a:cubicBezTo>
                  <a:close/>
                </a:path>
              </a:pathLst>
            </a:custGeom>
            <a:noFill/>
            <a:ln w="9525" cap="flat" cmpd="sng">
              <a:solidFill>
                <a:schemeClr val="accent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nchor="ctr"/>
            <a:lstStyle/>
            <a:p>
              <a:endParaRPr lang="en-US"/>
            </a:p>
          </p:txBody>
        </p:sp>
        <p:sp>
          <p:nvSpPr>
            <p:cNvPr id="23559" name="Freeform 7"/>
            <p:cNvSpPr>
              <a:spLocks/>
            </p:cNvSpPr>
            <p:nvPr/>
          </p:nvSpPr>
          <p:spPr bwMode="hidden">
            <a:xfrm>
              <a:off x="972" y="688"/>
              <a:ext cx="2580" cy="1140"/>
            </a:xfrm>
            <a:custGeom>
              <a:avLst/>
              <a:gdLst>
                <a:gd name="T0" fmla="*/ 36 w 2580"/>
                <a:gd name="T1" fmla="*/ 792 h 1140"/>
                <a:gd name="T2" fmla="*/ 228 w 2580"/>
                <a:gd name="T3" fmla="*/ 456 h 1140"/>
                <a:gd name="T4" fmla="*/ 324 w 2580"/>
                <a:gd name="T5" fmla="*/ 264 h 1140"/>
                <a:gd name="T6" fmla="*/ 612 w 2580"/>
                <a:gd name="T7" fmla="*/ 216 h 1140"/>
                <a:gd name="T8" fmla="*/ 1092 w 2580"/>
                <a:gd name="T9" fmla="*/ 312 h 1140"/>
                <a:gd name="T10" fmla="*/ 1536 w 2580"/>
                <a:gd name="T11" fmla="*/ 60 h 1140"/>
                <a:gd name="T12" fmla="*/ 2388 w 2580"/>
                <a:gd name="T13" fmla="*/ 120 h 1140"/>
                <a:gd name="T14" fmla="*/ 2328 w 2580"/>
                <a:gd name="T15" fmla="*/ 288 h 1140"/>
                <a:gd name="T16" fmla="*/ 2028 w 2580"/>
                <a:gd name="T17" fmla="*/ 612 h 1140"/>
                <a:gd name="T18" fmla="*/ 1428 w 2580"/>
                <a:gd name="T19" fmla="*/ 1032 h 1140"/>
                <a:gd name="T20" fmla="*/ 1140 w 2580"/>
                <a:gd name="T21" fmla="*/ 1080 h 1140"/>
                <a:gd name="T22" fmla="*/ 324 w 2580"/>
                <a:gd name="T23" fmla="*/ 1032 h 1140"/>
                <a:gd name="T24" fmla="*/ 36 w 2580"/>
                <a:gd name="T25" fmla="*/ 792 h 1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80" h="1140">
                  <a:moveTo>
                    <a:pt x="36" y="792"/>
                  </a:moveTo>
                  <a:cubicBezTo>
                    <a:pt x="66" y="666"/>
                    <a:pt x="180" y="544"/>
                    <a:pt x="228" y="456"/>
                  </a:cubicBezTo>
                  <a:cubicBezTo>
                    <a:pt x="276" y="368"/>
                    <a:pt x="260" y="304"/>
                    <a:pt x="324" y="264"/>
                  </a:cubicBezTo>
                  <a:cubicBezTo>
                    <a:pt x="388" y="224"/>
                    <a:pt x="484" y="208"/>
                    <a:pt x="612" y="216"/>
                  </a:cubicBezTo>
                  <a:cubicBezTo>
                    <a:pt x="740" y="224"/>
                    <a:pt x="828" y="330"/>
                    <a:pt x="1092" y="312"/>
                  </a:cubicBezTo>
                  <a:cubicBezTo>
                    <a:pt x="1422" y="270"/>
                    <a:pt x="1416" y="0"/>
                    <a:pt x="1536" y="60"/>
                  </a:cubicBezTo>
                  <a:cubicBezTo>
                    <a:pt x="1782" y="204"/>
                    <a:pt x="2256" y="82"/>
                    <a:pt x="2388" y="120"/>
                  </a:cubicBezTo>
                  <a:cubicBezTo>
                    <a:pt x="2520" y="158"/>
                    <a:pt x="2580" y="198"/>
                    <a:pt x="2328" y="288"/>
                  </a:cubicBezTo>
                  <a:cubicBezTo>
                    <a:pt x="2094" y="378"/>
                    <a:pt x="2178" y="488"/>
                    <a:pt x="2028" y="612"/>
                  </a:cubicBezTo>
                  <a:cubicBezTo>
                    <a:pt x="1878" y="736"/>
                    <a:pt x="1576" y="954"/>
                    <a:pt x="1428" y="1032"/>
                  </a:cubicBezTo>
                  <a:cubicBezTo>
                    <a:pt x="1292" y="1112"/>
                    <a:pt x="1218" y="1140"/>
                    <a:pt x="1140" y="1080"/>
                  </a:cubicBezTo>
                  <a:cubicBezTo>
                    <a:pt x="918" y="960"/>
                    <a:pt x="508" y="1080"/>
                    <a:pt x="324" y="1032"/>
                  </a:cubicBezTo>
                  <a:cubicBezTo>
                    <a:pt x="140" y="984"/>
                    <a:pt x="0" y="918"/>
                    <a:pt x="36" y="792"/>
                  </a:cubicBezTo>
                  <a:close/>
                </a:path>
              </a:pathLst>
            </a:custGeom>
            <a:noFill/>
            <a:ln w="9525" cap="flat" cmpd="sng">
              <a:solidFill>
                <a:schemeClr val="accent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nchor="ctr"/>
            <a:lstStyle/>
            <a:p>
              <a:endParaRPr lang="en-US"/>
            </a:p>
          </p:txBody>
        </p:sp>
        <p:sp>
          <p:nvSpPr>
            <p:cNvPr id="23560" name="Freeform 8"/>
            <p:cNvSpPr>
              <a:spLocks/>
            </p:cNvSpPr>
            <p:nvPr/>
          </p:nvSpPr>
          <p:spPr bwMode="hidden">
            <a:xfrm>
              <a:off x="1170" y="910"/>
              <a:ext cx="1758" cy="696"/>
            </a:xfrm>
            <a:custGeom>
              <a:avLst/>
              <a:gdLst>
                <a:gd name="T0" fmla="*/ 60 w 1758"/>
                <a:gd name="T1" fmla="*/ 594 h 696"/>
                <a:gd name="T2" fmla="*/ 126 w 1758"/>
                <a:gd name="T3" fmla="*/ 234 h 696"/>
                <a:gd name="T4" fmla="*/ 1182 w 1758"/>
                <a:gd name="T5" fmla="*/ 234 h 696"/>
                <a:gd name="T6" fmla="*/ 1518 w 1758"/>
                <a:gd name="T7" fmla="*/ 90 h 696"/>
                <a:gd name="T8" fmla="*/ 1710 w 1758"/>
                <a:gd name="T9" fmla="*/ 138 h 696"/>
                <a:gd name="T10" fmla="*/ 1230 w 1758"/>
                <a:gd name="T11" fmla="*/ 522 h 696"/>
                <a:gd name="T12" fmla="*/ 750 w 1758"/>
                <a:gd name="T13" fmla="*/ 666 h 696"/>
                <a:gd name="T14" fmla="*/ 60 w 1758"/>
                <a:gd name="T15" fmla="*/ 594 h 69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58" h="696">
                  <a:moveTo>
                    <a:pt x="60" y="594"/>
                  </a:moveTo>
                  <a:cubicBezTo>
                    <a:pt x="0" y="462"/>
                    <a:pt x="48" y="306"/>
                    <a:pt x="126" y="234"/>
                  </a:cubicBezTo>
                  <a:cubicBezTo>
                    <a:pt x="390" y="30"/>
                    <a:pt x="654" y="378"/>
                    <a:pt x="1182" y="234"/>
                  </a:cubicBezTo>
                  <a:cubicBezTo>
                    <a:pt x="1414" y="210"/>
                    <a:pt x="1284" y="132"/>
                    <a:pt x="1518" y="90"/>
                  </a:cubicBezTo>
                  <a:cubicBezTo>
                    <a:pt x="1680" y="0"/>
                    <a:pt x="1758" y="66"/>
                    <a:pt x="1710" y="138"/>
                  </a:cubicBezTo>
                  <a:cubicBezTo>
                    <a:pt x="1662" y="210"/>
                    <a:pt x="1290" y="372"/>
                    <a:pt x="1230" y="522"/>
                  </a:cubicBezTo>
                  <a:cubicBezTo>
                    <a:pt x="1134" y="696"/>
                    <a:pt x="945" y="654"/>
                    <a:pt x="750" y="666"/>
                  </a:cubicBezTo>
                  <a:cubicBezTo>
                    <a:pt x="555" y="678"/>
                    <a:pt x="164" y="666"/>
                    <a:pt x="60" y="594"/>
                  </a:cubicBezTo>
                  <a:close/>
                </a:path>
              </a:pathLst>
            </a:custGeom>
            <a:noFill/>
            <a:ln w="9525" cap="flat" cmpd="sng">
              <a:solidFill>
                <a:schemeClr val="accent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nchor="ctr"/>
            <a:lstStyle/>
            <a:p>
              <a:endParaRPr lang="en-US"/>
            </a:p>
          </p:txBody>
        </p:sp>
        <p:sp>
          <p:nvSpPr>
            <p:cNvPr id="23561" name="Freeform 9"/>
            <p:cNvSpPr>
              <a:spLocks/>
            </p:cNvSpPr>
            <p:nvPr/>
          </p:nvSpPr>
          <p:spPr bwMode="hidden">
            <a:xfrm rot="-299203">
              <a:off x="1296" y="1240"/>
              <a:ext cx="928" cy="192"/>
            </a:xfrm>
            <a:custGeom>
              <a:avLst/>
              <a:gdLst>
                <a:gd name="T0" fmla="*/ 104 w 928"/>
                <a:gd name="T1" fmla="*/ 96 h 192"/>
                <a:gd name="T2" fmla="*/ 152 w 928"/>
                <a:gd name="T3" fmla="*/ 0 h 192"/>
                <a:gd name="T4" fmla="*/ 728 w 928"/>
                <a:gd name="T5" fmla="*/ 96 h 192"/>
                <a:gd name="T6" fmla="*/ 920 w 928"/>
                <a:gd name="T7" fmla="*/ 96 h 192"/>
                <a:gd name="T8" fmla="*/ 776 w 928"/>
                <a:gd name="T9" fmla="*/ 192 h 192"/>
                <a:gd name="T10" fmla="*/ 104 w 928"/>
                <a:gd name="T11" fmla="*/ 96 h 192"/>
              </a:gdLst>
              <a:ahLst/>
              <a:cxnLst>
                <a:cxn ang="0">
                  <a:pos x="T0" y="T1"/>
                </a:cxn>
                <a:cxn ang="0">
                  <a:pos x="T2" y="T3"/>
                </a:cxn>
                <a:cxn ang="0">
                  <a:pos x="T4" y="T5"/>
                </a:cxn>
                <a:cxn ang="0">
                  <a:pos x="T6" y="T7"/>
                </a:cxn>
                <a:cxn ang="0">
                  <a:pos x="T8" y="T9"/>
                </a:cxn>
                <a:cxn ang="0">
                  <a:pos x="T10" y="T11"/>
                </a:cxn>
              </a:cxnLst>
              <a:rect l="0" t="0" r="r" b="b"/>
              <a:pathLst>
                <a:path w="928" h="192">
                  <a:moveTo>
                    <a:pt x="104" y="96"/>
                  </a:moveTo>
                  <a:cubicBezTo>
                    <a:pt x="0" y="64"/>
                    <a:pt x="48" y="0"/>
                    <a:pt x="152" y="0"/>
                  </a:cubicBezTo>
                  <a:cubicBezTo>
                    <a:pt x="256" y="0"/>
                    <a:pt x="600" y="80"/>
                    <a:pt x="728" y="96"/>
                  </a:cubicBezTo>
                  <a:cubicBezTo>
                    <a:pt x="856" y="112"/>
                    <a:pt x="912" y="80"/>
                    <a:pt x="920" y="96"/>
                  </a:cubicBezTo>
                  <a:cubicBezTo>
                    <a:pt x="928" y="112"/>
                    <a:pt x="912" y="192"/>
                    <a:pt x="776" y="192"/>
                  </a:cubicBezTo>
                  <a:cubicBezTo>
                    <a:pt x="640" y="192"/>
                    <a:pt x="208" y="128"/>
                    <a:pt x="104" y="96"/>
                  </a:cubicBezTo>
                  <a:close/>
                </a:path>
              </a:pathLst>
            </a:custGeom>
            <a:noFill/>
            <a:ln w="9525" cap="flat" cmpd="sng">
              <a:solidFill>
                <a:schemeClr val="accent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nchor="ctr"/>
            <a:lstStyle/>
            <a:p>
              <a:endParaRPr lang="en-US"/>
            </a:p>
          </p:txBody>
        </p:sp>
        <p:sp>
          <p:nvSpPr>
            <p:cNvPr id="23562" name="Freeform 10"/>
            <p:cNvSpPr>
              <a:spLocks/>
            </p:cNvSpPr>
            <p:nvPr/>
          </p:nvSpPr>
          <p:spPr bwMode="hidden">
            <a:xfrm>
              <a:off x="0" y="1584"/>
              <a:ext cx="5754" cy="2280"/>
            </a:xfrm>
            <a:custGeom>
              <a:avLst/>
              <a:gdLst>
                <a:gd name="T0" fmla="*/ 0 w 5754"/>
                <a:gd name="T1" fmla="*/ 40 h 2280"/>
                <a:gd name="T2" fmla="*/ 336 w 5754"/>
                <a:gd name="T3" fmla="*/ 40 h 2280"/>
                <a:gd name="T4" fmla="*/ 720 w 5754"/>
                <a:gd name="T5" fmla="*/ 280 h 2280"/>
                <a:gd name="T6" fmla="*/ 912 w 5754"/>
                <a:gd name="T7" fmla="*/ 712 h 2280"/>
                <a:gd name="T8" fmla="*/ 864 w 5754"/>
                <a:gd name="T9" fmla="*/ 1240 h 2280"/>
                <a:gd name="T10" fmla="*/ 960 w 5754"/>
                <a:gd name="T11" fmla="*/ 1768 h 2280"/>
                <a:gd name="T12" fmla="*/ 1440 w 5754"/>
                <a:gd name="T13" fmla="*/ 2152 h 2280"/>
                <a:gd name="T14" fmla="*/ 2160 w 5754"/>
                <a:gd name="T15" fmla="*/ 2248 h 2280"/>
                <a:gd name="T16" fmla="*/ 2688 w 5754"/>
                <a:gd name="T17" fmla="*/ 1960 h 2280"/>
                <a:gd name="T18" fmla="*/ 2706 w 5754"/>
                <a:gd name="T19" fmla="*/ 472 h 2280"/>
                <a:gd name="T20" fmla="*/ 3456 w 5754"/>
                <a:gd name="T21" fmla="*/ 424 h 2280"/>
                <a:gd name="T22" fmla="*/ 4416 w 5754"/>
                <a:gd name="T23" fmla="*/ 712 h 2280"/>
                <a:gd name="T24" fmla="*/ 4416 w 5754"/>
                <a:gd name="T25" fmla="*/ 1432 h 2280"/>
                <a:gd name="T26" fmla="*/ 4728 w 5754"/>
                <a:gd name="T27" fmla="*/ 1822 h 2280"/>
                <a:gd name="T28" fmla="*/ 5322 w 5754"/>
                <a:gd name="T29" fmla="*/ 2206 h 2280"/>
                <a:gd name="T30" fmla="*/ 5754 w 5754"/>
                <a:gd name="T31" fmla="*/ 1510 h 2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754" h="2280">
                  <a:moveTo>
                    <a:pt x="0" y="40"/>
                  </a:moveTo>
                  <a:cubicBezTo>
                    <a:pt x="56" y="40"/>
                    <a:pt x="216" y="0"/>
                    <a:pt x="336" y="40"/>
                  </a:cubicBezTo>
                  <a:cubicBezTo>
                    <a:pt x="456" y="80"/>
                    <a:pt x="624" y="168"/>
                    <a:pt x="720" y="280"/>
                  </a:cubicBezTo>
                  <a:cubicBezTo>
                    <a:pt x="816" y="392"/>
                    <a:pt x="888" y="552"/>
                    <a:pt x="912" y="712"/>
                  </a:cubicBezTo>
                  <a:cubicBezTo>
                    <a:pt x="936" y="872"/>
                    <a:pt x="856" y="1064"/>
                    <a:pt x="864" y="1240"/>
                  </a:cubicBezTo>
                  <a:cubicBezTo>
                    <a:pt x="872" y="1416"/>
                    <a:pt x="864" y="1616"/>
                    <a:pt x="960" y="1768"/>
                  </a:cubicBezTo>
                  <a:cubicBezTo>
                    <a:pt x="1056" y="1920"/>
                    <a:pt x="1240" y="2072"/>
                    <a:pt x="1440" y="2152"/>
                  </a:cubicBezTo>
                  <a:cubicBezTo>
                    <a:pt x="1640" y="2232"/>
                    <a:pt x="1952" y="2280"/>
                    <a:pt x="2160" y="2248"/>
                  </a:cubicBezTo>
                  <a:cubicBezTo>
                    <a:pt x="2368" y="2216"/>
                    <a:pt x="2597" y="2256"/>
                    <a:pt x="2688" y="1960"/>
                  </a:cubicBezTo>
                  <a:cubicBezTo>
                    <a:pt x="2779" y="1664"/>
                    <a:pt x="2578" y="728"/>
                    <a:pt x="2706" y="472"/>
                  </a:cubicBezTo>
                  <a:cubicBezTo>
                    <a:pt x="2834" y="216"/>
                    <a:pt x="3171" y="384"/>
                    <a:pt x="3456" y="424"/>
                  </a:cubicBezTo>
                  <a:cubicBezTo>
                    <a:pt x="3741" y="464"/>
                    <a:pt x="4256" y="544"/>
                    <a:pt x="4416" y="712"/>
                  </a:cubicBezTo>
                  <a:cubicBezTo>
                    <a:pt x="4576" y="880"/>
                    <a:pt x="4364" y="1247"/>
                    <a:pt x="4416" y="1432"/>
                  </a:cubicBezTo>
                  <a:cubicBezTo>
                    <a:pt x="4468" y="1617"/>
                    <a:pt x="4577" y="1693"/>
                    <a:pt x="4728" y="1822"/>
                  </a:cubicBezTo>
                  <a:cubicBezTo>
                    <a:pt x="4879" y="1951"/>
                    <a:pt x="5151" y="2258"/>
                    <a:pt x="5322" y="2206"/>
                  </a:cubicBezTo>
                  <a:cubicBezTo>
                    <a:pt x="5493" y="2154"/>
                    <a:pt x="5664" y="1655"/>
                    <a:pt x="5754" y="1510"/>
                  </a:cubicBezTo>
                </a:path>
              </a:pathLst>
            </a:custGeom>
            <a:noFill/>
            <a:ln w="9525" cap="flat" cmpd="sng">
              <a:solidFill>
                <a:schemeClr val="accent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nchor="ctr"/>
            <a:lstStyle/>
            <a:p>
              <a:endParaRPr lang="en-US"/>
            </a:p>
          </p:txBody>
        </p:sp>
        <p:sp>
          <p:nvSpPr>
            <p:cNvPr id="23563" name="Freeform 11"/>
            <p:cNvSpPr>
              <a:spLocks/>
            </p:cNvSpPr>
            <p:nvPr/>
          </p:nvSpPr>
          <p:spPr bwMode="hidden">
            <a:xfrm>
              <a:off x="1056" y="2008"/>
              <a:ext cx="1496" cy="1464"/>
            </a:xfrm>
            <a:custGeom>
              <a:avLst/>
              <a:gdLst>
                <a:gd name="T0" fmla="*/ 408 w 1496"/>
                <a:gd name="T1" fmla="*/ 16 h 1464"/>
                <a:gd name="T2" fmla="*/ 72 w 1496"/>
                <a:gd name="T3" fmla="*/ 304 h 1464"/>
                <a:gd name="T4" fmla="*/ 72 w 1496"/>
                <a:gd name="T5" fmla="*/ 976 h 1464"/>
                <a:gd name="T6" fmla="*/ 504 w 1496"/>
                <a:gd name="T7" fmla="*/ 1360 h 1464"/>
                <a:gd name="T8" fmla="*/ 1128 w 1496"/>
                <a:gd name="T9" fmla="*/ 1408 h 1464"/>
                <a:gd name="T10" fmla="*/ 1464 w 1496"/>
                <a:gd name="T11" fmla="*/ 1024 h 1464"/>
                <a:gd name="T12" fmla="*/ 1320 w 1496"/>
                <a:gd name="T13" fmla="*/ 208 h 1464"/>
                <a:gd name="T14" fmla="*/ 408 w 1496"/>
                <a:gd name="T15" fmla="*/ 16 h 14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96" h="1464">
                  <a:moveTo>
                    <a:pt x="408" y="16"/>
                  </a:moveTo>
                  <a:cubicBezTo>
                    <a:pt x="200" y="32"/>
                    <a:pt x="128" y="144"/>
                    <a:pt x="72" y="304"/>
                  </a:cubicBezTo>
                  <a:cubicBezTo>
                    <a:pt x="16" y="464"/>
                    <a:pt x="0" y="800"/>
                    <a:pt x="72" y="976"/>
                  </a:cubicBezTo>
                  <a:cubicBezTo>
                    <a:pt x="144" y="1152"/>
                    <a:pt x="328" y="1288"/>
                    <a:pt x="504" y="1360"/>
                  </a:cubicBezTo>
                  <a:cubicBezTo>
                    <a:pt x="680" y="1432"/>
                    <a:pt x="968" y="1464"/>
                    <a:pt x="1128" y="1408"/>
                  </a:cubicBezTo>
                  <a:cubicBezTo>
                    <a:pt x="1288" y="1352"/>
                    <a:pt x="1432" y="1224"/>
                    <a:pt x="1464" y="1024"/>
                  </a:cubicBezTo>
                  <a:cubicBezTo>
                    <a:pt x="1496" y="824"/>
                    <a:pt x="1496" y="376"/>
                    <a:pt x="1320" y="208"/>
                  </a:cubicBezTo>
                  <a:cubicBezTo>
                    <a:pt x="1144" y="40"/>
                    <a:pt x="616" y="0"/>
                    <a:pt x="408" y="16"/>
                  </a:cubicBezTo>
                  <a:close/>
                </a:path>
              </a:pathLst>
            </a:custGeom>
            <a:noFill/>
            <a:ln w="9525" cap="flat" cmpd="sng">
              <a:solidFill>
                <a:schemeClr val="accent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nchor="ctr"/>
            <a:lstStyle/>
            <a:p>
              <a:endParaRPr lang="en-US"/>
            </a:p>
          </p:txBody>
        </p:sp>
        <p:sp>
          <p:nvSpPr>
            <p:cNvPr id="23564" name="Freeform 12"/>
            <p:cNvSpPr>
              <a:spLocks/>
            </p:cNvSpPr>
            <p:nvPr/>
          </p:nvSpPr>
          <p:spPr bwMode="hidden">
            <a:xfrm rot="1159149">
              <a:off x="1296" y="2152"/>
              <a:ext cx="1126" cy="730"/>
            </a:xfrm>
            <a:custGeom>
              <a:avLst/>
              <a:gdLst>
                <a:gd name="T0" fmla="*/ 940 w 1126"/>
                <a:gd name="T1" fmla="*/ 196 h 730"/>
                <a:gd name="T2" fmla="*/ 576 w 1126"/>
                <a:gd name="T3" fmla="*/ 20 h 730"/>
                <a:gd name="T4" fmla="*/ 192 w 1126"/>
                <a:gd name="T5" fmla="*/ 76 h 730"/>
                <a:gd name="T6" fmla="*/ 24 w 1126"/>
                <a:gd name="T7" fmla="*/ 372 h 730"/>
                <a:gd name="T8" fmla="*/ 520 w 1126"/>
                <a:gd name="T9" fmla="*/ 670 h 730"/>
                <a:gd name="T10" fmla="*/ 1048 w 1126"/>
                <a:gd name="T11" fmla="*/ 568 h 730"/>
                <a:gd name="T12" fmla="*/ 940 w 1126"/>
                <a:gd name="T13" fmla="*/ 196 h 730"/>
              </a:gdLst>
              <a:ahLst/>
              <a:cxnLst>
                <a:cxn ang="0">
                  <a:pos x="T0" y="T1"/>
                </a:cxn>
                <a:cxn ang="0">
                  <a:pos x="T2" y="T3"/>
                </a:cxn>
                <a:cxn ang="0">
                  <a:pos x="T4" y="T5"/>
                </a:cxn>
                <a:cxn ang="0">
                  <a:pos x="T6" y="T7"/>
                </a:cxn>
                <a:cxn ang="0">
                  <a:pos x="T8" y="T9"/>
                </a:cxn>
                <a:cxn ang="0">
                  <a:pos x="T10" y="T11"/>
                </a:cxn>
                <a:cxn ang="0">
                  <a:pos x="T12" y="T13"/>
                </a:cxn>
              </a:cxnLst>
              <a:rect l="0" t="0" r="r" b="b"/>
              <a:pathLst>
                <a:path w="1126" h="730">
                  <a:moveTo>
                    <a:pt x="940" y="196"/>
                  </a:moveTo>
                  <a:cubicBezTo>
                    <a:pt x="700" y="100"/>
                    <a:pt x="701" y="40"/>
                    <a:pt x="576" y="20"/>
                  </a:cubicBezTo>
                  <a:cubicBezTo>
                    <a:pt x="451" y="0"/>
                    <a:pt x="284" y="17"/>
                    <a:pt x="192" y="76"/>
                  </a:cubicBezTo>
                  <a:cubicBezTo>
                    <a:pt x="100" y="135"/>
                    <a:pt x="56" y="132"/>
                    <a:pt x="24" y="372"/>
                  </a:cubicBezTo>
                  <a:cubicBezTo>
                    <a:pt x="0" y="730"/>
                    <a:pt x="350" y="637"/>
                    <a:pt x="520" y="670"/>
                  </a:cubicBezTo>
                  <a:cubicBezTo>
                    <a:pt x="690" y="703"/>
                    <a:pt x="978" y="647"/>
                    <a:pt x="1048" y="568"/>
                  </a:cubicBezTo>
                  <a:cubicBezTo>
                    <a:pt x="1118" y="489"/>
                    <a:pt x="1126" y="280"/>
                    <a:pt x="940" y="196"/>
                  </a:cubicBezTo>
                  <a:close/>
                </a:path>
              </a:pathLst>
            </a:custGeom>
            <a:noFill/>
            <a:ln w="9525" cap="flat" cmpd="sng">
              <a:solidFill>
                <a:schemeClr val="accent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nchor="ctr"/>
            <a:lstStyle/>
            <a:p>
              <a:endParaRPr lang="en-US"/>
            </a:p>
          </p:txBody>
        </p:sp>
        <p:sp>
          <p:nvSpPr>
            <p:cNvPr id="23565" name="Freeform 13"/>
            <p:cNvSpPr>
              <a:spLocks/>
            </p:cNvSpPr>
            <p:nvPr/>
          </p:nvSpPr>
          <p:spPr bwMode="hidden">
            <a:xfrm>
              <a:off x="3112" y="-8"/>
              <a:ext cx="2648" cy="3394"/>
            </a:xfrm>
            <a:custGeom>
              <a:avLst/>
              <a:gdLst>
                <a:gd name="T0" fmla="*/ 1496 w 2648"/>
                <a:gd name="T1" fmla="*/ 0 h 3394"/>
                <a:gd name="T2" fmla="*/ 1640 w 2648"/>
                <a:gd name="T3" fmla="*/ 384 h 3394"/>
                <a:gd name="T4" fmla="*/ 1400 w 2648"/>
                <a:gd name="T5" fmla="*/ 864 h 3394"/>
                <a:gd name="T6" fmla="*/ 536 w 2648"/>
                <a:gd name="T7" fmla="*/ 1200 h 3394"/>
                <a:gd name="T8" fmla="*/ 56 w 2648"/>
                <a:gd name="T9" fmla="*/ 1584 h 3394"/>
                <a:gd name="T10" fmla="*/ 200 w 2648"/>
                <a:gd name="T11" fmla="*/ 1872 h 3394"/>
                <a:gd name="T12" fmla="*/ 1064 w 2648"/>
                <a:gd name="T13" fmla="*/ 2016 h 3394"/>
                <a:gd name="T14" fmla="*/ 1592 w 2648"/>
                <a:gd name="T15" fmla="*/ 2304 h 3394"/>
                <a:gd name="T16" fmla="*/ 1562 w 2648"/>
                <a:gd name="T17" fmla="*/ 2940 h 3394"/>
                <a:gd name="T18" fmla="*/ 2120 w 2648"/>
                <a:gd name="T19" fmla="*/ 3384 h 3394"/>
                <a:gd name="T20" fmla="*/ 2648 w 2648"/>
                <a:gd name="T21" fmla="*/ 2880 h 3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48" h="3394">
                  <a:moveTo>
                    <a:pt x="1496" y="0"/>
                  </a:moveTo>
                  <a:cubicBezTo>
                    <a:pt x="1520" y="64"/>
                    <a:pt x="1656" y="240"/>
                    <a:pt x="1640" y="384"/>
                  </a:cubicBezTo>
                  <a:cubicBezTo>
                    <a:pt x="1624" y="528"/>
                    <a:pt x="1584" y="728"/>
                    <a:pt x="1400" y="864"/>
                  </a:cubicBezTo>
                  <a:cubicBezTo>
                    <a:pt x="1216" y="1000"/>
                    <a:pt x="760" y="1080"/>
                    <a:pt x="536" y="1200"/>
                  </a:cubicBezTo>
                  <a:cubicBezTo>
                    <a:pt x="312" y="1320"/>
                    <a:pt x="112" y="1472"/>
                    <a:pt x="56" y="1584"/>
                  </a:cubicBezTo>
                  <a:cubicBezTo>
                    <a:pt x="0" y="1696"/>
                    <a:pt x="32" y="1800"/>
                    <a:pt x="200" y="1872"/>
                  </a:cubicBezTo>
                  <a:cubicBezTo>
                    <a:pt x="368" y="1944"/>
                    <a:pt x="832" y="1944"/>
                    <a:pt x="1064" y="2016"/>
                  </a:cubicBezTo>
                  <a:cubicBezTo>
                    <a:pt x="1296" y="2088"/>
                    <a:pt x="1509" y="2150"/>
                    <a:pt x="1592" y="2304"/>
                  </a:cubicBezTo>
                  <a:cubicBezTo>
                    <a:pt x="1675" y="2458"/>
                    <a:pt x="1474" y="2760"/>
                    <a:pt x="1562" y="2940"/>
                  </a:cubicBezTo>
                  <a:cubicBezTo>
                    <a:pt x="1650" y="3120"/>
                    <a:pt x="1939" y="3394"/>
                    <a:pt x="2120" y="3384"/>
                  </a:cubicBezTo>
                  <a:cubicBezTo>
                    <a:pt x="2301" y="3374"/>
                    <a:pt x="2538" y="2985"/>
                    <a:pt x="2648" y="2880"/>
                  </a:cubicBezTo>
                </a:path>
              </a:pathLst>
            </a:custGeom>
            <a:noFill/>
            <a:ln w="9525" cap="flat" cmpd="sng">
              <a:solidFill>
                <a:schemeClr val="accent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nchor="ctr"/>
            <a:lstStyle/>
            <a:p>
              <a:endParaRPr lang="en-US"/>
            </a:p>
          </p:txBody>
        </p:sp>
        <p:sp>
          <p:nvSpPr>
            <p:cNvPr id="23566" name="Freeform 14"/>
            <p:cNvSpPr>
              <a:spLocks/>
            </p:cNvSpPr>
            <p:nvPr/>
          </p:nvSpPr>
          <p:spPr bwMode="hidden">
            <a:xfrm>
              <a:off x="3504" y="-8"/>
              <a:ext cx="2256" cy="3160"/>
            </a:xfrm>
            <a:custGeom>
              <a:avLst/>
              <a:gdLst>
                <a:gd name="T0" fmla="*/ 1488 w 2256"/>
                <a:gd name="T1" fmla="*/ 0 h 3160"/>
                <a:gd name="T2" fmla="*/ 1488 w 2256"/>
                <a:gd name="T3" fmla="*/ 528 h 3160"/>
                <a:gd name="T4" fmla="*/ 1104 w 2256"/>
                <a:gd name="T5" fmla="*/ 1008 h 3160"/>
                <a:gd name="T6" fmla="*/ 144 w 2256"/>
                <a:gd name="T7" fmla="*/ 1488 h 3160"/>
                <a:gd name="T8" fmla="*/ 240 w 2256"/>
                <a:gd name="T9" fmla="*/ 1776 h 3160"/>
                <a:gd name="T10" fmla="*/ 1056 w 2256"/>
                <a:gd name="T11" fmla="*/ 1872 h 3160"/>
                <a:gd name="T12" fmla="*/ 1536 w 2256"/>
                <a:gd name="T13" fmla="*/ 2064 h 3160"/>
                <a:gd name="T14" fmla="*/ 1536 w 2256"/>
                <a:gd name="T15" fmla="*/ 2448 h 3160"/>
                <a:gd name="T16" fmla="*/ 1344 w 2256"/>
                <a:gd name="T17" fmla="*/ 2784 h 3160"/>
                <a:gd name="T18" fmla="*/ 1632 w 2256"/>
                <a:gd name="T19" fmla="*/ 3120 h 3160"/>
                <a:gd name="T20" fmla="*/ 1968 w 2256"/>
                <a:gd name="T21" fmla="*/ 3024 h 3160"/>
                <a:gd name="T22" fmla="*/ 2208 w 2256"/>
                <a:gd name="T23" fmla="*/ 2496 h 3160"/>
                <a:gd name="T24" fmla="*/ 2112 w 2256"/>
                <a:gd name="T25" fmla="*/ 1968 h 3160"/>
                <a:gd name="T26" fmla="*/ 1776 w 2256"/>
                <a:gd name="T27" fmla="*/ 1584 h 3160"/>
                <a:gd name="T28" fmla="*/ 1824 w 2256"/>
                <a:gd name="T29" fmla="*/ 1152 h 3160"/>
                <a:gd name="T30" fmla="*/ 2256 w 2256"/>
                <a:gd name="T31" fmla="*/ 672 h 3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56" h="3160">
                  <a:moveTo>
                    <a:pt x="1488" y="0"/>
                  </a:moveTo>
                  <a:cubicBezTo>
                    <a:pt x="1488" y="88"/>
                    <a:pt x="1552" y="360"/>
                    <a:pt x="1488" y="528"/>
                  </a:cubicBezTo>
                  <a:cubicBezTo>
                    <a:pt x="1424" y="696"/>
                    <a:pt x="1328" y="848"/>
                    <a:pt x="1104" y="1008"/>
                  </a:cubicBezTo>
                  <a:cubicBezTo>
                    <a:pt x="880" y="1168"/>
                    <a:pt x="288" y="1360"/>
                    <a:pt x="144" y="1488"/>
                  </a:cubicBezTo>
                  <a:cubicBezTo>
                    <a:pt x="0" y="1616"/>
                    <a:pt x="88" y="1712"/>
                    <a:pt x="240" y="1776"/>
                  </a:cubicBezTo>
                  <a:cubicBezTo>
                    <a:pt x="392" y="1840"/>
                    <a:pt x="840" y="1824"/>
                    <a:pt x="1056" y="1872"/>
                  </a:cubicBezTo>
                  <a:cubicBezTo>
                    <a:pt x="1272" y="1920"/>
                    <a:pt x="1456" y="1968"/>
                    <a:pt x="1536" y="2064"/>
                  </a:cubicBezTo>
                  <a:cubicBezTo>
                    <a:pt x="1616" y="2160"/>
                    <a:pt x="1568" y="2328"/>
                    <a:pt x="1536" y="2448"/>
                  </a:cubicBezTo>
                  <a:cubicBezTo>
                    <a:pt x="1504" y="2568"/>
                    <a:pt x="1328" y="2672"/>
                    <a:pt x="1344" y="2784"/>
                  </a:cubicBezTo>
                  <a:cubicBezTo>
                    <a:pt x="1360" y="2896"/>
                    <a:pt x="1528" y="3080"/>
                    <a:pt x="1632" y="3120"/>
                  </a:cubicBezTo>
                  <a:cubicBezTo>
                    <a:pt x="1736" y="3160"/>
                    <a:pt x="1872" y="3128"/>
                    <a:pt x="1968" y="3024"/>
                  </a:cubicBezTo>
                  <a:cubicBezTo>
                    <a:pt x="2064" y="2920"/>
                    <a:pt x="2184" y="2672"/>
                    <a:pt x="2208" y="2496"/>
                  </a:cubicBezTo>
                  <a:cubicBezTo>
                    <a:pt x="2232" y="2320"/>
                    <a:pt x="2184" y="2120"/>
                    <a:pt x="2112" y="1968"/>
                  </a:cubicBezTo>
                  <a:cubicBezTo>
                    <a:pt x="2040" y="1816"/>
                    <a:pt x="1824" y="1720"/>
                    <a:pt x="1776" y="1584"/>
                  </a:cubicBezTo>
                  <a:cubicBezTo>
                    <a:pt x="1728" y="1448"/>
                    <a:pt x="1744" y="1304"/>
                    <a:pt x="1824" y="1152"/>
                  </a:cubicBezTo>
                  <a:cubicBezTo>
                    <a:pt x="1904" y="1000"/>
                    <a:pt x="2166" y="772"/>
                    <a:pt x="2256" y="672"/>
                  </a:cubicBezTo>
                </a:path>
              </a:pathLst>
            </a:custGeom>
            <a:noFill/>
            <a:ln w="9525" cap="flat" cmpd="sng">
              <a:solidFill>
                <a:schemeClr val="accent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nchor="ctr"/>
            <a:lstStyle/>
            <a:p>
              <a:endParaRPr lang="en-US"/>
            </a:p>
          </p:txBody>
        </p:sp>
        <p:sp>
          <p:nvSpPr>
            <p:cNvPr id="23567" name="Freeform 15"/>
            <p:cNvSpPr>
              <a:spLocks/>
            </p:cNvSpPr>
            <p:nvPr/>
          </p:nvSpPr>
          <p:spPr bwMode="hidden">
            <a:xfrm>
              <a:off x="4008" y="1080"/>
              <a:ext cx="1048" cy="696"/>
            </a:xfrm>
            <a:custGeom>
              <a:avLst/>
              <a:gdLst>
                <a:gd name="T0" fmla="*/ 984 w 1048"/>
                <a:gd name="T1" fmla="*/ 256 h 696"/>
                <a:gd name="T2" fmla="*/ 840 w 1048"/>
                <a:gd name="T3" fmla="*/ 16 h 696"/>
                <a:gd name="T4" fmla="*/ 552 w 1048"/>
                <a:gd name="T5" fmla="*/ 160 h 696"/>
                <a:gd name="T6" fmla="*/ 320 w 1048"/>
                <a:gd name="T7" fmla="*/ 304 h 696"/>
                <a:gd name="T8" fmla="*/ 600 w 1048"/>
                <a:gd name="T9" fmla="*/ 592 h 696"/>
                <a:gd name="T10" fmla="*/ 984 w 1048"/>
                <a:gd name="T11" fmla="*/ 640 h 696"/>
                <a:gd name="T12" fmla="*/ 984 w 1048"/>
                <a:gd name="T13" fmla="*/ 256 h 696"/>
              </a:gdLst>
              <a:ahLst/>
              <a:cxnLst>
                <a:cxn ang="0">
                  <a:pos x="T0" y="T1"/>
                </a:cxn>
                <a:cxn ang="0">
                  <a:pos x="T2" y="T3"/>
                </a:cxn>
                <a:cxn ang="0">
                  <a:pos x="T4" y="T5"/>
                </a:cxn>
                <a:cxn ang="0">
                  <a:pos x="T6" y="T7"/>
                </a:cxn>
                <a:cxn ang="0">
                  <a:pos x="T8" y="T9"/>
                </a:cxn>
                <a:cxn ang="0">
                  <a:pos x="T10" y="T11"/>
                </a:cxn>
                <a:cxn ang="0">
                  <a:pos x="T12" y="T13"/>
                </a:cxn>
              </a:cxnLst>
              <a:rect l="0" t="0" r="r" b="b"/>
              <a:pathLst>
                <a:path w="1048" h="696">
                  <a:moveTo>
                    <a:pt x="984" y="256"/>
                  </a:moveTo>
                  <a:cubicBezTo>
                    <a:pt x="960" y="152"/>
                    <a:pt x="992" y="32"/>
                    <a:pt x="840" y="16"/>
                  </a:cubicBezTo>
                  <a:cubicBezTo>
                    <a:pt x="736" y="0"/>
                    <a:pt x="624" y="104"/>
                    <a:pt x="552" y="160"/>
                  </a:cubicBezTo>
                  <a:cubicBezTo>
                    <a:pt x="465" y="208"/>
                    <a:pt x="480" y="240"/>
                    <a:pt x="320" y="304"/>
                  </a:cubicBezTo>
                  <a:cubicBezTo>
                    <a:pt x="168" y="368"/>
                    <a:pt x="0" y="512"/>
                    <a:pt x="600" y="592"/>
                  </a:cubicBezTo>
                  <a:cubicBezTo>
                    <a:pt x="696" y="640"/>
                    <a:pt x="920" y="696"/>
                    <a:pt x="984" y="640"/>
                  </a:cubicBezTo>
                  <a:cubicBezTo>
                    <a:pt x="1048" y="584"/>
                    <a:pt x="984" y="336"/>
                    <a:pt x="984" y="256"/>
                  </a:cubicBezTo>
                  <a:close/>
                </a:path>
              </a:pathLst>
            </a:custGeom>
            <a:noFill/>
            <a:ln w="9525" cap="flat" cmpd="sng">
              <a:solidFill>
                <a:schemeClr val="accent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nchor="ctr"/>
            <a:lstStyle/>
            <a:p>
              <a:endParaRPr lang="en-US"/>
            </a:p>
          </p:txBody>
        </p:sp>
        <p:sp>
          <p:nvSpPr>
            <p:cNvPr id="23568" name="Freeform 16"/>
            <p:cNvSpPr>
              <a:spLocks/>
            </p:cNvSpPr>
            <p:nvPr/>
          </p:nvSpPr>
          <p:spPr bwMode="hidden">
            <a:xfrm>
              <a:off x="5117" y="-8"/>
              <a:ext cx="547" cy="696"/>
            </a:xfrm>
            <a:custGeom>
              <a:avLst/>
              <a:gdLst>
                <a:gd name="T0" fmla="*/ 19 w 547"/>
                <a:gd name="T1" fmla="*/ 0 h 696"/>
                <a:gd name="T2" fmla="*/ 19 w 547"/>
                <a:gd name="T3" fmla="*/ 528 h 696"/>
                <a:gd name="T4" fmla="*/ 131 w 547"/>
                <a:gd name="T5" fmla="*/ 680 h 696"/>
                <a:gd name="T6" fmla="*/ 355 w 547"/>
                <a:gd name="T7" fmla="*/ 624 h 696"/>
                <a:gd name="T8" fmla="*/ 499 w 547"/>
                <a:gd name="T9" fmla="*/ 384 h 696"/>
                <a:gd name="T10" fmla="*/ 547 w 547"/>
                <a:gd name="T11" fmla="*/ 0 h 696"/>
              </a:gdLst>
              <a:ahLst/>
              <a:cxnLst>
                <a:cxn ang="0">
                  <a:pos x="T0" y="T1"/>
                </a:cxn>
                <a:cxn ang="0">
                  <a:pos x="T2" y="T3"/>
                </a:cxn>
                <a:cxn ang="0">
                  <a:pos x="T4" y="T5"/>
                </a:cxn>
                <a:cxn ang="0">
                  <a:pos x="T6" y="T7"/>
                </a:cxn>
                <a:cxn ang="0">
                  <a:pos x="T8" y="T9"/>
                </a:cxn>
                <a:cxn ang="0">
                  <a:pos x="T10" y="T11"/>
                </a:cxn>
              </a:cxnLst>
              <a:rect l="0" t="0" r="r" b="b"/>
              <a:pathLst>
                <a:path w="547" h="696">
                  <a:moveTo>
                    <a:pt x="19" y="0"/>
                  </a:moveTo>
                  <a:cubicBezTo>
                    <a:pt x="19" y="88"/>
                    <a:pt x="0" y="415"/>
                    <a:pt x="19" y="528"/>
                  </a:cubicBezTo>
                  <a:cubicBezTo>
                    <a:pt x="38" y="641"/>
                    <a:pt x="75" y="664"/>
                    <a:pt x="131" y="680"/>
                  </a:cubicBezTo>
                  <a:cubicBezTo>
                    <a:pt x="187" y="696"/>
                    <a:pt x="294" y="673"/>
                    <a:pt x="355" y="624"/>
                  </a:cubicBezTo>
                  <a:cubicBezTo>
                    <a:pt x="416" y="575"/>
                    <a:pt x="467" y="488"/>
                    <a:pt x="499" y="384"/>
                  </a:cubicBezTo>
                  <a:cubicBezTo>
                    <a:pt x="531" y="280"/>
                    <a:pt x="537" y="80"/>
                    <a:pt x="547" y="0"/>
                  </a:cubicBezTo>
                </a:path>
              </a:pathLst>
            </a:custGeom>
            <a:noFill/>
            <a:ln w="9525" cap="flat" cmpd="sng">
              <a:solidFill>
                <a:schemeClr val="accent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nchor="ctr"/>
            <a:lstStyle/>
            <a:p>
              <a:endParaRPr lang="en-US"/>
            </a:p>
          </p:txBody>
        </p:sp>
        <p:sp>
          <p:nvSpPr>
            <p:cNvPr id="23569" name="Freeform 17"/>
            <p:cNvSpPr>
              <a:spLocks/>
            </p:cNvSpPr>
            <p:nvPr/>
          </p:nvSpPr>
          <p:spPr bwMode="hidden">
            <a:xfrm>
              <a:off x="0" y="2024"/>
              <a:ext cx="1984" cy="2296"/>
            </a:xfrm>
            <a:custGeom>
              <a:avLst/>
              <a:gdLst>
                <a:gd name="T0" fmla="*/ 0 w 1984"/>
                <a:gd name="T1" fmla="*/ 32 h 2296"/>
                <a:gd name="T2" fmla="*/ 336 w 1984"/>
                <a:gd name="T3" fmla="*/ 32 h 2296"/>
                <a:gd name="T4" fmla="*/ 592 w 1984"/>
                <a:gd name="T5" fmla="*/ 224 h 2296"/>
                <a:gd name="T6" fmla="*/ 696 w 1984"/>
                <a:gd name="T7" fmla="*/ 664 h 2296"/>
                <a:gd name="T8" fmla="*/ 664 w 1984"/>
                <a:gd name="T9" fmla="*/ 1224 h 2296"/>
                <a:gd name="T10" fmla="*/ 816 w 1984"/>
                <a:gd name="T11" fmla="*/ 1784 h 2296"/>
                <a:gd name="T12" fmla="*/ 1128 w 1984"/>
                <a:gd name="T13" fmla="*/ 2128 h 2296"/>
                <a:gd name="T14" fmla="*/ 1984 w 1984"/>
                <a:gd name="T15" fmla="*/ 2296 h 229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84" h="2296">
                  <a:moveTo>
                    <a:pt x="0" y="32"/>
                  </a:moveTo>
                  <a:cubicBezTo>
                    <a:pt x="56" y="32"/>
                    <a:pt x="237" y="0"/>
                    <a:pt x="336" y="32"/>
                  </a:cubicBezTo>
                  <a:cubicBezTo>
                    <a:pt x="435" y="64"/>
                    <a:pt x="532" y="119"/>
                    <a:pt x="592" y="224"/>
                  </a:cubicBezTo>
                  <a:cubicBezTo>
                    <a:pt x="652" y="329"/>
                    <a:pt x="684" y="497"/>
                    <a:pt x="696" y="664"/>
                  </a:cubicBezTo>
                  <a:cubicBezTo>
                    <a:pt x="708" y="831"/>
                    <a:pt x="644" y="1037"/>
                    <a:pt x="664" y="1224"/>
                  </a:cubicBezTo>
                  <a:cubicBezTo>
                    <a:pt x="684" y="1411"/>
                    <a:pt x="739" y="1633"/>
                    <a:pt x="816" y="1784"/>
                  </a:cubicBezTo>
                  <a:cubicBezTo>
                    <a:pt x="893" y="1935"/>
                    <a:pt x="933" y="2043"/>
                    <a:pt x="1128" y="2128"/>
                  </a:cubicBezTo>
                  <a:cubicBezTo>
                    <a:pt x="1323" y="2213"/>
                    <a:pt x="1806" y="2261"/>
                    <a:pt x="1984" y="2296"/>
                  </a:cubicBezTo>
                </a:path>
              </a:pathLst>
            </a:custGeom>
            <a:noFill/>
            <a:ln w="9525" cap="flat" cmpd="sng">
              <a:solidFill>
                <a:schemeClr val="accent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nchor="ctr"/>
            <a:lstStyle/>
            <a:p>
              <a:endParaRPr lang="en-US"/>
            </a:p>
          </p:txBody>
        </p:sp>
        <p:sp>
          <p:nvSpPr>
            <p:cNvPr id="23570" name="Freeform 18"/>
            <p:cNvSpPr>
              <a:spLocks/>
            </p:cNvSpPr>
            <p:nvPr/>
          </p:nvSpPr>
          <p:spPr bwMode="hidden">
            <a:xfrm>
              <a:off x="0" y="2400"/>
              <a:ext cx="816" cy="1912"/>
            </a:xfrm>
            <a:custGeom>
              <a:avLst/>
              <a:gdLst>
                <a:gd name="T0" fmla="*/ 0 w 816"/>
                <a:gd name="T1" fmla="*/ 280 h 1912"/>
                <a:gd name="T2" fmla="*/ 384 w 816"/>
                <a:gd name="T3" fmla="*/ 280 h 1912"/>
                <a:gd name="T4" fmla="*/ 368 w 816"/>
                <a:gd name="T5" fmla="*/ 896 h 1912"/>
                <a:gd name="T6" fmla="*/ 528 w 816"/>
                <a:gd name="T7" fmla="*/ 1528 h 1912"/>
                <a:gd name="T8" fmla="*/ 816 w 816"/>
                <a:gd name="T9" fmla="*/ 1912 h 1912"/>
              </a:gdLst>
              <a:ahLst/>
              <a:cxnLst>
                <a:cxn ang="0">
                  <a:pos x="T0" y="T1"/>
                </a:cxn>
                <a:cxn ang="0">
                  <a:pos x="T2" y="T3"/>
                </a:cxn>
                <a:cxn ang="0">
                  <a:pos x="T4" y="T5"/>
                </a:cxn>
                <a:cxn ang="0">
                  <a:pos x="T6" y="T7"/>
                </a:cxn>
                <a:cxn ang="0">
                  <a:pos x="T8" y="T9"/>
                </a:cxn>
              </a:cxnLst>
              <a:rect l="0" t="0" r="r" b="b"/>
              <a:pathLst>
                <a:path w="816" h="1912">
                  <a:moveTo>
                    <a:pt x="0" y="280"/>
                  </a:moveTo>
                  <a:cubicBezTo>
                    <a:pt x="144" y="0"/>
                    <a:pt x="323" y="177"/>
                    <a:pt x="384" y="280"/>
                  </a:cubicBezTo>
                  <a:cubicBezTo>
                    <a:pt x="488" y="440"/>
                    <a:pt x="344" y="688"/>
                    <a:pt x="368" y="896"/>
                  </a:cubicBezTo>
                  <a:cubicBezTo>
                    <a:pt x="392" y="1104"/>
                    <a:pt x="453" y="1359"/>
                    <a:pt x="528" y="1528"/>
                  </a:cubicBezTo>
                  <a:cubicBezTo>
                    <a:pt x="603" y="1697"/>
                    <a:pt x="756" y="1832"/>
                    <a:pt x="816" y="1912"/>
                  </a:cubicBezTo>
                </a:path>
              </a:pathLst>
            </a:custGeom>
            <a:noFill/>
            <a:ln w="9525" cap="flat" cmpd="sng">
              <a:solidFill>
                <a:schemeClr val="accent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nchor="ctr"/>
            <a:lstStyle/>
            <a:p>
              <a:endParaRPr lang="en-US"/>
            </a:p>
          </p:txBody>
        </p:sp>
        <p:sp>
          <p:nvSpPr>
            <p:cNvPr id="23571" name="Freeform 19"/>
            <p:cNvSpPr>
              <a:spLocks/>
            </p:cNvSpPr>
            <p:nvPr/>
          </p:nvSpPr>
          <p:spPr bwMode="hidden">
            <a:xfrm>
              <a:off x="2688" y="3228"/>
              <a:ext cx="3080" cy="1084"/>
            </a:xfrm>
            <a:custGeom>
              <a:avLst/>
              <a:gdLst>
                <a:gd name="T0" fmla="*/ 0 w 3080"/>
                <a:gd name="T1" fmla="*/ 1084 h 1084"/>
                <a:gd name="T2" fmla="*/ 424 w 3080"/>
                <a:gd name="T3" fmla="*/ 932 h 1084"/>
                <a:gd name="T4" fmla="*/ 640 w 3080"/>
                <a:gd name="T5" fmla="*/ 292 h 1084"/>
                <a:gd name="T6" fmla="*/ 1032 w 3080"/>
                <a:gd name="T7" fmla="*/ 20 h 1084"/>
                <a:gd name="T8" fmla="*/ 1536 w 3080"/>
                <a:gd name="T9" fmla="*/ 172 h 1084"/>
                <a:gd name="T10" fmla="*/ 2064 w 3080"/>
                <a:gd name="T11" fmla="*/ 604 h 1084"/>
                <a:gd name="T12" fmla="*/ 2400 w 3080"/>
                <a:gd name="T13" fmla="*/ 940 h 1084"/>
                <a:gd name="T14" fmla="*/ 3080 w 3080"/>
                <a:gd name="T15" fmla="*/ 1084 h 108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80" h="1084">
                  <a:moveTo>
                    <a:pt x="0" y="1084"/>
                  </a:moveTo>
                  <a:cubicBezTo>
                    <a:pt x="71" y="1059"/>
                    <a:pt x="317" y="1064"/>
                    <a:pt x="424" y="932"/>
                  </a:cubicBezTo>
                  <a:cubicBezTo>
                    <a:pt x="531" y="800"/>
                    <a:pt x="539" y="444"/>
                    <a:pt x="640" y="292"/>
                  </a:cubicBezTo>
                  <a:cubicBezTo>
                    <a:pt x="741" y="140"/>
                    <a:pt x="883" y="40"/>
                    <a:pt x="1032" y="20"/>
                  </a:cubicBezTo>
                  <a:cubicBezTo>
                    <a:pt x="1181" y="0"/>
                    <a:pt x="1364" y="75"/>
                    <a:pt x="1536" y="172"/>
                  </a:cubicBezTo>
                  <a:cubicBezTo>
                    <a:pt x="1708" y="269"/>
                    <a:pt x="1920" y="476"/>
                    <a:pt x="2064" y="604"/>
                  </a:cubicBezTo>
                  <a:cubicBezTo>
                    <a:pt x="2208" y="732"/>
                    <a:pt x="2231" y="860"/>
                    <a:pt x="2400" y="940"/>
                  </a:cubicBezTo>
                  <a:cubicBezTo>
                    <a:pt x="2569" y="1020"/>
                    <a:pt x="2939" y="1054"/>
                    <a:pt x="3080" y="1084"/>
                  </a:cubicBezTo>
                </a:path>
              </a:pathLst>
            </a:custGeom>
            <a:noFill/>
            <a:ln w="9525" cap="flat" cmpd="sng">
              <a:solidFill>
                <a:schemeClr val="accent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nchor="ctr"/>
            <a:lstStyle/>
            <a:p>
              <a:endParaRPr lang="en-US"/>
            </a:p>
          </p:txBody>
        </p:sp>
        <p:pic>
          <p:nvPicPr>
            <p:cNvPr id="23601" name="Picture 49" descr="Topbanx"/>
            <p:cNvPicPr>
              <a:picLocks noChangeAspect="1" noChangeArrowheads="1"/>
            </p:cNvPicPr>
            <p:nvPr/>
          </p:nvPicPr>
          <p:blipFill>
            <a:blip r:embed="rId17">
              <a:clrChange>
                <a:clrFrom>
                  <a:srgbClr val="33CC99"/>
                </a:clrFrom>
                <a:clrTo>
                  <a:srgbClr val="33CC99">
                    <a:alpha val="0"/>
                  </a:srgbClr>
                </a:clrTo>
              </a:clrChange>
              <a:extLst>
                <a:ext uri="{28A0092B-C50C-407E-A947-70E740481C1C}">
                  <a14:useLocalDpi xmlns:a14="http://schemas.microsoft.com/office/drawing/2010/main" val="0"/>
                </a:ext>
              </a:extLst>
            </a:blip>
            <a:srcRect l="31929" t="5319" b="4256"/>
            <a:stretch>
              <a:fillRect/>
            </a:stretch>
          </p:blipFill>
          <p:spPr bwMode="auto">
            <a:xfrm>
              <a:off x="0" y="0"/>
              <a:ext cx="325" cy="4320"/>
            </a:xfrm>
            <a:prstGeom prst="rect">
              <a:avLst/>
            </a:prstGeom>
            <a:noFill/>
            <a:extLst>
              <a:ext uri="{909E8E84-426E-40dd-AFC4-6F175D3DCCD1}">
                <a14:hiddenFill xmlns:a14="http://schemas.microsoft.com/office/drawing/2010/main">
                  <a:solidFill>
                    <a:srgbClr val="FFFFFF"/>
                  </a:solidFill>
                </a14:hiddenFill>
              </a:ext>
            </a:extLst>
          </p:spPr>
        </p:pic>
      </p:grpSp>
      <p:sp>
        <p:nvSpPr>
          <p:cNvPr id="23609" name="Rectangle 57"/>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23610" name="Rectangle 58"/>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611" name="Rectangle 59"/>
          <p:cNvSpPr>
            <a:spLocks noGrp="1" noChangeArrowheads="1"/>
          </p:cNvSpPr>
          <p:nvPr>
            <p:ph type="dt" sz="half" idx="2"/>
          </p:nvPr>
        </p:nvSpPr>
        <p:spPr bwMode="auto">
          <a:xfrm>
            <a:off x="685800" y="6365875"/>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defRPr sz="1400"/>
            </a:lvl1pPr>
          </a:lstStyle>
          <a:p>
            <a:endParaRPr lang="en-US"/>
          </a:p>
        </p:txBody>
      </p:sp>
      <p:sp>
        <p:nvSpPr>
          <p:cNvPr id="23612" name="Rectangle 60"/>
          <p:cNvSpPr>
            <a:spLocks noGrp="1" noChangeArrowheads="1"/>
          </p:cNvSpPr>
          <p:nvPr>
            <p:ph type="ftr" sz="quarter" idx="3"/>
          </p:nvPr>
        </p:nvSpPr>
        <p:spPr bwMode="auto">
          <a:xfrm>
            <a:off x="3124200" y="6365875"/>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lgn="ctr">
              <a:defRPr sz="1400"/>
            </a:lvl1pPr>
          </a:lstStyle>
          <a:p>
            <a:endParaRPr lang="en-US"/>
          </a:p>
        </p:txBody>
      </p:sp>
      <p:sp>
        <p:nvSpPr>
          <p:cNvPr id="23613" name="Rectangle 61"/>
          <p:cNvSpPr>
            <a:spLocks noGrp="1" noChangeArrowheads="1"/>
          </p:cNvSpPr>
          <p:nvPr>
            <p:ph type="sldNum" sz="quarter" idx="4"/>
          </p:nvPr>
        </p:nvSpPr>
        <p:spPr bwMode="auto">
          <a:xfrm>
            <a:off x="6553200" y="6365875"/>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a:defRPr sz="1400"/>
            </a:lvl1pPr>
          </a:lstStyle>
          <a:p>
            <a:fld id="{34FE74D5-2CF1-E34A-BF3E-6F300DF5FFF7}" type="slidenum">
              <a:rPr lang="en-US"/>
              <a:pPr/>
              <a:t>‹#›</a:t>
            </a:fld>
            <a:endParaRPr lang="en-US"/>
          </a:p>
        </p:txBody>
      </p:sp>
    </p:spTree>
  </p:cSld>
  <p:clrMap bg1="dk2" tx1="lt1" bg2="dk1" tx2="lt2" accent1="accent1" accent2="accent2" accent3="accent3" accent4="accent4" accent5="accent5" accent6="accent6" hlink="hlink" folHlink="folHlink"/>
  <p:sldLayoutIdLst>
    <p:sldLayoutId id="2147483652" r:id="rId1"/>
    <p:sldLayoutId id="2147483654" r:id="rId2"/>
    <p:sldLayoutId id="2147483655" r:id="rId3"/>
    <p:sldLayoutId id="2147483656" r:id="rId4"/>
    <p:sldLayoutId id="2147483657" r:id="rId5"/>
    <p:sldLayoutId id="2147483658" r:id="rId6"/>
    <p:sldLayoutId id="2147483659" r:id="rId7"/>
    <p:sldLayoutId id="2147483660" r:id="rId8"/>
    <p:sldLayoutId id="2147483661" r:id="rId9"/>
    <p:sldLayoutId id="2147483662" r:id="rId10"/>
    <p:sldLayoutId id="2147483663" r:id="rId11"/>
    <p:sldLayoutId id="2147483675" r:id="rId12"/>
    <p:sldLayoutId id="2147483676" r:id="rId13"/>
    <p:sldLayoutId id="2147483677" r:id="rId14"/>
    <p:sldLayoutId id="2147483678" r:id="rId15"/>
  </p:sldLayoutIdLst>
  <p:txStyles>
    <p:titleStyle>
      <a:lvl1pPr algn="l" rtl="0" fontAlgn="base">
        <a:spcBef>
          <a:spcPct val="0"/>
        </a:spcBef>
        <a:spcAft>
          <a:spcPct val="0"/>
        </a:spcAft>
        <a:defRPr sz="4400">
          <a:solidFill>
            <a:schemeClr val="tx2"/>
          </a:solidFill>
          <a:latin typeface="+mj-lt"/>
          <a:ea typeface="+mj-ea"/>
          <a:cs typeface="+mj-cs"/>
        </a:defRPr>
      </a:lvl1pPr>
      <a:lvl2pPr algn="l" rtl="0" fontAlgn="base">
        <a:spcBef>
          <a:spcPct val="0"/>
        </a:spcBef>
        <a:spcAft>
          <a:spcPct val="0"/>
        </a:spcAft>
        <a:defRPr sz="4400">
          <a:solidFill>
            <a:schemeClr val="tx2"/>
          </a:solidFill>
          <a:latin typeface="Arial Narrow" charset="0"/>
          <a:ea typeface="ＭＳ Ｐゴシック" charset="0"/>
        </a:defRPr>
      </a:lvl2pPr>
      <a:lvl3pPr algn="l" rtl="0" fontAlgn="base">
        <a:spcBef>
          <a:spcPct val="0"/>
        </a:spcBef>
        <a:spcAft>
          <a:spcPct val="0"/>
        </a:spcAft>
        <a:defRPr sz="4400">
          <a:solidFill>
            <a:schemeClr val="tx2"/>
          </a:solidFill>
          <a:latin typeface="Arial Narrow" charset="0"/>
          <a:ea typeface="ＭＳ Ｐゴシック" charset="0"/>
        </a:defRPr>
      </a:lvl3pPr>
      <a:lvl4pPr algn="l" rtl="0" fontAlgn="base">
        <a:spcBef>
          <a:spcPct val="0"/>
        </a:spcBef>
        <a:spcAft>
          <a:spcPct val="0"/>
        </a:spcAft>
        <a:defRPr sz="4400">
          <a:solidFill>
            <a:schemeClr val="tx2"/>
          </a:solidFill>
          <a:latin typeface="Arial Narrow" charset="0"/>
          <a:ea typeface="ＭＳ Ｐゴシック" charset="0"/>
        </a:defRPr>
      </a:lvl4pPr>
      <a:lvl5pPr algn="l" rtl="0" fontAlgn="base">
        <a:spcBef>
          <a:spcPct val="0"/>
        </a:spcBef>
        <a:spcAft>
          <a:spcPct val="0"/>
        </a:spcAft>
        <a:defRPr sz="4400">
          <a:solidFill>
            <a:schemeClr val="tx2"/>
          </a:solidFill>
          <a:latin typeface="Arial Narrow" charset="0"/>
          <a:ea typeface="ＭＳ Ｐゴシック" charset="0"/>
        </a:defRPr>
      </a:lvl5pPr>
      <a:lvl6pPr marL="457200" algn="l" rtl="0" fontAlgn="base">
        <a:spcBef>
          <a:spcPct val="0"/>
        </a:spcBef>
        <a:spcAft>
          <a:spcPct val="0"/>
        </a:spcAft>
        <a:defRPr sz="4400">
          <a:solidFill>
            <a:schemeClr val="tx2"/>
          </a:solidFill>
          <a:latin typeface="Arial Narrow" charset="0"/>
          <a:ea typeface="ＭＳ Ｐゴシック" charset="0"/>
        </a:defRPr>
      </a:lvl6pPr>
      <a:lvl7pPr marL="914400" algn="l" rtl="0" fontAlgn="base">
        <a:spcBef>
          <a:spcPct val="0"/>
        </a:spcBef>
        <a:spcAft>
          <a:spcPct val="0"/>
        </a:spcAft>
        <a:defRPr sz="4400">
          <a:solidFill>
            <a:schemeClr val="tx2"/>
          </a:solidFill>
          <a:latin typeface="Arial Narrow" charset="0"/>
          <a:ea typeface="ＭＳ Ｐゴシック" charset="0"/>
        </a:defRPr>
      </a:lvl7pPr>
      <a:lvl8pPr marL="1371600" algn="l" rtl="0" fontAlgn="base">
        <a:spcBef>
          <a:spcPct val="0"/>
        </a:spcBef>
        <a:spcAft>
          <a:spcPct val="0"/>
        </a:spcAft>
        <a:defRPr sz="4400">
          <a:solidFill>
            <a:schemeClr val="tx2"/>
          </a:solidFill>
          <a:latin typeface="Arial Narrow" charset="0"/>
          <a:ea typeface="ＭＳ Ｐゴシック" charset="0"/>
        </a:defRPr>
      </a:lvl8pPr>
      <a:lvl9pPr marL="1828800" algn="l" rtl="0" fontAlgn="base">
        <a:spcBef>
          <a:spcPct val="0"/>
        </a:spcBef>
        <a:spcAft>
          <a:spcPct val="0"/>
        </a:spcAft>
        <a:defRPr sz="4400">
          <a:solidFill>
            <a:schemeClr val="tx2"/>
          </a:solidFill>
          <a:latin typeface="Arial Narrow" charset="0"/>
          <a:ea typeface="ＭＳ Ｐゴシック" charset="0"/>
        </a:defRPr>
      </a:lvl9pPr>
    </p:titleStyle>
    <p:bodyStyle>
      <a:lvl1pPr marL="342900" indent="-342900" algn="l" rtl="0" fontAlgn="base">
        <a:spcBef>
          <a:spcPct val="20000"/>
        </a:spcBef>
        <a:spcAft>
          <a:spcPct val="0"/>
        </a:spcAft>
        <a:buClr>
          <a:schemeClr val="accent2"/>
        </a:buClr>
        <a:buSzPct val="80000"/>
        <a:buFont typeface="Wingdings" charset="0"/>
        <a:buBlip>
          <a:blip r:embed="rId18"/>
        </a:buBlip>
        <a:defRPr sz="3200">
          <a:solidFill>
            <a:schemeClr val="tx1"/>
          </a:solidFill>
          <a:latin typeface="+mn-lt"/>
          <a:ea typeface="+mn-ea"/>
          <a:cs typeface="+mn-cs"/>
        </a:defRPr>
      </a:lvl1pPr>
      <a:lvl2pPr marL="742950" indent="-285750" algn="l" rtl="0" fontAlgn="base">
        <a:spcBef>
          <a:spcPct val="20000"/>
        </a:spcBef>
        <a:spcAft>
          <a:spcPct val="0"/>
        </a:spcAft>
        <a:buClr>
          <a:schemeClr val="accent1"/>
        </a:buClr>
        <a:buSzPct val="75000"/>
        <a:buFont typeface="Wingdings" charset="0"/>
        <a:buBlip>
          <a:blip r:embed="rId19"/>
        </a:buBlip>
        <a:defRPr sz="2800">
          <a:solidFill>
            <a:schemeClr val="tx1"/>
          </a:solidFill>
          <a:latin typeface="+mn-lt"/>
          <a:ea typeface="+mn-ea"/>
        </a:defRPr>
      </a:lvl2pPr>
      <a:lvl3pPr marL="1143000" indent="-228600" algn="l" rtl="0" fontAlgn="base">
        <a:spcBef>
          <a:spcPct val="20000"/>
        </a:spcBef>
        <a:spcAft>
          <a:spcPct val="0"/>
        </a:spcAft>
        <a:buClr>
          <a:schemeClr val="hlink"/>
        </a:buClr>
        <a:buSzPct val="60000"/>
        <a:buFont typeface="Wingdings" charset="0"/>
        <a:buChar char="l"/>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02"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03"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3604"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a:lvl1pPr>
          </a:lstStyle>
          <a:p>
            <a:endParaRPr lang="en-US"/>
          </a:p>
        </p:txBody>
      </p:sp>
      <p:sp>
        <p:nvSpPr>
          <p:cNvPr id="153605"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a:lvl1pPr>
          </a:lstStyle>
          <a:p>
            <a:endParaRPr lang="en-US"/>
          </a:p>
        </p:txBody>
      </p:sp>
      <p:sp>
        <p:nvSpPr>
          <p:cNvPr id="153606"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a:lvl1pPr>
          </a:lstStyle>
          <a:p>
            <a:fld id="{8EA3B3A5-BAD4-EF4F-BEB5-B1CCB8A8C7B0}"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041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b="0">
                <a:solidFill>
                  <a:srgbClr val="000000"/>
                </a:solidFill>
                <a:latin typeface="Arial" charset="0"/>
                <a:ea typeface="ＭＳ Ｐゴシック" charset="-128"/>
                <a:cs typeface="ＭＳ Ｐゴシック" charset="-128"/>
              </a:defRPr>
            </a:lvl1pPr>
          </a:lstStyle>
          <a:p>
            <a:pPr>
              <a:defRPr/>
            </a:pPr>
            <a:endParaRPr lang="en-US"/>
          </a:p>
        </p:txBody>
      </p:sp>
      <p:sp>
        <p:nvSpPr>
          <p:cNvPr id="614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0">
                <a:solidFill>
                  <a:srgbClr val="000000"/>
                </a:solidFill>
                <a:latin typeface="Arial" charset="0"/>
                <a:ea typeface="ＭＳ Ｐゴシック" charset="-128"/>
                <a:cs typeface="ＭＳ Ｐゴシック" charset="-128"/>
              </a:defRPr>
            </a:lvl1pPr>
          </a:lstStyle>
          <a:p>
            <a:pPr>
              <a:defRPr/>
            </a:pPr>
            <a:endParaRPr lang="en-US"/>
          </a:p>
        </p:txBody>
      </p:sp>
      <p:sp>
        <p:nvSpPr>
          <p:cNvPr id="615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0">
                <a:solidFill>
                  <a:srgbClr val="000000"/>
                </a:solidFill>
              </a:defRPr>
            </a:lvl1pPr>
          </a:lstStyle>
          <a:p>
            <a:fld id="{111197F5-119A-7744-A3D0-076D05FD2A1B}" type="slidenum">
              <a:rPr lang="en-US" smtClean="0">
                <a:latin typeface="Arial"/>
                <a:ea typeface="MS PGothic" charset="0"/>
                <a:cs typeface="MS PGothic" charset="0"/>
              </a:rPr>
              <a:pPr/>
              <a:t>‹#›</a:t>
            </a:fld>
            <a:endParaRPr lang="en-US" smtClean="0">
              <a:latin typeface="Arial"/>
              <a:ea typeface="MS PGothic" charset="0"/>
              <a:cs typeface="MS PGothic" charset="0"/>
            </a:endParaRPr>
          </a:p>
        </p:txBody>
      </p:sp>
    </p:spTree>
    <p:extLst>
      <p:ext uri="{BB962C8B-B14F-4D97-AF65-F5344CB8AC3E}">
        <p14:creationId xmlns:p14="http://schemas.microsoft.com/office/powerpoint/2010/main" val="1581972057"/>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Lst>
  <p:txStyles>
    <p:titleStyle>
      <a:lvl1pPr algn="ctr" rtl="0" eaLnBrk="0" fontAlgn="base" hangingPunct="0">
        <a:spcBef>
          <a:spcPct val="0"/>
        </a:spcBef>
        <a:spcAft>
          <a:spcPct val="0"/>
        </a:spcAft>
        <a:defRPr sz="4400">
          <a:solidFill>
            <a:schemeClr val="tx2"/>
          </a:solidFill>
          <a:latin typeface="+mj-lt"/>
          <a:ea typeface="MS PGothic" charset="0"/>
          <a:cs typeface="MS PGothic" charset="0"/>
        </a:defRPr>
      </a:lvl1pPr>
      <a:lvl2pPr algn="ctr" rtl="0" eaLnBrk="0" fontAlgn="base" hangingPunct="0">
        <a:spcBef>
          <a:spcPct val="0"/>
        </a:spcBef>
        <a:spcAft>
          <a:spcPct val="0"/>
        </a:spcAft>
        <a:defRPr sz="4400">
          <a:solidFill>
            <a:schemeClr val="tx2"/>
          </a:solidFill>
          <a:latin typeface="Arial" pitchFamily="-111" charset="0"/>
          <a:ea typeface="MS PGothic" charset="0"/>
          <a:cs typeface="MS PGothic" charset="0"/>
        </a:defRPr>
      </a:lvl2pPr>
      <a:lvl3pPr algn="ctr" rtl="0" eaLnBrk="0" fontAlgn="base" hangingPunct="0">
        <a:spcBef>
          <a:spcPct val="0"/>
        </a:spcBef>
        <a:spcAft>
          <a:spcPct val="0"/>
        </a:spcAft>
        <a:defRPr sz="4400">
          <a:solidFill>
            <a:schemeClr val="tx2"/>
          </a:solidFill>
          <a:latin typeface="Arial" pitchFamily="-111" charset="0"/>
          <a:ea typeface="MS PGothic" charset="0"/>
          <a:cs typeface="MS PGothic" charset="0"/>
        </a:defRPr>
      </a:lvl3pPr>
      <a:lvl4pPr algn="ctr" rtl="0" eaLnBrk="0" fontAlgn="base" hangingPunct="0">
        <a:spcBef>
          <a:spcPct val="0"/>
        </a:spcBef>
        <a:spcAft>
          <a:spcPct val="0"/>
        </a:spcAft>
        <a:defRPr sz="4400">
          <a:solidFill>
            <a:schemeClr val="tx2"/>
          </a:solidFill>
          <a:latin typeface="Arial" pitchFamily="-111" charset="0"/>
          <a:ea typeface="MS PGothic" charset="0"/>
          <a:cs typeface="MS PGothic" charset="0"/>
        </a:defRPr>
      </a:lvl4pPr>
      <a:lvl5pPr algn="ctr" rtl="0" eaLnBrk="0" fontAlgn="base" hangingPunct="0">
        <a:spcBef>
          <a:spcPct val="0"/>
        </a:spcBef>
        <a:spcAft>
          <a:spcPct val="0"/>
        </a:spcAft>
        <a:defRPr sz="4400">
          <a:solidFill>
            <a:schemeClr val="tx2"/>
          </a:solidFill>
          <a:latin typeface="Arial" pitchFamily="-111" charset="0"/>
          <a:ea typeface="MS PGothic" charset="0"/>
          <a:cs typeface="MS PGothic" charset="0"/>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charset="0"/>
          <a:cs typeface="MS PGothic" charset="0"/>
        </a:defRPr>
      </a:lvl1pPr>
      <a:lvl2pPr marL="742950" indent="-285750" algn="l" rtl="0" eaLnBrk="0" fontAlgn="base" hangingPunct="0">
        <a:spcBef>
          <a:spcPct val="20000"/>
        </a:spcBef>
        <a:spcAft>
          <a:spcPct val="0"/>
        </a:spcAft>
        <a:buChar char="–"/>
        <a:defRPr sz="2800">
          <a:solidFill>
            <a:schemeClr val="tx1"/>
          </a:solidFill>
          <a:latin typeface="+mn-lt"/>
          <a:ea typeface="MS PGothic" charset="0"/>
          <a:cs typeface="MS PGothic" charset="0"/>
        </a:defRPr>
      </a:lvl2pPr>
      <a:lvl3pPr marL="1143000" indent="-228600" algn="l" rtl="0" eaLnBrk="0" fontAlgn="base" hangingPunct="0">
        <a:spcBef>
          <a:spcPct val="20000"/>
        </a:spcBef>
        <a:spcAft>
          <a:spcPct val="0"/>
        </a:spcAft>
        <a:buChar char="•"/>
        <a:defRPr sz="2400">
          <a:solidFill>
            <a:schemeClr val="tx1"/>
          </a:solidFill>
          <a:latin typeface="+mn-lt"/>
          <a:ea typeface="MS PGothic" charset="0"/>
          <a:cs typeface="MS PGothic" charset="0"/>
        </a:defRPr>
      </a:lvl3pPr>
      <a:lvl4pPr marL="1600200" indent="-228600" algn="l" rtl="0" eaLnBrk="0" fontAlgn="base" hangingPunct="0">
        <a:spcBef>
          <a:spcPct val="20000"/>
        </a:spcBef>
        <a:spcAft>
          <a:spcPct val="0"/>
        </a:spcAft>
        <a:buChar char="–"/>
        <a:defRPr sz="2000">
          <a:solidFill>
            <a:schemeClr val="tx1"/>
          </a:solidFill>
          <a:latin typeface="+mn-lt"/>
          <a:ea typeface="MS PGothic" charset="0"/>
          <a:cs typeface="MS PGothic" charset="0"/>
        </a:defRPr>
      </a:lvl4pPr>
      <a:lvl5pPr marL="2057400" indent="-228600" algn="l" rtl="0" eaLnBrk="0" fontAlgn="base" hangingPunct="0">
        <a:spcBef>
          <a:spcPct val="20000"/>
        </a:spcBef>
        <a:spcAft>
          <a:spcPct val="0"/>
        </a:spcAft>
        <a:buChar char="»"/>
        <a:defRPr sz="2000">
          <a:solidFill>
            <a:schemeClr val="tx1"/>
          </a:solidFill>
          <a:latin typeface="+mn-lt"/>
          <a:ea typeface="MS PGothic" charset="0"/>
          <a:cs typeface="MS PGothic"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emf"/><Relationship Id="rId4" Type="http://schemas.openxmlformats.org/officeDocument/2006/relationships/hyperlink" Target="http://www.bib-arch.org/bswb_BAR/bswbba2901f3.html" TargetMode="External"/><Relationship Id="rId5" Type="http://schemas.openxmlformats.org/officeDocument/2006/relationships/image" Target="../media/image5.jpe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hyperlink" Target="http://www.bib-arch.org/bswb_BAR/indexBAR.html" TargetMode="External"/><Relationship Id="rId4" Type="http://schemas.openxmlformats.org/officeDocument/2006/relationships/image" Target="../media/image11.jpeg"/><Relationship Id="rId5" Type="http://schemas.openxmlformats.org/officeDocument/2006/relationships/hyperlink" Target="http://www.bib-arch.org/bswb_BAR/bswbbar2806abouttext.html" TargetMode="External"/><Relationship Id="rId6" Type="http://schemas.openxmlformats.org/officeDocument/2006/relationships/image" Target="../media/image12.jpeg"/><Relationship Id="rId1" Type="http://schemas.openxmlformats.org/officeDocument/2006/relationships/slideLayout" Target="../slideLayouts/slideLayout1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3.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3.xml"/><Relationship Id="rId3" Type="http://schemas.openxmlformats.org/officeDocument/2006/relationships/image" Target="../media/image14.emf"/></Relationships>
</file>

<file path=ppt/slides/_rels/slide14.xml.rels><?xml version="1.0" encoding="UTF-8" standalone="yes"?>
<Relationships xmlns="http://schemas.openxmlformats.org/package/2006/relationships"><Relationship Id="rId3" Type="http://schemas.openxmlformats.org/officeDocument/2006/relationships/hyperlink" Target="http://images.google.com/imgres?imgurl=www.ipgroup.com/sadigh/images/bible.jpg&amp;imgrefurl=http://www.ipgroup.com/sadigh/bible1.htm&amp;h=428&amp;w=390&amp;prev=/images?q=Biblical+artifacts&amp;svnum=10&amp;hl=en&amp;lr=&amp;ie=UTF-8&amp;oe=UTF-8" TargetMode="External"/><Relationship Id="rId4" Type="http://schemas.openxmlformats.org/officeDocument/2006/relationships/image" Target="../media/image15.jpeg"/><Relationship Id="rId5" Type="http://schemas.openxmlformats.org/officeDocument/2006/relationships/image" Target="../media/image16.jpeg"/><Relationship Id="rId1" Type="http://schemas.openxmlformats.org/officeDocument/2006/relationships/slideLayout" Target="../slideLayouts/slideLayout14.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hyperlink" Target="http://images.google.com/imgres?imgurl=www.bbcnet.edu/library/images/clipart/books3.jpg&amp;imgrefurl=http://www.bbcnet.edu/library/about/about.htm&amp;h=70&amp;w=107&amp;prev=/images?q=Biblical+artifacts&amp;start=20&amp;svnum=10&amp;hl=en&amp;lr=&amp;ie=UTF-8&amp;oe=UTF-8&amp;sa=N" TargetMode="External"/><Relationship Id="rId7" Type="http://schemas.openxmlformats.org/officeDocument/2006/relationships/image" Target="../media/image18.jpeg"/><Relationship Id="rId8" Type="http://schemas.openxmlformats.org/officeDocument/2006/relationships/oleObject" Target="../embeddings/oleObject1.bin"/><Relationship Id="rId9" Type="http://schemas.openxmlformats.org/officeDocument/2006/relationships/image" Target="../media/image17.emf"/><Relationship Id="rId1" Type="http://schemas.openxmlformats.org/officeDocument/2006/relationships/vmlDrawing" Target="../drawings/vmlDrawing1.vml"/><Relationship Id="rId2"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6.xml"/><Relationship Id="rId3" Type="http://schemas.openxmlformats.org/officeDocument/2006/relationships/image" Target="../media/image19.emf"/></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hyperlink" Target="http://images.google.com/imgres?imgurl=www.bgst.edu.sg/realia/o17top.jpg&amp;imgrefurl=http://www.bgst.edu.sg/realia/rosetta.htm&amp;h=480&amp;w=640&amp;prev=/images?q=rosetta+Stone&amp;start=80&amp;svnum=10&amp;hl=en&amp;lr=&amp;ie=UTF-8&amp;oe=UTF-8&amp;sa=N" TargetMode="External"/><Relationship Id="rId5" Type="http://schemas.openxmlformats.org/officeDocument/2006/relationships/image" Target="../media/image21.jpeg"/><Relationship Id="rId6" Type="http://schemas.openxmlformats.org/officeDocument/2006/relationships/hyperlink" Target="http://images.google.com/imgres?imgurl=www.bgst.edu.sg/realia/o17mid.jpg&amp;imgrefurl=http://www.bgst.edu.sg/realia/rosetta.htm&amp;h=-1&amp;w=-1&amp;prev=/images?q=rosetta+Stone&amp;start=80&amp;svnum=10&amp;hl=en&amp;lr=&amp;ie=UTF-8&amp;oe=UTF-8&amp;sa=N" TargetMode="External"/><Relationship Id="rId7" Type="http://schemas.openxmlformats.org/officeDocument/2006/relationships/image" Target="../media/image22.jpeg"/><Relationship Id="rId8" Type="http://schemas.openxmlformats.org/officeDocument/2006/relationships/hyperlink" Target="http://images.google.com/imgres?imgurl=www.clemusart.com/archive/pharaoh/rosetta/coloring/295a.gif&amp;imgrefurl=http://www.clemusart.com/archive/pharaoh/rosetta/coloring/color99.html&amp;h=174&amp;w=176&amp;prev=/images?q=rosetta+Stone&amp;start=100&amp;svnum=10&amp;hl=en&amp;lr=&amp;ie=UTF-8&amp;oe=UTF-8&amp;sa=N" TargetMode="External"/><Relationship Id="rId9" Type="http://schemas.openxmlformats.org/officeDocument/2006/relationships/image" Target="../media/image23.jpeg"/><Relationship Id="rId10" Type="http://schemas.openxmlformats.org/officeDocument/2006/relationships/hyperlink" Target="http://images.google.com/imgres?imgurl=www.cevi.be/cevi/links/Picts/rosetta.gif&amp;imgrefurl=http://www.cevi.be/cevi/links/spotlight/1199taal.htm&amp;h=236&amp;w=338&amp;prev=/images?q=rosetta+Stone&amp;start=60&amp;svnum=10&amp;hl=en&amp;lr=&amp;ie=UTF-8&amp;oe=UTF-8&amp;sa=N" TargetMode="External"/><Relationship Id="rId11" Type="http://schemas.openxmlformats.org/officeDocument/2006/relationships/image" Target="../media/image24.jpeg"/><Relationship Id="rId1" Type="http://schemas.openxmlformats.org/officeDocument/2006/relationships/slideLayout" Target="../slideLayouts/slideLayout13.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1" Type="http://schemas.openxmlformats.org/officeDocument/2006/relationships/image" Target="../media/image28.jpeg"/><Relationship Id="rId12" Type="http://schemas.openxmlformats.org/officeDocument/2006/relationships/image" Target="../media/image29.jpeg"/><Relationship Id="rId13" Type="http://schemas.openxmlformats.org/officeDocument/2006/relationships/image" Target="../media/image30.png"/><Relationship Id="rId14" Type="http://schemas.openxmlformats.org/officeDocument/2006/relationships/image" Target="../media/image31.jpeg"/><Relationship Id="rId1" Type="http://schemas.openxmlformats.org/officeDocument/2006/relationships/slideLayout" Target="../slideLayouts/slideLayout14.xml"/><Relationship Id="rId2" Type="http://schemas.openxmlformats.org/officeDocument/2006/relationships/notesSlide" Target="../notesSlides/notesSlide18.xml"/><Relationship Id="rId3" Type="http://schemas.openxmlformats.org/officeDocument/2006/relationships/image" Target="../media/image19.emf"/><Relationship Id="rId4" Type="http://schemas.openxmlformats.org/officeDocument/2006/relationships/hyperlink" Target="http://images.google.com/imgres?imgurl=www.bacjrr.org/amazon/gifs/judaica/bar.jpg&amp;imgrefurl=http://www.bacjrr.org/amazon/judaica.htm&amp;h=150&amp;w=112&amp;prev=/images?q=Biblical+Archaeology+Review&amp;start=20&amp;svnum=10&amp;hl=en&amp;lr=&amp;ie=UTF-8&amp;oe=UTF-8&amp;sa=N" TargetMode="External"/><Relationship Id="rId5" Type="http://schemas.openxmlformats.org/officeDocument/2006/relationships/image" Target="../media/image25.jpeg"/><Relationship Id="rId6" Type="http://schemas.openxmlformats.org/officeDocument/2006/relationships/hyperlink" Target="http://images.google.com/imgres?imgurl=divinity.library.vanderbilt.edu/bibs/HB/barcover987.gif&amp;imgrefurl=http://divinity.library.vanderbilt.edu/bibs/HB/HBBib.html&amp;h=169&amp;w=130&amp;prev=/images?q=Biblical+Archaeology+Review&amp;start=20&amp;svnum=10&amp;hl=en&amp;lr=&amp;ie=UTF-8&amp;oe=UTF-8&amp;sa=N" TargetMode="External"/><Relationship Id="rId7" Type="http://schemas.openxmlformats.org/officeDocument/2006/relationships/image" Target="../media/image26.jpeg"/><Relationship Id="rId8" Type="http://schemas.openxmlformats.org/officeDocument/2006/relationships/hyperlink" Target="http://images.google.com/imgres?imgurl=icf-madison.org/library/image/478/front_thumb.jpg&amp;imgrefurl=http://www.icf-madison.org/library/booklist.php?page=1&amp;category=PR&amp;h=140&amp;w=106&amp;prev=/images?q=Biblical+Archaeology+Review&amp;start=20&amp;svnum=10&amp;hl=en&amp;lr=&amp;ie=UTF-8&amp;oe=UTF-8&amp;sa=N" TargetMode="External"/><Relationship Id="rId9" Type="http://schemas.openxmlformats.org/officeDocument/2006/relationships/image" Target="../media/image27.jpeg"/><Relationship Id="rId10" Type="http://schemas.openxmlformats.org/officeDocument/2006/relationships/hyperlink" Target="http://images.google.com/imgres?imgurl=www.valuemags.com/images/magazine/biblicalarchaeology.jpg&amp;imgrefurl=http://www.valuemags.com/home/details.asp?MagID=121&amp;h=120&amp;w=100&amp;prev=/images?q=Biblical+Archaeology+Review&amp;start=20&amp;svnum=10&amp;hl=en&amp;lr=&amp;ie=UTF-8&amp;oe=UTF-8&amp;sa=N" TargetMode="External"/></Relationships>
</file>

<file path=ppt/slides/_rels/slide19.xml.rels><?xml version="1.0" encoding="UTF-8" standalone="yes"?>
<Relationships xmlns="http://schemas.openxmlformats.org/package/2006/relationships"><Relationship Id="rId3" Type="http://schemas.openxmlformats.org/officeDocument/2006/relationships/hyperlink" Target="http://images.google.com/imgres?imgurl=www.arabia.com/getimage/0,4918,22763,00.jpg&amp;imgrefurl=http://www.arabia.com/life/article/english/0,11827,28667,00.html&amp;h=145&amp;w=220&amp;prev=/images?q=Biblical+artifacts&amp;svnum=10&amp;hl=en&amp;lr=&amp;ie=UTF-8&amp;oe=UTF-8" TargetMode="External"/><Relationship Id="rId4" Type="http://schemas.openxmlformats.org/officeDocument/2006/relationships/image" Target="../media/image32.jpeg"/><Relationship Id="rId5" Type="http://schemas.openxmlformats.org/officeDocument/2006/relationships/image" Target="../media/image33.jpeg"/><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 Id="rId3"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4" Type="http://schemas.openxmlformats.org/officeDocument/2006/relationships/oleObject" Target="../embeddings/oleObject2.bin"/><Relationship Id="rId5" Type="http://schemas.openxmlformats.org/officeDocument/2006/relationships/image" Target="../media/image17.emf"/><Relationship Id="rId1" Type="http://schemas.openxmlformats.org/officeDocument/2006/relationships/vmlDrawing" Target="../drawings/vmlDrawing2.vml"/><Relationship Id="rId2"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1" Type="http://schemas.openxmlformats.org/officeDocument/2006/relationships/image" Target="../media/image38.jpeg"/><Relationship Id="rId12" Type="http://schemas.openxmlformats.org/officeDocument/2006/relationships/hyperlink" Target="http://images.google.com/imgres?imgurl=www.bibarch.com/Images/4-e.jpg&amp;imgrefurl=http://www.bibarch.com/Concepts/pottery_chart.htm&amp;h=599&amp;w=407&amp;prev=/images?q=%22Pottery+Types%22&amp;svnum=10&amp;hl=en&amp;lr=&amp;ie=UTF-8&amp;oe=UTF-8" TargetMode="External"/><Relationship Id="rId13" Type="http://schemas.openxmlformats.org/officeDocument/2006/relationships/image" Target="../media/image39.jpeg"/><Relationship Id="rId1" Type="http://schemas.openxmlformats.org/officeDocument/2006/relationships/slideLayout" Target="../slideLayouts/slideLayout15.xml"/><Relationship Id="rId2" Type="http://schemas.openxmlformats.org/officeDocument/2006/relationships/notesSlide" Target="../notesSlides/notesSlide21.xml"/><Relationship Id="rId3" Type="http://schemas.openxmlformats.org/officeDocument/2006/relationships/image" Target="../media/image34.jpeg"/><Relationship Id="rId4" Type="http://schemas.openxmlformats.org/officeDocument/2006/relationships/hyperlink" Target="http://images.google.com/imgres?imgurl=www.bibarch.com/Images/3-a.jpg&amp;imgrefurl=http://www.bibarch.com/Concepts/pottery_chart.htm&amp;h=-1&amp;w=-1&amp;prev=/images?q=%22Pottery+Types%22&amp;svnum=10&amp;hl=en&amp;lr=&amp;ie=UTF-8&amp;oe=UTF-8&amp;sa=N" TargetMode="External"/><Relationship Id="rId5" Type="http://schemas.openxmlformats.org/officeDocument/2006/relationships/image" Target="../media/image35.jpeg"/><Relationship Id="rId6" Type="http://schemas.openxmlformats.org/officeDocument/2006/relationships/hyperlink" Target="http://images.google.com/imgres?imgurl=www.bibarch.com/Images/4-b.jpg&amp;imgrefurl=http://www.bibarch.com/Concepts/pottery_chart.htm&amp;h=429&amp;w=509&amp;prev=/images?q=%22Pottery+Types%22&amp;svnum=10&amp;hl=en&amp;lr=&amp;ie=UTF-8&amp;oe=UTF-8&amp;sa=N" TargetMode="External"/><Relationship Id="rId7" Type="http://schemas.openxmlformats.org/officeDocument/2006/relationships/image" Target="../media/image36.jpeg"/><Relationship Id="rId8" Type="http://schemas.openxmlformats.org/officeDocument/2006/relationships/hyperlink" Target="http://images.google.com/imgres?imgurl=www.bibarch.com/Images/5-d.jpg&amp;imgrefurl=http://www.bibarch.com/Concepts/pottery_chart.htm&amp;h=304&amp;w=389&amp;prev=/images?q=+site:www.bibarch.com+%22Pottery+Types%22&amp;svnum=10&amp;hl=en&amp;lr=&amp;ie=UTF-8&amp;oe=UTF-8" TargetMode="External"/><Relationship Id="rId9" Type="http://schemas.openxmlformats.org/officeDocument/2006/relationships/image" Target="../media/image37.jpeg"/><Relationship Id="rId10" Type="http://schemas.openxmlformats.org/officeDocument/2006/relationships/hyperlink" Target="http://images.google.com/imgres?imgurl=www.bibarch.com/Images/3-f.jpg&amp;imgrefurl=http://www.bibarch.com/Concepts/pottery_chart.htm&amp;h=549&amp;w=314&amp;prev=/images?q=%22Pottery+Types%22&amp;svnum=10&amp;hl=en&amp;lr=&amp;ie=UTF-8&amp;oe=UTF-8"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40.jpeg"/><Relationship Id="rId4" Type="http://schemas.openxmlformats.org/officeDocument/2006/relationships/image" Target="../media/image41.jpeg"/><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4.xml"/><Relationship Id="rId3" Type="http://schemas.openxmlformats.org/officeDocument/2006/relationships/image" Target="../media/image42.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image" Target="../media/image43.jpeg"/><Relationship Id="rId4" Type="http://schemas.openxmlformats.org/officeDocument/2006/relationships/image" Target="../media/image44.jpeg"/><Relationship Id="rId1" Type="http://schemas.openxmlformats.org/officeDocument/2006/relationships/slideLayout" Target="../slideLayouts/slideLayout14.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7.xml"/><Relationship Id="rId3" Type="http://schemas.openxmlformats.org/officeDocument/2006/relationships/image" Target="../media/image45.png"/></Relationships>
</file>

<file path=ppt/slides/_rels/slide28.xml.rels><?xml version="1.0" encoding="UTF-8" standalone="yes"?>
<Relationships xmlns="http://schemas.openxmlformats.org/package/2006/relationships"><Relationship Id="rId3" Type="http://schemas.openxmlformats.org/officeDocument/2006/relationships/image" Target="../media/image46.jpeg"/><Relationship Id="rId4" Type="http://schemas.openxmlformats.org/officeDocument/2006/relationships/image" Target="../media/image47.jpeg"/><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image" Target="../media/image47.jpeg"/><Relationship Id="rId4" Type="http://schemas.openxmlformats.org/officeDocument/2006/relationships/image" Target="../media/image48.jpeg"/><Relationship Id="rId5" Type="http://schemas.openxmlformats.org/officeDocument/2006/relationships/image" Target="../media/image49.jpeg"/><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 Id="rId3"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50.png"/><Relationship Id="rId4" Type="http://schemas.openxmlformats.org/officeDocument/2006/relationships/image" Target="../media/image51.png"/><Relationship Id="rId5" Type="http://schemas.openxmlformats.org/officeDocument/2006/relationships/image" Target="../media/image52.png"/><Relationship Id="rId6" Type="http://schemas.openxmlformats.org/officeDocument/2006/relationships/image" Target="../media/image2.png"/><Relationship Id="rId1" Type="http://schemas.openxmlformats.org/officeDocument/2006/relationships/slideLayout" Target="../slideLayouts/slideLayout14.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image" Target="../media/image53.jpeg"/><Relationship Id="rId4" Type="http://schemas.openxmlformats.org/officeDocument/2006/relationships/image" Target="../media/image54.png"/><Relationship Id="rId5" Type="http://schemas.openxmlformats.org/officeDocument/2006/relationships/image" Target="../media/image55.emf"/><Relationship Id="rId1" Type="http://schemas.openxmlformats.org/officeDocument/2006/relationships/slideLayout" Target="../slideLayouts/slideLayout22.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hyperlink" Target="http://images.google.com/imgres?imgurl=www.leakeyfoundation.org/images/t1_main_image.jpg&amp;imgrefurl=http://www.leakeyfoundation.org/travel/&amp;h=202&amp;w=406&amp;prev=/images?q=%22Excavation+Sites%22&amp;start=40&amp;svnum=10&amp;hl=en&amp;lr=&amp;ie=UTF-8&amp;oe=UTF-8&amp;sa=N" TargetMode="External"/><Relationship Id="rId4" Type="http://schemas.openxmlformats.org/officeDocument/2006/relationships/image" Target="../media/image56.jpeg"/><Relationship Id="rId1" Type="http://schemas.openxmlformats.org/officeDocument/2006/relationships/slideLayout" Target="../slideLayouts/slideLayout13.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3.xml"/><Relationship Id="rId3" Type="http://schemas.openxmlformats.org/officeDocument/2006/relationships/image" Target="../media/image57.gif"/></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4" Type="http://schemas.openxmlformats.org/officeDocument/2006/relationships/oleObject" Target="../embeddings/oleObject3.bin"/><Relationship Id="rId5" Type="http://schemas.openxmlformats.org/officeDocument/2006/relationships/image" Target="../media/image58.png"/><Relationship Id="rId1" Type="http://schemas.openxmlformats.org/officeDocument/2006/relationships/vmlDrawing" Target="../drawings/vmlDrawing3.vml"/><Relationship Id="rId2"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5.xml"/><Relationship Id="rId3" Type="http://schemas.openxmlformats.org/officeDocument/2006/relationships/image" Target="../media/image57.gif"/></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59.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7.xml"/><Relationship Id="rId3" Type="http://schemas.openxmlformats.org/officeDocument/2006/relationships/image" Target="../media/image57.gif"/></Relationships>
</file>

<file path=ppt/slides/_rels/slide38.xml.rels><?xml version="1.0" encoding="UTF-8" standalone="yes"?>
<Relationships xmlns="http://schemas.openxmlformats.org/package/2006/relationships"><Relationship Id="rId3" Type="http://schemas.openxmlformats.org/officeDocument/2006/relationships/hyperlink" Target="http://images.google.com/imgres?imgurl=www.aint-it-cool-news.com/museum/media/ten-commandments-still.jpg&amp;imgrefurl=http://www.aint-it-cool-news.com/museum/5.html&amp;h=351&amp;w=460&amp;prev=/images?q=Edward+Robinson&amp;start=40&amp;svnum=10&amp;hl=en&amp;lr=&amp;ie=UTF-8&amp;oe=UTF-8&amp;sa=N" TargetMode="External"/><Relationship Id="rId4" Type="http://schemas.openxmlformats.org/officeDocument/2006/relationships/image" Target="../media/image60.jpeg"/><Relationship Id="rId1" Type="http://schemas.openxmlformats.org/officeDocument/2006/relationships/slideLayout" Target="../slideLayouts/slideLayout2.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61.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 Id="rId3" Type="http://schemas.openxmlformats.org/officeDocument/2006/relationships/image" Target="../media/image7.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62.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63.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image" Target="../media/image64.png"/></Relationships>
</file>

<file path=ppt/slides/_rels/slide43.xml.rels><?xml version="1.0" encoding="UTF-8" standalone="yes"?>
<Relationships xmlns="http://schemas.openxmlformats.org/package/2006/relationships"><Relationship Id="rId3" Type="http://schemas.openxmlformats.org/officeDocument/2006/relationships/image" Target="../media/image65.png"/><Relationship Id="rId4" Type="http://schemas.openxmlformats.org/officeDocument/2006/relationships/image" Target="../media/image66.png"/><Relationship Id="rId1" Type="http://schemas.openxmlformats.org/officeDocument/2006/relationships/slideLayout" Target="../slideLayouts/slideLayout2.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 Id="rId3" Type="http://schemas.openxmlformats.org/officeDocument/2006/relationships/image" Target="../media/image67.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 Id="rId3" Type="http://schemas.openxmlformats.org/officeDocument/2006/relationships/image" Target="../media/image68.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 Id="rId3" Type="http://schemas.openxmlformats.org/officeDocument/2006/relationships/image" Target="../media/image69.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 Id="rId3" Type="http://schemas.openxmlformats.org/officeDocument/2006/relationships/image" Target="../media/image70.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 Id="rId3" Type="http://schemas.openxmlformats.org/officeDocument/2006/relationships/image" Target="../media/image71.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 Id="rId3" Type="http://schemas.openxmlformats.org/officeDocument/2006/relationships/image" Target="../media/image7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 Id="rId3" Type="http://schemas.openxmlformats.org/officeDocument/2006/relationships/image" Target="../media/image8.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 Id="rId3" Type="http://schemas.openxmlformats.org/officeDocument/2006/relationships/image" Target="../media/image73.png"/></Relationships>
</file>

<file path=ppt/slides/_rels/slide51.xml.rels><?xml version="1.0" encoding="UTF-8" standalone="yes"?>
<Relationships xmlns="http://schemas.openxmlformats.org/package/2006/relationships"><Relationship Id="rId3" Type="http://schemas.openxmlformats.org/officeDocument/2006/relationships/image" Target="../media/image74.png"/><Relationship Id="rId4" Type="http://schemas.openxmlformats.org/officeDocument/2006/relationships/image" Target="../media/image75.jpeg"/><Relationship Id="rId1" Type="http://schemas.openxmlformats.org/officeDocument/2006/relationships/slideLayout" Target="../slideLayouts/slideLayout2.xml"/><Relationship Id="rId2"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3" Type="http://schemas.openxmlformats.org/officeDocument/2006/relationships/image" Target="../media/image76.png"/><Relationship Id="rId4" Type="http://schemas.openxmlformats.org/officeDocument/2006/relationships/image" Target="../media/image77.png"/><Relationship Id="rId1" Type="http://schemas.openxmlformats.org/officeDocument/2006/relationships/slideLayout" Target="../slideLayouts/slideLayout27.xml"/><Relationship Id="rId2" Type="http://schemas.openxmlformats.org/officeDocument/2006/relationships/notesSlide" Target="../notesSlides/notesSlide5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 Id="rId3" Type="http://schemas.openxmlformats.org/officeDocument/2006/relationships/image" Target="../media/image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 Id="rId3" Type="http://schemas.openxmlformats.org/officeDocument/2006/relationships/image" Target="../media/image1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4.emf"/><Relationship Id="rId4" Type="http://schemas.openxmlformats.org/officeDocument/2006/relationships/hyperlink" Target="http://www.bib-arch.org/bswb_BAR/bswbba2901f3.html" TargetMode="External"/><Relationship Id="rId5" Type="http://schemas.openxmlformats.org/officeDocument/2006/relationships/image" Target="../media/image5.jpeg"/><Relationship Id="rId1" Type="http://schemas.openxmlformats.org/officeDocument/2006/relationships/slideLayout" Target="../slideLayouts/slideLayout1.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2"/>
          <p:cNvSpPr>
            <a:spLocks noGrp="1" noChangeArrowheads="1"/>
          </p:cNvSpPr>
          <p:nvPr>
            <p:ph type="subTitle" idx="1"/>
          </p:nvPr>
        </p:nvSpPr>
        <p:spPr>
          <a:xfrm>
            <a:off x="1371600" y="4495800"/>
            <a:ext cx="6400800" cy="1752600"/>
          </a:xfrm>
        </p:spPr>
        <p:txBody>
          <a:bodyPr/>
          <a:lstStyle/>
          <a:p>
            <a:r>
              <a:rPr lang="en-US" altLang="zh-TW" sz="3600">
                <a:ea typeface="新細明體" charset="0"/>
                <a:cs typeface="新細明體" charset="0"/>
              </a:rPr>
              <a:t>What does it have to do with you?</a:t>
            </a:r>
          </a:p>
          <a:p>
            <a:r>
              <a:rPr lang="zh-TW" altLang="en-US" sz="3600">
                <a:ea typeface="新細明體" charset="0"/>
                <a:cs typeface="新細明體" charset="0"/>
              </a:rPr>
              <a:t>它與你有什麼關係</a:t>
            </a:r>
            <a:r>
              <a:rPr lang="en-US" altLang="zh-TW" sz="3600">
                <a:ea typeface="新細明體" charset="0"/>
                <a:cs typeface="新細明體" charset="0"/>
              </a:rPr>
              <a:t>?</a:t>
            </a:r>
          </a:p>
        </p:txBody>
      </p:sp>
      <p:pic>
        <p:nvPicPr>
          <p:cNvPr id="158723" name="Picture 3" descr="j023246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6400" y="0"/>
            <a:ext cx="3505200" cy="3379788"/>
          </a:xfrm>
          <a:prstGeom prst="rect">
            <a:avLst/>
          </a:prstGeom>
          <a:noFill/>
          <a:extLst>
            <a:ext uri="{909E8E84-426E-40dd-AFC4-6F175D3DCCD1}">
              <a14:hiddenFill xmlns:a14="http://schemas.microsoft.com/office/drawing/2010/main">
                <a:solidFill>
                  <a:srgbClr val="FFFFFF"/>
                </a:solidFill>
              </a14:hiddenFill>
            </a:ext>
          </a:extLst>
        </p:spPr>
      </p:pic>
      <p:pic>
        <p:nvPicPr>
          <p:cNvPr id="158724" name="Picture 4" descr="bsba2901sd3">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91400" y="5181600"/>
            <a:ext cx="2514600" cy="1676400"/>
          </a:xfrm>
          <a:prstGeom prst="rect">
            <a:avLst/>
          </a:prstGeom>
          <a:noFill/>
          <a:extLst>
            <a:ext uri="{909E8E84-426E-40dd-AFC4-6F175D3DCCD1}">
              <a14:hiddenFill xmlns:a14="http://schemas.microsoft.com/office/drawing/2010/main">
                <a:solidFill>
                  <a:srgbClr val="FFFFFF"/>
                </a:solidFill>
              </a14:hiddenFill>
            </a:ext>
          </a:extLst>
        </p:spPr>
      </p:pic>
      <p:sp>
        <p:nvSpPr>
          <p:cNvPr id="158725" name="Rectangle 5"/>
          <p:cNvSpPr>
            <a:spLocks noGrp="1" noChangeArrowheads="1"/>
          </p:cNvSpPr>
          <p:nvPr>
            <p:ph type="ctrTitle"/>
          </p:nvPr>
        </p:nvSpPr>
        <p:spPr>
          <a:xfrm>
            <a:off x="685800" y="2743200"/>
            <a:ext cx="7772400" cy="1143000"/>
          </a:xfrm>
          <a:effectLst>
            <a:outerShdw blurRad="63500" dist="38099" dir="2700000" algn="ctr" rotWithShape="0">
              <a:schemeClr val="bg2">
                <a:alpha val="74998"/>
              </a:schemeClr>
            </a:outerShdw>
          </a:effectLst>
        </p:spPr>
        <p:txBody>
          <a:bodyPr/>
          <a:lstStyle/>
          <a:p>
            <a:r>
              <a:rPr lang="en-US" altLang="zh-TW" sz="8000">
                <a:ea typeface="新細明體" charset="0"/>
                <a:cs typeface="新細明體" charset="0"/>
              </a:rPr>
              <a:t>Biblical Archaeology</a:t>
            </a:r>
            <a:br>
              <a:rPr lang="en-US" altLang="zh-TW" sz="8000">
                <a:ea typeface="新細明體" charset="0"/>
                <a:cs typeface="新細明體" charset="0"/>
              </a:rPr>
            </a:br>
            <a:r>
              <a:rPr lang="zh-TW" altLang="en-US" sz="8000">
                <a:ea typeface="新細明體" charset="0"/>
                <a:cs typeface="新細明體" charset="0"/>
              </a:rPr>
              <a:t>聖經考古學</a:t>
            </a:r>
            <a:endParaRPr lang="en-US" altLang="zh-TW" sz="8000">
              <a:ea typeface="新細明體" charset="0"/>
              <a:cs typeface="新細明體" charset="0"/>
            </a:endParaRPr>
          </a:p>
        </p:txBody>
      </p:sp>
      <p:sp>
        <p:nvSpPr>
          <p:cNvPr id="9" name="Text Box 6"/>
          <p:cNvSpPr txBox="1">
            <a:spLocks noChangeArrowheads="1"/>
          </p:cNvSpPr>
          <p:nvPr/>
        </p:nvSpPr>
        <p:spPr bwMode="auto">
          <a:xfrm>
            <a:off x="-36512" y="6398383"/>
            <a:ext cx="9252519" cy="474344"/>
          </a:xfrm>
          <a:prstGeom prst="rect">
            <a:avLst/>
          </a:prstGeom>
          <a:solidFill>
            <a:srgbClr val="000000"/>
          </a:solidFill>
          <a:ln w="9525">
            <a:noFill/>
            <a:miter lim="800000"/>
            <a:headEnd/>
            <a:tailEnd/>
          </a:ln>
          <a:effectLst/>
        </p:spPr>
        <p:txBody>
          <a:bodyPr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1" u="none" strike="noStrike" kern="0" cap="none" spc="0" normalizeH="0" baseline="0" noProof="0" dirty="0" smtClean="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Dr. Rick Griffith</a:t>
            </a:r>
            <a:r>
              <a:rPr kumimoji="0" lang="en-US"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a:t>
            </a:r>
            <a:r>
              <a:rPr kumimoji="0" lang="en-US" sz="2000" b="1" i="1" u="none" strike="noStrike" kern="0" cap="none" spc="0" normalizeH="0" baseline="0" noProof="0" dirty="0" smtClean="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a:t>
            </a:r>
            <a:r>
              <a:rPr kumimoji="0" lang="zh-CN" altLang="en-US" sz="2000" b="1" i="1" u="none" strike="noStrike" kern="0" cap="none" spc="0" normalizeH="0" baseline="0" noProof="0" dirty="0" smtClean="0">
                <a:ln>
                  <a:noFill/>
                </a:ln>
                <a:solidFill>
                  <a:srgbClr val="FFFFFF"/>
                </a:solidFill>
                <a:effectLst>
                  <a:outerShdw blurRad="38100" dist="38100" dir="2700000" algn="tl">
                    <a:srgbClr val="000000"/>
                  </a:outerShdw>
                </a:effectLst>
                <a:uLnTx/>
                <a:uFillTx/>
                <a:latin typeface="Arial" charset="0"/>
                <a:ea typeface="SimSun" pitchFamily="2" charset="-122"/>
                <a:cs typeface="ＭＳ Ｐゴシック" charset="0"/>
              </a:rPr>
              <a:t>博士</a:t>
            </a:r>
            <a:r>
              <a:rPr kumimoji="0" lang="en-US" altLang="zh-CN" sz="2000" b="1" i="1" u="none" strike="noStrike" kern="0" cap="none" spc="0" normalizeH="0" baseline="0" noProof="0" dirty="0" smtClean="0">
                <a:ln>
                  <a:noFill/>
                </a:ln>
                <a:solidFill>
                  <a:srgbClr val="FFFFFF"/>
                </a:solidFill>
                <a:effectLst>
                  <a:outerShdw blurRad="38100" dist="38100" dir="2700000" algn="tl">
                    <a:srgbClr val="000000"/>
                  </a:outerShdw>
                </a:effectLst>
                <a:uLnTx/>
                <a:uFillTx/>
                <a:latin typeface="Arial" charset="0"/>
                <a:ea typeface="SimSun" pitchFamily="2" charset="-122"/>
                <a:cs typeface="ＭＳ Ｐゴシック" charset="0"/>
              </a:rPr>
              <a:t> • </a:t>
            </a:r>
            <a:r>
              <a:rPr kumimoji="0" lang="zh-CN" altLang="en-US" sz="2000" b="1" i="1" u="none" strike="noStrike" kern="0" cap="none" spc="0" normalizeH="0" baseline="0" noProof="0" dirty="0" smtClean="0">
                <a:ln>
                  <a:noFill/>
                </a:ln>
                <a:solidFill>
                  <a:srgbClr val="FFFFFF"/>
                </a:solidFill>
                <a:effectLst>
                  <a:outerShdw blurRad="38100" dist="38100" dir="2700000" algn="tl">
                    <a:srgbClr val="000000"/>
                  </a:outerShdw>
                </a:effectLst>
                <a:uLnTx/>
                <a:uFillTx/>
                <a:latin typeface="Arial" charset="0"/>
                <a:ea typeface="SimSun" pitchFamily="2" charset="-122"/>
                <a:cs typeface="ＭＳ Ｐゴシック" charset="0"/>
              </a:rPr>
              <a:t>新加坡</a:t>
            </a:r>
            <a:r>
              <a:rPr kumimoji="0" lang="zh-CN" altLang="en-US"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SimSun" pitchFamily="2" charset="-122"/>
                <a:cs typeface="ＭＳ Ｐゴシック" charset="0"/>
              </a:rPr>
              <a:t>神</a:t>
            </a:r>
            <a:r>
              <a:rPr kumimoji="0" lang="zh-CN" altLang="en-US" sz="2000" b="1" i="1" u="none" strike="noStrike" kern="0" cap="none" spc="0" normalizeH="0" baseline="0" noProof="0" dirty="0" smtClean="0">
                <a:ln>
                  <a:noFill/>
                </a:ln>
                <a:solidFill>
                  <a:srgbClr val="FFFFFF"/>
                </a:solidFill>
                <a:effectLst>
                  <a:outerShdw blurRad="38100" dist="38100" dir="2700000" algn="tl">
                    <a:srgbClr val="000000"/>
                  </a:outerShdw>
                </a:effectLst>
                <a:uLnTx/>
                <a:uFillTx/>
                <a:latin typeface="Arial" charset="0"/>
                <a:ea typeface="SimSun" pitchFamily="2" charset="-122"/>
                <a:cs typeface="ＭＳ Ｐゴシック" charset="0"/>
              </a:rPr>
              <a:t>学院</a:t>
            </a:r>
            <a:r>
              <a:rPr kumimoji="0" lang="en-US" altLang="zh-CN" sz="2000" b="1" i="1" u="none" strike="noStrike" kern="0" cap="none" spc="0" normalizeH="0" baseline="0" noProof="0" dirty="0" smtClean="0">
                <a:ln>
                  <a:noFill/>
                </a:ln>
                <a:solidFill>
                  <a:srgbClr val="FFFFFF"/>
                </a:solidFill>
                <a:effectLst>
                  <a:outerShdw blurRad="38100" dist="38100" dir="2700000" algn="tl">
                    <a:srgbClr val="000000"/>
                  </a:outerShdw>
                </a:effectLst>
                <a:uLnTx/>
                <a:uFillTx/>
                <a:latin typeface="Arial" charset="0"/>
                <a:ea typeface="SimSun" pitchFamily="2" charset="-122"/>
                <a:cs typeface="ＭＳ Ｐゴシック" charset="0"/>
              </a:rPr>
              <a:t> </a:t>
            </a:r>
            <a:r>
              <a:rPr kumimoji="0" lang="en-US" altLang="zh-CN" sz="2000" b="1" i="1" u="none" strike="noStrike" kern="0" cap="none" spc="0" normalizeH="0" baseline="0" noProof="0" dirty="0" smtClean="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a:t>
            </a:r>
            <a:r>
              <a:rPr kumimoji="0" lang="en-US" sz="2000" b="1" i="1" u="none" strike="noStrike" kern="0" cap="none" spc="0" normalizeH="0" baseline="0" noProof="0" dirty="0" err="1" smtClean="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BibleStudyDownloads.org</a:t>
            </a:r>
            <a:endParaRPr kumimoji="0" lang="en-US" sz="2000" b="1" i="1" u="none" strike="noStrike" kern="0" cap="none" spc="0" normalizeH="0" baseline="0" noProof="0" dirty="0" smtClean="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a:xfrm>
            <a:off x="533400" y="228600"/>
            <a:ext cx="7924800" cy="762000"/>
          </a:xfrm>
          <a:effectLst>
            <a:outerShdw blurRad="63500" dist="38099" dir="2700000" algn="ctr" rotWithShape="0">
              <a:schemeClr val="bg2">
                <a:alpha val="74998"/>
              </a:schemeClr>
            </a:outerShdw>
          </a:effectLst>
        </p:spPr>
        <p:txBody>
          <a:bodyPr/>
          <a:lstStyle/>
          <a:p>
            <a:r>
              <a:rPr lang="en-US" altLang="zh-TW" sz="3200">
                <a:ea typeface="新細明體" charset="0"/>
                <a:cs typeface="新細明體" charset="0"/>
              </a:rPr>
              <a:t>A Key Recent Discovery (</a:t>
            </a:r>
            <a:r>
              <a:rPr lang="en-US" altLang="zh-TW" sz="3200" i="1">
                <a:ea typeface="新細明體" charset="0"/>
                <a:cs typeface="新細明體" charset="0"/>
              </a:rPr>
              <a:t>BAR</a:t>
            </a:r>
            <a:r>
              <a:rPr lang="en-US" altLang="zh-TW" sz="3200">
                <a:ea typeface="新細明體" charset="0"/>
                <a:cs typeface="新細明體" charset="0"/>
              </a:rPr>
              <a:t> Nov/Dec 02)</a:t>
            </a:r>
            <a:br>
              <a:rPr lang="en-US" altLang="zh-TW" sz="3200">
                <a:ea typeface="新細明體" charset="0"/>
                <a:cs typeface="新細明體" charset="0"/>
              </a:rPr>
            </a:br>
            <a:r>
              <a:rPr lang="zh-TW" altLang="en-US" sz="3200">
                <a:ea typeface="新細明體" charset="0"/>
                <a:cs typeface="新細明體" charset="0"/>
              </a:rPr>
              <a:t>最近發現一個關鍵 </a:t>
            </a:r>
            <a:r>
              <a:rPr lang="en-US" altLang="zh-TW" sz="3200">
                <a:ea typeface="新細明體" charset="0"/>
                <a:cs typeface="新細明體" charset="0"/>
              </a:rPr>
              <a:t>(BAR 11</a:t>
            </a:r>
            <a:r>
              <a:rPr lang="zh-TW" altLang="en-US" sz="3200">
                <a:ea typeface="新細明體" charset="0"/>
                <a:cs typeface="新細明體" charset="0"/>
              </a:rPr>
              <a:t>月</a:t>
            </a:r>
            <a:r>
              <a:rPr lang="en-US" altLang="zh-TW" sz="3200">
                <a:ea typeface="新細明體" charset="0"/>
                <a:cs typeface="新細明體" charset="0"/>
              </a:rPr>
              <a:t>/12</a:t>
            </a:r>
            <a:r>
              <a:rPr lang="zh-TW" altLang="en-US" sz="3200">
                <a:ea typeface="新細明體" charset="0"/>
                <a:cs typeface="新細明體" charset="0"/>
              </a:rPr>
              <a:t>月</a:t>
            </a:r>
            <a:r>
              <a:rPr lang="en-US" altLang="zh-TW" sz="3200">
                <a:ea typeface="新細明體" charset="0"/>
                <a:cs typeface="新細明體" charset="0"/>
              </a:rPr>
              <a:t>2002)…</a:t>
            </a:r>
          </a:p>
        </p:txBody>
      </p:sp>
      <p:pic>
        <p:nvPicPr>
          <p:cNvPr id="62471" name="Picture 7" descr="bswbbar2806cover">
            <a:hlinkClick r:id="rId3"/>
          </p:cNvPr>
          <p:cNvPicPr>
            <a:picLocks noChangeAspect="1" noChangeArrowheads="1"/>
          </p:cNvPicPr>
          <p:nvPr>
            <p:ph type="clipArt" sz="half" idx="1"/>
          </p:nvPr>
        </p:nvPicPr>
        <p:blipFill>
          <a:blip r:embed="rId4">
            <a:extLst>
              <a:ext uri="{28A0092B-C50C-407E-A947-70E740481C1C}">
                <a14:useLocalDpi xmlns:a14="http://schemas.microsoft.com/office/drawing/2010/main" val="0"/>
              </a:ext>
            </a:extLst>
          </a:blip>
          <a:srcRect/>
          <a:stretch>
            <a:fillRect/>
          </a:stretch>
        </p:blipFill>
        <p:spPr>
          <a:xfrm>
            <a:off x="609600" y="1143000"/>
            <a:ext cx="3128963" cy="4114800"/>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grpSp>
        <p:nvGrpSpPr>
          <p:cNvPr id="62477" name="Group 13"/>
          <p:cNvGrpSpPr>
            <a:grpSpLocks/>
          </p:cNvGrpSpPr>
          <p:nvPr/>
        </p:nvGrpSpPr>
        <p:grpSpPr bwMode="auto">
          <a:xfrm>
            <a:off x="1943100" y="2263775"/>
            <a:ext cx="5257800" cy="2697163"/>
            <a:chOff x="0" y="0"/>
            <a:chExt cx="3312" cy="1699"/>
          </a:xfrm>
        </p:grpSpPr>
        <p:sp>
          <p:nvSpPr>
            <p:cNvPr id="62472" name="Rectangle 8"/>
            <p:cNvSpPr>
              <a:spLocks noChangeArrowheads="1"/>
            </p:cNvSpPr>
            <p:nvPr/>
          </p:nvSpPr>
          <p:spPr bwMode="auto">
            <a:xfrm>
              <a:off x="0" y="0"/>
              <a:ext cx="3312"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endParaRPr lang="en-US"/>
            </a:p>
          </p:txBody>
        </p:sp>
        <p:grpSp>
          <p:nvGrpSpPr>
            <p:cNvPr id="62476" name="Group 12"/>
            <p:cNvGrpSpPr>
              <a:grpSpLocks/>
            </p:cNvGrpSpPr>
            <p:nvPr/>
          </p:nvGrpSpPr>
          <p:grpSpPr bwMode="auto">
            <a:xfrm>
              <a:off x="0" y="0"/>
              <a:ext cx="1186" cy="1699"/>
              <a:chOff x="-58" y="0"/>
              <a:chExt cx="1186" cy="1699"/>
            </a:xfrm>
          </p:grpSpPr>
          <p:sp>
            <p:nvSpPr>
              <p:cNvPr id="62473" name="Rectangle 9"/>
              <p:cNvSpPr>
                <a:spLocks noChangeArrowheads="1"/>
              </p:cNvSpPr>
              <p:nvPr/>
            </p:nvSpPr>
            <p:spPr bwMode="auto">
              <a:xfrm>
                <a:off x="0" y="0"/>
                <a:ext cx="1128" cy="16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zh-TW" altLang="en-US">
                    <a:latin typeface="Arial Narrow" charset="0"/>
                    <a:ea typeface="新細明體" charset="0"/>
                    <a:cs typeface="新細明體" charset="0"/>
                    <a:hlinkClick r:id="rId5"/>
                  </a:rPr>
                  <a:t>  </a:t>
                </a:r>
                <a:r>
                  <a:rPr lang="zh-TW" altLang="en-US" sz="12300">
                    <a:latin typeface="Arial Narrow" charset="0"/>
                    <a:ea typeface="新細明體" charset="0"/>
                    <a:cs typeface="新細明體" charset="0"/>
                  </a:rPr>
                  <a:t> </a:t>
                </a:r>
                <a:r>
                  <a:rPr lang="zh-TW" altLang="en-US">
                    <a:latin typeface="Arial Narrow" charset="0"/>
                    <a:ea typeface="新細明體" charset="0"/>
                    <a:cs typeface="新細明體" charset="0"/>
                  </a:rPr>
                  <a:t>                    </a:t>
                </a:r>
              </a:p>
            </p:txBody>
          </p:sp>
          <p:sp>
            <p:nvSpPr>
              <p:cNvPr id="62475" name="Rectangle 11"/>
              <p:cNvSpPr>
                <a:spLocks noChangeArrowheads="1"/>
              </p:cNvSpPr>
              <p:nvPr/>
            </p:nvSpPr>
            <p:spPr bwMode="auto">
              <a:xfrm>
                <a:off x="-58" y="259"/>
                <a:ext cx="11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zh-TW" altLang="en-US">
                    <a:latin typeface="Arial Narrow" charset="0"/>
                    <a:ea typeface="新細明體" charset="0"/>
                    <a:cs typeface="新細明體" charset="0"/>
                  </a:rPr>
                  <a:t> </a:t>
                </a:r>
              </a:p>
            </p:txBody>
          </p:sp>
        </p:grpSp>
      </p:grpSp>
      <p:pic>
        <p:nvPicPr>
          <p:cNvPr id="62480" name="Picture 16" descr="bswbba2806sd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05000" y="1981200"/>
            <a:ext cx="7239000" cy="4959350"/>
          </a:xfrm>
          <a:prstGeom prst="rect">
            <a:avLst/>
          </a:prstGeom>
          <a:noFill/>
          <a:extLst>
            <a:ext uri="{909E8E84-426E-40dd-AFC4-6F175D3DCCD1}">
              <a14:hiddenFill xmlns:a14="http://schemas.microsoft.com/office/drawing/2010/main">
                <a:solidFill>
                  <a:srgbClr val="FFFFFF"/>
                </a:solidFill>
              </a14:hiddenFill>
            </a:ext>
          </a:extLst>
        </p:spPr>
      </p:pic>
      <p:sp>
        <p:nvSpPr>
          <p:cNvPr id="62482" name="Text Box 18"/>
          <p:cNvSpPr txBox="1">
            <a:spLocks noChangeArrowheads="1"/>
          </p:cNvSpPr>
          <p:nvPr/>
        </p:nvSpPr>
        <p:spPr bwMode="auto">
          <a:xfrm>
            <a:off x="2133600" y="5518150"/>
            <a:ext cx="3200400"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altLang="zh-TW">
                <a:ea typeface="新細明體" charset="0"/>
                <a:cs typeface="新細明體" charset="0"/>
              </a:rPr>
              <a:t>This is the earliest reference to Jesus outside the Bible!</a:t>
            </a:r>
          </a:p>
        </p:txBody>
      </p:sp>
      <p:sp>
        <p:nvSpPr>
          <p:cNvPr id="62483" name="Text Box 19"/>
          <p:cNvSpPr txBox="1">
            <a:spLocks noChangeArrowheads="1"/>
          </p:cNvSpPr>
          <p:nvPr/>
        </p:nvSpPr>
        <p:spPr bwMode="auto">
          <a:xfrm rot="-582935">
            <a:off x="533400" y="982663"/>
            <a:ext cx="6477000" cy="6492875"/>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en-US" altLang="zh-TW" sz="6000">
                <a:latin typeface="Stencil" charset="0"/>
                <a:ea typeface="新細明體" charset="0"/>
                <a:cs typeface="新細明體" charset="0"/>
              </a:rPr>
              <a:t>Deemed a forgery by the Israeli Antiquities Authority </a:t>
            </a:r>
          </a:p>
          <a:p>
            <a:r>
              <a:rPr lang="en-US" altLang="zh-TW" sz="6000">
                <a:latin typeface="Stencil" charset="0"/>
                <a:ea typeface="新細明體" charset="0"/>
                <a:cs typeface="新細明體" charset="0"/>
              </a:rPr>
              <a:t>(June 2003)</a:t>
            </a:r>
          </a:p>
          <a:p>
            <a:r>
              <a:rPr lang="zh-TW" altLang="en-US" sz="6000">
                <a:latin typeface="Stencil" charset="0"/>
                <a:ea typeface="新細明體" charset="0"/>
                <a:cs typeface="新細明體" charset="0"/>
              </a:rPr>
              <a:t>以色列文物局被認為偽造</a:t>
            </a:r>
            <a:r>
              <a:rPr lang="en-US" altLang="zh-TW" sz="6000">
                <a:latin typeface="Stencil" charset="0"/>
                <a:ea typeface="新細明體" charset="0"/>
                <a:cs typeface="新細明體" charset="0"/>
              </a:rPr>
              <a:t>(2003/6</a:t>
            </a:r>
            <a:r>
              <a:rPr lang="zh-TW" altLang="en-US" sz="6000">
                <a:latin typeface="Stencil" charset="0"/>
                <a:ea typeface="新細明體" charset="0"/>
                <a:cs typeface="新細明體" charset="0"/>
              </a:rPr>
              <a:t>月</a:t>
            </a:r>
            <a:r>
              <a:rPr lang="en-US" altLang="zh-TW" sz="6000">
                <a:latin typeface="Stencil" charset="0"/>
                <a:ea typeface="新細明體" charset="0"/>
                <a:cs typeface="新細明體" charset="0"/>
              </a:rPr>
              <a:t>)</a:t>
            </a:r>
          </a:p>
        </p:txBody>
      </p:sp>
      <p:sp>
        <p:nvSpPr>
          <p:cNvPr id="62484" name="Text Box 20"/>
          <p:cNvSpPr txBox="1">
            <a:spLocks noChangeArrowheads="1"/>
          </p:cNvSpPr>
          <p:nvPr/>
        </p:nvSpPr>
        <p:spPr bwMode="auto">
          <a:xfrm>
            <a:off x="7164388" y="2133600"/>
            <a:ext cx="1600200" cy="6934200"/>
          </a:xfrm>
          <a:prstGeom prst="rect">
            <a:avLst/>
          </a:prstGeom>
          <a:solidFill>
            <a:schemeClr val="bg2"/>
          </a:solidFill>
          <a:ln w="9525">
            <a:solidFill>
              <a:srgbClr val="E62B12"/>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altLang="zh-TW" sz="2800" b="1">
                <a:latin typeface="Arial" charset="0"/>
                <a:ea typeface="新細明體" charset="0"/>
                <a:cs typeface="新細明體" charset="0"/>
              </a:rPr>
              <a:t>Reads:</a:t>
            </a:r>
          </a:p>
          <a:p>
            <a:r>
              <a:rPr lang="en-US" altLang="zh-TW" sz="2800" b="1">
                <a:latin typeface="Arial" charset="0"/>
                <a:ea typeface="新細明體" charset="0"/>
                <a:cs typeface="新細明體" charset="0"/>
              </a:rPr>
              <a:t>“James, son of Joseph, brother of Jesus.” </a:t>
            </a:r>
          </a:p>
          <a:p>
            <a:r>
              <a:rPr lang="zh-TW" altLang="en-US" sz="2800" b="1">
                <a:latin typeface="Arial" charset="0"/>
                <a:ea typeface="新細明體" charset="0"/>
                <a:cs typeface="新細明體" charset="0"/>
              </a:rPr>
              <a:t>讀</a:t>
            </a:r>
            <a:r>
              <a:rPr lang="en-US" altLang="zh-TW" sz="2800" b="1">
                <a:latin typeface="Arial" charset="0"/>
                <a:ea typeface="新細明體" charset="0"/>
                <a:cs typeface="新細明體" charset="0"/>
              </a:rPr>
              <a:t>”</a:t>
            </a:r>
            <a:r>
              <a:rPr lang="zh-TW" altLang="en-US" sz="2800" b="1">
                <a:latin typeface="Arial" charset="0"/>
                <a:ea typeface="新細明體" charset="0"/>
                <a:cs typeface="新細明體" charset="0"/>
              </a:rPr>
              <a:t>雅各是約瑟的兒子，是耶穌的弟弟。</a:t>
            </a:r>
            <a:r>
              <a:rPr lang="en-US" altLang="zh-TW" sz="2800" b="1">
                <a:latin typeface="Arial" charset="0"/>
                <a:ea typeface="新細明體" charset="0"/>
                <a:cs typeface="新細明體" charset="0"/>
              </a:rPr>
              <a:t>”</a:t>
            </a:r>
          </a:p>
          <a:p>
            <a:endParaRPr lang="en-US" altLang="zh-TW" sz="2800" b="1">
              <a:latin typeface="Arial" charset="0"/>
              <a:ea typeface="新細明體" charset="0"/>
              <a:cs typeface="新細明體" charset="0"/>
            </a:endParaRPr>
          </a:p>
          <a:p>
            <a:endParaRPr lang="en-US" altLang="zh-TW" sz="2800" b="1">
              <a:latin typeface="Arial" charset="0"/>
              <a:ea typeface="新細明體" charset="0"/>
              <a:cs typeface="新細明體" charset="0"/>
            </a:endParaRPr>
          </a:p>
          <a:p>
            <a:endParaRPr lang="en-US" altLang="zh-TW" sz="2800" b="1">
              <a:latin typeface="Arial" charset="0"/>
              <a:ea typeface="新細明體" charset="0"/>
              <a:cs typeface="新細明體" charset="0"/>
            </a:endParaRPr>
          </a:p>
        </p:txBody>
      </p:sp>
      <p:sp>
        <p:nvSpPr>
          <p:cNvPr id="62486" name="Text Box 22"/>
          <p:cNvSpPr txBox="1">
            <a:spLocks noChangeArrowheads="1"/>
          </p:cNvSpPr>
          <p:nvPr/>
        </p:nvSpPr>
        <p:spPr bwMode="auto">
          <a:xfrm>
            <a:off x="8274050" y="76200"/>
            <a:ext cx="7937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zh-TW" b="1">
                <a:ea typeface="新細明體" charset="0"/>
                <a:cs typeface="新細明體" charset="0"/>
              </a:rPr>
              <a:t>205a</a:t>
            </a:r>
            <a:endParaRPr lang="en-US" altLang="zh-TW">
              <a:ea typeface="新細明體" charset="0"/>
              <a:cs typeface="新細明體"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6248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6248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62483"/>
                                        </p:tgtEl>
                                        <p:attrNameLst>
                                          <p:attrName>style.visibility</p:attrName>
                                        </p:attrNameLst>
                                      </p:cBhvr>
                                      <p:to>
                                        <p:strVal val="visible"/>
                                      </p:to>
                                    </p:set>
                                    <p:anim calcmode="lin" valueType="num">
                                      <p:cBhvr>
                                        <p:cTn id="15" dur="1000" fill="hold"/>
                                        <p:tgtEl>
                                          <p:spTgt spid="62483"/>
                                        </p:tgtEl>
                                        <p:attrNameLst>
                                          <p:attrName>ppt_w</p:attrName>
                                        </p:attrNameLst>
                                      </p:cBhvr>
                                      <p:tavLst>
                                        <p:tav tm="0">
                                          <p:val>
                                            <p:fltVal val="0"/>
                                          </p:val>
                                        </p:tav>
                                        <p:tav tm="100000">
                                          <p:val>
                                            <p:strVal val="#ppt_w"/>
                                          </p:val>
                                        </p:tav>
                                      </p:tavLst>
                                    </p:anim>
                                    <p:anim calcmode="lin" valueType="num">
                                      <p:cBhvr>
                                        <p:cTn id="16" dur="1000" fill="hold"/>
                                        <p:tgtEl>
                                          <p:spTgt spid="62483"/>
                                        </p:tgtEl>
                                        <p:attrNameLst>
                                          <p:attrName>ppt_h</p:attrName>
                                        </p:attrNameLst>
                                      </p:cBhvr>
                                      <p:tavLst>
                                        <p:tav tm="0">
                                          <p:val>
                                            <p:fltVal val="0"/>
                                          </p:val>
                                        </p:tav>
                                        <p:tav tm="100000">
                                          <p:val>
                                            <p:strVal val="#ppt_h"/>
                                          </p:val>
                                        </p:tav>
                                      </p:tavLst>
                                    </p:anim>
                                    <p:anim calcmode="lin" valueType="num">
                                      <p:cBhvr>
                                        <p:cTn id="17" dur="1000" fill="hold"/>
                                        <p:tgtEl>
                                          <p:spTgt spid="62483"/>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62483"/>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482" grpId="0" autoUpdateAnimBg="0"/>
      <p:bldP spid="62483" grpId="0" autoUpdateAnimBg="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p:cNvSpPr>
            <a:spLocks noGrp="1" noChangeArrowheads="1"/>
          </p:cNvSpPr>
          <p:nvPr>
            <p:ph type="title"/>
          </p:nvPr>
        </p:nvSpPr>
        <p:spPr>
          <a:xfrm>
            <a:off x="609600" y="228600"/>
            <a:ext cx="2819400" cy="1981200"/>
          </a:xfrm>
          <a:effectLst>
            <a:outerShdw blurRad="63500" dist="38099" dir="2700000" algn="ctr" rotWithShape="0">
              <a:schemeClr val="bg2">
                <a:alpha val="74998"/>
              </a:schemeClr>
            </a:outerShdw>
          </a:effectLst>
        </p:spPr>
        <p:txBody>
          <a:bodyPr/>
          <a:lstStyle/>
          <a:p>
            <a:r>
              <a:rPr lang="en-US" altLang="zh-TW">
                <a:ea typeface="新細明體" charset="0"/>
                <a:cs typeface="新細明體" charset="0"/>
              </a:rPr>
              <a:t>Caiaphas Ossuary </a:t>
            </a:r>
            <a:br>
              <a:rPr lang="en-US" altLang="zh-TW">
                <a:ea typeface="新細明體" charset="0"/>
                <a:cs typeface="新細明體" charset="0"/>
              </a:rPr>
            </a:br>
            <a:r>
              <a:rPr lang="en-US" altLang="zh-TW" sz="2000">
                <a:ea typeface="新細明體" charset="0"/>
                <a:cs typeface="新細明體" charset="0"/>
              </a:rPr>
              <a:t>(</a:t>
            </a:r>
            <a:r>
              <a:rPr lang="en-US" altLang="zh-TW" sz="2000" i="1">
                <a:ea typeface="新細明體" charset="0"/>
                <a:cs typeface="新細明體" charset="0"/>
              </a:rPr>
              <a:t>BAR</a:t>
            </a:r>
            <a:r>
              <a:rPr lang="en-US" altLang="zh-TW" sz="2000">
                <a:ea typeface="新細明體" charset="0"/>
                <a:cs typeface="新細明體" charset="0"/>
              </a:rPr>
              <a:t> Sept/Oct 1992)</a:t>
            </a:r>
            <a:br>
              <a:rPr lang="en-US" altLang="zh-TW" sz="2000">
                <a:ea typeface="新細明體" charset="0"/>
                <a:cs typeface="新細明體" charset="0"/>
              </a:rPr>
            </a:br>
            <a:r>
              <a:rPr lang="en-US" altLang="zh-TW" sz="2000">
                <a:ea typeface="新細明體" charset="0"/>
                <a:cs typeface="新細明體" charset="0"/>
              </a:rPr>
              <a:t/>
            </a:r>
            <a:br>
              <a:rPr lang="en-US" altLang="zh-TW" sz="2000">
                <a:ea typeface="新細明體" charset="0"/>
                <a:cs typeface="新細明體" charset="0"/>
              </a:rPr>
            </a:br>
            <a:r>
              <a:rPr lang="zh-TW" altLang="en-US" sz="2000">
                <a:ea typeface="新細明體" charset="0"/>
                <a:cs typeface="新細明體" charset="0"/>
              </a:rPr>
              <a:t>該亞法的藏骨盒</a:t>
            </a:r>
            <a:br>
              <a:rPr lang="zh-TW" altLang="en-US" sz="2000">
                <a:ea typeface="新細明體" charset="0"/>
                <a:cs typeface="新細明體" charset="0"/>
              </a:rPr>
            </a:br>
            <a:r>
              <a:rPr lang="en-US" altLang="zh-TW" sz="2000">
                <a:ea typeface="新細明體" charset="0"/>
                <a:cs typeface="新細明體" charset="0"/>
              </a:rPr>
              <a:t>(BAR 1992/9</a:t>
            </a:r>
            <a:r>
              <a:rPr lang="zh-TW" altLang="en-US" sz="2000">
                <a:ea typeface="新細明體" charset="0"/>
                <a:cs typeface="新細明體" charset="0"/>
              </a:rPr>
              <a:t>月</a:t>
            </a:r>
            <a:r>
              <a:rPr lang="en-US" altLang="zh-TW" sz="2000">
                <a:ea typeface="新細明體" charset="0"/>
                <a:cs typeface="新細明體" charset="0"/>
              </a:rPr>
              <a:t>-10</a:t>
            </a:r>
            <a:r>
              <a:rPr lang="zh-TW" altLang="en-US" sz="2000">
                <a:ea typeface="新細明體" charset="0"/>
                <a:cs typeface="新細明體" charset="0"/>
              </a:rPr>
              <a:t>月</a:t>
            </a:r>
            <a:r>
              <a:rPr lang="en-US" altLang="zh-TW" sz="2000">
                <a:ea typeface="新細明體" charset="0"/>
                <a:cs typeface="新細明體" charset="0"/>
              </a:rPr>
              <a:t>)</a:t>
            </a:r>
            <a:br>
              <a:rPr lang="en-US" altLang="zh-TW" sz="2000">
                <a:ea typeface="新細明體" charset="0"/>
                <a:cs typeface="新細明體" charset="0"/>
              </a:rPr>
            </a:br>
            <a:endParaRPr lang="en-US" altLang="zh-TW" sz="2000">
              <a:ea typeface="新細明體" charset="0"/>
              <a:cs typeface="新細明體" charset="0"/>
            </a:endParaRPr>
          </a:p>
        </p:txBody>
      </p:sp>
      <p:sp>
        <p:nvSpPr>
          <p:cNvPr id="124931" name="Rectangle 3"/>
          <p:cNvSpPr>
            <a:spLocks noGrp="1" noChangeArrowheads="1"/>
          </p:cNvSpPr>
          <p:nvPr>
            <p:ph type="body" idx="1"/>
          </p:nvPr>
        </p:nvSpPr>
        <p:spPr>
          <a:xfrm>
            <a:off x="685800" y="3505200"/>
            <a:ext cx="2514600" cy="2819400"/>
          </a:xfrm>
          <a:effectLst>
            <a:outerShdw blurRad="63500" dist="38099" dir="2700000" algn="ctr" rotWithShape="0">
              <a:schemeClr val="bg2">
                <a:alpha val="74998"/>
              </a:schemeClr>
            </a:outerShdw>
          </a:effectLst>
        </p:spPr>
        <p:txBody>
          <a:bodyPr/>
          <a:lstStyle/>
          <a:p>
            <a:pPr>
              <a:lnSpc>
                <a:spcPct val="80000"/>
              </a:lnSpc>
            </a:pPr>
            <a:r>
              <a:rPr lang="en-US" altLang="zh-TW" sz="2400">
                <a:ea typeface="新細明體" charset="0"/>
                <a:cs typeface="新細明體" charset="0"/>
              </a:rPr>
              <a:t>Before this discovery there was no evidence for his existence outside the Bible</a:t>
            </a:r>
          </a:p>
          <a:p>
            <a:pPr>
              <a:lnSpc>
                <a:spcPct val="80000"/>
              </a:lnSpc>
              <a:buFont typeface="Wingdings" charset="0"/>
              <a:buNone/>
            </a:pPr>
            <a:r>
              <a:rPr lang="zh-TW" altLang="en-US" sz="2400">
                <a:ea typeface="新細明體" charset="0"/>
                <a:cs typeface="新細明體" charset="0"/>
              </a:rPr>
              <a:t>     在這發現前，在聖經以外沒有證據證明它的存在。</a:t>
            </a:r>
          </a:p>
          <a:p>
            <a:pPr>
              <a:lnSpc>
                <a:spcPct val="80000"/>
              </a:lnSpc>
            </a:pPr>
            <a:endParaRPr lang="en-US" altLang="zh-TW" sz="2400">
              <a:ea typeface="新細明體" charset="0"/>
              <a:cs typeface="新細明體" charset="0"/>
            </a:endParaRPr>
          </a:p>
          <a:p>
            <a:pPr>
              <a:lnSpc>
                <a:spcPct val="80000"/>
              </a:lnSpc>
            </a:pPr>
            <a:endParaRPr lang="en-US" altLang="zh-TW" sz="2400">
              <a:ea typeface="新細明體" charset="0"/>
              <a:cs typeface="新細明體" charset="0"/>
            </a:endParaRPr>
          </a:p>
          <a:p>
            <a:pPr>
              <a:lnSpc>
                <a:spcPct val="80000"/>
              </a:lnSpc>
            </a:pPr>
            <a:endParaRPr lang="en-US" altLang="zh-TW" sz="2400">
              <a:ea typeface="新細明體" charset="0"/>
              <a:cs typeface="新細明體" charset="0"/>
            </a:endParaRPr>
          </a:p>
        </p:txBody>
      </p:sp>
      <p:pic>
        <p:nvPicPr>
          <p:cNvPr id="124932" name="Picture 4" descr="Caiaphas Ossuar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30588" y="0"/>
            <a:ext cx="5713412" cy="6858000"/>
          </a:xfrm>
          <a:prstGeom prst="rect">
            <a:avLst/>
          </a:prstGeom>
          <a:noFill/>
          <a:effectLst>
            <a:outerShdw blurRad="63500" dist="38099"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Lst>
        </p:spPr>
      </p:pic>
    </p:spTree>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a:effectLst>
            <a:outerShdw blurRad="63500" dist="38099" dir="2700000" algn="ctr" rotWithShape="0">
              <a:schemeClr val="bg2">
                <a:alpha val="74998"/>
              </a:schemeClr>
            </a:outerShdw>
          </a:effectLst>
        </p:spPr>
        <p:txBody>
          <a:bodyPr/>
          <a:lstStyle/>
          <a:p>
            <a:r>
              <a:rPr lang="en-US" altLang="zh-TW" sz="4000">
                <a:ea typeface="新細明體" charset="0"/>
                <a:cs typeface="新細明體" charset="0"/>
              </a:rPr>
              <a:t>What is </a:t>
            </a:r>
            <a:r>
              <a:rPr lang="en-US" altLang="zh-TW" sz="4000" b="1">
                <a:solidFill>
                  <a:schemeClr val="folHlink"/>
                </a:solidFill>
                <a:ea typeface="新細明體" charset="0"/>
                <a:cs typeface="新細明體" charset="0"/>
              </a:rPr>
              <a:t>Biblical</a:t>
            </a:r>
            <a:r>
              <a:rPr lang="en-US" altLang="zh-TW" sz="4000">
                <a:ea typeface="新細明體" charset="0"/>
                <a:cs typeface="新細明體" charset="0"/>
              </a:rPr>
              <a:t> Archaeology?</a:t>
            </a:r>
            <a:br>
              <a:rPr lang="en-US" altLang="zh-TW" sz="4000">
                <a:ea typeface="新細明體" charset="0"/>
                <a:cs typeface="新細明體" charset="0"/>
              </a:rPr>
            </a:br>
            <a:r>
              <a:rPr lang="zh-TW" altLang="en-US" sz="4000">
                <a:ea typeface="新細明體" charset="0"/>
                <a:cs typeface="新細明體" charset="0"/>
              </a:rPr>
              <a:t>什麼是考古學</a:t>
            </a:r>
            <a:r>
              <a:rPr lang="en-US" altLang="zh-TW" sz="4000">
                <a:ea typeface="新細明體" charset="0"/>
                <a:cs typeface="新細明體" charset="0"/>
              </a:rPr>
              <a:t>?</a:t>
            </a:r>
          </a:p>
        </p:txBody>
      </p:sp>
      <p:sp>
        <p:nvSpPr>
          <p:cNvPr id="64515" name="Rectangle 3"/>
          <p:cNvSpPr>
            <a:spLocks noGrp="1" noChangeArrowheads="1"/>
          </p:cNvSpPr>
          <p:nvPr>
            <p:ph type="body" idx="1"/>
          </p:nvPr>
        </p:nvSpPr>
        <p:spPr>
          <a:xfrm>
            <a:off x="381000" y="2133600"/>
            <a:ext cx="8610600" cy="4724400"/>
          </a:xfrm>
          <a:effectLst>
            <a:outerShdw blurRad="63500" dist="38099" dir="2700000" algn="ctr" rotWithShape="0">
              <a:schemeClr val="bg2">
                <a:alpha val="74998"/>
              </a:schemeClr>
            </a:outerShdw>
          </a:effectLst>
        </p:spPr>
        <p:txBody>
          <a:bodyPr/>
          <a:lstStyle/>
          <a:p>
            <a:pPr marL="609600" indent="-211138">
              <a:lnSpc>
                <a:spcPct val="80000"/>
              </a:lnSpc>
              <a:buFont typeface="Wingdings" charset="0"/>
              <a:buNone/>
            </a:pPr>
            <a:r>
              <a:rPr lang="en-US" altLang="zh-CN" sz="2000">
                <a:ea typeface="SimSun" charset="0"/>
                <a:cs typeface="SimSun" charset="0"/>
              </a:rPr>
              <a:t>“‘Biblical Archaeology’ selects those material remains </a:t>
            </a:r>
            <a:endParaRPr lang="en-US" altLang="zh-TW" sz="2000">
              <a:ea typeface="SimSun" charset="0"/>
              <a:cs typeface="SimSun" charset="0"/>
            </a:endParaRPr>
          </a:p>
          <a:p>
            <a:pPr marL="609600" indent="-211138">
              <a:lnSpc>
                <a:spcPct val="80000"/>
              </a:lnSpc>
              <a:buFont typeface="Wingdings" charset="0"/>
              <a:buNone/>
            </a:pPr>
            <a:r>
              <a:rPr lang="en-US" altLang="zh-TW" sz="2000">
                <a:ea typeface="SimSun" charset="0"/>
                <a:cs typeface="SimSun" charset="0"/>
              </a:rPr>
              <a:t>“</a:t>
            </a:r>
            <a:r>
              <a:rPr lang="zh-TW" altLang="en-US" sz="2000">
                <a:ea typeface="SimSun" charset="0"/>
                <a:cs typeface="SimSun" charset="0"/>
              </a:rPr>
              <a:t>聖經考古學</a:t>
            </a:r>
            <a:r>
              <a:rPr lang="en-US" altLang="zh-TW" sz="2000">
                <a:ea typeface="SimSun" charset="0"/>
                <a:cs typeface="SimSun" charset="0"/>
              </a:rPr>
              <a:t>”</a:t>
            </a:r>
            <a:r>
              <a:rPr lang="zh-TW" altLang="en-US" sz="2000">
                <a:ea typeface="SimSun" charset="0"/>
                <a:cs typeface="SimSun" charset="0"/>
              </a:rPr>
              <a:t>是選擇與聖經的時代，和敘述有</a:t>
            </a:r>
          </a:p>
          <a:p>
            <a:pPr marL="609600" indent="-211138">
              <a:lnSpc>
                <a:spcPct val="80000"/>
              </a:lnSpc>
              <a:buFont typeface="Wingdings" charset="0"/>
              <a:buNone/>
            </a:pPr>
            <a:r>
              <a:rPr lang="en-US" altLang="zh-CN" sz="2000">
                <a:ea typeface="SimSun" charset="0"/>
                <a:cs typeface="SimSun" charset="0"/>
              </a:rPr>
              <a:t>of Palestine and its neighboring countries which relate</a:t>
            </a:r>
            <a:endParaRPr lang="en-US" altLang="zh-TW" sz="2000">
              <a:ea typeface="SimSun" charset="0"/>
              <a:cs typeface="SimSun" charset="0"/>
            </a:endParaRPr>
          </a:p>
          <a:p>
            <a:pPr marL="609600" indent="-211138">
              <a:lnSpc>
                <a:spcPct val="80000"/>
              </a:lnSpc>
              <a:buFont typeface="Wingdings" charset="0"/>
              <a:buNone/>
            </a:pPr>
            <a:r>
              <a:rPr lang="zh-TW" altLang="en-US" sz="2000">
                <a:ea typeface="SimSun" charset="0"/>
                <a:cs typeface="SimSun" charset="0"/>
              </a:rPr>
              <a:t>有關的</a:t>
            </a:r>
            <a:r>
              <a:rPr lang="zh-TW" altLang="en-US" sz="2000">
                <a:ea typeface="新細明體" charset="0"/>
                <a:cs typeface="新細明體" charset="0"/>
              </a:rPr>
              <a:t>巴勒斯坦和鄰近的國家。它們包含</a:t>
            </a:r>
            <a:r>
              <a:rPr lang="zh-CN" altLang="en-US" sz="2000">
                <a:ea typeface="SimSun" charset="0"/>
                <a:cs typeface="SimSun" charset="0"/>
              </a:rPr>
              <a:t>遺址</a:t>
            </a:r>
            <a:r>
              <a:rPr lang="zh-TW" altLang="en-US" sz="2000">
                <a:ea typeface="SimSun" charset="0"/>
                <a:cs typeface="SimSun" charset="0"/>
              </a:rPr>
              <a:t>的建築</a:t>
            </a:r>
          </a:p>
          <a:p>
            <a:pPr marL="609600" indent="-211138">
              <a:lnSpc>
                <a:spcPct val="80000"/>
              </a:lnSpc>
              <a:buFont typeface="Wingdings" charset="0"/>
              <a:buNone/>
            </a:pPr>
            <a:r>
              <a:rPr lang="en-US" altLang="zh-CN" sz="2000">
                <a:ea typeface="SimSun" charset="0"/>
                <a:cs typeface="SimSun" charset="0"/>
              </a:rPr>
              <a:t>to the biblical period and narrative.  These include the</a:t>
            </a:r>
            <a:r>
              <a:rPr lang="en-US" altLang="zh-TW" sz="2000">
                <a:ea typeface="SimSun" charset="0"/>
                <a:cs typeface="SimSun" charset="0"/>
              </a:rPr>
              <a:t> </a:t>
            </a:r>
            <a:r>
              <a:rPr lang="en-US" altLang="zh-CN" sz="2000">
                <a:ea typeface="SimSun" charset="0"/>
                <a:cs typeface="SimSun" charset="0"/>
              </a:rPr>
              <a:t>remains </a:t>
            </a:r>
            <a:endParaRPr lang="en-US" altLang="zh-TW" sz="2000">
              <a:ea typeface="SimSun" charset="0"/>
              <a:cs typeface="SimSun" charset="0"/>
            </a:endParaRPr>
          </a:p>
          <a:p>
            <a:pPr marL="609600" indent="-211138">
              <a:lnSpc>
                <a:spcPct val="80000"/>
              </a:lnSpc>
              <a:buFont typeface="Wingdings" charset="0"/>
              <a:buNone/>
            </a:pPr>
            <a:r>
              <a:rPr lang="zh-TW" altLang="en-US" sz="2000">
                <a:ea typeface="SimSun" charset="0"/>
                <a:cs typeface="SimSun" charset="0"/>
              </a:rPr>
              <a:t>物，藝術，碑文和各種人工的製品。</a:t>
            </a:r>
          </a:p>
          <a:p>
            <a:pPr marL="609600" indent="-211138">
              <a:lnSpc>
                <a:spcPct val="80000"/>
              </a:lnSpc>
              <a:buFont typeface="Wingdings" charset="0"/>
              <a:buNone/>
            </a:pPr>
            <a:r>
              <a:rPr lang="en-US" altLang="zh-CN" sz="2000">
                <a:ea typeface="SimSun" charset="0"/>
                <a:cs typeface="SimSun" charset="0"/>
              </a:rPr>
              <a:t>of buildings, art, inscriptions and every artifact which helps the </a:t>
            </a:r>
            <a:endParaRPr lang="en-US" altLang="zh-TW" sz="2000">
              <a:ea typeface="SimSun" charset="0"/>
              <a:cs typeface="SimSun" charset="0"/>
            </a:endParaRPr>
          </a:p>
          <a:p>
            <a:pPr marL="609600" indent="-211138">
              <a:lnSpc>
                <a:spcPct val="80000"/>
              </a:lnSpc>
              <a:buFont typeface="Wingdings" charset="0"/>
              <a:buNone/>
            </a:pPr>
            <a:r>
              <a:rPr lang="zh-TW" altLang="en-US" sz="2000">
                <a:ea typeface="SimSun" charset="0"/>
                <a:cs typeface="SimSun" charset="0"/>
              </a:rPr>
              <a:t>來幫助明白歷史，希伯來的傳統的風俗習慣，</a:t>
            </a:r>
          </a:p>
          <a:p>
            <a:pPr marL="609600" indent="-211138">
              <a:lnSpc>
                <a:spcPct val="80000"/>
              </a:lnSpc>
              <a:buFont typeface="Wingdings" charset="0"/>
              <a:buNone/>
            </a:pPr>
            <a:r>
              <a:rPr lang="en-US" altLang="zh-CN" sz="2000">
                <a:ea typeface="SimSun" charset="0"/>
                <a:cs typeface="SimSun" charset="0"/>
              </a:rPr>
              <a:t>understanding of the history, life and customs of the Hebrews and those </a:t>
            </a:r>
            <a:endParaRPr lang="en-US" altLang="zh-TW" sz="2000">
              <a:ea typeface="SimSun" charset="0"/>
              <a:cs typeface="SimSun" charset="0"/>
            </a:endParaRPr>
          </a:p>
          <a:p>
            <a:pPr marL="609600" indent="-211138">
              <a:lnSpc>
                <a:spcPct val="80000"/>
              </a:lnSpc>
              <a:buFont typeface="Wingdings" charset="0"/>
              <a:buNone/>
            </a:pPr>
            <a:r>
              <a:rPr lang="zh-TW" altLang="en-US" sz="2000">
                <a:ea typeface="SimSun" charset="0"/>
                <a:cs typeface="SimSun" charset="0"/>
              </a:rPr>
              <a:t>和不同的民族對他們的影響</a:t>
            </a:r>
          </a:p>
          <a:p>
            <a:pPr marL="609600" indent="-211138">
              <a:lnSpc>
                <a:spcPct val="80000"/>
              </a:lnSpc>
              <a:buFont typeface="Wingdings" charset="0"/>
              <a:buNone/>
            </a:pPr>
            <a:r>
              <a:rPr lang="en-US" altLang="zh-CN" sz="2000">
                <a:ea typeface="SimSun" charset="0"/>
                <a:cs typeface="SimSun" charset="0"/>
              </a:rPr>
              <a:t>peoples who, like the Egyptians, Phoenicians, Syrians, Assyrians and </a:t>
            </a:r>
            <a:endParaRPr lang="en-US" altLang="zh-TW" sz="2000">
              <a:ea typeface="SimSun" charset="0"/>
              <a:cs typeface="SimSun" charset="0"/>
            </a:endParaRPr>
          </a:p>
          <a:p>
            <a:pPr marL="609600" indent="-211138">
              <a:lnSpc>
                <a:spcPct val="80000"/>
              </a:lnSpc>
              <a:buFont typeface="Wingdings" charset="0"/>
              <a:buNone/>
            </a:pPr>
            <a:r>
              <a:rPr lang="zh-TW" altLang="en-US" sz="2000">
                <a:ea typeface="新細明體" charset="0"/>
                <a:cs typeface="新細明體" charset="0"/>
              </a:rPr>
              <a:t>如埃及人，腓尼基人，敘利亞人，亞述人，</a:t>
            </a:r>
          </a:p>
          <a:p>
            <a:pPr marL="609600" indent="-211138">
              <a:lnSpc>
                <a:spcPct val="80000"/>
              </a:lnSpc>
              <a:buFont typeface="Wingdings" charset="0"/>
              <a:buNone/>
            </a:pPr>
            <a:r>
              <a:rPr lang="en-US" altLang="zh-CN" sz="2000">
                <a:ea typeface="SimSun" charset="0"/>
                <a:cs typeface="SimSun" charset="0"/>
              </a:rPr>
              <a:t>Babylonians, came into contact and influenced them.”</a:t>
            </a:r>
            <a:endParaRPr lang="en-US" altLang="zh-TW" sz="2000">
              <a:ea typeface="SimSun" charset="0"/>
              <a:cs typeface="SimSun" charset="0"/>
            </a:endParaRPr>
          </a:p>
          <a:p>
            <a:pPr marL="609600" indent="-211138">
              <a:lnSpc>
                <a:spcPct val="80000"/>
              </a:lnSpc>
              <a:buFont typeface="Wingdings" charset="0"/>
              <a:buNone/>
            </a:pPr>
            <a:r>
              <a:rPr lang="zh-TW" altLang="en-US" sz="2000">
                <a:ea typeface="新細明體" charset="0"/>
                <a:cs typeface="新細明體" charset="0"/>
              </a:rPr>
              <a:t>和巴比倫人等。</a:t>
            </a:r>
            <a:endParaRPr lang="en-US" altLang="zh-CN" sz="2000">
              <a:ea typeface="SimSun" charset="0"/>
              <a:cs typeface="SimSun" charset="0"/>
            </a:endParaRPr>
          </a:p>
          <a:p>
            <a:pPr marL="609600" indent="-211138">
              <a:lnSpc>
                <a:spcPct val="80000"/>
              </a:lnSpc>
              <a:buFont typeface="Wingdings" charset="0"/>
              <a:buNone/>
            </a:pPr>
            <a:r>
              <a:rPr lang="en-US" altLang="zh-CN" sz="1200">
                <a:ea typeface="SimSun" charset="0"/>
                <a:cs typeface="SimSun" charset="0"/>
              </a:rPr>
              <a:t/>
            </a:r>
            <a:br>
              <a:rPr lang="en-US" altLang="zh-CN" sz="1200">
                <a:ea typeface="SimSun" charset="0"/>
                <a:cs typeface="SimSun" charset="0"/>
              </a:rPr>
            </a:br>
            <a:r>
              <a:rPr lang="en-US" altLang="zh-CN" sz="1200">
                <a:ea typeface="SimSun" charset="0"/>
                <a:cs typeface="SimSun" charset="0"/>
              </a:rPr>
              <a:t>--D. J. Wiseman, “Archaeology,” </a:t>
            </a:r>
            <a:r>
              <a:rPr lang="en-US" altLang="zh-CN" sz="1200" i="1">
                <a:ea typeface="SimSun" charset="0"/>
                <a:cs typeface="SimSun" charset="0"/>
              </a:rPr>
              <a:t>New Bible Dictionary</a:t>
            </a:r>
            <a:r>
              <a:rPr lang="en-US" altLang="zh-CN" sz="1200">
                <a:ea typeface="SimSun" charset="0"/>
                <a:cs typeface="SimSun" charset="0"/>
              </a:rPr>
              <a:t>, 2d ed. (Wheaton: Tyndale, 1982), 70</a:t>
            </a:r>
            <a:endParaRPr lang="en-US" altLang="zh-TW" sz="1200">
              <a:ea typeface="SimSun" charset="0"/>
              <a:cs typeface="SimSun" charset="0"/>
            </a:endParaRPr>
          </a:p>
        </p:txBody>
      </p:sp>
      <p:sp>
        <p:nvSpPr>
          <p:cNvPr id="64517" name="Text Box 5"/>
          <p:cNvSpPr txBox="1">
            <a:spLocks noChangeArrowheads="1"/>
          </p:cNvSpPr>
          <p:nvPr/>
        </p:nvSpPr>
        <p:spPr bwMode="auto">
          <a:xfrm>
            <a:off x="8350250" y="76200"/>
            <a:ext cx="641350" cy="457200"/>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altLang="zh-TW" b="1">
                <a:ea typeface="新細明體" charset="0"/>
                <a:cs typeface="新細明體" charset="0"/>
              </a:rPr>
              <a:t>196</a:t>
            </a:r>
            <a:endParaRPr lang="en-US" altLang="zh-TW">
              <a:ea typeface="新細明體" charset="0"/>
              <a:cs typeface="新細明體" charset="0"/>
            </a:endParaRPr>
          </a:p>
        </p:txBody>
      </p:sp>
    </p:spTree>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a:effectLst>
            <a:outerShdw blurRad="63500" dist="38099" dir="2700000" algn="ctr" rotWithShape="0">
              <a:schemeClr val="bg2">
                <a:alpha val="74998"/>
              </a:schemeClr>
            </a:outerShdw>
          </a:effectLst>
        </p:spPr>
        <p:txBody>
          <a:bodyPr/>
          <a:lstStyle/>
          <a:p>
            <a:r>
              <a:rPr lang="en-US" altLang="zh-TW" sz="4000">
                <a:ea typeface="新細明體" charset="0"/>
                <a:cs typeface="新細明體" charset="0"/>
              </a:rPr>
              <a:t>What is Archaeology?</a:t>
            </a:r>
            <a:br>
              <a:rPr lang="en-US" altLang="zh-TW" sz="4000">
                <a:ea typeface="新細明體" charset="0"/>
                <a:cs typeface="新細明體" charset="0"/>
              </a:rPr>
            </a:br>
            <a:r>
              <a:rPr lang="zh-TW" altLang="en-US" sz="4000">
                <a:ea typeface="新細明體" charset="0"/>
                <a:cs typeface="新細明體" charset="0"/>
              </a:rPr>
              <a:t>什麼是考古學</a:t>
            </a:r>
            <a:r>
              <a:rPr lang="en-US" altLang="zh-TW" sz="4000">
                <a:ea typeface="新細明體" charset="0"/>
                <a:cs typeface="新細明體" charset="0"/>
              </a:rPr>
              <a:t>?</a:t>
            </a:r>
          </a:p>
        </p:txBody>
      </p:sp>
      <p:sp>
        <p:nvSpPr>
          <p:cNvPr id="63491" name="Rectangle 3"/>
          <p:cNvSpPr>
            <a:spLocks noGrp="1" noChangeArrowheads="1"/>
          </p:cNvSpPr>
          <p:nvPr>
            <p:ph type="body" sz="half" idx="1"/>
          </p:nvPr>
        </p:nvSpPr>
        <p:spPr>
          <a:xfrm>
            <a:off x="685800" y="1981200"/>
            <a:ext cx="7772400" cy="4114800"/>
          </a:xfrm>
          <a:effectLst>
            <a:outerShdw blurRad="63500" dist="38099" dir="2700000" algn="ctr" rotWithShape="0">
              <a:schemeClr val="bg2">
                <a:alpha val="74998"/>
              </a:schemeClr>
            </a:outerShdw>
          </a:effectLst>
        </p:spPr>
        <p:txBody>
          <a:bodyPr/>
          <a:lstStyle/>
          <a:p>
            <a:pPr marL="609600" indent="-609600">
              <a:lnSpc>
                <a:spcPct val="80000"/>
              </a:lnSpc>
            </a:pPr>
            <a:r>
              <a:rPr lang="en-US" altLang="zh-TW" sz="2000">
                <a:ea typeface="新細明體" charset="0"/>
                <a:cs typeface="新細明體" charset="0"/>
              </a:rPr>
              <a:t> The word itself </a:t>
            </a:r>
            <a:r>
              <a:rPr lang="zh-TW" altLang="en-US" sz="2000">
                <a:ea typeface="新細明體" charset="0"/>
                <a:cs typeface="新細明體" charset="0"/>
              </a:rPr>
              <a:t>這個字本身</a:t>
            </a:r>
            <a:endParaRPr lang="en-US" altLang="zh-TW" sz="2000">
              <a:latin typeface="Bwgrkl" charset="0"/>
              <a:ea typeface="新細明體" charset="0"/>
              <a:cs typeface="新細明體" charset="0"/>
            </a:endParaRPr>
          </a:p>
          <a:p>
            <a:pPr marL="990600" lvl="1" indent="-533400">
              <a:lnSpc>
                <a:spcPct val="80000"/>
              </a:lnSpc>
            </a:pPr>
            <a:r>
              <a:rPr lang="en-US" altLang="zh-TW" sz="1800">
                <a:ea typeface="新細明體" charset="0"/>
                <a:cs typeface="新細明體" charset="0"/>
              </a:rPr>
              <a:t>Greek Meaning:    arche (old) + logos (word)</a:t>
            </a:r>
          </a:p>
          <a:p>
            <a:pPr marL="990600" lvl="1" indent="-533400">
              <a:lnSpc>
                <a:spcPct val="80000"/>
              </a:lnSpc>
              <a:buFont typeface="Wingdings" charset="0"/>
              <a:buNone/>
            </a:pPr>
            <a:r>
              <a:rPr lang="en-US" altLang="zh-TW" sz="1800">
                <a:ea typeface="新細明體" charset="0"/>
                <a:cs typeface="新細明體" charset="0"/>
              </a:rPr>
              <a:t>          </a:t>
            </a:r>
            <a:r>
              <a:rPr lang="zh-TW" altLang="en-US" sz="1800">
                <a:ea typeface="新細明體" charset="0"/>
                <a:cs typeface="新細明體" charset="0"/>
              </a:rPr>
              <a:t>希臘文意思</a:t>
            </a:r>
            <a:r>
              <a:rPr lang="en-US" altLang="zh-TW" sz="1800">
                <a:ea typeface="新細明體" charset="0"/>
                <a:cs typeface="新細明體" charset="0"/>
              </a:rPr>
              <a:t>:  arche (</a:t>
            </a:r>
            <a:r>
              <a:rPr lang="zh-TW" altLang="en-US" sz="1800">
                <a:ea typeface="新細明體" charset="0"/>
                <a:cs typeface="新細明體" charset="0"/>
              </a:rPr>
              <a:t>古老的</a:t>
            </a:r>
            <a:r>
              <a:rPr lang="en-US" altLang="zh-TW" sz="1800">
                <a:ea typeface="新細明體" charset="0"/>
                <a:cs typeface="新細明體" charset="0"/>
              </a:rPr>
              <a:t>)+logos (</a:t>
            </a:r>
            <a:r>
              <a:rPr lang="zh-TW" altLang="en-US" sz="1800">
                <a:ea typeface="新細明體" charset="0"/>
                <a:cs typeface="新細明體" charset="0"/>
              </a:rPr>
              <a:t>訊息</a:t>
            </a:r>
            <a:r>
              <a:rPr lang="en-US" altLang="zh-TW" sz="1800">
                <a:ea typeface="新細明體" charset="0"/>
                <a:cs typeface="新細明體" charset="0"/>
              </a:rPr>
              <a:t>)</a:t>
            </a:r>
          </a:p>
          <a:p>
            <a:pPr marL="990600" lvl="1" indent="-533400">
              <a:lnSpc>
                <a:spcPct val="80000"/>
              </a:lnSpc>
            </a:pPr>
            <a:r>
              <a:rPr lang="en-US" altLang="zh-TW" sz="1800">
                <a:ea typeface="新細明體" charset="0"/>
                <a:cs typeface="新細明體" charset="0"/>
              </a:rPr>
              <a:t>Archaeology = “old words” </a:t>
            </a:r>
            <a:r>
              <a:rPr lang="zh-TW" altLang="en-US" sz="1600">
                <a:ea typeface="新細明體" charset="0"/>
                <a:cs typeface="新細明體" charset="0"/>
              </a:rPr>
              <a:t>考古學</a:t>
            </a:r>
            <a:r>
              <a:rPr lang="en-US" altLang="zh-TW" sz="1600">
                <a:ea typeface="新細明體" charset="0"/>
                <a:cs typeface="新細明體" charset="0"/>
              </a:rPr>
              <a:t>= “</a:t>
            </a:r>
            <a:r>
              <a:rPr lang="zh-TW" altLang="en-US" sz="1800">
                <a:ea typeface="新細明體" charset="0"/>
                <a:cs typeface="新細明體" charset="0"/>
              </a:rPr>
              <a:t>古老的消息</a:t>
            </a:r>
            <a:endParaRPr lang="en-US" altLang="zh-TW" sz="1800">
              <a:ea typeface="新細明體" charset="0"/>
              <a:cs typeface="新細明體" charset="0"/>
            </a:endParaRPr>
          </a:p>
          <a:p>
            <a:pPr marL="609600" indent="-609600">
              <a:lnSpc>
                <a:spcPct val="80000"/>
              </a:lnSpc>
            </a:pPr>
            <a:r>
              <a:rPr lang="en-US" altLang="zh-TW" sz="2000">
                <a:ea typeface="新細明體" charset="0"/>
                <a:cs typeface="新細明體" charset="0"/>
              </a:rPr>
              <a:t>  Some definitions </a:t>
            </a:r>
            <a:r>
              <a:rPr lang="zh-TW" altLang="en-US" sz="2000">
                <a:ea typeface="新細明體" charset="0"/>
                <a:cs typeface="新細明體" charset="0"/>
              </a:rPr>
              <a:t>一些定義</a:t>
            </a:r>
          </a:p>
          <a:p>
            <a:pPr marL="990600" lvl="1" indent="-533400">
              <a:lnSpc>
                <a:spcPct val="80000"/>
              </a:lnSpc>
            </a:pPr>
            <a:r>
              <a:rPr lang="en-US" altLang="zh-CN" sz="1800">
                <a:ea typeface="SimSun" charset="0"/>
                <a:cs typeface="SimSun" charset="0"/>
              </a:rPr>
              <a:t>“The science or study of history from the </a:t>
            </a:r>
            <a:r>
              <a:rPr lang="en-US" altLang="zh-CN" sz="1800">
                <a:solidFill>
                  <a:srgbClr val="FFFF00"/>
                </a:solidFill>
                <a:ea typeface="SimSun" charset="0"/>
                <a:cs typeface="SimSun" charset="0"/>
              </a:rPr>
              <a:t>remains</a:t>
            </a:r>
            <a:r>
              <a:rPr lang="en-US" altLang="zh-CN" sz="1800">
                <a:ea typeface="SimSun" charset="0"/>
                <a:cs typeface="SimSun" charset="0"/>
              </a:rPr>
              <a:t> of early human cultures as discovered chiefly by systematic excavations” (</a:t>
            </a:r>
            <a:r>
              <a:rPr lang="en-US" altLang="zh-CN" sz="1800" i="1">
                <a:ea typeface="SimSun" charset="0"/>
                <a:cs typeface="SimSun" charset="0"/>
              </a:rPr>
              <a:t>Funk &amp; Wagnall's</a:t>
            </a:r>
            <a:r>
              <a:rPr lang="en-US" altLang="zh-CN" sz="1800">
                <a:ea typeface="SimSun" charset="0"/>
                <a:cs typeface="SimSun" charset="0"/>
              </a:rPr>
              <a:t>)</a:t>
            </a:r>
            <a:endParaRPr lang="en-US" altLang="zh-TW" sz="1800">
              <a:ea typeface="SimSun" charset="0"/>
              <a:cs typeface="SimSun" charset="0"/>
            </a:endParaRPr>
          </a:p>
          <a:p>
            <a:pPr marL="990600" lvl="1" indent="-533400">
              <a:lnSpc>
                <a:spcPct val="80000"/>
              </a:lnSpc>
              <a:buFont typeface="Wingdings" charset="0"/>
              <a:buNone/>
            </a:pPr>
            <a:r>
              <a:rPr lang="en-US" altLang="zh-TW" sz="1800">
                <a:ea typeface="SimSun" charset="0"/>
                <a:cs typeface="SimSun" charset="0"/>
              </a:rPr>
              <a:t>         </a:t>
            </a:r>
            <a:r>
              <a:rPr lang="zh-TW" altLang="en-US" sz="1800">
                <a:ea typeface="SimSun" charset="0"/>
                <a:cs typeface="SimSun" charset="0"/>
              </a:rPr>
              <a:t>是一門研究歷史的科學，主要是透過有系統的挖掘，在早期人類文化遺跡上的研究。</a:t>
            </a:r>
          </a:p>
          <a:p>
            <a:pPr marL="990600" lvl="1" indent="-533400">
              <a:lnSpc>
                <a:spcPct val="80000"/>
              </a:lnSpc>
              <a:buFont typeface="Wingdings" charset="0"/>
              <a:buNone/>
            </a:pPr>
            <a:endParaRPr lang="en-US" altLang="zh-CN" sz="1800">
              <a:ea typeface="SimSun" charset="0"/>
              <a:cs typeface="SimSun" charset="0"/>
            </a:endParaRPr>
          </a:p>
          <a:p>
            <a:pPr marL="990600" lvl="1" indent="-533400">
              <a:lnSpc>
                <a:spcPct val="80000"/>
              </a:lnSpc>
            </a:pPr>
            <a:r>
              <a:rPr lang="en-US" altLang="zh-CN" sz="1800">
                <a:ea typeface="SimSun" charset="0"/>
                <a:cs typeface="SimSun" charset="0"/>
              </a:rPr>
              <a:t>“The scientific study of material remains (as </a:t>
            </a:r>
            <a:r>
              <a:rPr lang="en-US" altLang="zh-CN" sz="1800">
                <a:solidFill>
                  <a:srgbClr val="FFFF00"/>
                </a:solidFill>
                <a:ea typeface="SimSun" charset="0"/>
                <a:cs typeface="SimSun" charset="0"/>
              </a:rPr>
              <a:t>fossil relics</a:t>
            </a:r>
            <a:r>
              <a:rPr lang="en-US" altLang="zh-CN" sz="1800">
                <a:ea typeface="SimSun" charset="0"/>
                <a:cs typeface="SimSun" charset="0"/>
              </a:rPr>
              <a:t>, </a:t>
            </a:r>
            <a:r>
              <a:rPr lang="en-US" altLang="zh-CN" sz="1800">
                <a:solidFill>
                  <a:srgbClr val="FFFF00"/>
                </a:solidFill>
                <a:ea typeface="SimSun" charset="0"/>
                <a:cs typeface="SimSun" charset="0"/>
              </a:rPr>
              <a:t>artifacts</a:t>
            </a:r>
            <a:r>
              <a:rPr lang="en-US" altLang="zh-CN" sz="1800">
                <a:ea typeface="SimSun" charset="0"/>
                <a:cs typeface="SimSun" charset="0"/>
              </a:rPr>
              <a:t>, </a:t>
            </a:r>
            <a:r>
              <a:rPr lang="en-US" altLang="zh-CN" sz="1800">
                <a:solidFill>
                  <a:srgbClr val="FFFF00"/>
                </a:solidFill>
                <a:ea typeface="SimSun" charset="0"/>
                <a:cs typeface="SimSun" charset="0"/>
              </a:rPr>
              <a:t>monuments</a:t>
            </a:r>
            <a:r>
              <a:rPr lang="en-US" altLang="zh-CN" sz="1800">
                <a:ea typeface="SimSun" charset="0"/>
                <a:cs typeface="SimSun" charset="0"/>
              </a:rPr>
              <a:t>) of past human life and activities” (</a:t>
            </a:r>
            <a:r>
              <a:rPr lang="en-US" altLang="zh-CN" sz="1800" i="1">
                <a:ea typeface="SimSun" charset="0"/>
                <a:cs typeface="SimSun" charset="0"/>
              </a:rPr>
              <a:t>Webster’s</a:t>
            </a:r>
            <a:r>
              <a:rPr lang="en-US" altLang="zh-CN" sz="1800">
                <a:ea typeface="SimSun" charset="0"/>
                <a:cs typeface="SimSun" charset="0"/>
              </a:rPr>
              <a:t>)</a:t>
            </a:r>
            <a:endParaRPr lang="en-US" altLang="zh-TW" sz="1800">
              <a:ea typeface="SimSun" charset="0"/>
              <a:cs typeface="SimSun" charset="0"/>
            </a:endParaRPr>
          </a:p>
          <a:p>
            <a:pPr marL="990600" lvl="1" indent="-533400">
              <a:lnSpc>
                <a:spcPct val="80000"/>
              </a:lnSpc>
            </a:pPr>
            <a:r>
              <a:rPr lang="zh-TW" altLang="en-US" sz="1800">
                <a:ea typeface="SimSun" charset="0"/>
                <a:cs typeface="SimSun" charset="0"/>
              </a:rPr>
              <a:t>科學性的研究遺跡，早期人類的生活和活動，</a:t>
            </a:r>
            <a:r>
              <a:rPr lang="en-US" altLang="zh-TW" sz="1800">
                <a:ea typeface="SimSun" charset="0"/>
                <a:cs typeface="SimSun" charset="0"/>
              </a:rPr>
              <a:t>(</a:t>
            </a:r>
            <a:r>
              <a:rPr lang="zh-TW" altLang="en-US" sz="1800">
                <a:ea typeface="SimSun" charset="0"/>
                <a:cs typeface="SimSun" charset="0"/>
              </a:rPr>
              <a:t>如化石，遺骸，墓碑</a:t>
            </a:r>
            <a:r>
              <a:rPr lang="en-US" altLang="zh-TW" sz="1800">
                <a:ea typeface="SimSun" charset="0"/>
                <a:cs typeface="SimSun" charset="0"/>
              </a:rPr>
              <a:t>)</a:t>
            </a:r>
            <a:r>
              <a:rPr lang="zh-TW" altLang="en-US" sz="1800">
                <a:ea typeface="SimSun" charset="0"/>
                <a:cs typeface="SimSun" charset="0"/>
              </a:rPr>
              <a:t>。</a:t>
            </a:r>
            <a:r>
              <a:rPr lang="en-US" altLang="zh-TW" sz="1800">
                <a:ea typeface="SimSun" charset="0"/>
                <a:cs typeface="SimSun" charset="0"/>
              </a:rPr>
              <a:t>(</a:t>
            </a:r>
            <a:r>
              <a:rPr lang="zh-TW" altLang="en-US" sz="1800">
                <a:ea typeface="SimSun" charset="0"/>
                <a:cs typeface="SimSun" charset="0"/>
              </a:rPr>
              <a:t>韋氏字典</a:t>
            </a:r>
            <a:r>
              <a:rPr lang="en-US" altLang="zh-TW" sz="1800">
                <a:ea typeface="SimSun" charset="0"/>
                <a:cs typeface="SimSun" charset="0"/>
              </a:rPr>
              <a:t>)</a:t>
            </a:r>
          </a:p>
        </p:txBody>
      </p:sp>
      <p:pic>
        <p:nvPicPr>
          <p:cNvPr id="63492" name="Picture 4" descr="j0158101"/>
          <p:cNvPicPr>
            <a:picLocks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6248400" y="457200"/>
            <a:ext cx="1820863" cy="995363"/>
          </a:xfrm>
          <a:noFill/>
          <a:ln/>
          <a:effectLst>
            <a:outerShdw blurRad="63500" dist="38099"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4" name="Text Box 6"/>
          <p:cNvSpPr txBox="1">
            <a:spLocks noChangeArrowheads="1"/>
          </p:cNvSpPr>
          <p:nvPr/>
        </p:nvSpPr>
        <p:spPr bwMode="auto">
          <a:xfrm>
            <a:off x="8350250" y="76200"/>
            <a:ext cx="641350" cy="457200"/>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altLang="zh-TW" b="1">
                <a:ea typeface="新細明體" charset="0"/>
                <a:cs typeface="新細明體" charset="0"/>
              </a:rPr>
              <a:t>196</a:t>
            </a:r>
            <a:endParaRPr lang="en-US" altLang="zh-TW">
              <a:ea typeface="新細明體" charset="0"/>
              <a:cs typeface="新細明體"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3" fill="hold" nodeType="clickEffect">
                                  <p:stCondLst>
                                    <p:cond delay="0"/>
                                  </p:stCondLst>
                                  <p:childTnLst>
                                    <p:set>
                                      <p:cBhvr>
                                        <p:cTn id="6" dur="1" fill="hold">
                                          <p:stCondLst>
                                            <p:cond delay="0"/>
                                          </p:stCondLst>
                                        </p:cTn>
                                        <p:tgtEl>
                                          <p:spTgt spid="63491">
                                            <p:txEl>
                                              <p:pRg st="0" end="0"/>
                                            </p:txEl>
                                          </p:spTgt>
                                        </p:tgtEl>
                                        <p:attrNameLst>
                                          <p:attrName>style.visibility</p:attrName>
                                        </p:attrNameLst>
                                      </p:cBhvr>
                                      <p:to>
                                        <p:strVal val="visible"/>
                                      </p:to>
                                    </p:set>
                                    <p:animEffect transition="in" filter="strips(upRight)">
                                      <p:cBhvr>
                                        <p:cTn id="7" dur="500"/>
                                        <p:tgtEl>
                                          <p:spTgt spid="6349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8" presetClass="entr" presetSubtype="3" fill="hold" nodeType="clickEffect">
                                  <p:stCondLst>
                                    <p:cond delay="0"/>
                                  </p:stCondLst>
                                  <p:childTnLst>
                                    <p:set>
                                      <p:cBhvr>
                                        <p:cTn id="11" dur="1" fill="hold">
                                          <p:stCondLst>
                                            <p:cond delay="0"/>
                                          </p:stCondLst>
                                        </p:cTn>
                                        <p:tgtEl>
                                          <p:spTgt spid="63491">
                                            <p:txEl>
                                              <p:charRg st="16" end="49"/>
                                            </p:txEl>
                                          </p:spTgt>
                                        </p:tgtEl>
                                        <p:attrNameLst>
                                          <p:attrName>style.visibility</p:attrName>
                                        </p:attrNameLst>
                                      </p:cBhvr>
                                      <p:to>
                                        <p:strVal val="visible"/>
                                      </p:to>
                                    </p:set>
                                    <p:animEffect transition="in" filter="strips(upRight)">
                                      <p:cBhvr>
                                        <p:cTn id="12" dur="500"/>
                                        <p:tgtEl>
                                          <p:spTgt spid="63491">
                                            <p:txEl>
                                              <p:charRg st="16" end="49"/>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8" presetClass="entr" presetSubtype="3" fill="hold" nodeType="clickEffect">
                                  <p:stCondLst>
                                    <p:cond delay="0"/>
                                  </p:stCondLst>
                                  <p:childTnLst>
                                    <p:set>
                                      <p:cBhvr>
                                        <p:cTn id="16" dur="1" fill="hold">
                                          <p:stCondLst>
                                            <p:cond delay="0"/>
                                          </p:stCondLst>
                                        </p:cTn>
                                        <p:tgtEl>
                                          <p:spTgt spid="63491">
                                            <p:txEl>
                                              <p:charRg st="49" end="96"/>
                                            </p:txEl>
                                          </p:spTgt>
                                        </p:tgtEl>
                                        <p:attrNameLst>
                                          <p:attrName>style.visibility</p:attrName>
                                        </p:attrNameLst>
                                      </p:cBhvr>
                                      <p:to>
                                        <p:strVal val="visible"/>
                                      </p:to>
                                    </p:set>
                                    <p:animEffect transition="in" filter="strips(upRight)">
                                      <p:cBhvr>
                                        <p:cTn id="17" dur="500"/>
                                        <p:tgtEl>
                                          <p:spTgt spid="63491">
                                            <p:txEl>
                                              <p:charRg st="49" end="96"/>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8" presetClass="entr" presetSubtype="3" fill="hold" nodeType="clickEffect">
                                  <p:stCondLst>
                                    <p:cond delay="0"/>
                                  </p:stCondLst>
                                  <p:childTnLst>
                                    <p:set>
                                      <p:cBhvr>
                                        <p:cTn id="21" dur="1" fill="hold">
                                          <p:stCondLst>
                                            <p:cond delay="0"/>
                                          </p:stCondLst>
                                        </p:cTn>
                                        <p:tgtEl>
                                          <p:spTgt spid="63491">
                                            <p:txEl>
                                              <p:pRg st="3" end="3"/>
                                            </p:txEl>
                                          </p:spTgt>
                                        </p:tgtEl>
                                        <p:attrNameLst>
                                          <p:attrName>style.visibility</p:attrName>
                                        </p:attrNameLst>
                                      </p:cBhvr>
                                      <p:to>
                                        <p:strVal val="visible"/>
                                      </p:to>
                                    </p:set>
                                    <p:animEffect transition="in" filter="strips(upRight)">
                                      <p:cBhvr>
                                        <p:cTn id="22" dur="500"/>
                                        <p:tgtEl>
                                          <p:spTgt spid="63491">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8" presetClass="entr" presetSubtype="3" fill="hold" nodeType="clickEffect">
                                  <p:stCondLst>
                                    <p:cond delay="0"/>
                                  </p:stCondLst>
                                  <p:childTnLst>
                                    <p:set>
                                      <p:cBhvr>
                                        <p:cTn id="26" dur="1" fill="hold">
                                          <p:stCondLst>
                                            <p:cond delay="0"/>
                                          </p:stCondLst>
                                        </p:cTn>
                                        <p:tgtEl>
                                          <p:spTgt spid="63491">
                                            <p:txEl>
                                              <p:pRg st="4" end="4"/>
                                            </p:txEl>
                                          </p:spTgt>
                                        </p:tgtEl>
                                        <p:attrNameLst>
                                          <p:attrName>style.visibility</p:attrName>
                                        </p:attrNameLst>
                                      </p:cBhvr>
                                      <p:to>
                                        <p:strVal val="visible"/>
                                      </p:to>
                                    </p:set>
                                    <p:animEffect transition="in" filter="strips(upRight)">
                                      <p:cBhvr>
                                        <p:cTn id="27" dur="500"/>
                                        <p:tgtEl>
                                          <p:spTgt spid="63491">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34" presetClass="entr" presetSubtype="0" fill="hold" nodeType="clickEffect">
                                  <p:stCondLst>
                                    <p:cond delay="0"/>
                                  </p:stCondLst>
                                  <p:childTnLst>
                                    <p:set>
                                      <p:cBhvr>
                                        <p:cTn id="31" dur="1" fill="hold">
                                          <p:stCondLst>
                                            <p:cond delay="0"/>
                                          </p:stCondLst>
                                        </p:cTn>
                                        <p:tgtEl>
                                          <p:spTgt spid="63491">
                                            <p:txEl>
                                              <p:pRg st="5" end="5"/>
                                            </p:txEl>
                                          </p:spTgt>
                                        </p:tgtEl>
                                        <p:attrNameLst>
                                          <p:attrName>style.visibility</p:attrName>
                                        </p:attrNameLst>
                                      </p:cBhvr>
                                      <p:to>
                                        <p:strVal val="visible"/>
                                      </p:to>
                                    </p:set>
                                    <p:anim from="(-#ppt_w/2)" to="(#ppt_x)" calcmode="lin" valueType="num">
                                      <p:cBhvr>
                                        <p:cTn id="32" dur="600" fill="hold">
                                          <p:stCondLst>
                                            <p:cond delay="0"/>
                                          </p:stCondLst>
                                        </p:cTn>
                                        <p:tgtEl>
                                          <p:spTgt spid="63491">
                                            <p:txEl>
                                              <p:pRg st="5" end="5"/>
                                            </p:txEl>
                                          </p:spTgt>
                                        </p:tgtEl>
                                        <p:attrNameLst>
                                          <p:attrName>ppt_x</p:attrName>
                                        </p:attrNameLst>
                                      </p:cBhvr>
                                    </p:anim>
                                    <p:anim from="0" to="-1.0" calcmode="lin" valueType="num">
                                      <p:cBhvr>
                                        <p:cTn id="33" dur="200" decel="50000" autoRev="1" fill="hold">
                                          <p:stCondLst>
                                            <p:cond delay="600"/>
                                          </p:stCondLst>
                                        </p:cTn>
                                        <p:tgtEl>
                                          <p:spTgt spid="63491">
                                            <p:txEl>
                                              <p:pRg st="5" end="5"/>
                                            </p:txEl>
                                          </p:spTgt>
                                        </p:tgtEl>
                                        <p:attrNameLst>
                                          <p:attrName>xshear</p:attrName>
                                        </p:attrNameLst>
                                      </p:cBhvr>
                                    </p:anim>
                                    <p:animScale>
                                      <p:cBhvr>
                                        <p:cTn id="34" dur="200" decel="100000" autoRev="1" fill="hold">
                                          <p:stCondLst>
                                            <p:cond delay="600"/>
                                          </p:stCondLst>
                                        </p:cTn>
                                        <p:tgtEl>
                                          <p:spTgt spid="63491">
                                            <p:txEl>
                                              <p:pRg st="5" end="5"/>
                                            </p:txEl>
                                          </p:spTgt>
                                        </p:tgtEl>
                                      </p:cBhvr>
                                      <p:from x="100000" y="100000"/>
                                      <p:to x="80000" y="100000"/>
                                    </p:animScale>
                                    <p:anim by="(#ppt_h/3+#ppt_w*0.1)" calcmode="lin" valueType="num">
                                      <p:cBhvr additive="sum">
                                        <p:cTn id="35" dur="200" decel="100000" autoRev="1" fill="hold">
                                          <p:stCondLst>
                                            <p:cond delay="600"/>
                                          </p:stCondLst>
                                        </p:cTn>
                                        <p:tgtEl>
                                          <p:spTgt spid="63491">
                                            <p:txEl>
                                              <p:pRg st="5" end="5"/>
                                            </p:txEl>
                                          </p:spTgt>
                                        </p:tgtEl>
                                        <p:attrNameLst>
                                          <p:attrName>ppt_x</p:attrName>
                                        </p:attrNameLst>
                                      </p:cBhvr>
                                    </p:anim>
                                  </p:childTnLst>
                                </p:cTn>
                              </p:par>
                            </p:childTnLst>
                          </p:cTn>
                        </p:par>
                      </p:childTnLst>
                    </p:cTn>
                  </p:par>
                  <p:par>
                    <p:cTn id="36" fill="hold" nodeType="clickPar">
                      <p:stCondLst>
                        <p:cond delay="indefinite"/>
                      </p:stCondLst>
                      <p:childTnLst>
                        <p:par>
                          <p:cTn id="37" fill="hold" nodeType="withGroup">
                            <p:stCondLst>
                              <p:cond delay="0"/>
                            </p:stCondLst>
                            <p:childTnLst>
                              <p:par>
                                <p:cTn id="38" presetID="34" presetClass="entr" presetSubtype="0" fill="hold" nodeType="clickEffect">
                                  <p:stCondLst>
                                    <p:cond delay="0"/>
                                  </p:stCondLst>
                                  <p:childTnLst>
                                    <p:set>
                                      <p:cBhvr>
                                        <p:cTn id="39" dur="1" fill="hold">
                                          <p:stCondLst>
                                            <p:cond delay="0"/>
                                          </p:stCondLst>
                                        </p:cTn>
                                        <p:tgtEl>
                                          <p:spTgt spid="63491">
                                            <p:txEl>
                                              <p:pRg st="6" end="6"/>
                                            </p:txEl>
                                          </p:spTgt>
                                        </p:tgtEl>
                                        <p:attrNameLst>
                                          <p:attrName>style.visibility</p:attrName>
                                        </p:attrNameLst>
                                      </p:cBhvr>
                                      <p:to>
                                        <p:strVal val="visible"/>
                                      </p:to>
                                    </p:set>
                                    <p:anim from="(-#ppt_w/2)" to="(#ppt_x)" calcmode="lin" valueType="num">
                                      <p:cBhvr>
                                        <p:cTn id="40" dur="600" fill="hold">
                                          <p:stCondLst>
                                            <p:cond delay="0"/>
                                          </p:stCondLst>
                                        </p:cTn>
                                        <p:tgtEl>
                                          <p:spTgt spid="63491">
                                            <p:txEl>
                                              <p:pRg st="6" end="6"/>
                                            </p:txEl>
                                          </p:spTgt>
                                        </p:tgtEl>
                                        <p:attrNameLst>
                                          <p:attrName>ppt_x</p:attrName>
                                        </p:attrNameLst>
                                      </p:cBhvr>
                                    </p:anim>
                                    <p:anim from="0" to="-1.0" calcmode="lin" valueType="num">
                                      <p:cBhvr>
                                        <p:cTn id="41" dur="200" decel="50000" autoRev="1" fill="hold">
                                          <p:stCondLst>
                                            <p:cond delay="600"/>
                                          </p:stCondLst>
                                        </p:cTn>
                                        <p:tgtEl>
                                          <p:spTgt spid="63491">
                                            <p:txEl>
                                              <p:pRg st="6" end="6"/>
                                            </p:txEl>
                                          </p:spTgt>
                                        </p:tgtEl>
                                        <p:attrNameLst>
                                          <p:attrName>xshear</p:attrName>
                                        </p:attrNameLst>
                                      </p:cBhvr>
                                    </p:anim>
                                    <p:animScale>
                                      <p:cBhvr>
                                        <p:cTn id="42" dur="200" decel="100000" autoRev="1" fill="hold">
                                          <p:stCondLst>
                                            <p:cond delay="600"/>
                                          </p:stCondLst>
                                        </p:cTn>
                                        <p:tgtEl>
                                          <p:spTgt spid="63491">
                                            <p:txEl>
                                              <p:pRg st="6" end="6"/>
                                            </p:txEl>
                                          </p:spTgt>
                                        </p:tgtEl>
                                      </p:cBhvr>
                                      <p:from x="100000" y="100000"/>
                                      <p:to x="80000" y="100000"/>
                                    </p:animScale>
                                    <p:anim by="(#ppt_h/3+#ppt_w*0.1)" calcmode="lin" valueType="num">
                                      <p:cBhvr additive="sum">
                                        <p:cTn id="43" dur="200" decel="100000" autoRev="1" fill="hold">
                                          <p:stCondLst>
                                            <p:cond delay="600"/>
                                          </p:stCondLst>
                                        </p:cTn>
                                        <p:tgtEl>
                                          <p:spTgt spid="63491">
                                            <p:txEl>
                                              <p:pRg st="6" end="6"/>
                                            </p:txEl>
                                          </p:spTgt>
                                        </p:tgtEl>
                                        <p:attrNameLst>
                                          <p:attrName>ppt_x</p:attrName>
                                        </p:attrNameLst>
                                      </p:cBhvr>
                                    </p:anim>
                                  </p:childTnLst>
                                </p:cTn>
                              </p:par>
                            </p:childTnLst>
                          </p:cTn>
                        </p:par>
                      </p:childTnLst>
                    </p:cTn>
                  </p:par>
                  <p:par>
                    <p:cTn id="44" fill="hold" nodeType="clickPar">
                      <p:stCondLst>
                        <p:cond delay="indefinite"/>
                      </p:stCondLst>
                      <p:childTnLst>
                        <p:par>
                          <p:cTn id="45" fill="hold" nodeType="withGroup">
                            <p:stCondLst>
                              <p:cond delay="0"/>
                            </p:stCondLst>
                            <p:childTnLst>
                              <p:par>
                                <p:cTn id="46" presetID="34" presetClass="entr" presetSubtype="0" fill="hold" nodeType="clickEffect">
                                  <p:stCondLst>
                                    <p:cond delay="0"/>
                                  </p:stCondLst>
                                  <p:childTnLst>
                                    <p:set>
                                      <p:cBhvr>
                                        <p:cTn id="47" dur="1" fill="hold">
                                          <p:stCondLst>
                                            <p:cond delay="0"/>
                                          </p:stCondLst>
                                        </p:cTn>
                                        <p:tgtEl>
                                          <p:spTgt spid="63491">
                                            <p:txEl>
                                              <p:charRg st="281" end="376"/>
                                            </p:txEl>
                                          </p:spTgt>
                                        </p:tgtEl>
                                        <p:attrNameLst>
                                          <p:attrName>style.visibility</p:attrName>
                                        </p:attrNameLst>
                                      </p:cBhvr>
                                      <p:to>
                                        <p:strVal val="visible"/>
                                      </p:to>
                                    </p:set>
                                    <p:anim from="(-#ppt_w/2)" to="(#ppt_x)" calcmode="lin" valueType="num">
                                      <p:cBhvr>
                                        <p:cTn id="48" dur="600" fill="hold">
                                          <p:stCondLst>
                                            <p:cond delay="0"/>
                                          </p:stCondLst>
                                        </p:cTn>
                                        <p:tgtEl>
                                          <p:spTgt spid="63491">
                                            <p:txEl>
                                              <p:charRg st="281" end="376"/>
                                            </p:txEl>
                                          </p:spTgt>
                                        </p:tgtEl>
                                        <p:attrNameLst>
                                          <p:attrName>ppt_x</p:attrName>
                                        </p:attrNameLst>
                                      </p:cBhvr>
                                    </p:anim>
                                    <p:anim from="0" to="-1.0" calcmode="lin" valueType="num">
                                      <p:cBhvr>
                                        <p:cTn id="49" dur="200" decel="50000" autoRev="1" fill="hold">
                                          <p:stCondLst>
                                            <p:cond delay="600"/>
                                          </p:stCondLst>
                                        </p:cTn>
                                        <p:tgtEl>
                                          <p:spTgt spid="63491">
                                            <p:txEl>
                                              <p:charRg st="281" end="376"/>
                                            </p:txEl>
                                          </p:spTgt>
                                        </p:tgtEl>
                                        <p:attrNameLst>
                                          <p:attrName>xshear</p:attrName>
                                        </p:attrNameLst>
                                      </p:cBhvr>
                                    </p:anim>
                                    <p:animScale>
                                      <p:cBhvr>
                                        <p:cTn id="50" dur="200" decel="100000" autoRev="1" fill="hold">
                                          <p:stCondLst>
                                            <p:cond delay="600"/>
                                          </p:stCondLst>
                                        </p:cTn>
                                        <p:tgtEl>
                                          <p:spTgt spid="63491">
                                            <p:txEl>
                                              <p:charRg st="281" end="376"/>
                                            </p:txEl>
                                          </p:spTgt>
                                        </p:tgtEl>
                                      </p:cBhvr>
                                      <p:from x="100000" y="100000"/>
                                      <p:to x="80000" y="100000"/>
                                    </p:animScale>
                                    <p:anim by="(#ppt_h/3+#ppt_w*0.1)" calcmode="lin" valueType="num">
                                      <p:cBhvr additive="sum">
                                        <p:cTn id="51" dur="200" decel="100000" autoRev="1" fill="hold">
                                          <p:stCondLst>
                                            <p:cond delay="600"/>
                                          </p:stCondLst>
                                        </p:cTn>
                                        <p:tgtEl>
                                          <p:spTgt spid="63491">
                                            <p:txEl>
                                              <p:charRg st="281" end="376"/>
                                            </p:txEl>
                                          </p:spTgt>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a:xfrm>
            <a:off x="684213" y="620713"/>
            <a:ext cx="7772400" cy="1143000"/>
          </a:xfrm>
          <a:effectLst>
            <a:outerShdw blurRad="63500" dist="38099" dir="2700000" algn="ctr" rotWithShape="0">
              <a:schemeClr val="bg2">
                <a:alpha val="74998"/>
              </a:schemeClr>
            </a:outerShdw>
          </a:effectLst>
        </p:spPr>
        <p:txBody>
          <a:bodyPr/>
          <a:lstStyle/>
          <a:p>
            <a:r>
              <a:rPr lang="en-US" altLang="zh-TW" sz="4000">
                <a:ea typeface="新細明體" charset="0"/>
                <a:cs typeface="新細明體" charset="0"/>
              </a:rPr>
              <a:t>Archaeological Terms</a:t>
            </a:r>
            <a:br>
              <a:rPr lang="en-US" altLang="zh-TW" sz="4000">
                <a:ea typeface="新細明體" charset="0"/>
                <a:cs typeface="新細明體" charset="0"/>
              </a:rPr>
            </a:br>
            <a:r>
              <a:rPr lang="zh-TW" altLang="en-US" sz="4000">
                <a:ea typeface="新細明體" charset="0"/>
                <a:cs typeface="新細明體" charset="0"/>
              </a:rPr>
              <a:t>考古學的術語</a:t>
            </a:r>
          </a:p>
        </p:txBody>
      </p:sp>
      <p:sp>
        <p:nvSpPr>
          <p:cNvPr id="66563" name="Rectangle 3"/>
          <p:cNvSpPr>
            <a:spLocks noGrp="1" noChangeArrowheads="1"/>
          </p:cNvSpPr>
          <p:nvPr>
            <p:ph type="body" sz="half" idx="1"/>
          </p:nvPr>
        </p:nvSpPr>
        <p:spPr>
          <a:xfrm>
            <a:off x="685800" y="1828800"/>
            <a:ext cx="5029200" cy="1752600"/>
          </a:xfrm>
          <a:effectLst>
            <a:outerShdw blurRad="63500" dist="38099" dir="2700000" algn="ctr" rotWithShape="0">
              <a:schemeClr val="bg2">
                <a:alpha val="74998"/>
              </a:schemeClr>
            </a:outerShdw>
          </a:effectLst>
        </p:spPr>
        <p:txBody>
          <a:bodyPr/>
          <a:lstStyle/>
          <a:p>
            <a:pPr>
              <a:lnSpc>
                <a:spcPct val="80000"/>
              </a:lnSpc>
            </a:pPr>
            <a:r>
              <a:rPr lang="en-US" altLang="zh-TW" sz="2000">
                <a:ea typeface="新細明體" charset="0"/>
                <a:cs typeface="新細明體" charset="0"/>
              </a:rPr>
              <a:t>Classification of Objects</a:t>
            </a:r>
          </a:p>
          <a:p>
            <a:pPr>
              <a:lnSpc>
                <a:spcPct val="80000"/>
              </a:lnSpc>
              <a:buFont typeface="Wingdings" charset="0"/>
              <a:buNone/>
            </a:pPr>
            <a:r>
              <a:rPr lang="zh-TW" altLang="en-US" sz="2000">
                <a:ea typeface="新細明體" charset="0"/>
                <a:cs typeface="新細明體" charset="0"/>
              </a:rPr>
              <a:t>    物件的分類</a:t>
            </a:r>
          </a:p>
          <a:p>
            <a:pPr lvl="1">
              <a:lnSpc>
                <a:spcPct val="80000"/>
              </a:lnSpc>
            </a:pPr>
            <a:r>
              <a:rPr lang="en-US" altLang="zh-TW" sz="1800">
                <a:ea typeface="新細明體" charset="0"/>
                <a:cs typeface="新細明體" charset="0"/>
              </a:rPr>
              <a:t>Artifacts (e.g., Herodian lamp)</a:t>
            </a:r>
          </a:p>
          <a:p>
            <a:pPr lvl="1">
              <a:lnSpc>
                <a:spcPct val="80000"/>
              </a:lnSpc>
              <a:buFont typeface="Wingdings" charset="0"/>
              <a:buNone/>
            </a:pPr>
            <a:r>
              <a:rPr lang="zh-TW" altLang="en-US" sz="1800">
                <a:ea typeface="新細明體" charset="0"/>
                <a:cs typeface="新細明體" charset="0"/>
              </a:rPr>
              <a:t>     人工製品</a:t>
            </a:r>
            <a:r>
              <a:rPr lang="en-US" altLang="zh-TW" sz="1800">
                <a:ea typeface="新細明體" charset="0"/>
                <a:cs typeface="新細明體" charset="0"/>
              </a:rPr>
              <a:t>(</a:t>
            </a:r>
            <a:r>
              <a:rPr lang="zh-TW" altLang="en-US" sz="1800">
                <a:ea typeface="新細明體" charset="0"/>
                <a:cs typeface="新細明體" charset="0"/>
              </a:rPr>
              <a:t>希律王的燈</a:t>
            </a:r>
            <a:r>
              <a:rPr lang="en-US" altLang="zh-TW" sz="1800">
                <a:ea typeface="新細明體" charset="0"/>
                <a:cs typeface="新細明體" charset="0"/>
              </a:rPr>
              <a:t>)</a:t>
            </a:r>
          </a:p>
          <a:p>
            <a:pPr lvl="1">
              <a:lnSpc>
                <a:spcPct val="80000"/>
              </a:lnSpc>
            </a:pPr>
            <a:r>
              <a:rPr lang="en-US" altLang="zh-TW" sz="1800">
                <a:ea typeface="新細明體" charset="0"/>
                <a:cs typeface="新細明體" charset="0"/>
              </a:rPr>
              <a:t>Epigraphs</a:t>
            </a:r>
          </a:p>
          <a:p>
            <a:pPr lvl="1">
              <a:lnSpc>
                <a:spcPct val="80000"/>
              </a:lnSpc>
              <a:buFont typeface="Wingdings" charset="0"/>
              <a:buNone/>
            </a:pPr>
            <a:r>
              <a:rPr lang="zh-TW" altLang="en-US" sz="1800">
                <a:ea typeface="新細明體" charset="0"/>
                <a:cs typeface="新細明體" charset="0"/>
              </a:rPr>
              <a:t>      銘文</a:t>
            </a:r>
          </a:p>
        </p:txBody>
      </p:sp>
      <p:pic>
        <p:nvPicPr>
          <p:cNvPr id="66567" name="Picture 7" descr="bible">
            <a:hlinkClick r:id="rId3"/>
          </p:cNvPr>
          <p:cNvPicPr>
            <a:picLocks noChangeAspect="1" noChangeArrowheads="1"/>
          </p:cNvPicPr>
          <p:nvPr>
            <p:ph sz="quarter" idx="3"/>
          </p:nvPr>
        </p:nvPicPr>
        <p:blipFill>
          <a:blip r:embed="rId4">
            <a:extLst>
              <a:ext uri="{28A0092B-C50C-407E-A947-70E740481C1C}">
                <a14:useLocalDpi xmlns:a14="http://schemas.microsoft.com/office/drawing/2010/main" val="0"/>
              </a:ext>
            </a:extLst>
          </a:blip>
          <a:srcRect/>
          <a:stretch>
            <a:fillRect/>
          </a:stretch>
        </p:blipFill>
        <p:spPr>
          <a:xfrm>
            <a:off x="5943600" y="527050"/>
            <a:ext cx="2871788" cy="3130550"/>
          </a:xfrm>
          <a:ln/>
          <a:effectLst>
            <a:outerShdw blurRad="63500" dist="38099"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70" name="Picture 10" descr="Black_Obelisk_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52800" y="2959100"/>
            <a:ext cx="2438400" cy="3975100"/>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71" name="Text Box 11"/>
          <p:cNvSpPr txBox="1">
            <a:spLocks noChangeArrowheads="1"/>
          </p:cNvSpPr>
          <p:nvPr/>
        </p:nvSpPr>
        <p:spPr bwMode="auto">
          <a:xfrm>
            <a:off x="5486400" y="6035675"/>
            <a:ext cx="3124200" cy="3013075"/>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spcBef>
                <a:spcPct val="50000"/>
              </a:spcBef>
            </a:pPr>
            <a:r>
              <a:rPr lang="en-US" altLang="zh-TW">
                <a:ea typeface="新細明體" charset="0"/>
                <a:cs typeface="新細明體" charset="0"/>
              </a:rPr>
              <a:t>Black Obelisk of </a:t>
            </a:r>
          </a:p>
          <a:p>
            <a:pPr algn="ctr">
              <a:spcBef>
                <a:spcPct val="50000"/>
              </a:spcBef>
            </a:pPr>
            <a:r>
              <a:rPr lang="zh-TW" altLang="en-US">
                <a:ea typeface="新細明體" charset="0"/>
                <a:cs typeface="新細明體" charset="0"/>
              </a:rPr>
              <a:t>色爾幔撒的</a:t>
            </a:r>
            <a:r>
              <a:rPr lang="en-US" altLang="zh-TW">
                <a:ea typeface="新細明體" charset="0"/>
                <a:cs typeface="新細明體" charset="0"/>
              </a:rPr>
              <a:t>Shalmaneser</a:t>
            </a:r>
          </a:p>
          <a:p>
            <a:pPr algn="ctr">
              <a:spcBef>
                <a:spcPct val="50000"/>
              </a:spcBef>
            </a:pPr>
            <a:r>
              <a:rPr lang="zh-TW" altLang="en-US">
                <a:ea typeface="新細明體" charset="0"/>
                <a:cs typeface="新細明體" charset="0"/>
              </a:rPr>
              <a:t>黑色石塔</a:t>
            </a:r>
            <a:endParaRPr lang="en-US" altLang="zh-TW">
              <a:ea typeface="新細明體" charset="0"/>
              <a:cs typeface="新細明體" charset="0"/>
            </a:endParaRPr>
          </a:p>
          <a:p>
            <a:pPr algn="ctr">
              <a:spcBef>
                <a:spcPct val="50000"/>
              </a:spcBef>
            </a:pPr>
            <a:endParaRPr lang="zh-TW" altLang="en-US">
              <a:ea typeface="新細明體" charset="0"/>
              <a:cs typeface="新細明體" charset="0"/>
            </a:endParaRPr>
          </a:p>
          <a:p>
            <a:pPr algn="ctr">
              <a:spcBef>
                <a:spcPct val="50000"/>
              </a:spcBef>
            </a:pPr>
            <a:endParaRPr lang="en-US" altLang="zh-TW">
              <a:ea typeface="新細明體" charset="0"/>
              <a:cs typeface="新細明體" charset="0"/>
            </a:endParaRPr>
          </a:p>
        </p:txBody>
      </p:sp>
      <p:sp>
        <p:nvSpPr>
          <p:cNvPr id="66572" name="Text Box 12"/>
          <p:cNvSpPr txBox="1">
            <a:spLocks noChangeArrowheads="1"/>
          </p:cNvSpPr>
          <p:nvPr/>
        </p:nvSpPr>
        <p:spPr bwMode="auto">
          <a:xfrm>
            <a:off x="8350250" y="76200"/>
            <a:ext cx="641350" cy="457200"/>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altLang="zh-TW" b="1">
                <a:ea typeface="新細明體" charset="0"/>
                <a:cs typeface="新細明體" charset="0"/>
              </a:rPr>
              <a:t>196</a:t>
            </a:r>
            <a:endParaRPr lang="en-US" altLang="zh-TW">
              <a:ea typeface="新細明體" charset="0"/>
              <a:cs typeface="新細明體"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66563">
                                            <p:txEl>
                                              <p:pRg st="0" end="0"/>
                                            </p:txEl>
                                          </p:spTgt>
                                        </p:tgtEl>
                                        <p:attrNameLst>
                                          <p:attrName>style.visibility</p:attrName>
                                        </p:attrNameLst>
                                      </p:cBhvr>
                                      <p:to>
                                        <p:strVal val="visible"/>
                                      </p:to>
                                    </p:set>
                                    <p:animEffect transition="in" filter="dissolve">
                                      <p:cBhvr>
                                        <p:cTn id="7" dur="500"/>
                                        <p:tgtEl>
                                          <p:spTgt spid="6656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66563">
                                            <p:txEl>
                                              <p:pRg st="1" end="1"/>
                                            </p:txEl>
                                          </p:spTgt>
                                        </p:tgtEl>
                                        <p:attrNameLst>
                                          <p:attrName>style.visibility</p:attrName>
                                        </p:attrNameLst>
                                      </p:cBhvr>
                                      <p:to>
                                        <p:strVal val="visible"/>
                                      </p:to>
                                    </p:set>
                                    <p:animEffect transition="in" filter="dissolve">
                                      <p:cBhvr>
                                        <p:cTn id="12" dur="500"/>
                                        <p:tgtEl>
                                          <p:spTgt spid="6656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66563">
                                            <p:txEl>
                                              <p:pRg st="2" end="2"/>
                                            </p:txEl>
                                          </p:spTgt>
                                        </p:tgtEl>
                                        <p:attrNameLst>
                                          <p:attrName>style.visibility</p:attrName>
                                        </p:attrNameLst>
                                      </p:cBhvr>
                                      <p:to>
                                        <p:strVal val="visible"/>
                                      </p:to>
                                    </p:set>
                                    <p:animEffect transition="in" filter="dissolve">
                                      <p:cBhvr>
                                        <p:cTn id="17" dur="500"/>
                                        <p:tgtEl>
                                          <p:spTgt spid="66563">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66563">
                                            <p:txEl>
                                              <p:pRg st="3" end="3"/>
                                            </p:txEl>
                                          </p:spTgt>
                                        </p:tgtEl>
                                        <p:attrNameLst>
                                          <p:attrName>style.visibility</p:attrName>
                                        </p:attrNameLst>
                                      </p:cBhvr>
                                      <p:to>
                                        <p:strVal val="visible"/>
                                      </p:to>
                                    </p:set>
                                    <p:animEffect transition="in" filter="dissolve">
                                      <p:cBhvr>
                                        <p:cTn id="22" dur="500"/>
                                        <p:tgtEl>
                                          <p:spTgt spid="66563">
                                            <p:txEl>
                                              <p:pRg st="3" end="3"/>
                                            </p:txEl>
                                          </p:spTgt>
                                        </p:tgtEl>
                                      </p:cBhvr>
                                    </p:animEffect>
                                  </p:childTnLst>
                                </p:cTn>
                              </p:par>
                              <p:par>
                                <p:cTn id="23" presetID="9" presetClass="entr" presetSubtype="0" fill="hold" nodeType="withEffect">
                                  <p:stCondLst>
                                    <p:cond delay="0"/>
                                  </p:stCondLst>
                                  <p:childTnLst>
                                    <p:set>
                                      <p:cBhvr>
                                        <p:cTn id="24" dur="1" fill="hold">
                                          <p:stCondLst>
                                            <p:cond delay="0"/>
                                          </p:stCondLst>
                                        </p:cTn>
                                        <p:tgtEl>
                                          <p:spTgt spid="66567"/>
                                        </p:tgtEl>
                                        <p:attrNameLst>
                                          <p:attrName>style.visibility</p:attrName>
                                        </p:attrNameLst>
                                      </p:cBhvr>
                                      <p:to>
                                        <p:strVal val="visible"/>
                                      </p:to>
                                    </p:set>
                                    <p:animEffect transition="in" filter="dissolve">
                                      <p:cBhvr>
                                        <p:cTn id="25" dur="500"/>
                                        <p:tgtEl>
                                          <p:spTgt spid="66567"/>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9" presetClass="entr" presetSubtype="0" fill="hold" nodeType="clickEffect">
                                  <p:stCondLst>
                                    <p:cond delay="0"/>
                                  </p:stCondLst>
                                  <p:childTnLst>
                                    <p:set>
                                      <p:cBhvr>
                                        <p:cTn id="29" dur="1" fill="hold">
                                          <p:stCondLst>
                                            <p:cond delay="0"/>
                                          </p:stCondLst>
                                        </p:cTn>
                                        <p:tgtEl>
                                          <p:spTgt spid="66563">
                                            <p:txEl>
                                              <p:pRg st="4" end="4"/>
                                            </p:txEl>
                                          </p:spTgt>
                                        </p:tgtEl>
                                        <p:attrNameLst>
                                          <p:attrName>style.visibility</p:attrName>
                                        </p:attrNameLst>
                                      </p:cBhvr>
                                      <p:to>
                                        <p:strVal val="visible"/>
                                      </p:to>
                                    </p:set>
                                    <p:animEffect transition="in" filter="dissolve">
                                      <p:cBhvr>
                                        <p:cTn id="30" dur="500"/>
                                        <p:tgtEl>
                                          <p:spTgt spid="66563">
                                            <p:txEl>
                                              <p:pRg st="4" end="4"/>
                                            </p:txEl>
                                          </p:spTgt>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9" presetClass="entr" presetSubtype="0" fill="hold" nodeType="clickEffect">
                                  <p:stCondLst>
                                    <p:cond delay="0"/>
                                  </p:stCondLst>
                                  <p:childTnLst>
                                    <p:set>
                                      <p:cBhvr>
                                        <p:cTn id="34" dur="1" fill="hold">
                                          <p:stCondLst>
                                            <p:cond delay="0"/>
                                          </p:stCondLst>
                                        </p:cTn>
                                        <p:tgtEl>
                                          <p:spTgt spid="66563">
                                            <p:txEl>
                                              <p:pRg st="5" end="5"/>
                                            </p:txEl>
                                          </p:spTgt>
                                        </p:tgtEl>
                                        <p:attrNameLst>
                                          <p:attrName>style.visibility</p:attrName>
                                        </p:attrNameLst>
                                      </p:cBhvr>
                                      <p:to>
                                        <p:strVal val="visible"/>
                                      </p:to>
                                    </p:set>
                                    <p:animEffect transition="in" filter="dissolve">
                                      <p:cBhvr>
                                        <p:cTn id="35" dur="500"/>
                                        <p:tgtEl>
                                          <p:spTgt spid="66563">
                                            <p:txEl>
                                              <p:pRg st="5" end="5"/>
                                            </p:txEl>
                                          </p:spTgt>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9" presetClass="entr" presetSubtype="0" fill="hold" nodeType="clickEffect">
                                  <p:stCondLst>
                                    <p:cond delay="0"/>
                                  </p:stCondLst>
                                  <p:childTnLst>
                                    <p:set>
                                      <p:cBhvr>
                                        <p:cTn id="39" dur="1" fill="hold">
                                          <p:stCondLst>
                                            <p:cond delay="0"/>
                                          </p:stCondLst>
                                        </p:cTn>
                                        <p:tgtEl>
                                          <p:spTgt spid="66570"/>
                                        </p:tgtEl>
                                        <p:attrNameLst>
                                          <p:attrName>style.visibility</p:attrName>
                                        </p:attrNameLst>
                                      </p:cBhvr>
                                      <p:to>
                                        <p:strVal val="visible"/>
                                      </p:to>
                                    </p:set>
                                    <p:animEffect transition="in" filter="dissolve">
                                      <p:cBhvr>
                                        <p:cTn id="40" dur="500"/>
                                        <p:tgtEl>
                                          <p:spTgt spid="66570"/>
                                        </p:tgtEl>
                                      </p:cBhvr>
                                    </p:animEffect>
                                  </p:childTnLst>
                                </p:cTn>
                              </p:par>
                              <p:par>
                                <p:cTn id="41" presetID="9" presetClass="entr" presetSubtype="0" fill="hold" grpId="0" nodeType="withEffect">
                                  <p:stCondLst>
                                    <p:cond delay="0"/>
                                  </p:stCondLst>
                                  <p:childTnLst>
                                    <p:set>
                                      <p:cBhvr>
                                        <p:cTn id="42" dur="1" fill="hold">
                                          <p:stCondLst>
                                            <p:cond delay="0"/>
                                          </p:stCondLst>
                                        </p:cTn>
                                        <p:tgtEl>
                                          <p:spTgt spid="66571"/>
                                        </p:tgtEl>
                                        <p:attrNameLst>
                                          <p:attrName>style.visibility</p:attrName>
                                        </p:attrNameLst>
                                      </p:cBhvr>
                                      <p:to>
                                        <p:strVal val="visible"/>
                                      </p:to>
                                    </p:set>
                                    <p:animEffect transition="in" filter="dissolve">
                                      <p:cBhvr>
                                        <p:cTn id="43" dur="500"/>
                                        <p:tgtEl>
                                          <p:spTgt spid="665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57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4" name="Rectangle 4"/>
          <p:cNvSpPr>
            <a:spLocks noGrp="1" noChangeArrowheads="1"/>
          </p:cNvSpPr>
          <p:nvPr>
            <p:ph type="title"/>
          </p:nvPr>
        </p:nvSpPr>
        <p:spPr>
          <a:xfrm>
            <a:off x="0" y="0"/>
            <a:ext cx="7772400" cy="1143000"/>
          </a:xfrm>
          <a:noFill/>
          <a:ln/>
          <a:effectLst>
            <a:outerShdw blurRad="63500" dist="38099" dir="2700000" algn="ctr" rotWithShape="0">
              <a:schemeClr val="bg2">
                <a:alpha val="74998"/>
              </a:schemeClr>
            </a:outerShdw>
          </a:effectLst>
        </p:spPr>
        <p:txBody>
          <a:bodyPr/>
          <a:lstStyle/>
          <a:p>
            <a:r>
              <a:rPr lang="en-US" altLang="zh-TW" sz="4000">
                <a:ea typeface="新細明體" charset="0"/>
                <a:cs typeface="新細明體" charset="0"/>
              </a:rPr>
              <a:t>Archaeological Terms</a:t>
            </a:r>
            <a:br>
              <a:rPr lang="en-US" altLang="zh-TW" sz="4000">
                <a:ea typeface="新細明體" charset="0"/>
                <a:cs typeface="新細明體" charset="0"/>
              </a:rPr>
            </a:br>
            <a:r>
              <a:rPr lang="zh-TW" altLang="en-US" sz="3600">
                <a:ea typeface="新細明體" charset="0"/>
                <a:cs typeface="新細明體" charset="0"/>
              </a:rPr>
              <a:t>考古學的術語</a:t>
            </a:r>
            <a:endParaRPr lang="en-US" altLang="zh-TW" sz="3600">
              <a:ea typeface="新細明體" charset="0"/>
              <a:cs typeface="新細明體" charset="0"/>
            </a:endParaRPr>
          </a:p>
        </p:txBody>
      </p:sp>
      <p:sp>
        <p:nvSpPr>
          <p:cNvPr id="71683" name="Rectangle 3"/>
          <p:cNvSpPr>
            <a:spLocks noGrp="1" noChangeArrowheads="1"/>
          </p:cNvSpPr>
          <p:nvPr>
            <p:ph type="body" sz="half" idx="1"/>
          </p:nvPr>
        </p:nvSpPr>
        <p:spPr>
          <a:xfrm>
            <a:off x="533400" y="6019800"/>
            <a:ext cx="8153400" cy="838200"/>
          </a:xfrm>
          <a:effectLst>
            <a:outerShdw blurRad="63500" dist="38099" dir="2700000" algn="ctr" rotWithShape="0">
              <a:schemeClr val="bg2">
                <a:alpha val="74998"/>
              </a:schemeClr>
            </a:outerShdw>
          </a:effectLst>
        </p:spPr>
        <p:txBody>
          <a:bodyPr/>
          <a:lstStyle/>
          <a:p>
            <a:pPr marL="0" indent="0" algn="ctr">
              <a:buFont typeface="Wingdings" charset="0"/>
              <a:buNone/>
            </a:pPr>
            <a:r>
              <a:rPr lang="en-US" altLang="zh-CN" sz="2000" b="1" i="1">
                <a:ea typeface="SimSun" charset="0"/>
                <a:cs typeface="SimSun" charset="0"/>
              </a:rPr>
              <a:t>Schematic drawing of an ancient Palestinian tell showing methods of excavation </a:t>
            </a:r>
            <a:endParaRPr lang="en-US" altLang="zh-TW" sz="2000" b="1" i="1">
              <a:ea typeface="SimSun" charset="0"/>
              <a:cs typeface="SimSun" charset="0"/>
            </a:endParaRPr>
          </a:p>
          <a:p>
            <a:pPr marL="0" indent="0" algn="ctr">
              <a:buFont typeface="Wingdings" charset="0"/>
              <a:buNone/>
            </a:pPr>
            <a:r>
              <a:rPr lang="zh-TW" altLang="en-US" sz="2000">
                <a:ea typeface="SimSun" charset="0"/>
                <a:cs typeface="SimSun" charset="0"/>
              </a:rPr>
              <a:t>古代巴勒斯坦的遺丘，圖樣的描繪顯示挖掘的方法和</a:t>
            </a:r>
          </a:p>
          <a:p>
            <a:pPr marL="0" indent="0" algn="ctr">
              <a:buFont typeface="Wingdings" charset="0"/>
              <a:buNone/>
            </a:pPr>
            <a:r>
              <a:rPr lang="en-US" altLang="zh-CN" sz="2000" b="1" i="1">
                <a:ea typeface="SimSun" charset="0"/>
                <a:cs typeface="SimSun" charset="0"/>
              </a:rPr>
              <a:t>and levels (strata) of occupation</a:t>
            </a:r>
            <a:endParaRPr lang="en-US" altLang="zh-TW" sz="2000" b="1" i="1">
              <a:ea typeface="SimSun" charset="0"/>
              <a:cs typeface="SimSun" charset="0"/>
            </a:endParaRPr>
          </a:p>
          <a:p>
            <a:pPr marL="0" indent="0" algn="ctr">
              <a:buFont typeface="Wingdings" charset="0"/>
              <a:buNone/>
            </a:pPr>
            <a:r>
              <a:rPr lang="zh-TW" altLang="en-US" sz="2000">
                <a:ea typeface="新細明體" charset="0"/>
                <a:cs typeface="新細明體" charset="0"/>
              </a:rPr>
              <a:t>每一層的岩層的工作</a:t>
            </a:r>
          </a:p>
        </p:txBody>
      </p:sp>
      <p:sp>
        <p:nvSpPr>
          <p:cNvPr id="71685" name="Rectangle 5"/>
          <p:cNvSpPr>
            <a:spLocks noChangeArrowheads="1"/>
          </p:cNvSpPr>
          <p:nvPr/>
        </p:nvSpPr>
        <p:spPr bwMode="auto">
          <a:xfrm>
            <a:off x="2843213" y="908050"/>
            <a:ext cx="4535487" cy="2116138"/>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marL="342900" indent="-342900">
              <a:spcBef>
                <a:spcPct val="20000"/>
              </a:spcBef>
              <a:buClr>
                <a:schemeClr val="accent2"/>
              </a:buClr>
              <a:buSzPct val="80000"/>
              <a:buFont typeface="Wingdings" charset="0"/>
              <a:buBlip>
                <a:blip r:embed="rId4"/>
              </a:buBlip>
            </a:pPr>
            <a:r>
              <a:rPr lang="en-US" altLang="zh-TW" sz="3200">
                <a:latin typeface="Arial Narrow" charset="0"/>
                <a:ea typeface="新細明體" charset="0"/>
                <a:cs typeface="新細明體" charset="0"/>
              </a:rPr>
              <a:t>Excavation Terminology</a:t>
            </a:r>
          </a:p>
          <a:p>
            <a:pPr marL="342900" indent="-342900">
              <a:spcBef>
                <a:spcPct val="20000"/>
              </a:spcBef>
              <a:buClr>
                <a:schemeClr val="accent2"/>
              </a:buClr>
              <a:buSzPct val="80000"/>
              <a:buFont typeface="Wingdings" charset="0"/>
              <a:buNone/>
            </a:pPr>
            <a:r>
              <a:rPr lang="en-US" altLang="zh-TW" sz="3200">
                <a:latin typeface="Arial Narrow" charset="0"/>
                <a:ea typeface="新細明體" charset="0"/>
                <a:cs typeface="新細明體" charset="0"/>
              </a:rPr>
              <a:t>    </a:t>
            </a:r>
            <a:r>
              <a:rPr lang="zh-TW" altLang="en-US" sz="3200">
                <a:latin typeface="Arial Narrow" charset="0"/>
                <a:ea typeface="新細明體" charset="0"/>
                <a:cs typeface="新細明體" charset="0"/>
              </a:rPr>
              <a:t>挖掘的專門用語</a:t>
            </a:r>
          </a:p>
          <a:p>
            <a:pPr marL="742950" lvl="1" indent="-285750">
              <a:spcBef>
                <a:spcPct val="20000"/>
              </a:spcBef>
              <a:buClr>
                <a:schemeClr val="accent1"/>
              </a:buClr>
              <a:buSzPct val="75000"/>
              <a:buFont typeface="Wingdings" charset="0"/>
              <a:buBlip>
                <a:blip r:embed="rId5"/>
              </a:buBlip>
            </a:pPr>
            <a:r>
              <a:rPr lang="en-US" altLang="zh-TW" sz="2800">
                <a:latin typeface="Arial Narrow" charset="0"/>
                <a:ea typeface="新細明體" charset="0"/>
                <a:cs typeface="新細明體" charset="0"/>
              </a:rPr>
              <a:t>Tell  </a:t>
            </a:r>
            <a:r>
              <a:rPr lang="zh-TW" altLang="en-US" sz="2800">
                <a:latin typeface="Arial Narrow" charset="0"/>
                <a:ea typeface="新細明體" charset="0"/>
                <a:cs typeface="新細明體" charset="0"/>
              </a:rPr>
              <a:t>遺丘</a:t>
            </a:r>
          </a:p>
          <a:p>
            <a:pPr marL="742950" lvl="1" indent="-285750">
              <a:spcBef>
                <a:spcPct val="20000"/>
              </a:spcBef>
              <a:buClr>
                <a:schemeClr val="accent1"/>
              </a:buClr>
              <a:buSzPct val="75000"/>
              <a:buFont typeface="Wingdings" charset="0"/>
              <a:buBlip>
                <a:blip r:embed="rId5"/>
              </a:buBlip>
            </a:pPr>
            <a:r>
              <a:rPr lang="en-US" altLang="zh-TW" sz="2800">
                <a:latin typeface="Arial Narrow" charset="0"/>
                <a:ea typeface="新細明體" charset="0"/>
                <a:cs typeface="新細明體" charset="0"/>
              </a:rPr>
              <a:t>Stratum </a:t>
            </a:r>
            <a:r>
              <a:rPr lang="zh-TW" altLang="en-US" sz="2800">
                <a:latin typeface="Arial Narrow" charset="0"/>
                <a:ea typeface="新細明體" charset="0"/>
                <a:cs typeface="新細明體" charset="0"/>
              </a:rPr>
              <a:t>岩層</a:t>
            </a:r>
          </a:p>
          <a:p>
            <a:pPr marL="742950" lvl="1" indent="-285750">
              <a:spcBef>
                <a:spcPct val="20000"/>
              </a:spcBef>
              <a:buClr>
                <a:schemeClr val="accent1"/>
              </a:buClr>
              <a:buSzPct val="75000"/>
              <a:buFont typeface="Wingdings" charset="0"/>
              <a:buNone/>
            </a:pPr>
            <a:r>
              <a:rPr lang="en-US" altLang="zh-TW" sz="2800">
                <a:latin typeface="Arial Narrow" charset="0"/>
                <a:ea typeface="新細明體" charset="0"/>
                <a:cs typeface="新細明體" charset="0"/>
              </a:rPr>
              <a:t> </a:t>
            </a:r>
          </a:p>
          <a:p>
            <a:pPr marL="742950" lvl="1" indent="-285750">
              <a:spcBef>
                <a:spcPct val="20000"/>
              </a:spcBef>
              <a:buClr>
                <a:schemeClr val="accent1"/>
              </a:buClr>
              <a:buSzPct val="75000"/>
              <a:buFont typeface="Wingdings" charset="0"/>
              <a:buNone/>
            </a:pPr>
            <a:r>
              <a:rPr lang="en-US" altLang="zh-TW" sz="2800">
                <a:latin typeface="Arial Narrow" charset="0"/>
                <a:ea typeface="新細明體" charset="0"/>
                <a:cs typeface="新細明體" charset="0"/>
              </a:rPr>
              <a:t>   </a:t>
            </a:r>
          </a:p>
        </p:txBody>
      </p:sp>
      <p:sp>
        <p:nvSpPr>
          <p:cNvPr id="71694" name="Text Box 14"/>
          <p:cNvSpPr txBox="1">
            <a:spLocks noChangeArrowheads="1"/>
          </p:cNvSpPr>
          <p:nvPr/>
        </p:nvSpPr>
        <p:spPr bwMode="auto">
          <a:xfrm>
            <a:off x="6096000" y="533400"/>
            <a:ext cx="2819400" cy="457200"/>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endParaRPr lang="zh-TW" altLang="en-US">
              <a:ea typeface="新細明體" charset="0"/>
              <a:cs typeface="新細明體" charset="0"/>
            </a:endParaRPr>
          </a:p>
        </p:txBody>
      </p:sp>
      <p:pic>
        <p:nvPicPr>
          <p:cNvPr id="71696" name="Picture 16" descr="books3">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72200" y="442913"/>
            <a:ext cx="1905000" cy="1262062"/>
          </a:xfrm>
          <a:prstGeom prst="rect">
            <a:avLst/>
          </a:prstGeom>
          <a:noFill/>
          <a:effectLst>
            <a:outerShdw blurRad="63500" dist="38099"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Lst>
        </p:spPr>
      </p:pic>
      <p:sp>
        <p:nvSpPr>
          <p:cNvPr id="71697" name="Text Box 17"/>
          <p:cNvSpPr txBox="1">
            <a:spLocks noChangeArrowheads="1"/>
          </p:cNvSpPr>
          <p:nvPr/>
        </p:nvSpPr>
        <p:spPr bwMode="auto">
          <a:xfrm>
            <a:off x="8350250" y="76200"/>
            <a:ext cx="641350" cy="457200"/>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altLang="zh-TW" b="1">
                <a:ea typeface="新細明體" charset="0"/>
                <a:cs typeface="新細明體" charset="0"/>
              </a:rPr>
              <a:t>196</a:t>
            </a:r>
            <a:endParaRPr lang="en-US" altLang="zh-TW">
              <a:ea typeface="新細明體" charset="0"/>
              <a:cs typeface="新細明體" charset="0"/>
            </a:endParaRPr>
          </a:p>
        </p:txBody>
      </p:sp>
      <p:graphicFrame>
        <p:nvGraphicFramePr>
          <p:cNvPr id="71698" name="Object 18"/>
          <p:cNvGraphicFramePr>
            <a:graphicFrameLocks noChangeAspect="1"/>
          </p:cNvGraphicFramePr>
          <p:nvPr>
            <p:ph sz="half" idx="2"/>
          </p:nvPr>
        </p:nvGraphicFramePr>
        <p:xfrm>
          <a:off x="533400" y="3259138"/>
          <a:ext cx="8610600" cy="2763837"/>
        </p:xfrm>
        <a:graphic>
          <a:graphicData uri="http://schemas.openxmlformats.org/presentationml/2006/ole">
            <mc:AlternateContent xmlns:mc="http://schemas.openxmlformats.org/markup-compatibility/2006">
              <mc:Choice xmlns:v="urn:schemas-microsoft-com:vml" Requires="v">
                <p:oleObj spid="_x0000_s71699" name="Document" r:id="rId8" imgW="5690616" imgH="1825752" progId="Word.Document.8">
                  <p:embed/>
                </p:oleObj>
              </mc:Choice>
              <mc:Fallback>
                <p:oleObj name="Document" r:id="rId8" imgW="5690616" imgH="1825752" progId="Word.Document.8">
                  <p:embed/>
                  <p:pic>
                    <p:nvPicPr>
                      <p:cNvPr id="0" name="Object 1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33400" y="3259138"/>
                        <a:ext cx="8610600" cy="2763837"/>
                      </a:xfrm>
                      <a:prstGeom prst="rect">
                        <a:avLst/>
                      </a:prstGeom>
                    </p:spPr>
                  </p:pic>
                </p:oleObj>
              </mc:Fallback>
            </mc:AlternateContent>
          </a:graphicData>
        </a:graphic>
      </p:graphicFrame>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71685">
                                            <p:txEl>
                                              <p:pRg st="0" end="0"/>
                                            </p:txEl>
                                          </p:spTgt>
                                        </p:tgtEl>
                                        <p:attrNameLst>
                                          <p:attrName>style.visibility</p:attrName>
                                        </p:attrNameLst>
                                      </p:cBhvr>
                                      <p:to>
                                        <p:strVal val="visible"/>
                                      </p:to>
                                    </p:set>
                                    <p:animEffect transition="in" filter="dissolve">
                                      <p:cBhvr>
                                        <p:cTn id="7" dur="500"/>
                                        <p:tgtEl>
                                          <p:spTgt spid="7168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71685">
                                            <p:txEl>
                                              <p:pRg st="1" end="1"/>
                                            </p:txEl>
                                          </p:spTgt>
                                        </p:tgtEl>
                                        <p:attrNameLst>
                                          <p:attrName>style.visibility</p:attrName>
                                        </p:attrNameLst>
                                      </p:cBhvr>
                                      <p:to>
                                        <p:strVal val="visible"/>
                                      </p:to>
                                    </p:set>
                                    <p:animEffect transition="in" filter="dissolve">
                                      <p:cBhvr>
                                        <p:cTn id="12" dur="500"/>
                                        <p:tgtEl>
                                          <p:spTgt spid="71685">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71685">
                                            <p:txEl>
                                              <p:pRg st="2" end="2"/>
                                            </p:txEl>
                                          </p:spTgt>
                                        </p:tgtEl>
                                        <p:attrNameLst>
                                          <p:attrName>style.visibility</p:attrName>
                                        </p:attrNameLst>
                                      </p:cBhvr>
                                      <p:to>
                                        <p:strVal val="visible"/>
                                      </p:to>
                                    </p:set>
                                    <p:animEffect transition="in" filter="dissolve">
                                      <p:cBhvr>
                                        <p:cTn id="17" dur="500"/>
                                        <p:tgtEl>
                                          <p:spTgt spid="71685">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71685">
                                            <p:txEl>
                                              <p:pRg st="3" end="3"/>
                                            </p:txEl>
                                          </p:spTgt>
                                        </p:tgtEl>
                                        <p:attrNameLst>
                                          <p:attrName>style.visibility</p:attrName>
                                        </p:attrNameLst>
                                      </p:cBhvr>
                                      <p:to>
                                        <p:strVal val="visible"/>
                                      </p:to>
                                    </p:set>
                                    <p:animEffect transition="in" filter="dissolve">
                                      <p:cBhvr>
                                        <p:cTn id="22" dur="500"/>
                                        <p:tgtEl>
                                          <p:spTgt spid="71685">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nodeType="clickEffect">
                                  <p:stCondLst>
                                    <p:cond delay="0"/>
                                  </p:stCondLst>
                                  <p:childTnLst>
                                    <p:set>
                                      <p:cBhvr>
                                        <p:cTn id="26" dur="1" fill="hold">
                                          <p:stCondLst>
                                            <p:cond delay="0"/>
                                          </p:stCondLst>
                                        </p:cTn>
                                        <p:tgtEl>
                                          <p:spTgt spid="71685">
                                            <p:txEl>
                                              <p:pRg st="4" end="4"/>
                                            </p:txEl>
                                          </p:spTgt>
                                        </p:tgtEl>
                                        <p:attrNameLst>
                                          <p:attrName>style.visibility</p:attrName>
                                        </p:attrNameLst>
                                      </p:cBhvr>
                                      <p:to>
                                        <p:strVal val="visible"/>
                                      </p:to>
                                    </p:set>
                                    <p:animEffect transition="in" filter="dissolve">
                                      <p:cBhvr>
                                        <p:cTn id="27" dur="500"/>
                                        <p:tgtEl>
                                          <p:spTgt spid="71685">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nodeType="clickEffect">
                                  <p:stCondLst>
                                    <p:cond delay="0"/>
                                  </p:stCondLst>
                                  <p:childTnLst>
                                    <p:set>
                                      <p:cBhvr>
                                        <p:cTn id="31" dur="1" fill="hold">
                                          <p:stCondLst>
                                            <p:cond delay="0"/>
                                          </p:stCondLst>
                                        </p:cTn>
                                        <p:tgtEl>
                                          <p:spTgt spid="71685">
                                            <p:txEl>
                                              <p:pRg st="5" end="5"/>
                                            </p:txEl>
                                          </p:spTgt>
                                        </p:tgtEl>
                                        <p:attrNameLst>
                                          <p:attrName>style.visibility</p:attrName>
                                        </p:attrNameLst>
                                      </p:cBhvr>
                                      <p:to>
                                        <p:strVal val="visible"/>
                                      </p:to>
                                    </p:set>
                                    <p:animEffect transition="in" filter="dissolve">
                                      <p:cBhvr>
                                        <p:cTn id="32" dur="500"/>
                                        <p:tgtEl>
                                          <p:spTgt spid="7168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a:effectLst>
            <a:outerShdw blurRad="63500" dist="38099" dir="2700000" algn="ctr" rotWithShape="0">
              <a:schemeClr val="bg2">
                <a:alpha val="74998"/>
              </a:schemeClr>
            </a:outerShdw>
          </a:effectLst>
        </p:spPr>
        <p:txBody>
          <a:bodyPr/>
          <a:lstStyle/>
          <a:p>
            <a:r>
              <a:rPr lang="en-US" altLang="zh-TW" sz="4000">
                <a:ea typeface="新細明體" charset="0"/>
                <a:cs typeface="新細明體" charset="0"/>
              </a:rPr>
              <a:t>History of Biblical Archaeology</a:t>
            </a:r>
            <a:br>
              <a:rPr lang="en-US" altLang="zh-TW" sz="4000">
                <a:ea typeface="新細明體" charset="0"/>
                <a:cs typeface="新細明體" charset="0"/>
              </a:rPr>
            </a:br>
            <a:r>
              <a:rPr lang="zh-TW" altLang="en-US" sz="4000">
                <a:ea typeface="新細明體" charset="0"/>
                <a:cs typeface="新細明體" charset="0"/>
              </a:rPr>
              <a:t>聖經考古學</a:t>
            </a:r>
          </a:p>
        </p:txBody>
      </p:sp>
      <p:sp>
        <p:nvSpPr>
          <p:cNvPr id="75779" name="Rectangle 3"/>
          <p:cNvSpPr>
            <a:spLocks noGrp="1" noChangeArrowheads="1"/>
          </p:cNvSpPr>
          <p:nvPr>
            <p:ph type="body" sz="half" idx="1"/>
          </p:nvPr>
        </p:nvSpPr>
        <p:spPr>
          <a:xfrm>
            <a:off x="685800" y="1981200"/>
            <a:ext cx="8153400" cy="4343400"/>
          </a:xfrm>
          <a:effectLst>
            <a:outerShdw blurRad="63500" dist="38099" dir="2700000" algn="ctr" rotWithShape="0">
              <a:schemeClr val="bg2">
                <a:alpha val="74998"/>
              </a:schemeClr>
            </a:outerShdw>
          </a:effectLst>
        </p:spPr>
        <p:txBody>
          <a:bodyPr/>
          <a:lstStyle/>
          <a:p>
            <a:r>
              <a:rPr lang="en-US" altLang="zh-TW" sz="2800">
                <a:solidFill>
                  <a:srgbClr val="FF99CC"/>
                </a:solidFill>
                <a:ea typeface="新細明體" charset="0"/>
                <a:cs typeface="新細明體" charset="0"/>
              </a:rPr>
              <a:t>Accident</a:t>
            </a:r>
            <a:r>
              <a:rPr lang="en-US" altLang="zh-TW" sz="2800">
                <a:ea typeface="新細明體" charset="0"/>
                <a:cs typeface="新細明體" charset="0"/>
              </a:rPr>
              <a:t>: Rosetta Stone discovery (1799)</a:t>
            </a:r>
          </a:p>
          <a:p>
            <a:pPr>
              <a:buFont typeface="Wingdings" charset="0"/>
              <a:buNone/>
            </a:pPr>
            <a:r>
              <a:rPr lang="en-US" altLang="zh-TW" sz="2800">
                <a:ea typeface="新細明體" charset="0"/>
                <a:cs typeface="新細明體" charset="0"/>
              </a:rPr>
              <a:t>    </a:t>
            </a:r>
            <a:r>
              <a:rPr lang="zh-TW" altLang="en-US" sz="2800">
                <a:ea typeface="新細明體" charset="0"/>
                <a:cs typeface="新細明體" charset="0"/>
              </a:rPr>
              <a:t>意外發現</a:t>
            </a:r>
            <a:r>
              <a:rPr lang="en-US" altLang="zh-TW" sz="2800">
                <a:ea typeface="新細明體" charset="0"/>
                <a:cs typeface="新細明體" charset="0"/>
              </a:rPr>
              <a:t>:</a:t>
            </a:r>
            <a:r>
              <a:rPr lang="zh-TW" sz="2800">
                <a:ea typeface="新細明體" charset="0"/>
                <a:cs typeface="新細明體" charset="0"/>
              </a:rPr>
              <a:t>羅塞達石</a:t>
            </a:r>
            <a:r>
              <a:rPr lang="en-US" altLang="zh-TW" sz="2800">
                <a:ea typeface="新細明體" charset="0"/>
                <a:cs typeface="新細明體" charset="0"/>
              </a:rPr>
              <a:t>(1799 </a:t>
            </a:r>
            <a:r>
              <a:rPr lang="zh-TW" altLang="en-US" sz="2800">
                <a:ea typeface="新細明體" charset="0"/>
                <a:cs typeface="新細明體" charset="0"/>
              </a:rPr>
              <a:t>年</a:t>
            </a:r>
            <a:r>
              <a:rPr lang="en-US" altLang="zh-TW" sz="2800">
                <a:ea typeface="新細明體" charset="0"/>
                <a:cs typeface="新細明體" charset="0"/>
              </a:rPr>
              <a:t>)</a:t>
            </a:r>
          </a:p>
        </p:txBody>
      </p:sp>
      <p:pic>
        <p:nvPicPr>
          <p:cNvPr id="75780" name="Picture 4" descr="j0240453"/>
          <p:cNvPicPr>
            <a:picLocks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7010400" y="381000"/>
            <a:ext cx="1809750" cy="1346200"/>
          </a:xfrm>
          <a:noFill/>
          <a:ln/>
          <a:effectLst>
            <a:outerShdw blurRad="63500" dist="38099"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82" name="Text Box 6"/>
          <p:cNvSpPr txBox="1">
            <a:spLocks noChangeArrowheads="1"/>
          </p:cNvSpPr>
          <p:nvPr/>
        </p:nvSpPr>
        <p:spPr bwMode="auto">
          <a:xfrm>
            <a:off x="8382000" y="76200"/>
            <a:ext cx="641350" cy="457200"/>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altLang="zh-TW" b="1">
                <a:ea typeface="新細明體" charset="0"/>
                <a:cs typeface="新細明體" charset="0"/>
              </a:rPr>
              <a:t>197</a:t>
            </a:r>
            <a:endParaRPr lang="en-US" altLang="zh-TW">
              <a:ea typeface="新細明體" charset="0"/>
              <a:cs typeface="新細明體" charset="0"/>
            </a:endParaRPr>
          </a:p>
        </p:txBody>
      </p:sp>
    </p:spTree>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520" name="Picture 104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57663" y="76200"/>
            <a:ext cx="5062537"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49507" name="Picture 1027" descr="o17top">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4181475" cy="3152775"/>
          </a:xfrm>
          <a:prstGeom prst="rect">
            <a:avLst/>
          </a:prstGeom>
          <a:noFill/>
          <a:extLst>
            <a:ext uri="{909E8E84-426E-40dd-AFC4-6F175D3DCCD1}">
              <a14:hiddenFill xmlns:a14="http://schemas.microsoft.com/office/drawing/2010/main">
                <a:solidFill>
                  <a:srgbClr val="FFFFFF"/>
                </a:solidFill>
              </a14:hiddenFill>
            </a:ext>
          </a:extLst>
        </p:spPr>
      </p:pic>
      <p:sp>
        <p:nvSpPr>
          <p:cNvPr id="149508" name="Rectangle 1028"/>
          <p:cNvSpPr>
            <a:spLocks noGrp="1" noChangeArrowheads="1"/>
          </p:cNvSpPr>
          <p:nvPr>
            <p:ph type="title"/>
          </p:nvPr>
        </p:nvSpPr>
        <p:spPr>
          <a:xfrm>
            <a:off x="4419600" y="533400"/>
            <a:ext cx="4724400" cy="1143000"/>
          </a:xfrm>
          <a:effectLst>
            <a:outerShdw blurRad="63500" dist="107763" dir="18900000" algn="ctr" rotWithShape="0">
              <a:schemeClr val="bg2">
                <a:alpha val="50000"/>
              </a:schemeClr>
            </a:outerShdw>
          </a:effectLst>
        </p:spPr>
        <p:txBody>
          <a:bodyPr/>
          <a:lstStyle/>
          <a:p>
            <a:pPr algn="r"/>
            <a:r>
              <a:rPr lang="en-US" altLang="zh-TW" sz="4000" b="1">
                <a:ea typeface="新細明體" charset="0"/>
                <a:cs typeface="新細明體" charset="0"/>
              </a:rPr>
              <a:t>The Rosetta Stone</a:t>
            </a:r>
            <a:br>
              <a:rPr lang="en-US" altLang="zh-TW" sz="4000" b="1">
                <a:ea typeface="新細明體" charset="0"/>
                <a:cs typeface="新細明體" charset="0"/>
              </a:rPr>
            </a:br>
            <a:r>
              <a:rPr lang="zh-TW" altLang="en-US" sz="4000" b="1">
                <a:ea typeface="新細明體" charset="0"/>
                <a:cs typeface="新細明體" charset="0"/>
              </a:rPr>
              <a:t>羅塞達石</a:t>
            </a:r>
          </a:p>
        </p:txBody>
      </p:sp>
      <p:sp>
        <p:nvSpPr>
          <p:cNvPr id="149509" name="Rectangle 1029"/>
          <p:cNvSpPr>
            <a:spLocks noGrp="1" noChangeArrowheads="1"/>
          </p:cNvSpPr>
          <p:nvPr>
            <p:ph type="body" sz="half" idx="1"/>
          </p:nvPr>
        </p:nvSpPr>
        <p:spPr>
          <a:xfrm>
            <a:off x="4114800" y="1981200"/>
            <a:ext cx="5029200" cy="1981200"/>
          </a:xfrm>
          <a:effectLst>
            <a:outerShdw blurRad="63500" dist="107763" dir="18900000" algn="ctr" rotWithShape="0">
              <a:schemeClr val="bg2">
                <a:alpha val="74998"/>
              </a:schemeClr>
            </a:outerShdw>
          </a:effectLst>
        </p:spPr>
        <p:txBody>
          <a:bodyPr/>
          <a:lstStyle/>
          <a:p>
            <a:r>
              <a:rPr lang="en-US" altLang="zh-TW" b="1">
                <a:effectLst>
                  <a:outerShdw blurRad="38100" dist="38100" dir="2700000" algn="tl">
                    <a:srgbClr val="000000"/>
                  </a:outerShdw>
                </a:effectLst>
                <a:ea typeface="新細明體" charset="0"/>
                <a:cs typeface="新細明體" charset="0"/>
              </a:rPr>
              <a:t>The key to understanding Egyptian hieroglyphics </a:t>
            </a:r>
          </a:p>
          <a:p>
            <a:r>
              <a:rPr lang="zh-TW" altLang="en-US" b="1">
                <a:effectLst>
                  <a:outerShdw blurRad="38100" dist="38100" dir="2700000" algn="tl">
                    <a:srgbClr val="000000"/>
                  </a:outerShdw>
                </a:effectLst>
                <a:ea typeface="新細明體" charset="0"/>
                <a:cs typeface="新細明體" charset="0"/>
              </a:rPr>
              <a:t>明白埃及象形符號的關鍵</a:t>
            </a:r>
          </a:p>
        </p:txBody>
      </p:sp>
      <p:pic>
        <p:nvPicPr>
          <p:cNvPr id="149510" name="Picture 1030" descr="o17mid">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2971800"/>
            <a:ext cx="4267200" cy="3216275"/>
          </a:xfrm>
          <a:prstGeom prst="rect">
            <a:avLst/>
          </a:prstGeom>
          <a:noFill/>
          <a:extLst>
            <a:ext uri="{909E8E84-426E-40dd-AFC4-6F175D3DCCD1}">
              <a14:hiddenFill xmlns:a14="http://schemas.microsoft.com/office/drawing/2010/main">
                <a:solidFill>
                  <a:srgbClr val="FFFFFF"/>
                </a:solidFill>
              </a14:hiddenFill>
            </a:ext>
          </a:extLst>
        </p:spPr>
      </p:pic>
      <p:sp>
        <p:nvSpPr>
          <p:cNvPr id="149511" name="Rectangle 1031"/>
          <p:cNvSpPr>
            <a:spLocks noChangeArrowheads="1"/>
          </p:cNvSpPr>
          <p:nvPr/>
        </p:nvSpPr>
        <p:spPr bwMode="auto">
          <a:xfrm>
            <a:off x="-152400" y="1371600"/>
            <a:ext cx="4038600" cy="1143000"/>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b"/>
          <a:lstStyle/>
          <a:p>
            <a:pPr algn="ctr"/>
            <a:r>
              <a:rPr lang="en-US" altLang="zh-TW" sz="4400">
                <a:solidFill>
                  <a:srgbClr val="FFFF00"/>
                </a:solidFill>
                <a:latin typeface="Arial Narrow" charset="0"/>
                <a:ea typeface="新細明體" charset="0"/>
                <a:cs typeface="新細明體" charset="0"/>
              </a:rPr>
              <a:t>Top: </a:t>
            </a:r>
            <a:r>
              <a:rPr lang="zh-TW" altLang="en-US" sz="4400">
                <a:solidFill>
                  <a:srgbClr val="FFFF00"/>
                </a:solidFill>
                <a:latin typeface="Arial Narrow" charset="0"/>
                <a:ea typeface="新細明體" charset="0"/>
                <a:cs typeface="新細明體" charset="0"/>
              </a:rPr>
              <a:t>上層</a:t>
            </a:r>
            <a:br>
              <a:rPr lang="zh-TW" altLang="en-US" sz="4400">
                <a:solidFill>
                  <a:srgbClr val="FFFF00"/>
                </a:solidFill>
                <a:latin typeface="Arial Narrow" charset="0"/>
                <a:ea typeface="新細明體" charset="0"/>
                <a:cs typeface="新細明體" charset="0"/>
              </a:rPr>
            </a:br>
            <a:r>
              <a:rPr lang="en-US" altLang="zh-TW" sz="4400">
                <a:solidFill>
                  <a:srgbClr val="FFFF00"/>
                </a:solidFill>
                <a:latin typeface="Arial Narrow" charset="0"/>
                <a:ea typeface="新細明體" charset="0"/>
                <a:cs typeface="新細明體" charset="0"/>
              </a:rPr>
              <a:t>Hieroglyphics</a:t>
            </a:r>
            <a:br>
              <a:rPr lang="en-US" altLang="zh-TW" sz="4400">
                <a:solidFill>
                  <a:srgbClr val="FFFF00"/>
                </a:solidFill>
                <a:latin typeface="Arial Narrow" charset="0"/>
                <a:ea typeface="新細明體" charset="0"/>
                <a:cs typeface="新細明體" charset="0"/>
              </a:rPr>
            </a:br>
            <a:r>
              <a:rPr lang="zh-TW" altLang="en-US" sz="4400">
                <a:solidFill>
                  <a:srgbClr val="FFFF00"/>
                </a:solidFill>
                <a:latin typeface="Arial Narrow" charset="0"/>
                <a:ea typeface="新細明體" charset="0"/>
                <a:cs typeface="新細明體" charset="0"/>
              </a:rPr>
              <a:t>象形符號</a:t>
            </a:r>
          </a:p>
        </p:txBody>
      </p:sp>
      <p:sp>
        <p:nvSpPr>
          <p:cNvPr id="149512" name="Rectangle 1032"/>
          <p:cNvSpPr>
            <a:spLocks noChangeArrowheads="1"/>
          </p:cNvSpPr>
          <p:nvPr/>
        </p:nvSpPr>
        <p:spPr bwMode="auto">
          <a:xfrm>
            <a:off x="-76200" y="3733800"/>
            <a:ext cx="4038600" cy="1143000"/>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b"/>
          <a:lstStyle/>
          <a:p>
            <a:pPr algn="ctr"/>
            <a:r>
              <a:rPr lang="en-US" altLang="zh-TW" sz="4400">
                <a:solidFill>
                  <a:srgbClr val="FFFF00"/>
                </a:solidFill>
                <a:latin typeface="Arial Narrow" charset="0"/>
                <a:ea typeface="新細明體" charset="0"/>
                <a:cs typeface="新細明體" charset="0"/>
              </a:rPr>
              <a:t>Middle: </a:t>
            </a:r>
            <a:r>
              <a:rPr lang="zh-TW" altLang="en-US" sz="4400">
                <a:solidFill>
                  <a:srgbClr val="FFFF00"/>
                </a:solidFill>
                <a:latin typeface="Arial Narrow" charset="0"/>
                <a:ea typeface="新細明體" charset="0"/>
                <a:cs typeface="新細明體" charset="0"/>
              </a:rPr>
              <a:t>中層</a:t>
            </a:r>
            <a:br>
              <a:rPr lang="zh-TW" altLang="en-US" sz="4400">
                <a:solidFill>
                  <a:srgbClr val="FFFF00"/>
                </a:solidFill>
                <a:latin typeface="Arial Narrow" charset="0"/>
                <a:ea typeface="新細明體" charset="0"/>
                <a:cs typeface="新細明體" charset="0"/>
              </a:rPr>
            </a:br>
            <a:r>
              <a:rPr lang="en-US" altLang="zh-TW" sz="4400">
                <a:solidFill>
                  <a:srgbClr val="FFFF00"/>
                </a:solidFill>
                <a:latin typeface="Arial Narrow" charset="0"/>
                <a:ea typeface="新細明體" charset="0"/>
                <a:cs typeface="新細明體" charset="0"/>
              </a:rPr>
              <a:t>Egyptian Demotic</a:t>
            </a:r>
            <a:br>
              <a:rPr lang="en-US" altLang="zh-TW" sz="4400">
                <a:solidFill>
                  <a:srgbClr val="FFFF00"/>
                </a:solidFill>
                <a:latin typeface="Arial Narrow" charset="0"/>
                <a:ea typeface="新細明體" charset="0"/>
                <a:cs typeface="新細明體" charset="0"/>
              </a:rPr>
            </a:br>
            <a:r>
              <a:rPr lang="zh-TW" altLang="en-US" sz="4400">
                <a:solidFill>
                  <a:srgbClr val="FFFF00"/>
                </a:solidFill>
                <a:latin typeface="Arial Narrow" charset="0"/>
                <a:ea typeface="新細明體" charset="0"/>
                <a:cs typeface="新細明體" charset="0"/>
              </a:rPr>
              <a:t>埃及民眾</a:t>
            </a:r>
          </a:p>
        </p:txBody>
      </p:sp>
      <p:sp>
        <p:nvSpPr>
          <p:cNvPr id="149513" name="Rectangle 1033"/>
          <p:cNvSpPr>
            <a:spLocks noChangeArrowheads="1"/>
          </p:cNvSpPr>
          <p:nvPr/>
        </p:nvSpPr>
        <p:spPr bwMode="auto">
          <a:xfrm>
            <a:off x="0" y="6019800"/>
            <a:ext cx="4038600" cy="838200"/>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b"/>
          <a:lstStyle/>
          <a:p>
            <a:pPr algn="ctr"/>
            <a:r>
              <a:rPr lang="en-US" altLang="zh-TW" sz="4400">
                <a:solidFill>
                  <a:srgbClr val="FFFF00"/>
                </a:solidFill>
                <a:latin typeface="Arial Narrow" charset="0"/>
                <a:ea typeface="新細明體" charset="0"/>
                <a:cs typeface="新細明體" charset="0"/>
              </a:rPr>
              <a:t>Bottom: Greek</a:t>
            </a:r>
            <a:br>
              <a:rPr lang="en-US" altLang="zh-TW" sz="4400">
                <a:solidFill>
                  <a:srgbClr val="FFFF00"/>
                </a:solidFill>
                <a:latin typeface="Arial Narrow" charset="0"/>
                <a:ea typeface="新細明體" charset="0"/>
                <a:cs typeface="新細明體" charset="0"/>
              </a:rPr>
            </a:br>
            <a:r>
              <a:rPr lang="zh-TW" altLang="en-US" sz="4400">
                <a:solidFill>
                  <a:srgbClr val="FFFF00"/>
                </a:solidFill>
                <a:latin typeface="Arial Narrow" charset="0"/>
                <a:ea typeface="新細明體" charset="0"/>
                <a:cs typeface="新細明體" charset="0"/>
              </a:rPr>
              <a:t>底層</a:t>
            </a:r>
            <a:r>
              <a:rPr lang="en-US" altLang="zh-TW" sz="4400">
                <a:solidFill>
                  <a:srgbClr val="FFFF00"/>
                </a:solidFill>
                <a:latin typeface="Arial Narrow" charset="0"/>
                <a:ea typeface="新細明體" charset="0"/>
                <a:cs typeface="新細明體" charset="0"/>
              </a:rPr>
              <a:t>:</a:t>
            </a:r>
            <a:r>
              <a:rPr lang="zh-TW" altLang="en-US" sz="4400">
                <a:solidFill>
                  <a:srgbClr val="FFFF00"/>
                </a:solidFill>
                <a:latin typeface="Arial Narrow" charset="0"/>
                <a:ea typeface="新細明體" charset="0"/>
                <a:cs typeface="新細明體" charset="0"/>
              </a:rPr>
              <a:t>希腊人</a:t>
            </a:r>
          </a:p>
        </p:txBody>
      </p:sp>
      <p:pic>
        <p:nvPicPr>
          <p:cNvPr id="149514" name="Picture 1034" descr="295a">
            <a:hlinkClick r:id="rId8"/>
          </p:cNvPr>
          <p:cNvPicPr>
            <a:picLocks noChangeAspect="1" noChangeArrowheads="1"/>
          </p:cNvPicPr>
          <p:nvPr>
            <p:ph sz="half" idx="2"/>
          </p:nvPr>
        </p:nvPicPr>
        <p:blipFill>
          <a:blip r:embed="rId9">
            <a:extLst>
              <a:ext uri="{28A0092B-C50C-407E-A947-70E740481C1C}">
                <a14:useLocalDpi xmlns:a14="http://schemas.microsoft.com/office/drawing/2010/main" val="0"/>
              </a:ext>
            </a:extLst>
          </a:blip>
          <a:srcRect/>
          <a:stretch>
            <a:fillRect/>
          </a:stretch>
        </p:blipFill>
        <p:spPr>
          <a:xfrm>
            <a:off x="2362200" y="0"/>
            <a:ext cx="1905000" cy="1884363"/>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
        <p:nvSpPr>
          <p:cNvPr id="149515" name="AutoShape 1035"/>
          <p:cNvSpPr>
            <a:spLocks noChangeArrowheads="1"/>
          </p:cNvSpPr>
          <p:nvPr/>
        </p:nvSpPr>
        <p:spPr bwMode="auto">
          <a:xfrm rot="-5400000">
            <a:off x="1714500" y="5676900"/>
            <a:ext cx="533400" cy="60960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49516" name="AutoShape 1036"/>
          <p:cNvSpPr>
            <a:spLocks noChangeArrowheads="1"/>
          </p:cNvSpPr>
          <p:nvPr/>
        </p:nvSpPr>
        <p:spPr bwMode="auto">
          <a:xfrm rot="-5400000">
            <a:off x="1714500" y="2667000"/>
            <a:ext cx="533400" cy="60960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pic>
        <p:nvPicPr>
          <p:cNvPr id="149517" name="Picture 1037" descr="rosetta">
            <a:hlinkClick r:id="rId10"/>
          </p:cNvPr>
          <p:cNvPicPr>
            <a:picLocks noChangeAspect="1" noChangeArrowheads="1"/>
          </p:cNvPicPr>
          <p:nvPr/>
        </p:nvPicPr>
        <p:blipFill>
          <a:blip r:embed="rId11">
            <a:extLst>
              <a:ext uri="{28A0092B-C50C-407E-A947-70E740481C1C}">
                <a14:useLocalDpi xmlns:a14="http://schemas.microsoft.com/office/drawing/2010/main" val="0"/>
              </a:ext>
            </a:extLst>
          </a:blip>
          <a:srcRect l="55173" t="-717"/>
          <a:stretch>
            <a:fillRect/>
          </a:stretch>
        </p:blipFill>
        <p:spPr bwMode="auto">
          <a:xfrm>
            <a:off x="7162800" y="3733800"/>
            <a:ext cx="1981200" cy="3124200"/>
          </a:xfrm>
          <a:prstGeom prst="rect">
            <a:avLst/>
          </a:prstGeom>
          <a:noFill/>
          <a:extLst>
            <a:ext uri="{909E8E84-426E-40dd-AFC4-6F175D3DCCD1}">
              <a14:hiddenFill xmlns:a14="http://schemas.microsoft.com/office/drawing/2010/main">
                <a:solidFill>
                  <a:srgbClr val="FFFFFF"/>
                </a:solidFill>
              </a14:hiddenFill>
            </a:ext>
          </a:extLst>
        </p:spPr>
      </p:pic>
      <p:sp>
        <p:nvSpPr>
          <p:cNvPr id="149521" name="Text Box 1041"/>
          <p:cNvSpPr txBox="1">
            <a:spLocks noChangeArrowheads="1"/>
          </p:cNvSpPr>
          <p:nvPr/>
        </p:nvSpPr>
        <p:spPr bwMode="auto">
          <a:xfrm>
            <a:off x="8229600" y="76200"/>
            <a:ext cx="8953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zh-TW" b="1">
                <a:ea typeface="新細明體" charset="0"/>
                <a:cs typeface="新細明體" charset="0"/>
              </a:rPr>
              <a:t>87c-d</a:t>
            </a:r>
            <a:endParaRPr lang="en-US" altLang="zh-TW">
              <a:ea typeface="新細明體" charset="0"/>
              <a:cs typeface="新細明體"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6" fill="hold" nodeType="clickEffect">
                                  <p:stCondLst>
                                    <p:cond delay="0"/>
                                  </p:stCondLst>
                                  <p:childTnLst>
                                    <p:set>
                                      <p:cBhvr>
                                        <p:cTn id="6" dur="1" fill="hold">
                                          <p:stCondLst>
                                            <p:cond delay="0"/>
                                          </p:stCondLst>
                                        </p:cTn>
                                        <p:tgtEl>
                                          <p:spTgt spid="149517"/>
                                        </p:tgtEl>
                                        <p:attrNameLst>
                                          <p:attrName>style.visibility</p:attrName>
                                        </p:attrNameLst>
                                      </p:cBhvr>
                                      <p:to>
                                        <p:strVal val="visible"/>
                                      </p:to>
                                    </p:set>
                                    <p:animEffect transition="in" filter="strips(downRight)">
                                      <p:cBhvr>
                                        <p:cTn id="7" dur="500"/>
                                        <p:tgtEl>
                                          <p:spTgt spid="14951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49513"/>
                                        </p:tgtEl>
                                        <p:attrNameLst>
                                          <p:attrName>style.visibility</p:attrName>
                                        </p:attrNameLst>
                                      </p:cBhvr>
                                      <p:to>
                                        <p:strVal val="visible"/>
                                      </p:to>
                                    </p:set>
                                    <p:animEffect transition="in" filter="wipe(down)">
                                      <p:cBhvr>
                                        <p:cTn id="12" dur="500"/>
                                        <p:tgtEl>
                                          <p:spTgt spid="14951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149510"/>
                                        </p:tgtEl>
                                        <p:attrNameLst>
                                          <p:attrName>style.visibility</p:attrName>
                                        </p:attrNameLst>
                                      </p:cBhvr>
                                      <p:to>
                                        <p:strVal val="visible"/>
                                      </p:to>
                                    </p:set>
                                    <p:animEffect transition="in" filter="dissolve">
                                      <p:cBhvr>
                                        <p:cTn id="17" dur="500"/>
                                        <p:tgtEl>
                                          <p:spTgt spid="14951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49515"/>
                                        </p:tgtEl>
                                        <p:attrNameLst>
                                          <p:attrName>style.visibility</p:attrName>
                                        </p:attrNameLst>
                                      </p:cBhvr>
                                      <p:to>
                                        <p:strVal val="visible"/>
                                      </p:to>
                                    </p:set>
                                    <p:animEffect transition="in" filter="wipe(down)">
                                      <p:cBhvr>
                                        <p:cTn id="22" dur="500"/>
                                        <p:tgtEl>
                                          <p:spTgt spid="149515"/>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149512"/>
                                        </p:tgtEl>
                                        <p:attrNameLst>
                                          <p:attrName>style.visibility</p:attrName>
                                        </p:attrNameLst>
                                      </p:cBhvr>
                                      <p:to>
                                        <p:strVal val="visible"/>
                                      </p:to>
                                    </p:set>
                                    <p:animEffect transition="in" filter="wipe(down)">
                                      <p:cBhvr>
                                        <p:cTn id="25" dur="500"/>
                                        <p:tgtEl>
                                          <p:spTgt spid="149512"/>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149516"/>
                                        </p:tgtEl>
                                        <p:attrNameLst>
                                          <p:attrName>style.visibility</p:attrName>
                                        </p:attrNameLst>
                                      </p:cBhvr>
                                      <p:to>
                                        <p:strVal val="visible"/>
                                      </p:to>
                                    </p:set>
                                    <p:animEffect transition="in" filter="wipe(down)">
                                      <p:cBhvr>
                                        <p:cTn id="30" dur="500"/>
                                        <p:tgtEl>
                                          <p:spTgt spid="149516"/>
                                        </p:tgtEl>
                                      </p:cBhvr>
                                    </p:animEffect>
                                  </p:childTnLst>
                                </p:cTn>
                              </p:par>
                              <p:par>
                                <p:cTn id="31" presetID="9" presetClass="entr" presetSubtype="0" fill="hold" nodeType="withEffect">
                                  <p:stCondLst>
                                    <p:cond delay="0"/>
                                  </p:stCondLst>
                                  <p:childTnLst>
                                    <p:set>
                                      <p:cBhvr>
                                        <p:cTn id="32" dur="1" fill="hold">
                                          <p:stCondLst>
                                            <p:cond delay="0"/>
                                          </p:stCondLst>
                                        </p:cTn>
                                        <p:tgtEl>
                                          <p:spTgt spid="149507"/>
                                        </p:tgtEl>
                                        <p:attrNameLst>
                                          <p:attrName>style.visibility</p:attrName>
                                        </p:attrNameLst>
                                      </p:cBhvr>
                                      <p:to>
                                        <p:strVal val="visible"/>
                                      </p:to>
                                    </p:set>
                                    <p:animEffect transition="in" filter="dissolve">
                                      <p:cBhvr>
                                        <p:cTn id="33" dur="500"/>
                                        <p:tgtEl>
                                          <p:spTgt spid="149507"/>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149511"/>
                                        </p:tgtEl>
                                        <p:attrNameLst>
                                          <p:attrName>style.visibility</p:attrName>
                                        </p:attrNameLst>
                                      </p:cBhvr>
                                      <p:to>
                                        <p:strVal val="visible"/>
                                      </p:to>
                                    </p:set>
                                    <p:animEffect transition="in" filter="wipe(down)">
                                      <p:cBhvr>
                                        <p:cTn id="36" dur="500"/>
                                        <p:tgtEl>
                                          <p:spTgt spid="1495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511" grpId="0"/>
      <p:bldP spid="149512" grpId="0"/>
      <p:bldP spid="149513" grpId="0"/>
      <p:bldP spid="149515" grpId="0" animBg="1"/>
      <p:bldP spid="14951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a:effectLst>
            <a:outerShdw blurRad="63500" dist="38099" dir="2700000" algn="ctr" rotWithShape="0">
              <a:schemeClr val="bg2">
                <a:alpha val="74998"/>
              </a:schemeClr>
            </a:outerShdw>
          </a:effectLst>
        </p:spPr>
        <p:txBody>
          <a:bodyPr/>
          <a:lstStyle/>
          <a:p>
            <a:r>
              <a:rPr lang="en-US" altLang="zh-TW" sz="4000">
                <a:ea typeface="新細明體" charset="0"/>
                <a:cs typeface="新細明體" charset="0"/>
              </a:rPr>
              <a:t>History of Biblical Archaeology</a:t>
            </a:r>
            <a:br>
              <a:rPr lang="en-US" altLang="zh-TW" sz="4000">
                <a:ea typeface="新細明體" charset="0"/>
                <a:cs typeface="新細明體" charset="0"/>
              </a:rPr>
            </a:br>
            <a:r>
              <a:rPr lang="zh-TW" altLang="en-US" sz="4000">
                <a:ea typeface="新細明體" charset="0"/>
                <a:cs typeface="新細明體" charset="0"/>
              </a:rPr>
              <a:t>聖經考古的歷史</a:t>
            </a:r>
          </a:p>
        </p:txBody>
      </p:sp>
      <p:sp>
        <p:nvSpPr>
          <p:cNvPr id="76803" name="Rectangle 3"/>
          <p:cNvSpPr>
            <a:spLocks noGrp="1" noChangeArrowheads="1"/>
          </p:cNvSpPr>
          <p:nvPr>
            <p:ph type="body" sz="half" idx="1"/>
          </p:nvPr>
        </p:nvSpPr>
        <p:spPr>
          <a:xfrm>
            <a:off x="685800" y="1981200"/>
            <a:ext cx="4038600" cy="4191000"/>
          </a:xfrm>
          <a:effectLst>
            <a:outerShdw blurRad="63500" dist="38099" dir="2700000" algn="ctr" rotWithShape="0">
              <a:schemeClr val="bg2">
                <a:alpha val="74998"/>
              </a:schemeClr>
            </a:outerShdw>
          </a:effectLst>
        </p:spPr>
        <p:txBody>
          <a:bodyPr/>
          <a:lstStyle/>
          <a:p>
            <a:pPr>
              <a:lnSpc>
                <a:spcPct val="90000"/>
              </a:lnSpc>
            </a:pPr>
            <a:r>
              <a:rPr lang="en-US" altLang="zh-TW" sz="2800">
                <a:solidFill>
                  <a:srgbClr val="FF99CC"/>
                </a:solidFill>
                <a:ea typeface="新細明體" charset="0"/>
                <a:cs typeface="新細明體" charset="0"/>
              </a:rPr>
              <a:t>Accident</a:t>
            </a:r>
            <a:r>
              <a:rPr lang="en-US" altLang="zh-TW" sz="2800">
                <a:ea typeface="新細明體" charset="0"/>
                <a:cs typeface="新細明體" charset="0"/>
              </a:rPr>
              <a:t>: Rosetta Stone discovery (1799)</a:t>
            </a:r>
          </a:p>
          <a:p>
            <a:pPr>
              <a:lnSpc>
                <a:spcPct val="90000"/>
              </a:lnSpc>
              <a:buFont typeface="Wingdings" charset="0"/>
              <a:buNone/>
            </a:pPr>
            <a:r>
              <a:rPr lang="en-US" altLang="zh-TW" sz="2800">
                <a:ea typeface="新細明體" charset="0"/>
                <a:cs typeface="新細明體" charset="0"/>
              </a:rPr>
              <a:t>    </a:t>
            </a:r>
            <a:r>
              <a:rPr lang="zh-TW" altLang="en-US" sz="2800">
                <a:ea typeface="新細明體" charset="0"/>
                <a:cs typeface="新細明體" charset="0"/>
              </a:rPr>
              <a:t>意外發現</a:t>
            </a:r>
            <a:r>
              <a:rPr lang="en-US" altLang="zh-TW" sz="2800">
                <a:ea typeface="新細明體" charset="0"/>
                <a:cs typeface="新細明體" charset="0"/>
              </a:rPr>
              <a:t>:</a:t>
            </a:r>
            <a:r>
              <a:rPr lang="zh-TW" altLang="en-US" sz="2800">
                <a:ea typeface="新細明體" charset="0"/>
                <a:cs typeface="新細明體" charset="0"/>
              </a:rPr>
              <a:t>羅塞達</a:t>
            </a:r>
            <a:r>
              <a:rPr lang="en-US" altLang="zh-TW" sz="2800">
                <a:ea typeface="新細明體" charset="0"/>
                <a:cs typeface="新細明體" charset="0"/>
              </a:rPr>
              <a:t>(1799)</a:t>
            </a:r>
          </a:p>
          <a:p>
            <a:pPr>
              <a:lnSpc>
                <a:spcPct val="90000"/>
              </a:lnSpc>
            </a:pPr>
            <a:r>
              <a:rPr lang="en-US" altLang="zh-TW" sz="2800">
                <a:solidFill>
                  <a:srgbClr val="FF99CC"/>
                </a:solidFill>
                <a:ea typeface="新細明體" charset="0"/>
                <a:cs typeface="新細明體" charset="0"/>
              </a:rPr>
              <a:t>Surface</a:t>
            </a:r>
            <a:r>
              <a:rPr lang="en-US" altLang="zh-TW" sz="2800">
                <a:ea typeface="新細明體" charset="0"/>
                <a:cs typeface="新細明體" charset="0"/>
              </a:rPr>
              <a:t>: Edward Robinson &amp; Eli Smith (1838)</a:t>
            </a:r>
          </a:p>
          <a:p>
            <a:pPr>
              <a:lnSpc>
                <a:spcPct val="90000"/>
              </a:lnSpc>
              <a:buFont typeface="Wingdings" charset="0"/>
              <a:buNone/>
            </a:pPr>
            <a:r>
              <a:rPr lang="en-US" altLang="zh-TW" sz="2800">
                <a:ea typeface="新細明體" charset="0"/>
                <a:cs typeface="新細明體" charset="0"/>
              </a:rPr>
              <a:t>    </a:t>
            </a:r>
            <a:r>
              <a:rPr lang="zh-TW" altLang="en-US" sz="2800">
                <a:ea typeface="新細明體" charset="0"/>
                <a:cs typeface="新細明體" charset="0"/>
              </a:rPr>
              <a:t>表層</a:t>
            </a:r>
            <a:r>
              <a:rPr lang="en-US" altLang="zh-TW" sz="2800">
                <a:ea typeface="新細明體" charset="0"/>
                <a:cs typeface="新細明體" charset="0"/>
              </a:rPr>
              <a:t>:</a:t>
            </a:r>
            <a:r>
              <a:rPr lang="zh-TW" altLang="en-US" sz="2800">
                <a:ea typeface="新細明體" charset="0"/>
                <a:cs typeface="新細明體" charset="0"/>
              </a:rPr>
              <a:t>愛德華羅拔士</a:t>
            </a:r>
            <a:r>
              <a:rPr lang="en-US" altLang="zh-TW" sz="2800">
                <a:ea typeface="新細明體" charset="0"/>
                <a:cs typeface="新細明體" charset="0"/>
              </a:rPr>
              <a:t>&amp;</a:t>
            </a:r>
            <a:r>
              <a:rPr lang="zh-TW" altLang="en-US" sz="2800">
                <a:ea typeface="新細明體" charset="0"/>
                <a:cs typeface="新細明體" charset="0"/>
              </a:rPr>
              <a:t>伊利史密斯</a:t>
            </a:r>
            <a:r>
              <a:rPr lang="en-US" altLang="zh-TW" sz="2800">
                <a:ea typeface="新細明體" charset="0"/>
                <a:cs typeface="新細明體" charset="0"/>
              </a:rPr>
              <a:t>(1838)</a:t>
            </a:r>
          </a:p>
          <a:p>
            <a:pPr>
              <a:lnSpc>
                <a:spcPct val="90000"/>
              </a:lnSpc>
            </a:pPr>
            <a:r>
              <a:rPr lang="en-US" altLang="zh-TW" sz="2800">
                <a:solidFill>
                  <a:srgbClr val="FF99CC"/>
                </a:solidFill>
                <a:ea typeface="新細明體" charset="0"/>
                <a:cs typeface="新細明體" charset="0"/>
              </a:rPr>
              <a:t>Digs</a:t>
            </a:r>
            <a:r>
              <a:rPr lang="en-US" altLang="zh-TW" sz="2800">
                <a:ea typeface="新細明體" charset="0"/>
                <a:cs typeface="新細明體" charset="0"/>
              </a:rPr>
              <a:t>: DeSaulcy in Jerusalem (1863)</a:t>
            </a:r>
          </a:p>
          <a:p>
            <a:pPr>
              <a:lnSpc>
                <a:spcPct val="90000"/>
              </a:lnSpc>
              <a:buFont typeface="Wingdings" charset="0"/>
              <a:buNone/>
            </a:pPr>
            <a:r>
              <a:rPr lang="en-US" altLang="zh-TW" sz="2800">
                <a:ea typeface="新細明體" charset="0"/>
                <a:cs typeface="新細明體" charset="0"/>
              </a:rPr>
              <a:t>    </a:t>
            </a:r>
            <a:r>
              <a:rPr lang="zh-TW" altLang="en-US" sz="2800">
                <a:ea typeface="新細明體" charset="0"/>
                <a:cs typeface="新細明體" charset="0"/>
              </a:rPr>
              <a:t>挖掘</a:t>
            </a:r>
            <a:r>
              <a:rPr lang="en-US" altLang="zh-TW" sz="2800">
                <a:ea typeface="新細明體" charset="0"/>
                <a:cs typeface="新細明體" charset="0"/>
              </a:rPr>
              <a:t>:</a:t>
            </a:r>
            <a:r>
              <a:rPr lang="zh-TW" altLang="en-US" sz="2800">
                <a:ea typeface="新細明體" charset="0"/>
                <a:cs typeface="新細明體" charset="0"/>
              </a:rPr>
              <a:t>迪索斯在耶路撒冷</a:t>
            </a:r>
            <a:r>
              <a:rPr lang="en-US" altLang="zh-TW" sz="2800">
                <a:ea typeface="新細明體" charset="0"/>
                <a:cs typeface="新細明體" charset="0"/>
              </a:rPr>
              <a:t>(1863)</a:t>
            </a:r>
            <a:endParaRPr lang="zh-TW" altLang="en-US" sz="2800">
              <a:ea typeface="新細明體" charset="0"/>
              <a:cs typeface="新細明體" charset="0"/>
            </a:endParaRPr>
          </a:p>
          <a:p>
            <a:pPr>
              <a:lnSpc>
                <a:spcPct val="90000"/>
              </a:lnSpc>
            </a:pPr>
            <a:r>
              <a:rPr lang="en-US" altLang="zh-TW" sz="2800">
                <a:solidFill>
                  <a:srgbClr val="FF99CC"/>
                </a:solidFill>
                <a:ea typeface="新細明體" charset="0"/>
                <a:cs typeface="新細明體" charset="0"/>
              </a:rPr>
              <a:t>Popularizing</a:t>
            </a:r>
            <a:r>
              <a:rPr lang="en-US" altLang="zh-TW" sz="2800">
                <a:ea typeface="新細明體" charset="0"/>
                <a:cs typeface="新細明體" charset="0"/>
              </a:rPr>
              <a:t>: </a:t>
            </a:r>
            <a:r>
              <a:rPr lang="en-US" altLang="zh-TW" sz="2800" i="1">
                <a:ea typeface="新細明體" charset="0"/>
                <a:cs typeface="新細明體" charset="0"/>
              </a:rPr>
              <a:t>Biblical Archaeology Review</a:t>
            </a:r>
            <a:r>
              <a:rPr lang="en-US" altLang="zh-TW" sz="2800">
                <a:ea typeface="新細明體" charset="0"/>
                <a:cs typeface="新細明體" charset="0"/>
              </a:rPr>
              <a:t> (1975)</a:t>
            </a:r>
          </a:p>
          <a:p>
            <a:pPr>
              <a:lnSpc>
                <a:spcPct val="90000"/>
              </a:lnSpc>
              <a:buFont typeface="Wingdings" charset="0"/>
              <a:buNone/>
            </a:pPr>
            <a:r>
              <a:rPr lang="en-US" altLang="zh-TW" sz="2800">
                <a:ea typeface="新細明體" charset="0"/>
                <a:cs typeface="新細明體" charset="0"/>
              </a:rPr>
              <a:t>    </a:t>
            </a:r>
            <a:r>
              <a:rPr lang="zh-TW" altLang="en-US" sz="2800">
                <a:ea typeface="新細明體" charset="0"/>
                <a:cs typeface="新細明體" charset="0"/>
              </a:rPr>
              <a:t>推廣</a:t>
            </a:r>
            <a:r>
              <a:rPr lang="en-US" altLang="zh-TW" sz="2800">
                <a:ea typeface="新細明體" charset="0"/>
                <a:cs typeface="新細明體" charset="0"/>
              </a:rPr>
              <a:t>:</a:t>
            </a:r>
            <a:r>
              <a:rPr lang="zh-TW" altLang="en-US" sz="2800">
                <a:ea typeface="新細明體" charset="0"/>
                <a:cs typeface="新細明體" charset="0"/>
              </a:rPr>
              <a:t>聖經考古評</a:t>
            </a:r>
            <a:r>
              <a:rPr lang="en-US" altLang="zh-TW" sz="2800">
                <a:ea typeface="新細明體" charset="0"/>
                <a:cs typeface="新細明體" charset="0"/>
              </a:rPr>
              <a:t>(1975)</a:t>
            </a:r>
          </a:p>
        </p:txBody>
      </p:sp>
      <p:pic>
        <p:nvPicPr>
          <p:cNvPr id="76804" name="Picture 4" descr="j0240453"/>
          <p:cNvPicPr>
            <a:picLocks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7010400" y="609600"/>
            <a:ext cx="1809750" cy="1346200"/>
          </a:xfrm>
          <a:noFill/>
          <a:ln/>
          <a:effectLst>
            <a:outerShdw blurRad="63500" dist="38099"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07" name="Picture 7" descr="bar">
            <a:hlinkClick r:id="rId4"/>
          </p:cNvPr>
          <p:cNvPicPr>
            <a:picLocks noChangeAspect="1" noChangeArrowheads="1"/>
          </p:cNvPicPr>
          <p:nvPr>
            <p:ph sz="quarter" idx="3"/>
          </p:nvPr>
        </p:nvPicPr>
        <p:blipFill>
          <a:blip r:embed="rId5">
            <a:extLst>
              <a:ext uri="{28A0092B-C50C-407E-A947-70E740481C1C}">
                <a14:useLocalDpi xmlns:a14="http://schemas.microsoft.com/office/drawing/2010/main" val="0"/>
              </a:ext>
            </a:extLst>
          </a:blip>
          <a:srcRect/>
          <a:stretch>
            <a:fillRect/>
          </a:stretch>
        </p:blipFill>
        <p:spPr>
          <a:xfrm>
            <a:off x="4495800" y="4343400"/>
            <a:ext cx="1423988" cy="1892300"/>
          </a:xfrm>
          <a:ln/>
          <a:effectLst>
            <a:outerShdw blurRad="63500" dist="38099"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10" name="Picture 10" descr="barcover987">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10200" y="4953000"/>
            <a:ext cx="1474788" cy="1905000"/>
          </a:xfrm>
          <a:prstGeom prst="rect">
            <a:avLst/>
          </a:prstGeom>
          <a:noFill/>
          <a:effectLst>
            <a:outerShdw blurRad="63500" dist="38099"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Lst>
        </p:spPr>
      </p:pic>
      <p:pic>
        <p:nvPicPr>
          <p:cNvPr id="76813" name="Picture 13" descr="front_thumb">
            <a:hlinkClick r:id="rId8"/>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689725" y="3886200"/>
            <a:ext cx="1296988" cy="1709738"/>
          </a:xfrm>
          <a:prstGeom prst="rect">
            <a:avLst/>
          </a:prstGeom>
          <a:noFill/>
          <a:effectLst>
            <a:outerShdw blurRad="63500" dist="38099"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Lst>
        </p:spPr>
      </p:pic>
      <p:pic>
        <p:nvPicPr>
          <p:cNvPr id="76817" name="Picture 17" descr="biblicalarchaeology">
            <a:hlinkClick r:id="rId10"/>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467600" y="2743200"/>
            <a:ext cx="1474788" cy="1752600"/>
          </a:xfrm>
          <a:prstGeom prst="rect">
            <a:avLst/>
          </a:prstGeom>
          <a:noFill/>
          <a:effectLst>
            <a:outerShdw blurRad="63500" dist="38099"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Lst>
        </p:spPr>
      </p:pic>
      <p:pic>
        <p:nvPicPr>
          <p:cNvPr id="76819" name="Picture 19" descr="flame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696200" y="5181600"/>
            <a:ext cx="1131888" cy="1676400"/>
          </a:xfrm>
          <a:prstGeom prst="rect">
            <a:avLst/>
          </a:prstGeom>
          <a:noFill/>
          <a:effectLst>
            <a:outerShdw blurRad="63500" dist="38099"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Lst>
        </p:spPr>
      </p:pic>
      <p:pic>
        <p:nvPicPr>
          <p:cNvPr id="76821" name="Picture 21" descr="BAReviewcove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362200" y="6286500"/>
            <a:ext cx="1828800" cy="571500"/>
          </a:xfrm>
          <a:prstGeom prst="rect">
            <a:avLst/>
          </a:prstGeom>
          <a:noFill/>
          <a:effectLst>
            <a:outerShdw blurRad="63500" dist="38099"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Lst>
        </p:spPr>
      </p:pic>
      <p:pic>
        <p:nvPicPr>
          <p:cNvPr id="76823" name="Picture 23" descr="d0ljdz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029200" y="2514600"/>
            <a:ext cx="1260475" cy="1695450"/>
          </a:xfrm>
          <a:prstGeom prst="rect">
            <a:avLst/>
          </a:prstGeom>
          <a:noFill/>
          <a:effectLst>
            <a:outerShdw blurRad="63500" dist="38099"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Lst>
        </p:spPr>
      </p:pic>
      <p:sp>
        <p:nvSpPr>
          <p:cNvPr id="76824" name="Text Box 24"/>
          <p:cNvSpPr txBox="1">
            <a:spLocks noChangeArrowheads="1"/>
          </p:cNvSpPr>
          <p:nvPr/>
        </p:nvSpPr>
        <p:spPr bwMode="auto">
          <a:xfrm>
            <a:off x="8382000" y="76200"/>
            <a:ext cx="641350" cy="457200"/>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altLang="zh-TW" b="1">
                <a:ea typeface="新細明體" charset="0"/>
                <a:cs typeface="新細明體" charset="0"/>
              </a:rPr>
              <a:t>197</a:t>
            </a:r>
            <a:endParaRPr lang="en-US" altLang="zh-TW">
              <a:ea typeface="新細明體" charset="0"/>
              <a:cs typeface="新細明體"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6" fill="hold" grpId="1" nodeType="clickEffect">
                                  <p:stCondLst>
                                    <p:cond delay="0"/>
                                  </p:stCondLst>
                                  <p:iterate type="lt">
                                    <p:tmPct val="0"/>
                                  </p:iterate>
                                  <p:childTnLst>
                                    <p:set>
                                      <p:cBhvr>
                                        <p:cTn id="6" dur="1" fill="hold">
                                          <p:stCondLst>
                                            <p:cond delay="0"/>
                                          </p:stCondLst>
                                        </p:cTn>
                                        <p:tgtEl>
                                          <p:spTgt spid="76803">
                                            <p:txEl>
                                              <p:pRg st="0" end="0"/>
                                            </p:txEl>
                                          </p:spTgt>
                                        </p:tgtEl>
                                        <p:attrNameLst>
                                          <p:attrName>style.visibility</p:attrName>
                                        </p:attrNameLst>
                                      </p:cBhvr>
                                      <p:to>
                                        <p:strVal val="visible"/>
                                      </p:to>
                                    </p:set>
                                    <p:animEffect transition="in" filter="barn(inHorizontal)">
                                      <p:cBhvr>
                                        <p:cTn id="7" dur="500"/>
                                        <p:tgtEl>
                                          <p:spTgt spid="7680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6" fill="hold" grpId="1" nodeType="clickEffect">
                                  <p:stCondLst>
                                    <p:cond delay="0"/>
                                  </p:stCondLst>
                                  <p:iterate type="lt">
                                    <p:tmPct val="0"/>
                                  </p:iterate>
                                  <p:childTnLst>
                                    <p:set>
                                      <p:cBhvr>
                                        <p:cTn id="11" dur="1" fill="hold">
                                          <p:stCondLst>
                                            <p:cond delay="0"/>
                                          </p:stCondLst>
                                        </p:cTn>
                                        <p:tgtEl>
                                          <p:spTgt spid="76803">
                                            <p:txEl>
                                              <p:pRg st="1" end="1"/>
                                            </p:txEl>
                                          </p:spTgt>
                                        </p:tgtEl>
                                        <p:attrNameLst>
                                          <p:attrName>style.visibility</p:attrName>
                                        </p:attrNameLst>
                                      </p:cBhvr>
                                      <p:to>
                                        <p:strVal val="visible"/>
                                      </p:to>
                                    </p:set>
                                    <p:animEffect transition="in" filter="barn(inHorizontal)">
                                      <p:cBhvr>
                                        <p:cTn id="12" dur="500"/>
                                        <p:tgtEl>
                                          <p:spTgt spid="7680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6" presetClass="entr" presetSubtype="26" fill="hold" grpId="1" nodeType="clickEffect">
                                  <p:stCondLst>
                                    <p:cond delay="0"/>
                                  </p:stCondLst>
                                  <p:iterate type="lt">
                                    <p:tmPct val="0"/>
                                  </p:iterate>
                                  <p:childTnLst>
                                    <p:set>
                                      <p:cBhvr>
                                        <p:cTn id="16" dur="1" fill="hold">
                                          <p:stCondLst>
                                            <p:cond delay="0"/>
                                          </p:stCondLst>
                                        </p:cTn>
                                        <p:tgtEl>
                                          <p:spTgt spid="76803">
                                            <p:txEl>
                                              <p:pRg st="2" end="2"/>
                                            </p:txEl>
                                          </p:spTgt>
                                        </p:tgtEl>
                                        <p:attrNameLst>
                                          <p:attrName>style.visibility</p:attrName>
                                        </p:attrNameLst>
                                      </p:cBhvr>
                                      <p:to>
                                        <p:strVal val="visible"/>
                                      </p:to>
                                    </p:set>
                                    <p:animEffect transition="in" filter="barn(inHorizontal)">
                                      <p:cBhvr>
                                        <p:cTn id="17" dur="500"/>
                                        <p:tgtEl>
                                          <p:spTgt spid="76803">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6" presetClass="entr" presetSubtype="26" fill="hold" grpId="1" nodeType="clickEffect">
                                  <p:stCondLst>
                                    <p:cond delay="0"/>
                                  </p:stCondLst>
                                  <p:iterate type="lt">
                                    <p:tmPct val="0"/>
                                  </p:iterate>
                                  <p:childTnLst>
                                    <p:set>
                                      <p:cBhvr>
                                        <p:cTn id="21" dur="1" fill="hold">
                                          <p:stCondLst>
                                            <p:cond delay="0"/>
                                          </p:stCondLst>
                                        </p:cTn>
                                        <p:tgtEl>
                                          <p:spTgt spid="76803">
                                            <p:txEl>
                                              <p:pRg st="3" end="3"/>
                                            </p:txEl>
                                          </p:spTgt>
                                        </p:tgtEl>
                                        <p:attrNameLst>
                                          <p:attrName>style.visibility</p:attrName>
                                        </p:attrNameLst>
                                      </p:cBhvr>
                                      <p:to>
                                        <p:strVal val="visible"/>
                                      </p:to>
                                    </p:set>
                                    <p:animEffect transition="in" filter="barn(inHorizontal)">
                                      <p:cBhvr>
                                        <p:cTn id="22" dur="500"/>
                                        <p:tgtEl>
                                          <p:spTgt spid="76803">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6" presetClass="entr" presetSubtype="26" fill="hold" grpId="1" nodeType="clickEffect">
                                  <p:stCondLst>
                                    <p:cond delay="0"/>
                                  </p:stCondLst>
                                  <p:iterate type="lt">
                                    <p:tmPct val="0"/>
                                  </p:iterate>
                                  <p:childTnLst>
                                    <p:set>
                                      <p:cBhvr>
                                        <p:cTn id="26" dur="1" fill="hold">
                                          <p:stCondLst>
                                            <p:cond delay="0"/>
                                          </p:stCondLst>
                                        </p:cTn>
                                        <p:tgtEl>
                                          <p:spTgt spid="76803">
                                            <p:txEl>
                                              <p:pRg st="4" end="4"/>
                                            </p:txEl>
                                          </p:spTgt>
                                        </p:tgtEl>
                                        <p:attrNameLst>
                                          <p:attrName>style.visibility</p:attrName>
                                        </p:attrNameLst>
                                      </p:cBhvr>
                                      <p:to>
                                        <p:strVal val="visible"/>
                                      </p:to>
                                    </p:set>
                                    <p:animEffect transition="in" filter="barn(inHorizontal)">
                                      <p:cBhvr>
                                        <p:cTn id="27" dur="500"/>
                                        <p:tgtEl>
                                          <p:spTgt spid="76803">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6" presetClass="entr" presetSubtype="26" fill="hold" grpId="1" nodeType="clickEffect">
                                  <p:stCondLst>
                                    <p:cond delay="0"/>
                                  </p:stCondLst>
                                  <p:iterate type="lt">
                                    <p:tmPct val="0"/>
                                  </p:iterate>
                                  <p:childTnLst>
                                    <p:set>
                                      <p:cBhvr>
                                        <p:cTn id="31" dur="1" fill="hold">
                                          <p:stCondLst>
                                            <p:cond delay="0"/>
                                          </p:stCondLst>
                                        </p:cTn>
                                        <p:tgtEl>
                                          <p:spTgt spid="76803">
                                            <p:txEl>
                                              <p:pRg st="5" end="5"/>
                                            </p:txEl>
                                          </p:spTgt>
                                        </p:tgtEl>
                                        <p:attrNameLst>
                                          <p:attrName>style.visibility</p:attrName>
                                        </p:attrNameLst>
                                      </p:cBhvr>
                                      <p:to>
                                        <p:strVal val="visible"/>
                                      </p:to>
                                    </p:set>
                                    <p:animEffect transition="in" filter="barn(inHorizontal)">
                                      <p:cBhvr>
                                        <p:cTn id="32" dur="500"/>
                                        <p:tgtEl>
                                          <p:spTgt spid="76803">
                                            <p:txEl>
                                              <p:pRg st="5" end="5"/>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6" presetClass="entr" presetSubtype="26" fill="hold" grpId="1" nodeType="clickEffect">
                                  <p:stCondLst>
                                    <p:cond delay="0"/>
                                  </p:stCondLst>
                                  <p:iterate type="lt">
                                    <p:tmPct val="0"/>
                                  </p:iterate>
                                  <p:childTnLst>
                                    <p:set>
                                      <p:cBhvr>
                                        <p:cTn id="36" dur="1" fill="hold">
                                          <p:stCondLst>
                                            <p:cond delay="0"/>
                                          </p:stCondLst>
                                        </p:cTn>
                                        <p:tgtEl>
                                          <p:spTgt spid="76803">
                                            <p:txEl>
                                              <p:pRg st="6" end="6"/>
                                            </p:txEl>
                                          </p:spTgt>
                                        </p:tgtEl>
                                        <p:attrNameLst>
                                          <p:attrName>style.visibility</p:attrName>
                                        </p:attrNameLst>
                                      </p:cBhvr>
                                      <p:to>
                                        <p:strVal val="visible"/>
                                      </p:to>
                                    </p:set>
                                    <p:animEffect transition="in" filter="barn(inHorizontal)">
                                      <p:cBhvr>
                                        <p:cTn id="37" dur="500"/>
                                        <p:tgtEl>
                                          <p:spTgt spid="76803">
                                            <p:txEl>
                                              <p:pRg st="6" end="6"/>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6" presetClass="entr" presetSubtype="26" fill="hold" grpId="1" nodeType="clickEffect">
                                  <p:stCondLst>
                                    <p:cond delay="0"/>
                                  </p:stCondLst>
                                  <p:iterate type="lt">
                                    <p:tmPct val="0"/>
                                  </p:iterate>
                                  <p:childTnLst>
                                    <p:set>
                                      <p:cBhvr>
                                        <p:cTn id="41" dur="1" fill="hold">
                                          <p:stCondLst>
                                            <p:cond delay="0"/>
                                          </p:stCondLst>
                                        </p:cTn>
                                        <p:tgtEl>
                                          <p:spTgt spid="76803">
                                            <p:txEl>
                                              <p:pRg st="7" end="7"/>
                                            </p:txEl>
                                          </p:spTgt>
                                        </p:tgtEl>
                                        <p:attrNameLst>
                                          <p:attrName>style.visibility</p:attrName>
                                        </p:attrNameLst>
                                      </p:cBhvr>
                                      <p:to>
                                        <p:strVal val="visible"/>
                                      </p:to>
                                    </p:set>
                                    <p:animEffect transition="in" filter="barn(inHorizontal)">
                                      <p:cBhvr>
                                        <p:cTn id="42" dur="500"/>
                                        <p:tgtEl>
                                          <p:spTgt spid="76803">
                                            <p:txEl>
                                              <p:pRg st="7" end="7"/>
                                            </p:txEl>
                                          </p:spTgt>
                                        </p:tgtEl>
                                      </p:cBhvr>
                                    </p:animEffect>
                                  </p:childTnLst>
                                </p:cTn>
                              </p:par>
                            </p:childTnLst>
                          </p:cTn>
                        </p:par>
                        <p:par>
                          <p:cTn id="43" fill="hold" nodeType="afterGroup">
                            <p:stCondLst>
                              <p:cond delay="500"/>
                            </p:stCondLst>
                            <p:childTnLst>
                              <p:par>
                                <p:cTn id="44" presetID="15" presetClass="entr" presetSubtype="0" fill="hold" nodeType="afterEffect">
                                  <p:stCondLst>
                                    <p:cond delay="0"/>
                                  </p:stCondLst>
                                  <p:childTnLst>
                                    <p:set>
                                      <p:cBhvr>
                                        <p:cTn id="45" dur="1" fill="hold">
                                          <p:stCondLst>
                                            <p:cond delay="0"/>
                                          </p:stCondLst>
                                        </p:cTn>
                                        <p:tgtEl>
                                          <p:spTgt spid="76821"/>
                                        </p:tgtEl>
                                        <p:attrNameLst>
                                          <p:attrName>style.visibility</p:attrName>
                                        </p:attrNameLst>
                                      </p:cBhvr>
                                      <p:to>
                                        <p:strVal val="visible"/>
                                      </p:to>
                                    </p:set>
                                    <p:anim calcmode="lin" valueType="num">
                                      <p:cBhvr>
                                        <p:cTn id="46" dur="1000" fill="hold"/>
                                        <p:tgtEl>
                                          <p:spTgt spid="76821"/>
                                        </p:tgtEl>
                                        <p:attrNameLst>
                                          <p:attrName>ppt_w</p:attrName>
                                        </p:attrNameLst>
                                      </p:cBhvr>
                                      <p:tavLst>
                                        <p:tav tm="0">
                                          <p:val>
                                            <p:fltVal val="0"/>
                                          </p:val>
                                        </p:tav>
                                        <p:tav tm="100000">
                                          <p:val>
                                            <p:strVal val="#ppt_w"/>
                                          </p:val>
                                        </p:tav>
                                      </p:tavLst>
                                    </p:anim>
                                    <p:anim calcmode="lin" valueType="num">
                                      <p:cBhvr>
                                        <p:cTn id="47" dur="1000" fill="hold"/>
                                        <p:tgtEl>
                                          <p:spTgt spid="76821"/>
                                        </p:tgtEl>
                                        <p:attrNameLst>
                                          <p:attrName>ppt_h</p:attrName>
                                        </p:attrNameLst>
                                      </p:cBhvr>
                                      <p:tavLst>
                                        <p:tav tm="0">
                                          <p:val>
                                            <p:fltVal val="0"/>
                                          </p:val>
                                        </p:tav>
                                        <p:tav tm="100000">
                                          <p:val>
                                            <p:strVal val="#ppt_h"/>
                                          </p:val>
                                        </p:tav>
                                      </p:tavLst>
                                    </p:anim>
                                    <p:anim calcmode="lin" valueType="num">
                                      <p:cBhvr>
                                        <p:cTn id="48" dur="1000" fill="hold"/>
                                        <p:tgtEl>
                                          <p:spTgt spid="76821"/>
                                        </p:tgtEl>
                                        <p:attrNameLst>
                                          <p:attrName>ppt_x</p:attrName>
                                        </p:attrNameLst>
                                      </p:cBhvr>
                                      <p:tavLst>
                                        <p:tav tm="0" fmla="#ppt_x+(cos(-2*pi*(1-$))*-#ppt_x-sin(-2*pi*(1-$))*(1-#ppt_y))*(1-$)">
                                          <p:val>
                                            <p:fltVal val="0"/>
                                          </p:val>
                                        </p:tav>
                                        <p:tav tm="100000">
                                          <p:val>
                                            <p:fltVal val="1"/>
                                          </p:val>
                                        </p:tav>
                                      </p:tavLst>
                                    </p:anim>
                                    <p:anim calcmode="lin" valueType="num">
                                      <p:cBhvr>
                                        <p:cTn id="49" dur="1000" fill="hold"/>
                                        <p:tgtEl>
                                          <p:spTgt spid="76821"/>
                                        </p:tgtEl>
                                        <p:attrNameLst>
                                          <p:attrName>ppt_y</p:attrName>
                                        </p:attrNameLst>
                                      </p:cBhvr>
                                      <p:tavLst>
                                        <p:tav tm="0" fmla="#ppt_y+(sin(-2*pi*(1-$))*-#ppt_x+cos(-2*pi*(1-$))*(1-#ppt_y))*(1-$)">
                                          <p:val>
                                            <p:fltVal val="0"/>
                                          </p:val>
                                        </p:tav>
                                        <p:tav tm="100000">
                                          <p:val>
                                            <p:fltVal val="1"/>
                                          </p:val>
                                        </p:tav>
                                      </p:tavLst>
                                    </p:anim>
                                  </p:childTnLst>
                                </p:cTn>
                              </p:par>
                            </p:childTnLst>
                          </p:cTn>
                        </p:par>
                        <p:par>
                          <p:cTn id="50" fill="hold" nodeType="afterGroup">
                            <p:stCondLst>
                              <p:cond delay="1500"/>
                            </p:stCondLst>
                            <p:childTnLst>
                              <p:par>
                                <p:cTn id="51" presetID="15" presetClass="entr" presetSubtype="0" fill="hold" nodeType="afterEffect">
                                  <p:stCondLst>
                                    <p:cond delay="0"/>
                                  </p:stCondLst>
                                  <p:childTnLst>
                                    <p:set>
                                      <p:cBhvr>
                                        <p:cTn id="52" dur="1" fill="hold">
                                          <p:stCondLst>
                                            <p:cond delay="0"/>
                                          </p:stCondLst>
                                        </p:cTn>
                                        <p:tgtEl>
                                          <p:spTgt spid="76823"/>
                                        </p:tgtEl>
                                        <p:attrNameLst>
                                          <p:attrName>style.visibility</p:attrName>
                                        </p:attrNameLst>
                                      </p:cBhvr>
                                      <p:to>
                                        <p:strVal val="visible"/>
                                      </p:to>
                                    </p:set>
                                    <p:anim calcmode="lin" valueType="num">
                                      <p:cBhvr>
                                        <p:cTn id="53" dur="1000" fill="hold"/>
                                        <p:tgtEl>
                                          <p:spTgt spid="76823"/>
                                        </p:tgtEl>
                                        <p:attrNameLst>
                                          <p:attrName>ppt_w</p:attrName>
                                        </p:attrNameLst>
                                      </p:cBhvr>
                                      <p:tavLst>
                                        <p:tav tm="0">
                                          <p:val>
                                            <p:fltVal val="0"/>
                                          </p:val>
                                        </p:tav>
                                        <p:tav tm="100000">
                                          <p:val>
                                            <p:strVal val="#ppt_w"/>
                                          </p:val>
                                        </p:tav>
                                      </p:tavLst>
                                    </p:anim>
                                    <p:anim calcmode="lin" valueType="num">
                                      <p:cBhvr>
                                        <p:cTn id="54" dur="1000" fill="hold"/>
                                        <p:tgtEl>
                                          <p:spTgt spid="76823"/>
                                        </p:tgtEl>
                                        <p:attrNameLst>
                                          <p:attrName>ppt_h</p:attrName>
                                        </p:attrNameLst>
                                      </p:cBhvr>
                                      <p:tavLst>
                                        <p:tav tm="0">
                                          <p:val>
                                            <p:fltVal val="0"/>
                                          </p:val>
                                        </p:tav>
                                        <p:tav tm="100000">
                                          <p:val>
                                            <p:strVal val="#ppt_h"/>
                                          </p:val>
                                        </p:tav>
                                      </p:tavLst>
                                    </p:anim>
                                    <p:anim calcmode="lin" valueType="num">
                                      <p:cBhvr>
                                        <p:cTn id="55" dur="1000" fill="hold"/>
                                        <p:tgtEl>
                                          <p:spTgt spid="76823"/>
                                        </p:tgtEl>
                                        <p:attrNameLst>
                                          <p:attrName>ppt_x</p:attrName>
                                        </p:attrNameLst>
                                      </p:cBhvr>
                                      <p:tavLst>
                                        <p:tav tm="0" fmla="#ppt_x+(cos(-2*pi*(1-$))*-#ppt_x-sin(-2*pi*(1-$))*(1-#ppt_y))*(1-$)">
                                          <p:val>
                                            <p:fltVal val="0"/>
                                          </p:val>
                                        </p:tav>
                                        <p:tav tm="100000">
                                          <p:val>
                                            <p:fltVal val="1"/>
                                          </p:val>
                                        </p:tav>
                                      </p:tavLst>
                                    </p:anim>
                                    <p:anim calcmode="lin" valueType="num">
                                      <p:cBhvr>
                                        <p:cTn id="56" dur="1000" fill="hold"/>
                                        <p:tgtEl>
                                          <p:spTgt spid="76823"/>
                                        </p:tgtEl>
                                        <p:attrNameLst>
                                          <p:attrName>ppt_y</p:attrName>
                                        </p:attrNameLst>
                                      </p:cBhvr>
                                      <p:tavLst>
                                        <p:tav tm="0" fmla="#ppt_y+(sin(-2*pi*(1-$))*-#ppt_x+cos(-2*pi*(1-$))*(1-#ppt_y))*(1-$)">
                                          <p:val>
                                            <p:fltVal val="0"/>
                                          </p:val>
                                        </p:tav>
                                        <p:tav tm="100000">
                                          <p:val>
                                            <p:fltVal val="1"/>
                                          </p:val>
                                        </p:tav>
                                      </p:tavLst>
                                    </p:anim>
                                  </p:childTnLst>
                                </p:cTn>
                              </p:par>
                            </p:childTnLst>
                          </p:cTn>
                        </p:par>
                        <p:par>
                          <p:cTn id="57" fill="hold" nodeType="afterGroup">
                            <p:stCondLst>
                              <p:cond delay="2500"/>
                            </p:stCondLst>
                            <p:childTnLst>
                              <p:par>
                                <p:cTn id="58" presetID="15" presetClass="entr" presetSubtype="0" fill="hold" nodeType="afterEffect">
                                  <p:stCondLst>
                                    <p:cond delay="0"/>
                                  </p:stCondLst>
                                  <p:childTnLst>
                                    <p:set>
                                      <p:cBhvr>
                                        <p:cTn id="59" dur="1" fill="hold">
                                          <p:stCondLst>
                                            <p:cond delay="0"/>
                                          </p:stCondLst>
                                        </p:cTn>
                                        <p:tgtEl>
                                          <p:spTgt spid="76807"/>
                                        </p:tgtEl>
                                        <p:attrNameLst>
                                          <p:attrName>style.visibility</p:attrName>
                                        </p:attrNameLst>
                                      </p:cBhvr>
                                      <p:to>
                                        <p:strVal val="visible"/>
                                      </p:to>
                                    </p:set>
                                    <p:anim calcmode="lin" valueType="num">
                                      <p:cBhvr>
                                        <p:cTn id="60" dur="1000" fill="hold"/>
                                        <p:tgtEl>
                                          <p:spTgt spid="76807"/>
                                        </p:tgtEl>
                                        <p:attrNameLst>
                                          <p:attrName>ppt_w</p:attrName>
                                        </p:attrNameLst>
                                      </p:cBhvr>
                                      <p:tavLst>
                                        <p:tav tm="0">
                                          <p:val>
                                            <p:fltVal val="0"/>
                                          </p:val>
                                        </p:tav>
                                        <p:tav tm="100000">
                                          <p:val>
                                            <p:strVal val="#ppt_w"/>
                                          </p:val>
                                        </p:tav>
                                      </p:tavLst>
                                    </p:anim>
                                    <p:anim calcmode="lin" valueType="num">
                                      <p:cBhvr>
                                        <p:cTn id="61" dur="1000" fill="hold"/>
                                        <p:tgtEl>
                                          <p:spTgt spid="76807"/>
                                        </p:tgtEl>
                                        <p:attrNameLst>
                                          <p:attrName>ppt_h</p:attrName>
                                        </p:attrNameLst>
                                      </p:cBhvr>
                                      <p:tavLst>
                                        <p:tav tm="0">
                                          <p:val>
                                            <p:fltVal val="0"/>
                                          </p:val>
                                        </p:tav>
                                        <p:tav tm="100000">
                                          <p:val>
                                            <p:strVal val="#ppt_h"/>
                                          </p:val>
                                        </p:tav>
                                      </p:tavLst>
                                    </p:anim>
                                    <p:anim calcmode="lin" valueType="num">
                                      <p:cBhvr>
                                        <p:cTn id="62" dur="1000" fill="hold"/>
                                        <p:tgtEl>
                                          <p:spTgt spid="76807"/>
                                        </p:tgtEl>
                                        <p:attrNameLst>
                                          <p:attrName>ppt_x</p:attrName>
                                        </p:attrNameLst>
                                      </p:cBhvr>
                                      <p:tavLst>
                                        <p:tav tm="0" fmla="#ppt_x+(cos(-2*pi*(1-$))*-#ppt_x-sin(-2*pi*(1-$))*(1-#ppt_y))*(1-$)">
                                          <p:val>
                                            <p:fltVal val="0"/>
                                          </p:val>
                                        </p:tav>
                                        <p:tav tm="100000">
                                          <p:val>
                                            <p:fltVal val="1"/>
                                          </p:val>
                                        </p:tav>
                                      </p:tavLst>
                                    </p:anim>
                                    <p:anim calcmode="lin" valueType="num">
                                      <p:cBhvr>
                                        <p:cTn id="63" dur="1000" fill="hold"/>
                                        <p:tgtEl>
                                          <p:spTgt spid="76807"/>
                                        </p:tgtEl>
                                        <p:attrNameLst>
                                          <p:attrName>ppt_y</p:attrName>
                                        </p:attrNameLst>
                                      </p:cBhvr>
                                      <p:tavLst>
                                        <p:tav tm="0" fmla="#ppt_y+(sin(-2*pi*(1-$))*-#ppt_x+cos(-2*pi*(1-$))*(1-#ppt_y))*(1-$)">
                                          <p:val>
                                            <p:fltVal val="0"/>
                                          </p:val>
                                        </p:tav>
                                        <p:tav tm="100000">
                                          <p:val>
                                            <p:fltVal val="1"/>
                                          </p:val>
                                        </p:tav>
                                      </p:tavLst>
                                    </p:anim>
                                  </p:childTnLst>
                                </p:cTn>
                              </p:par>
                            </p:childTnLst>
                          </p:cTn>
                        </p:par>
                        <p:par>
                          <p:cTn id="64" fill="hold" nodeType="afterGroup">
                            <p:stCondLst>
                              <p:cond delay="3500"/>
                            </p:stCondLst>
                            <p:childTnLst>
                              <p:par>
                                <p:cTn id="65" presetID="15" presetClass="entr" presetSubtype="0" fill="hold" nodeType="afterEffect">
                                  <p:stCondLst>
                                    <p:cond delay="0"/>
                                  </p:stCondLst>
                                  <p:childTnLst>
                                    <p:set>
                                      <p:cBhvr>
                                        <p:cTn id="66" dur="1" fill="hold">
                                          <p:stCondLst>
                                            <p:cond delay="0"/>
                                          </p:stCondLst>
                                        </p:cTn>
                                        <p:tgtEl>
                                          <p:spTgt spid="76810"/>
                                        </p:tgtEl>
                                        <p:attrNameLst>
                                          <p:attrName>style.visibility</p:attrName>
                                        </p:attrNameLst>
                                      </p:cBhvr>
                                      <p:to>
                                        <p:strVal val="visible"/>
                                      </p:to>
                                    </p:set>
                                    <p:anim calcmode="lin" valueType="num">
                                      <p:cBhvr>
                                        <p:cTn id="67" dur="1000" fill="hold"/>
                                        <p:tgtEl>
                                          <p:spTgt spid="76810"/>
                                        </p:tgtEl>
                                        <p:attrNameLst>
                                          <p:attrName>ppt_w</p:attrName>
                                        </p:attrNameLst>
                                      </p:cBhvr>
                                      <p:tavLst>
                                        <p:tav tm="0">
                                          <p:val>
                                            <p:fltVal val="0"/>
                                          </p:val>
                                        </p:tav>
                                        <p:tav tm="100000">
                                          <p:val>
                                            <p:strVal val="#ppt_w"/>
                                          </p:val>
                                        </p:tav>
                                      </p:tavLst>
                                    </p:anim>
                                    <p:anim calcmode="lin" valueType="num">
                                      <p:cBhvr>
                                        <p:cTn id="68" dur="1000" fill="hold"/>
                                        <p:tgtEl>
                                          <p:spTgt spid="76810"/>
                                        </p:tgtEl>
                                        <p:attrNameLst>
                                          <p:attrName>ppt_h</p:attrName>
                                        </p:attrNameLst>
                                      </p:cBhvr>
                                      <p:tavLst>
                                        <p:tav tm="0">
                                          <p:val>
                                            <p:fltVal val="0"/>
                                          </p:val>
                                        </p:tav>
                                        <p:tav tm="100000">
                                          <p:val>
                                            <p:strVal val="#ppt_h"/>
                                          </p:val>
                                        </p:tav>
                                      </p:tavLst>
                                    </p:anim>
                                    <p:anim calcmode="lin" valueType="num">
                                      <p:cBhvr>
                                        <p:cTn id="69" dur="1000" fill="hold"/>
                                        <p:tgtEl>
                                          <p:spTgt spid="76810"/>
                                        </p:tgtEl>
                                        <p:attrNameLst>
                                          <p:attrName>ppt_x</p:attrName>
                                        </p:attrNameLst>
                                      </p:cBhvr>
                                      <p:tavLst>
                                        <p:tav tm="0" fmla="#ppt_x+(cos(-2*pi*(1-$))*-#ppt_x-sin(-2*pi*(1-$))*(1-#ppt_y))*(1-$)">
                                          <p:val>
                                            <p:fltVal val="0"/>
                                          </p:val>
                                        </p:tav>
                                        <p:tav tm="100000">
                                          <p:val>
                                            <p:fltVal val="1"/>
                                          </p:val>
                                        </p:tav>
                                      </p:tavLst>
                                    </p:anim>
                                    <p:anim calcmode="lin" valueType="num">
                                      <p:cBhvr>
                                        <p:cTn id="70" dur="1000" fill="hold"/>
                                        <p:tgtEl>
                                          <p:spTgt spid="76810"/>
                                        </p:tgtEl>
                                        <p:attrNameLst>
                                          <p:attrName>ppt_y</p:attrName>
                                        </p:attrNameLst>
                                      </p:cBhvr>
                                      <p:tavLst>
                                        <p:tav tm="0" fmla="#ppt_y+(sin(-2*pi*(1-$))*-#ppt_x+cos(-2*pi*(1-$))*(1-#ppt_y))*(1-$)">
                                          <p:val>
                                            <p:fltVal val="0"/>
                                          </p:val>
                                        </p:tav>
                                        <p:tav tm="100000">
                                          <p:val>
                                            <p:fltVal val="1"/>
                                          </p:val>
                                        </p:tav>
                                      </p:tavLst>
                                    </p:anim>
                                  </p:childTnLst>
                                </p:cTn>
                              </p:par>
                            </p:childTnLst>
                          </p:cTn>
                        </p:par>
                        <p:par>
                          <p:cTn id="71" fill="hold" nodeType="afterGroup">
                            <p:stCondLst>
                              <p:cond delay="4500"/>
                            </p:stCondLst>
                            <p:childTnLst>
                              <p:par>
                                <p:cTn id="72" presetID="15" presetClass="entr" presetSubtype="0" fill="hold" nodeType="afterEffect">
                                  <p:stCondLst>
                                    <p:cond delay="0"/>
                                  </p:stCondLst>
                                  <p:childTnLst>
                                    <p:set>
                                      <p:cBhvr>
                                        <p:cTn id="73" dur="1" fill="hold">
                                          <p:stCondLst>
                                            <p:cond delay="0"/>
                                          </p:stCondLst>
                                        </p:cTn>
                                        <p:tgtEl>
                                          <p:spTgt spid="76813"/>
                                        </p:tgtEl>
                                        <p:attrNameLst>
                                          <p:attrName>style.visibility</p:attrName>
                                        </p:attrNameLst>
                                      </p:cBhvr>
                                      <p:to>
                                        <p:strVal val="visible"/>
                                      </p:to>
                                    </p:set>
                                    <p:anim calcmode="lin" valueType="num">
                                      <p:cBhvr>
                                        <p:cTn id="74" dur="1000" fill="hold"/>
                                        <p:tgtEl>
                                          <p:spTgt spid="76813"/>
                                        </p:tgtEl>
                                        <p:attrNameLst>
                                          <p:attrName>ppt_w</p:attrName>
                                        </p:attrNameLst>
                                      </p:cBhvr>
                                      <p:tavLst>
                                        <p:tav tm="0">
                                          <p:val>
                                            <p:fltVal val="0"/>
                                          </p:val>
                                        </p:tav>
                                        <p:tav tm="100000">
                                          <p:val>
                                            <p:strVal val="#ppt_w"/>
                                          </p:val>
                                        </p:tav>
                                      </p:tavLst>
                                    </p:anim>
                                    <p:anim calcmode="lin" valueType="num">
                                      <p:cBhvr>
                                        <p:cTn id="75" dur="1000" fill="hold"/>
                                        <p:tgtEl>
                                          <p:spTgt spid="76813"/>
                                        </p:tgtEl>
                                        <p:attrNameLst>
                                          <p:attrName>ppt_h</p:attrName>
                                        </p:attrNameLst>
                                      </p:cBhvr>
                                      <p:tavLst>
                                        <p:tav tm="0">
                                          <p:val>
                                            <p:fltVal val="0"/>
                                          </p:val>
                                        </p:tav>
                                        <p:tav tm="100000">
                                          <p:val>
                                            <p:strVal val="#ppt_h"/>
                                          </p:val>
                                        </p:tav>
                                      </p:tavLst>
                                    </p:anim>
                                    <p:anim calcmode="lin" valueType="num">
                                      <p:cBhvr>
                                        <p:cTn id="76" dur="1000" fill="hold"/>
                                        <p:tgtEl>
                                          <p:spTgt spid="76813"/>
                                        </p:tgtEl>
                                        <p:attrNameLst>
                                          <p:attrName>ppt_x</p:attrName>
                                        </p:attrNameLst>
                                      </p:cBhvr>
                                      <p:tavLst>
                                        <p:tav tm="0" fmla="#ppt_x+(cos(-2*pi*(1-$))*-#ppt_x-sin(-2*pi*(1-$))*(1-#ppt_y))*(1-$)">
                                          <p:val>
                                            <p:fltVal val="0"/>
                                          </p:val>
                                        </p:tav>
                                        <p:tav tm="100000">
                                          <p:val>
                                            <p:fltVal val="1"/>
                                          </p:val>
                                        </p:tav>
                                      </p:tavLst>
                                    </p:anim>
                                    <p:anim calcmode="lin" valueType="num">
                                      <p:cBhvr>
                                        <p:cTn id="77" dur="1000" fill="hold"/>
                                        <p:tgtEl>
                                          <p:spTgt spid="76813"/>
                                        </p:tgtEl>
                                        <p:attrNameLst>
                                          <p:attrName>ppt_y</p:attrName>
                                        </p:attrNameLst>
                                      </p:cBhvr>
                                      <p:tavLst>
                                        <p:tav tm="0" fmla="#ppt_y+(sin(-2*pi*(1-$))*-#ppt_x+cos(-2*pi*(1-$))*(1-#ppt_y))*(1-$)">
                                          <p:val>
                                            <p:fltVal val="0"/>
                                          </p:val>
                                        </p:tav>
                                        <p:tav tm="100000">
                                          <p:val>
                                            <p:fltVal val="1"/>
                                          </p:val>
                                        </p:tav>
                                      </p:tavLst>
                                    </p:anim>
                                  </p:childTnLst>
                                </p:cTn>
                              </p:par>
                            </p:childTnLst>
                          </p:cTn>
                        </p:par>
                        <p:par>
                          <p:cTn id="78" fill="hold" nodeType="afterGroup">
                            <p:stCondLst>
                              <p:cond delay="5500"/>
                            </p:stCondLst>
                            <p:childTnLst>
                              <p:par>
                                <p:cTn id="79" presetID="15" presetClass="entr" presetSubtype="0" fill="hold" nodeType="afterEffect">
                                  <p:stCondLst>
                                    <p:cond delay="0"/>
                                  </p:stCondLst>
                                  <p:childTnLst>
                                    <p:set>
                                      <p:cBhvr>
                                        <p:cTn id="80" dur="1" fill="hold">
                                          <p:stCondLst>
                                            <p:cond delay="0"/>
                                          </p:stCondLst>
                                        </p:cTn>
                                        <p:tgtEl>
                                          <p:spTgt spid="76817"/>
                                        </p:tgtEl>
                                        <p:attrNameLst>
                                          <p:attrName>style.visibility</p:attrName>
                                        </p:attrNameLst>
                                      </p:cBhvr>
                                      <p:to>
                                        <p:strVal val="visible"/>
                                      </p:to>
                                    </p:set>
                                    <p:anim calcmode="lin" valueType="num">
                                      <p:cBhvr>
                                        <p:cTn id="81" dur="1000" fill="hold"/>
                                        <p:tgtEl>
                                          <p:spTgt spid="76817"/>
                                        </p:tgtEl>
                                        <p:attrNameLst>
                                          <p:attrName>ppt_w</p:attrName>
                                        </p:attrNameLst>
                                      </p:cBhvr>
                                      <p:tavLst>
                                        <p:tav tm="0">
                                          <p:val>
                                            <p:fltVal val="0"/>
                                          </p:val>
                                        </p:tav>
                                        <p:tav tm="100000">
                                          <p:val>
                                            <p:strVal val="#ppt_w"/>
                                          </p:val>
                                        </p:tav>
                                      </p:tavLst>
                                    </p:anim>
                                    <p:anim calcmode="lin" valueType="num">
                                      <p:cBhvr>
                                        <p:cTn id="82" dur="1000" fill="hold"/>
                                        <p:tgtEl>
                                          <p:spTgt spid="76817"/>
                                        </p:tgtEl>
                                        <p:attrNameLst>
                                          <p:attrName>ppt_h</p:attrName>
                                        </p:attrNameLst>
                                      </p:cBhvr>
                                      <p:tavLst>
                                        <p:tav tm="0">
                                          <p:val>
                                            <p:fltVal val="0"/>
                                          </p:val>
                                        </p:tav>
                                        <p:tav tm="100000">
                                          <p:val>
                                            <p:strVal val="#ppt_h"/>
                                          </p:val>
                                        </p:tav>
                                      </p:tavLst>
                                    </p:anim>
                                    <p:anim calcmode="lin" valueType="num">
                                      <p:cBhvr>
                                        <p:cTn id="83" dur="1000" fill="hold"/>
                                        <p:tgtEl>
                                          <p:spTgt spid="76817"/>
                                        </p:tgtEl>
                                        <p:attrNameLst>
                                          <p:attrName>ppt_x</p:attrName>
                                        </p:attrNameLst>
                                      </p:cBhvr>
                                      <p:tavLst>
                                        <p:tav tm="0" fmla="#ppt_x+(cos(-2*pi*(1-$))*-#ppt_x-sin(-2*pi*(1-$))*(1-#ppt_y))*(1-$)">
                                          <p:val>
                                            <p:fltVal val="0"/>
                                          </p:val>
                                        </p:tav>
                                        <p:tav tm="100000">
                                          <p:val>
                                            <p:fltVal val="1"/>
                                          </p:val>
                                        </p:tav>
                                      </p:tavLst>
                                    </p:anim>
                                    <p:anim calcmode="lin" valueType="num">
                                      <p:cBhvr>
                                        <p:cTn id="84" dur="1000" fill="hold"/>
                                        <p:tgtEl>
                                          <p:spTgt spid="76817"/>
                                        </p:tgtEl>
                                        <p:attrNameLst>
                                          <p:attrName>ppt_y</p:attrName>
                                        </p:attrNameLst>
                                      </p:cBhvr>
                                      <p:tavLst>
                                        <p:tav tm="0" fmla="#ppt_y+(sin(-2*pi*(1-$))*-#ppt_x+cos(-2*pi*(1-$))*(1-#ppt_y))*(1-$)">
                                          <p:val>
                                            <p:fltVal val="0"/>
                                          </p:val>
                                        </p:tav>
                                        <p:tav tm="100000">
                                          <p:val>
                                            <p:fltVal val="1"/>
                                          </p:val>
                                        </p:tav>
                                      </p:tavLst>
                                    </p:anim>
                                  </p:childTnLst>
                                </p:cTn>
                              </p:par>
                            </p:childTnLst>
                          </p:cTn>
                        </p:par>
                        <p:par>
                          <p:cTn id="85" fill="hold" nodeType="afterGroup">
                            <p:stCondLst>
                              <p:cond delay="6500"/>
                            </p:stCondLst>
                            <p:childTnLst>
                              <p:par>
                                <p:cTn id="86" presetID="15" presetClass="entr" presetSubtype="0" fill="hold" nodeType="afterEffect">
                                  <p:stCondLst>
                                    <p:cond delay="0"/>
                                  </p:stCondLst>
                                  <p:childTnLst>
                                    <p:set>
                                      <p:cBhvr>
                                        <p:cTn id="87" dur="1" fill="hold">
                                          <p:stCondLst>
                                            <p:cond delay="0"/>
                                          </p:stCondLst>
                                        </p:cTn>
                                        <p:tgtEl>
                                          <p:spTgt spid="76819"/>
                                        </p:tgtEl>
                                        <p:attrNameLst>
                                          <p:attrName>style.visibility</p:attrName>
                                        </p:attrNameLst>
                                      </p:cBhvr>
                                      <p:to>
                                        <p:strVal val="visible"/>
                                      </p:to>
                                    </p:set>
                                    <p:anim calcmode="lin" valueType="num">
                                      <p:cBhvr>
                                        <p:cTn id="88" dur="1000" fill="hold"/>
                                        <p:tgtEl>
                                          <p:spTgt spid="76819"/>
                                        </p:tgtEl>
                                        <p:attrNameLst>
                                          <p:attrName>ppt_w</p:attrName>
                                        </p:attrNameLst>
                                      </p:cBhvr>
                                      <p:tavLst>
                                        <p:tav tm="0">
                                          <p:val>
                                            <p:fltVal val="0"/>
                                          </p:val>
                                        </p:tav>
                                        <p:tav tm="100000">
                                          <p:val>
                                            <p:strVal val="#ppt_w"/>
                                          </p:val>
                                        </p:tav>
                                      </p:tavLst>
                                    </p:anim>
                                    <p:anim calcmode="lin" valueType="num">
                                      <p:cBhvr>
                                        <p:cTn id="89" dur="1000" fill="hold"/>
                                        <p:tgtEl>
                                          <p:spTgt spid="76819"/>
                                        </p:tgtEl>
                                        <p:attrNameLst>
                                          <p:attrName>ppt_h</p:attrName>
                                        </p:attrNameLst>
                                      </p:cBhvr>
                                      <p:tavLst>
                                        <p:tav tm="0">
                                          <p:val>
                                            <p:fltVal val="0"/>
                                          </p:val>
                                        </p:tav>
                                        <p:tav tm="100000">
                                          <p:val>
                                            <p:strVal val="#ppt_h"/>
                                          </p:val>
                                        </p:tav>
                                      </p:tavLst>
                                    </p:anim>
                                    <p:anim calcmode="lin" valueType="num">
                                      <p:cBhvr>
                                        <p:cTn id="90" dur="1000" fill="hold"/>
                                        <p:tgtEl>
                                          <p:spTgt spid="76819"/>
                                        </p:tgtEl>
                                        <p:attrNameLst>
                                          <p:attrName>ppt_x</p:attrName>
                                        </p:attrNameLst>
                                      </p:cBhvr>
                                      <p:tavLst>
                                        <p:tav tm="0" fmla="#ppt_x+(cos(-2*pi*(1-$))*-#ppt_x-sin(-2*pi*(1-$))*(1-#ppt_y))*(1-$)">
                                          <p:val>
                                            <p:fltVal val="0"/>
                                          </p:val>
                                        </p:tav>
                                        <p:tav tm="100000">
                                          <p:val>
                                            <p:fltVal val="1"/>
                                          </p:val>
                                        </p:tav>
                                      </p:tavLst>
                                    </p:anim>
                                    <p:anim calcmode="lin" valueType="num">
                                      <p:cBhvr>
                                        <p:cTn id="91" dur="1000" fill="hold"/>
                                        <p:tgtEl>
                                          <p:spTgt spid="76819"/>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803" grpId="1" uiExpand="1"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a:effectLst>
            <a:outerShdw blurRad="63500" dist="38099" dir="2700000" algn="ctr" rotWithShape="0">
              <a:schemeClr val="bg2">
                <a:alpha val="74998"/>
              </a:schemeClr>
            </a:outerShdw>
          </a:effectLst>
        </p:spPr>
        <p:txBody>
          <a:bodyPr/>
          <a:lstStyle/>
          <a:p>
            <a:r>
              <a:rPr lang="en-US" altLang="zh-TW" sz="4000">
                <a:ea typeface="新細明體" charset="0"/>
                <a:cs typeface="新細明體" charset="0"/>
              </a:rPr>
              <a:t>Excavation Sites</a:t>
            </a:r>
            <a:br>
              <a:rPr lang="en-US" altLang="zh-TW" sz="4000">
                <a:ea typeface="新細明體" charset="0"/>
                <a:cs typeface="新細明體" charset="0"/>
              </a:rPr>
            </a:br>
            <a:r>
              <a:rPr lang="zh-TW" altLang="en-US" sz="4000">
                <a:ea typeface="新細明體" charset="0"/>
                <a:cs typeface="新細明體" charset="0"/>
              </a:rPr>
              <a:t>挖掘地點</a:t>
            </a:r>
            <a:br>
              <a:rPr lang="zh-TW" altLang="en-US" sz="4000">
                <a:ea typeface="新細明體" charset="0"/>
                <a:cs typeface="新細明體" charset="0"/>
              </a:rPr>
            </a:br>
            <a:endParaRPr lang="zh-TW" altLang="en-US" sz="4000">
              <a:ea typeface="新細明體" charset="0"/>
              <a:cs typeface="新細明體" charset="0"/>
            </a:endParaRPr>
          </a:p>
        </p:txBody>
      </p:sp>
      <p:pic>
        <p:nvPicPr>
          <p:cNvPr id="78859" name="Picture 11" descr="0,4918,22763,00">
            <a:hlinkClick r:id="rId3"/>
          </p:cNvPr>
          <p:cNvPicPr>
            <a:picLocks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a:xfrm>
            <a:off x="4572000" y="609600"/>
            <a:ext cx="3460750" cy="2295525"/>
          </a:xfrm>
          <a:ln/>
          <a:effectLst>
            <a:outerShdw blurRad="63500" dist="38099"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8863" name="Group 15"/>
          <p:cNvGrpSpPr>
            <a:grpSpLocks/>
          </p:cNvGrpSpPr>
          <p:nvPr/>
        </p:nvGrpSpPr>
        <p:grpSpPr bwMode="auto">
          <a:xfrm>
            <a:off x="990600" y="4038600"/>
            <a:ext cx="5562600" cy="2921000"/>
            <a:chOff x="624" y="2544"/>
            <a:chExt cx="3504" cy="1840"/>
          </a:xfrm>
        </p:grpSpPr>
        <p:pic>
          <p:nvPicPr>
            <p:cNvPr id="78861" name="Picture 13" descr="Siloam Inscriptio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4" y="2544"/>
              <a:ext cx="3491" cy="1325"/>
            </a:xfrm>
            <a:prstGeom prst="rect">
              <a:avLst/>
            </a:prstGeom>
            <a:noFill/>
            <a:effectLst>
              <a:outerShdw blurRad="63500" dist="38099"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Lst>
          </p:spPr>
        </p:pic>
        <p:sp>
          <p:nvSpPr>
            <p:cNvPr id="78862" name="Text Box 14"/>
            <p:cNvSpPr txBox="1">
              <a:spLocks noChangeArrowheads="1"/>
            </p:cNvSpPr>
            <p:nvPr/>
          </p:nvSpPr>
          <p:spPr bwMode="auto">
            <a:xfrm>
              <a:off x="2590" y="3866"/>
              <a:ext cx="1538" cy="518"/>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altLang="zh-TW">
                  <a:ea typeface="新細明體" charset="0"/>
                  <a:cs typeface="新細明體" charset="0"/>
                </a:rPr>
                <a:t>Siloam Inscription</a:t>
              </a:r>
            </a:p>
            <a:p>
              <a:r>
                <a:rPr lang="zh-TW" altLang="en-US">
                  <a:ea typeface="新細明體" charset="0"/>
                  <a:cs typeface="新細明體" charset="0"/>
                </a:rPr>
                <a:t>西羅亞碑文</a:t>
              </a:r>
            </a:p>
          </p:txBody>
        </p:sp>
      </p:grpSp>
    </p:spTree>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6" name="Picture 2"/>
          <p:cNvPicPr>
            <a:picLocks noChangeAspect="1" noChangeArrowheads="1"/>
          </p:cNvPicPr>
          <p:nvPr/>
        </p:nvPicPr>
        <p:blipFill>
          <a:blip r:embed="rId3">
            <a:lum bright="12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13667" name="Rectangle 3"/>
          <p:cNvSpPr>
            <a:spLocks noChangeArrowheads="1"/>
          </p:cNvSpPr>
          <p:nvPr/>
        </p:nvSpPr>
        <p:spPr bwMode="auto">
          <a:xfrm>
            <a:off x="1054100" y="457200"/>
            <a:ext cx="6945313" cy="9845675"/>
          </a:xfrm>
          <a:prstGeom prst="rect">
            <a:avLst/>
          </a:prstGeom>
          <a:noFill/>
          <a:ln>
            <a:noFill/>
          </a:ln>
          <a:effectLst>
            <a:outerShdw blurRad="63500" dist="53882"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lgn="ctr" eaLnBrk="0" hangingPunct="0"/>
            <a:r>
              <a:rPr lang="en-US" altLang="zh-TW" sz="4000">
                <a:ea typeface="新細明體" charset="0"/>
                <a:cs typeface="新細明體" charset="0"/>
              </a:rPr>
              <a:t>My Jesus, my Savior,</a:t>
            </a:r>
          </a:p>
          <a:p>
            <a:pPr algn="ctr" eaLnBrk="0" hangingPunct="0"/>
            <a:r>
              <a:rPr lang="zh-TW" altLang="en-US" sz="4000">
                <a:ea typeface="新細明體" charset="0"/>
                <a:cs typeface="新細明體" charset="0"/>
              </a:rPr>
              <a:t>我耶穌，我救主</a:t>
            </a:r>
            <a:r>
              <a:rPr lang="en-US" altLang="zh-TW" sz="4000">
                <a:ea typeface="新細明體" charset="0"/>
                <a:cs typeface="新細明體" charset="0"/>
              </a:rPr>
              <a:t>.</a:t>
            </a:r>
          </a:p>
          <a:p>
            <a:pPr algn="ctr" eaLnBrk="0" hangingPunct="0"/>
            <a:r>
              <a:rPr lang="en-US" altLang="zh-TW" sz="4000">
                <a:ea typeface="新細明體" charset="0"/>
                <a:cs typeface="新細明體" charset="0"/>
              </a:rPr>
              <a:t>Lord there is none like You;</a:t>
            </a:r>
          </a:p>
          <a:p>
            <a:pPr algn="ctr" eaLnBrk="0" hangingPunct="0"/>
            <a:r>
              <a:rPr lang="zh-TW" altLang="en-US" sz="4000">
                <a:ea typeface="新細明體" charset="0"/>
                <a:cs typeface="新細明體" charset="0"/>
              </a:rPr>
              <a:t>無一人能像你</a:t>
            </a:r>
            <a:r>
              <a:rPr lang="en-US" altLang="zh-TW" sz="4000">
                <a:ea typeface="新細明體" charset="0"/>
                <a:cs typeface="新細明體" charset="0"/>
              </a:rPr>
              <a:t>;</a:t>
            </a:r>
          </a:p>
          <a:p>
            <a:pPr algn="ctr" eaLnBrk="0" hangingPunct="0"/>
            <a:r>
              <a:rPr lang="en-US" altLang="zh-TW" sz="4000">
                <a:ea typeface="新細明體" charset="0"/>
                <a:cs typeface="新細明體" charset="0"/>
              </a:rPr>
              <a:t>All of my days I want to praise</a:t>
            </a:r>
          </a:p>
          <a:p>
            <a:pPr algn="ctr" eaLnBrk="0" hangingPunct="0"/>
            <a:r>
              <a:rPr lang="zh-TW" altLang="en-US" sz="4000">
                <a:ea typeface="新細明體" charset="0"/>
                <a:cs typeface="新細明體" charset="0"/>
              </a:rPr>
              <a:t>我願一生全心讚美</a:t>
            </a:r>
          </a:p>
          <a:p>
            <a:pPr algn="ctr" eaLnBrk="0" hangingPunct="0"/>
            <a:r>
              <a:rPr lang="en-US" altLang="zh-TW" sz="4000">
                <a:ea typeface="新細明體" charset="0"/>
                <a:cs typeface="新細明體" charset="0"/>
              </a:rPr>
              <a:t>the wonders of Your mighty love</a:t>
            </a:r>
          </a:p>
          <a:p>
            <a:pPr algn="ctr" eaLnBrk="0" hangingPunct="0"/>
            <a:r>
              <a:rPr lang="zh-TW" altLang="en-US" sz="4000">
                <a:ea typeface="新細明體" charset="0"/>
                <a:cs typeface="新細明體" charset="0"/>
              </a:rPr>
              <a:t>你奇妙全能的大愛</a:t>
            </a:r>
          </a:p>
          <a:p>
            <a:pPr algn="ctr" eaLnBrk="0" hangingPunct="0"/>
            <a:r>
              <a:rPr lang="en-US" altLang="zh-TW" sz="4000">
                <a:ea typeface="新細明體" charset="0"/>
                <a:cs typeface="新細明體" charset="0"/>
              </a:rPr>
              <a:t>My comfort, my shelter,</a:t>
            </a:r>
          </a:p>
          <a:p>
            <a:pPr algn="ctr" eaLnBrk="0" hangingPunct="0"/>
            <a:r>
              <a:rPr lang="zh-TW" altLang="en-US" sz="4000">
                <a:ea typeface="新細明體" charset="0"/>
                <a:cs typeface="新細明體" charset="0"/>
              </a:rPr>
              <a:t>我的安慰，我的避難所，</a:t>
            </a:r>
          </a:p>
          <a:p>
            <a:pPr algn="ctr" eaLnBrk="0" hangingPunct="0"/>
            <a:r>
              <a:rPr lang="en-US" altLang="zh-TW" sz="4000">
                <a:ea typeface="新細明體" charset="0"/>
                <a:cs typeface="新細明體" charset="0"/>
              </a:rPr>
              <a:t>Tower of refuge and strength;</a:t>
            </a:r>
          </a:p>
          <a:p>
            <a:pPr algn="ctr" eaLnBrk="0" hangingPunct="0"/>
            <a:r>
              <a:rPr lang="zh-TW" altLang="en-US" sz="4000">
                <a:ea typeface="新細明體" charset="0"/>
                <a:cs typeface="新細明體" charset="0"/>
              </a:rPr>
              <a:t>我避難所和力量</a:t>
            </a:r>
            <a:r>
              <a:rPr lang="en-US" altLang="zh-TW" sz="4000">
                <a:ea typeface="新細明體" charset="0"/>
                <a:cs typeface="新細明體" charset="0"/>
              </a:rPr>
              <a:t>;</a:t>
            </a:r>
          </a:p>
          <a:p>
            <a:pPr algn="ctr" eaLnBrk="0" hangingPunct="0"/>
            <a:r>
              <a:rPr lang="en-US" altLang="zh-TW" sz="4000">
                <a:ea typeface="新細明體" charset="0"/>
                <a:cs typeface="新細明體" charset="0"/>
              </a:rPr>
              <a:t>Let every breath, all that I am,</a:t>
            </a:r>
          </a:p>
          <a:p>
            <a:pPr algn="ctr" eaLnBrk="0" hangingPunct="0"/>
            <a:r>
              <a:rPr lang="zh-TW" altLang="en-US" sz="4000">
                <a:ea typeface="新細明體" charset="0"/>
                <a:cs typeface="新細明體" charset="0"/>
              </a:rPr>
              <a:t>我的一切，每個氣息，</a:t>
            </a:r>
          </a:p>
          <a:p>
            <a:pPr algn="ctr" eaLnBrk="0" hangingPunct="0"/>
            <a:r>
              <a:rPr lang="en-US" altLang="zh-TW" sz="4000">
                <a:ea typeface="新細明體" charset="0"/>
                <a:cs typeface="新細明體" charset="0"/>
              </a:rPr>
              <a:t>never cease to worship You.</a:t>
            </a:r>
          </a:p>
          <a:p>
            <a:pPr algn="ctr" eaLnBrk="0" hangingPunct="0"/>
            <a:r>
              <a:rPr lang="zh-TW" altLang="en-US" sz="4000">
                <a:ea typeface="新細明體" charset="0"/>
                <a:cs typeface="新細明體" charset="0"/>
              </a:rPr>
              <a:t>永遠不住的敬拜你。</a:t>
            </a:r>
          </a:p>
        </p:txBody>
      </p:sp>
    </p:spTree>
  </p:cSld>
  <p:clrMapOvr>
    <a:masterClrMapping/>
  </p:clrMapOvr>
  <p:transition xmlns:p14="http://schemas.microsoft.com/office/powerpoint/2010/main" spd="med">
    <p:split orient="vert" dir="in"/>
  </p:transition>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3741" name="Object 13"/>
          <p:cNvGraphicFramePr>
            <a:graphicFrameLocks noChangeAspect="1"/>
          </p:cNvGraphicFramePr>
          <p:nvPr/>
        </p:nvGraphicFramePr>
        <p:xfrm>
          <a:off x="457200" y="3332163"/>
          <a:ext cx="8610600" cy="2763837"/>
        </p:xfrm>
        <a:graphic>
          <a:graphicData uri="http://schemas.openxmlformats.org/presentationml/2006/ole">
            <mc:AlternateContent xmlns:mc="http://schemas.openxmlformats.org/markup-compatibility/2006">
              <mc:Choice xmlns:v="urn:schemas-microsoft-com:vml" Requires="v">
                <p:oleObj spid="_x0000_s73742" name="Document" r:id="rId4" imgW="5690616" imgH="1825752" progId="Word.Document.8">
                  <p:embed/>
                </p:oleObj>
              </mc:Choice>
              <mc:Fallback>
                <p:oleObj name="Document" r:id="rId4" imgW="5690616" imgH="1825752" progId="Word.Document.8">
                  <p:embed/>
                  <p:pic>
                    <p:nvPicPr>
                      <p:cNvPr id="0" name="Object 1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3332163"/>
                        <a:ext cx="8610600" cy="2763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73730" name="Rectangle 2"/>
          <p:cNvSpPr>
            <a:spLocks noGrp="1" noChangeArrowheads="1"/>
          </p:cNvSpPr>
          <p:nvPr>
            <p:ph type="title"/>
          </p:nvPr>
        </p:nvSpPr>
        <p:spPr>
          <a:effectLst>
            <a:outerShdw blurRad="63500" dist="38099" dir="2700000" algn="ctr" rotWithShape="0">
              <a:schemeClr val="bg2">
                <a:alpha val="74998"/>
              </a:schemeClr>
            </a:outerShdw>
          </a:effectLst>
        </p:spPr>
        <p:txBody>
          <a:bodyPr/>
          <a:lstStyle/>
          <a:p>
            <a:r>
              <a:rPr lang="en-US" altLang="zh-TW" sz="4000">
                <a:ea typeface="新細明體" charset="0"/>
                <a:cs typeface="新細明體" charset="0"/>
              </a:rPr>
              <a:t>Methods</a:t>
            </a:r>
            <a:br>
              <a:rPr lang="en-US" altLang="zh-TW" sz="4000">
                <a:ea typeface="新細明體" charset="0"/>
                <a:cs typeface="新細明體" charset="0"/>
              </a:rPr>
            </a:br>
            <a:r>
              <a:rPr lang="zh-TW" altLang="en-US" sz="4000">
                <a:ea typeface="新細明體" charset="0"/>
                <a:cs typeface="新細明體" charset="0"/>
              </a:rPr>
              <a:t>方法</a:t>
            </a:r>
          </a:p>
        </p:txBody>
      </p:sp>
      <p:sp>
        <p:nvSpPr>
          <p:cNvPr id="73731" name="Rectangle 3"/>
          <p:cNvSpPr>
            <a:spLocks noGrp="1" noChangeArrowheads="1"/>
          </p:cNvSpPr>
          <p:nvPr>
            <p:ph type="body" sz="half" idx="1"/>
          </p:nvPr>
        </p:nvSpPr>
        <p:spPr>
          <a:xfrm>
            <a:off x="457200" y="1981200"/>
            <a:ext cx="4724400" cy="1371600"/>
          </a:xfrm>
          <a:effectLst>
            <a:outerShdw blurRad="63500" dist="38099" dir="2700000" algn="ctr" rotWithShape="0">
              <a:schemeClr val="bg2">
                <a:alpha val="74998"/>
              </a:schemeClr>
            </a:outerShdw>
          </a:effectLst>
        </p:spPr>
        <p:txBody>
          <a:bodyPr/>
          <a:lstStyle/>
          <a:p>
            <a:pPr>
              <a:lnSpc>
                <a:spcPct val="90000"/>
              </a:lnSpc>
            </a:pPr>
            <a:r>
              <a:rPr lang="en-US" altLang="zh-TW" sz="2000">
                <a:ea typeface="新細明體" charset="0"/>
                <a:cs typeface="新細明體" charset="0"/>
              </a:rPr>
              <a:t>Sounding (vertical)</a:t>
            </a:r>
          </a:p>
          <a:p>
            <a:pPr>
              <a:lnSpc>
                <a:spcPct val="90000"/>
              </a:lnSpc>
              <a:buFont typeface="Wingdings" charset="0"/>
              <a:buNone/>
            </a:pPr>
            <a:r>
              <a:rPr lang="en-US" altLang="zh-TW" sz="2000">
                <a:ea typeface="新細明體" charset="0"/>
                <a:cs typeface="新細明體" charset="0"/>
              </a:rPr>
              <a:t>     </a:t>
            </a:r>
            <a:r>
              <a:rPr lang="zh-TW" altLang="en-US" sz="2000">
                <a:ea typeface="新細明體" charset="0"/>
                <a:cs typeface="新細明體" charset="0"/>
              </a:rPr>
              <a:t>探測</a:t>
            </a:r>
            <a:r>
              <a:rPr lang="en-US" altLang="zh-TW" sz="2000">
                <a:ea typeface="新細明體" charset="0"/>
                <a:cs typeface="新細明體" charset="0"/>
              </a:rPr>
              <a:t>(</a:t>
            </a:r>
            <a:r>
              <a:rPr lang="zh-TW" altLang="en-US" sz="2000">
                <a:ea typeface="新細明體" charset="0"/>
                <a:cs typeface="新細明體" charset="0"/>
              </a:rPr>
              <a:t>縱向</a:t>
            </a:r>
            <a:r>
              <a:rPr lang="en-US" altLang="zh-TW" sz="2000">
                <a:ea typeface="新細明體" charset="0"/>
                <a:cs typeface="新細明體" charset="0"/>
              </a:rPr>
              <a:t>)</a:t>
            </a:r>
          </a:p>
          <a:p>
            <a:pPr>
              <a:lnSpc>
                <a:spcPct val="90000"/>
              </a:lnSpc>
            </a:pPr>
            <a:r>
              <a:rPr lang="en-US" altLang="zh-TW" sz="2000">
                <a:ea typeface="新細明體" charset="0"/>
                <a:cs typeface="新細明體" charset="0"/>
              </a:rPr>
              <a:t>Stepped trench (portion of tell)</a:t>
            </a:r>
          </a:p>
          <a:p>
            <a:pPr>
              <a:lnSpc>
                <a:spcPct val="90000"/>
              </a:lnSpc>
              <a:buFont typeface="Wingdings" charset="0"/>
              <a:buNone/>
            </a:pPr>
            <a:r>
              <a:rPr lang="en-US" altLang="zh-TW" sz="2000">
                <a:ea typeface="新細明體" charset="0"/>
                <a:cs typeface="新細明體" charset="0"/>
              </a:rPr>
              <a:t>      </a:t>
            </a:r>
            <a:r>
              <a:rPr lang="zh-TW" altLang="en-US" sz="2000">
                <a:ea typeface="新細明體" charset="0"/>
                <a:cs typeface="新細明體" charset="0"/>
              </a:rPr>
              <a:t>階梯式溝渠</a:t>
            </a:r>
            <a:r>
              <a:rPr lang="en-US" altLang="zh-TW" sz="2000">
                <a:ea typeface="新細明體" charset="0"/>
                <a:cs typeface="新細明體" charset="0"/>
              </a:rPr>
              <a:t>(</a:t>
            </a:r>
            <a:r>
              <a:rPr lang="zh-TW" altLang="en-US" sz="2000">
                <a:ea typeface="新細明體" charset="0"/>
                <a:cs typeface="新細明體" charset="0"/>
              </a:rPr>
              <a:t>部分的顯示</a:t>
            </a:r>
            <a:r>
              <a:rPr lang="en-US" altLang="zh-TW" sz="2000">
                <a:ea typeface="新細明體" charset="0"/>
                <a:cs typeface="新細明體" charset="0"/>
              </a:rPr>
              <a:t>)</a:t>
            </a:r>
          </a:p>
        </p:txBody>
      </p:sp>
      <p:sp>
        <p:nvSpPr>
          <p:cNvPr id="73734" name="Rectangle 6"/>
          <p:cNvSpPr>
            <a:spLocks noGrp="1" noChangeArrowheads="1"/>
          </p:cNvSpPr>
          <p:nvPr>
            <p:ph type="body" sz="half" idx="2"/>
          </p:nvPr>
        </p:nvSpPr>
        <p:spPr>
          <a:xfrm>
            <a:off x="4953000" y="1981200"/>
            <a:ext cx="4191000" cy="1295400"/>
          </a:xfrm>
          <a:effectLst>
            <a:outerShdw blurRad="63500" dist="38099" dir="2700000" algn="ctr" rotWithShape="0">
              <a:schemeClr val="bg2">
                <a:alpha val="74998"/>
              </a:schemeClr>
            </a:outerShdw>
          </a:effectLst>
        </p:spPr>
        <p:txBody>
          <a:bodyPr/>
          <a:lstStyle/>
          <a:p>
            <a:pPr>
              <a:lnSpc>
                <a:spcPct val="90000"/>
              </a:lnSpc>
            </a:pPr>
            <a:r>
              <a:rPr lang="en-US" altLang="zh-TW">
                <a:ea typeface="新細明體" charset="0"/>
                <a:cs typeface="新細明體" charset="0"/>
              </a:rPr>
              <a:t>Stratification (entire side)</a:t>
            </a:r>
          </a:p>
          <a:p>
            <a:pPr>
              <a:lnSpc>
                <a:spcPct val="90000"/>
              </a:lnSpc>
              <a:buFont typeface="Wingdings" charset="0"/>
              <a:buNone/>
            </a:pPr>
            <a:r>
              <a:rPr lang="en-US" altLang="zh-TW">
                <a:ea typeface="新細明體" charset="0"/>
                <a:cs typeface="新細明體" charset="0"/>
              </a:rPr>
              <a:t>     </a:t>
            </a:r>
            <a:r>
              <a:rPr lang="zh-TW" altLang="en-US">
                <a:ea typeface="新細明體" charset="0"/>
                <a:cs typeface="新細明體" charset="0"/>
              </a:rPr>
              <a:t>分層</a:t>
            </a:r>
            <a:r>
              <a:rPr lang="en-US" altLang="zh-TW">
                <a:ea typeface="新細明體" charset="0"/>
                <a:cs typeface="新細明體" charset="0"/>
              </a:rPr>
              <a:t>(</a:t>
            </a:r>
            <a:r>
              <a:rPr lang="zh-TW" altLang="en-US">
                <a:ea typeface="新細明體" charset="0"/>
                <a:cs typeface="新細明體" charset="0"/>
              </a:rPr>
              <a:t>整個的左邊</a:t>
            </a:r>
            <a:r>
              <a:rPr lang="en-US" altLang="zh-TW">
                <a:ea typeface="新細明體" charset="0"/>
                <a:cs typeface="新細明體" charset="0"/>
              </a:rPr>
              <a:t>)</a:t>
            </a:r>
          </a:p>
          <a:p>
            <a:pPr>
              <a:lnSpc>
                <a:spcPct val="90000"/>
              </a:lnSpc>
            </a:pPr>
            <a:r>
              <a:rPr lang="en-US" altLang="zh-TW">
                <a:ea typeface="新細明體" charset="0"/>
                <a:cs typeface="新細明體" charset="0"/>
              </a:rPr>
              <a:t>Carbon-14 testing</a:t>
            </a:r>
          </a:p>
          <a:p>
            <a:pPr>
              <a:lnSpc>
                <a:spcPct val="90000"/>
              </a:lnSpc>
              <a:buFont typeface="Wingdings" charset="0"/>
              <a:buNone/>
            </a:pPr>
            <a:r>
              <a:rPr lang="en-US" altLang="zh-TW">
                <a:ea typeface="新細明體" charset="0"/>
                <a:cs typeface="新細明體" charset="0"/>
              </a:rPr>
              <a:t>    </a:t>
            </a:r>
            <a:r>
              <a:rPr lang="zh-TW" altLang="en-US">
                <a:ea typeface="新細明體" charset="0"/>
                <a:cs typeface="新細明體" charset="0"/>
              </a:rPr>
              <a:t>用碳</a:t>
            </a:r>
            <a:r>
              <a:rPr lang="en-US" altLang="zh-TW">
                <a:ea typeface="新細明體" charset="0"/>
                <a:cs typeface="新細明體" charset="0"/>
              </a:rPr>
              <a:t>-14</a:t>
            </a:r>
            <a:r>
              <a:rPr lang="zh-TW" altLang="en-US">
                <a:ea typeface="新細明體" charset="0"/>
                <a:cs typeface="新細明體" charset="0"/>
              </a:rPr>
              <a:t>測試</a:t>
            </a:r>
          </a:p>
          <a:p>
            <a:pPr>
              <a:lnSpc>
                <a:spcPct val="90000"/>
              </a:lnSpc>
            </a:pPr>
            <a:endParaRPr lang="zh-TW" altLang="en-US">
              <a:ea typeface="新細明體" charset="0"/>
              <a:cs typeface="新細明體" charset="0"/>
            </a:endParaRPr>
          </a:p>
        </p:txBody>
      </p:sp>
      <p:sp>
        <p:nvSpPr>
          <p:cNvPr id="73732" name="Rectangle 4"/>
          <p:cNvSpPr>
            <a:spLocks noChangeArrowheads="1"/>
          </p:cNvSpPr>
          <p:nvPr/>
        </p:nvSpPr>
        <p:spPr bwMode="auto">
          <a:xfrm>
            <a:off x="533400" y="6019800"/>
            <a:ext cx="8153400" cy="838200"/>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algn="ctr">
              <a:spcBef>
                <a:spcPct val="20000"/>
              </a:spcBef>
              <a:buClr>
                <a:schemeClr val="accent2"/>
              </a:buClr>
              <a:buSzPct val="80000"/>
              <a:buFont typeface="Wingdings" charset="0"/>
              <a:buNone/>
            </a:pPr>
            <a:r>
              <a:rPr lang="en-US" altLang="zh-CN" sz="2000" b="1" i="1">
                <a:latin typeface="Arial Narrow" charset="0"/>
                <a:ea typeface="SimSun" charset="0"/>
                <a:cs typeface="SimSun" charset="0"/>
              </a:rPr>
              <a:t>Schematic drawing of an ancient Palestinian tell showing methods of excavation </a:t>
            </a:r>
            <a:endParaRPr lang="en-US" altLang="zh-TW" sz="2000" b="1" i="1">
              <a:latin typeface="Arial Narrow" charset="0"/>
              <a:ea typeface="SimSun" charset="0"/>
              <a:cs typeface="SimSun" charset="0"/>
            </a:endParaRPr>
          </a:p>
          <a:p>
            <a:pPr algn="ctr">
              <a:spcBef>
                <a:spcPct val="20000"/>
              </a:spcBef>
              <a:buClr>
                <a:schemeClr val="accent2"/>
              </a:buClr>
              <a:buSzPct val="80000"/>
              <a:buFont typeface="Wingdings" charset="0"/>
              <a:buNone/>
            </a:pPr>
            <a:r>
              <a:rPr lang="zh-TW" altLang="en-US" sz="2000">
                <a:latin typeface="Arial Narrow" charset="0"/>
                <a:ea typeface="SimSun" charset="0"/>
                <a:cs typeface="SimSun" charset="0"/>
              </a:rPr>
              <a:t>古代巴勒斯坦的遺丘，圖樣的描繪顯示挖掘的方法和</a:t>
            </a:r>
            <a:endParaRPr lang="en-US" altLang="zh-TW" sz="2000">
              <a:latin typeface="Arial Narrow" charset="0"/>
              <a:ea typeface="SimSun" charset="0"/>
              <a:cs typeface="SimSun" charset="0"/>
            </a:endParaRPr>
          </a:p>
          <a:p>
            <a:pPr algn="ctr">
              <a:spcBef>
                <a:spcPct val="20000"/>
              </a:spcBef>
              <a:buClr>
                <a:schemeClr val="accent2"/>
              </a:buClr>
              <a:buSzPct val="80000"/>
              <a:buFont typeface="Wingdings" charset="0"/>
              <a:buNone/>
            </a:pPr>
            <a:r>
              <a:rPr lang="en-US" altLang="zh-CN" sz="2000" b="1" i="1">
                <a:latin typeface="Arial Narrow" charset="0"/>
                <a:ea typeface="SimSun" charset="0"/>
                <a:cs typeface="SimSun" charset="0"/>
              </a:rPr>
              <a:t>and levels (strata) of occupation</a:t>
            </a:r>
            <a:endParaRPr lang="en-US" altLang="zh-TW" sz="2000" b="1" i="1">
              <a:latin typeface="Arial Narrow" charset="0"/>
              <a:ea typeface="SimSun" charset="0"/>
              <a:cs typeface="SimSun" charset="0"/>
            </a:endParaRPr>
          </a:p>
          <a:p>
            <a:pPr algn="ctr">
              <a:spcBef>
                <a:spcPct val="20000"/>
              </a:spcBef>
              <a:buClr>
                <a:schemeClr val="accent2"/>
              </a:buClr>
              <a:buSzPct val="80000"/>
              <a:buFont typeface="Wingdings" charset="0"/>
              <a:buNone/>
            </a:pPr>
            <a:r>
              <a:rPr lang="zh-TW" altLang="en-US" sz="2000">
                <a:latin typeface="Arial Narrow" charset="0"/>
                <a:ea typeface="SimSun" charset="0"/>
                <a:cs typeface="SimSun" charset="0"/>
              </a:rPr>
              <a:t>每一層的岩層的工作</a:t>
            </a:r>
          </a:p>
          <a:p>
            <a:pPr algn="ctr">
              <a:spcBef>
                <a:spcPct val="20000"/>
              </a:spcBef>
              <a:buClr>
                <a:schemeClr val="accent2"/>
              </a:buClr>
              <a:buSzPct val="80000"/>
              <a:buFont typeface="Wingdings" charset="0"/>
              <a:buNone/>
            </a:pPr>
            <a:endParaRPr lang="en-US" altLang="zh-TW" sz="2000">
              <a:latin typeface="Arial Narrow" charset="0"/>
              <a:ea typeface="SimSun" charset="0"/>
              <a:cs typeface="SimSun" charset="0"/>
            </a:endParaRPr>
          </a:p>
        </p:txBody>
      </p:sp>
      <p:sp>
        <p:nvSpPr>
          <p:cNvPr id="73735" name="Oval 7"/>
          <p:cNvSpPr>
            <a:spLocks noChangeArrowheads="1"/>
          </p:cNvSpPr>
          <p:nvPr/>
        </p:nvSpPr>
        <p:spPr bwMode="auto">
          <a:xfrm>
            <a:off x="2209800" y="4572000"/>
            <a:ext cx="533400" cy="1676400"/>
          </a:xfrm>
          <a:prstGeom prst="ellipse">
            <a:avLst/>
          </a:prstGeom>
          <a:noFill/>
          <a:ln w="38100">
            <a:solidFill>
              <a:srgbClr val="E62B12"/>
            </a:solidFill>
            <a:round/>
            <a:headEnd/>
            <a:tailEnd/>
          </a:ln>
          <a:effectLst>
            <a:outerShdw blurRad="63500" dist="38099"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73738" name="Oval 10"/>
          <p:cNvSpPr>
            <a:spLocks noChangeArrowheads="1"/>
          </p:cNvSpPr>
          <p:nvPr/>
        </p:nvSpPr>
        <p:spPr bwMode="auto">
          <a:xfrm rot="1478665">
            <a:off x="3505200" y="3735388"/>
            <a:ext cx="844550" cy="2228850"/>
          </a:xfrm>
          <a:prstGeom prst="ellipse">
            <a:avLst/>
          </a:prstGeom>
          <a:noFill/>
          <a:ln w="38100">
            <a:solidFill>
              <a:srgbClr val="E62B12"/>
            </a:solidFill>
            <a:round/>
            <a:headEnd/>
            <a:tailEnd/>
          </a:ln>
          <a:effectLst>
            <a:outerShdw blurRad="63500" dist="38099"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73739" name="Oval 11"/>
          <p:cNvSpPr>
            <a:spLocks noChangeArrowheads="1"/>
          </p:cNvSpPr>
          <p:nvPr/>
        </p:nvSpPr>
        <p:spPr bwMode="auto">
          <a:xfrm rot="-4040190">
            <a:off x="6286500" y="3390900"/>
            <a:ext cx="533400" cy="1676400"/>
          </a:xfrm>
          <a:prstGeom prst="ellipse">
            <a:avLst/>
          </a:prstGeom>
          <a:noFill/>
          <a:ln w="38100">
            <a:solidFill>
              <a:srgbClr val="E62B12"/>
            </a:solidFill>
            <a:round/>
            <a:headEnd/>
            <a:tailEnd/>
          </a:ln>
          <a:effectLst>
            <a:outerShdw blurRad="63500" dist="38099"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73740" name="Text Box 12"/>
          <p:cNvSpPr txBox="1">
            <a:spLocks noChangeArrowheads="1"/>
          </p:cNvSpPr>
          <p:nvPr/>
        </p:nvSpPr>
        <p:spPr bwMode="auto">
          <a:xfrm>
            <a:off x="7848600" y="76200"/>
            <a:ext cx="1200150" cy="457200"/>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altLang="zh-TW" b="1">
                <a:ea typeface="新細明體" charset="0"/>
                <a:cs typeface="新細明體" charset="0"/>
              </a:rPr>
              <a:t>197-198</a:t>
            </a:r>
            <a:endParaRPr lang="en-US" altLang="zh-TW">
              <a:ea typeface="新細明體" charset="0"/>
              <a:cs typeface="新細明體"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3731">
                                            <p:txEl>
                                              <p:pRg st="0" end="0"/>
                                            </p:txEl>
                                          </p:spTgt>
                                        </p:tgtEl>
                                        <p:attrNameLst>
                                          <p:attrName>style.visibility</p:attrName>
                                        </p:attrNameLst>
                                      </p:cBhvr>
                                      <p:to>
                                        <p:strVal val="visible"/>
                                      </p:to>
                                    </p:set>
                                    <p:animEffect transition="in" filter="wipe(down)">
                                      <p:cBhvr>
                                        <p:cTn id="7" dur="500"/>
                                        <p:tgtEl>
                                          <p:spTgt spid="7373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3731">
                                            <p:txEl>
                                              <p:pRg st="1" end="1"/>
                                            </p:txEl>
                                          </p:spTgt>
                                        </p:tgtEl>
                                        <p:attrNameLst>
                                          <p:attrName>style.visibility</p:attrName>
                                        </p:attrNameLst>
                                      </p:cBhvr>
                                      <p:to>
                                        <p:strVal val="visible"/>
                                      </p:to>
                                    </p:set>
                                    <p:animEffect transition="in" filter="wipe(down)">
                                      <p:cBhvr>
                                        <p:cTn id="12" dur="500"/>
                                        <p:tgtEl>
                                          <p:spTgt spid="73731">
                                            <p:txEl>
                                              <p:pRg st="1" end="1"/>
                                            </p:txEl>
                                          </p:spTgt>
                                        </p:tgtEl>
                                      </p:cBhvr>
                                    </p:animEffect>
                                  </p:childTnLst>
                                </p:cTn>
                              </p:par>
                            </p:childTnLst>
                          </p:cTn>
                        </p:par>
                        <p:par>
                          <p:cTn id="13" fill="hold" nodeType="afterGroup">
                            <p:stCondLst>
                              <p:cond delay="500"/>
                            </p:stCondLst>
                            <p:childTnLst>
                              <p:par>
                                <p:cTn id="14" presetID="22" presetClass="entr" presetSubtype="1" fill="hold" grpId="0" nodeType="afterEffect">
                                  <p:stCondLst>
                                    <p:cond delay="0"/>
                                  </p:stCondLst>
                                  <p:childTnLst>
                                    <p:set>
                                      <p:cBhvr>
                                        <p:cTn id="15" dur="1" fill="hold">
                                          <p:stCondLst>
                                            <p:cond delay="0"/>
                                          </p:stCondLst>
                                        </p:cTn>
                                        <p:tgtEl>
                                          <p:spTgt spid="73735"/>
                                        </p:tgtEl>
                                        <p:attrNameLst>
                                          <p:attrName>style.visibility</p:attrName>
                                        </p:attrNameLst>
                                      </p:cBhvr>
                                      <p:to>
                                        <p:strVal val="visible"/>
                                      </p:to>
                                    </p:set>
                                    <p:animEffect transition="in" filter="wipe(up)">
                                      <p:cBhvr>
                                        <p:cTn id="16" dur="500"/>
                                        <p:tgtEl>
                                          <p:spTgt spid="73735"/>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73731">
                                            <p:txEl>
                                              <p:pRg st="2" end="2"/>
                                            </p:txEl>
                                          </p:spTgt>
                                        </p:tgtEl>
                                        <p:attrNameLst>
                                          <p:attrName>style.visibility</p:attrName>
                                        </p:attrNameLst>
                                      </p:cBhvr>
                                      <p:to>
                                        <p:strVal val="visible"/>
                                      </p:to>
                                    </p:set>
                                    <p:animEffect transition="in" filter="wipe(down)">
                                      <p:cBhvr>
                                        <p:cTn id="21" dur="500"/>
                                        <p:tgtEl>
                                          <p:spTgt spid="73731">
                                            <p:txEl>
                                              <p:pRg st="2" end="2"/>
                                            </p:txEl>
                                          </p:spTgt>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73731">
                                            <p:txEl>
                                              <p:pRg st="3" end="3"/>
                                            </p:txEl>
                                          </p:spTgt>
                                        </p:tgtEl>
                                        <p:attrNameLst>
                                          <p:attrName>style.visibility</p:attrName>
                                        </p:attrNameLst>
                                      </p:cBhvr>
                                      <p:to>
                                        <p:strVal val="visible"/>
                                      </p:to>
                                    </p:set>
                                    <p:animEffect transition="in" filter="wipe(down)">
                                      <p:cBhvr>
                                        <p:cTn id="26" dur="500"/>
                                        <p:tgtEl>
                                          <p:spTgt spid="73731">
                                            <p:txEl>
                                              <p:pRg st="3" end="3"/>
                                            </p:txEl>
                                          </p:spTgt>
                                        </p:tgtEl>
                                      </p:cBhvr>
                                    </p:animEffect>
                                  </p:childTnLst>
                                </p:cTn>
                              </p:par>
                            </p:childTnLst>
                          </p:cTn>
                        </p:par>
                        <p:par>
                          <p:cTn id="27" fill="hold" nodeType="afterGroup">
                            <p:stCondLst>
                              <p:cond delay="500"/>
                            </p:stCondLst>
                            <p:childTnLst>
                              <p:par>
                                <p:cTn id="28" presetID="15" presetClass="entr" presetSubtype="0" fill="hold" grpId="0" nodeType="afterEffect">
                                  <p:stCondLst>
                                    <p:cond delay="0"/>
                                  </p:stCondLst>
                                  <p:childTnLst>
                                    <p:set>
                                      <p:cBhvr>
                                        <p:cTn id="29" dur="1" fill="hold">
                                          <p:stCondLst>
                                            <p:cond delay="0"/>
                                          </p:stCondLst>
                                        </p:cTn>
                                        <p:tgtEl>
                                          <p:spTgt spid="73738"/>
                                        </p:tgtEl>
                                        <p:attrNameLst>
                                          <p:attrName>style.visibility</p:attrName>
                                        </p:attrNameLst>
                                      </p:cBhvr>
                                      <p:to>
                                        <p:strVal val="visible"/>
                                      </p:to>
                                    </p:set>
                                    <p:anim calcmode="lin" valueType="num">
                                      <p:cBhvr>
                                        <p:cTn id="30" dur="1000" fill="hold"/>
                                        <p:tgtEl>
                                          <p:spTgt spid="73738"/>
                                        </p:tgtEl>
                                        <p:attrNameLst>
                                          <p:attrName>ppt_w</p:attrName>
                                        </p:attrNameLst>
                                      </p:cBhvr>
                                      <p:tavLst>
                                        <p:tav tm="0">
                                          <p:val>
                                            <p:fltVal val="0"/>
                                          </p:val>
                                        </p:tav>
                                        <p:tav tm="100000">
                                          <p:val>
                                            <p:strVal val="#ppt_w"/>
                                          </p:val>
                                        </p:tav>
                                      </p:tavLst>
                                    </p:anim>
                                    <p:anim calcmode="lin" valueType="num">
                                      <p:cBhvr>
                                        <p:cTn id="31" dur="1000" fill="hold"/>
                                        <p:tgtEl>
                                          <p:spTgt spid="73738"/>
                                        </p:tgtEl>
                                        <p:attrNameLst>
                                          <p:attrName>ppt_h</p:attrName>
                                        </p:attrNameLst>
                                      </p:cBhvr>
                                      <p:tavLst>
                                        <p:tav tm="0">
                                          <p:val>
                                            <p:fltVal val="0"/>
                                          </p:val>
                                        </p:tav>
                                        <p:tav tm="100000">
                                          <p:val>
                                            <p:strVal val="#ppt_h"/>
                                          </p:val>
                                        </p:tav>
                                      </p:tavLst>
                                    </p:anim>
                                    <p:anim calcmode="lin" valueType="num">
                                      <p:cBhvr>
                                        <p:cTn id="32" dur="1000" fill="hold"/>
                                        <p:tgtEl>
                                          <p:spTgt spid="73738"/>
                                        </p:tgtEl>
                                        <p:attrNameLst>
                                          <p:attrName>ppt_x</p:attrName>
                                        </p:attrNameLst>
                                      </p:cBhvr>
                                      <p:tavLst>
                                        <p:tav tm="0" fmla="#ppt_x+(cos(-2*pi*(1-$))*-#ppt_x-sin(-2*pi*(1-$))*(1-#ppt_y))*(1-$)">
                                          <p:val>
                                            <p:fltVal val="0"/>
                                          </p:val>
                                        </p:tav>
                                        <p:tav tm="100000">
                                          <p:val>
                                            <p:fltVal val="1"/>
                                          </p:val>
                                        </p:tav>
                                      </p:tavLst>
                                    </p:anim>
                                    <p:anim calcmode="lin" valueType="num">
                                      <p:cBhvr>
                                        <p:cTn id="33" dur="1000" fill="hold"/>
                                        <p:tgtEl>
                                          <p:spTgt spid="7373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4" fill="hold" nodeType="clickPar">
                      <p:stCondLst>
                        <p:cond delay="indefinite"/>
                      </p:stCondLst>
                      <p:childTnLst>
                        <p:par>
                          <p:cTn id="35" fill="hold" nodeType="withGroup">
                            <p:stCondLst>
                              <p:cond delay="0"/>
                            </p:stCondLst>
                            <p:childTnLst>
                              <p:par>
                                <p:cTn id="36" presetID="9" presetClass="entr" presetSubtype="0" fill="hold" grpId="0" nodeType="clickEffect">
                                  <p:stCondLst>
                                    <p:cond delay="0"/>
                                  </p:stCondLst>
                                  <p:childTnLst>
                                    <p:set>
                                      <p:cBhvr>
                                        <p:cTn id="37" dur="1" fill="hold">
                                          <p:stCondLst>
                                            <p:cond delay="0"/>
                                          </p:stCondLst>
                                        </p:cTn>
                                        <p:tgtEl>
                                          <p:spTgt spid="73734">
                                            <p:txEl>
                                              <p:pRg st="0" end="0"/>
                                            </p:txEl>
                                          </p:spTgt>
                                        </p:tgtEl>
                                        <p:attrNameLst>
                                          <p:attrName>style.visibility</p:attrName>
                                        </p:attrNameLst>
                                      </p:cBhvr>
                                      <p:to>
                                        <p:strVal val="visible"/>
                                      </p:to>
                                    </p:set>
                                    <p:animEffect transition="in" filter="dissolve">
                                      <p:cBhvr>
                                        <p:cTn id="38" dur="500"/>
                                        <p:tgtEl>
                                          <p:spTgt spid="73734">
                                            <p:txEl>
                                              <p:pRg st="0" end="0"/>
                                            </p:txEl>
                                          </p:spTgt>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9" presetClass="entr" presetSubtype="0" fill="hold" grpId="0" nodeType="clickEffect">
                                  <p:stCondLst>
                                    <p:cond delay="0"/>
                                  </p:stCondLst>
                                  <p:childTnLst>
                                    <p:set>
                                      <p:cBhvr>
                                        <p:cTn id="42" dur="1" fill="hold">
                                          <p:stCondLst>
                                            <p:cond delay="0"/>
                                          </p:stCondLst>
                                        </p:cTn>
                                        <p:tgtEl>
                                          <p:spTgt spid="73734">
                                            <p:txEl>
                                              <p:pRg st="1" end="1"/>
                                            </p:txEl>
                                          </p:spTgt>
                                        </p:tgtEl>
                                        <p:attrNameLst>
                                          <p:attrName>style.visibility</p:attrName>
                                        </p:attrNameLst>
                                      </p:cBhvr>
                                      <p:to>
                                        <p:strVal val="visible"/>
                                      </p:to>
                                    </p:set>
                                    <p:animEffect transition="in" filter="dissolve">
                                      <p:cBhvr>
                                        <p:cTn id="43" dur="500"/>
                                        <p:tgtEl>
                                          <p:spTgt spid="73734">
                                            <p:txEl>
                                              <p:pRg st="1" end="1"/>
                                            </p:txEl>
                                          </p:spTgt>
                                        </p:tgtEl>
                                      </p:cBhvr>
                                    </p:animEffect>
                                  </p:childTnLst>
                                </p:cTn>
                              </p:par>
                            </p:childTnLst>
                          </p:cTn>
                        </p:par>
                        <p:par>
                          <p:cTn id="44" fill="hold" nodeType="afterGroup">
                            <p:stCondLst>
                              <p:cond delay="500"/>
                            </p:stCondLst>
                            <p:childTnLst>
                              <p:par>
                                <p:cTn id="45" presetID="1" presetClass="entr" presetSubtype="0" fill="hold" grpId="0" nodeType="afterEffect">
                                  <p:stCondLst>
                                    <p:cond delay="0"/>
                                  </p:stCondLst>
                                  <p:childTnLst>
                                    <p:set>
                                      <p:cBhvr>
                                        <p:cTn id="46" dur="1" fill="hold">
                                          <p:stCondLst>
                                            <p:cond delay="499"/>
                                          </p:stCondLst>
                                        </p:cTn>
                                        <p:tgtEl>
                                          <p:spTgt spid="73739"/>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9" presetClass="entr" presetSubtype="0" fill="hold" grpId="0" nodeType="clickEffect">
                                  <p:stCondLst>
                                    <p:cond delay="0"/>
                                  </p:stCondLst>
                                  <p:childTnLst>
                                    <p:set>
                                      <p:cBhvr>
                                        <p:cTn id="50" dur="1" fill="hold">
                                          <p:stCondLst>
                                            <p:cond delay="0"/>
                                          </p:stCondLst>
                                        </p:cTn>
                                        <p:tgtEl>
                                          <p:spTgt spid="73734">
                                            <p:txEl>
                                              <p:pRg st="2" end="2"/>
                                            </p:txEl>
                                          </p:spTgt>
                                        </p:tgtEl>
                                        <p:attrNameLst>
                                          <p:attrName>style.visibility</p:attrName>
                                        </p:attrNameLst>
                                      </p:cBhvr>
                                      <p:to>
                                        <p:strVal val="visible"/>
                                      </p:to>
                                    </p:set>
                                    <p:animEffect transition="in" filter="dissolve">
                                      <p:cBhvr>
                                        <p:cTn id="51" dur="500"/>
                                        <p:tgtEl>
                                          <p:spTgt spid="73734">
                                            <p:txEl>
                                              <p:pRg st="2" end="2"/>
                                            </p:txEl>
                                          </p:spTgt>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9" presetClass="entr" presetSubtype="0" fill="hold" grpId="0" nodeType="clickEffect">
                                  <p:stCondLst>
                                    <p:cond delay="0"/>
                                  </p:stCondLst>
                                  <p:childTnLst>
                                    <p:set>
                                      <p:cBhvr>
                                        <p:cTn id="55" dur="1" fill="hold">
                                          <p:stCondLst>
                                            <p:cond delay="0"/>
                                          </p:stCondLst>
                                        </p:cTn>
                                        <p:tgtEl>
                                          <p:spTgt spid="73734">
                                            <p:txEl>
                                              <p:pRg st="3" end="3"/>
                                            </p:txEl>
                                          </p:spTgt>
                                        </p:tgtEl>
                                        <p:attrNameLst>
                                          <p:attrName>style.visibility</p:attrName>
                                        </p:attrNameLst>
                                      </p:cBhvr>
                                      <p:to>
                                        <p:strVal val="visible"/>
                                      </p:to>
                                    </p:set>
                                    <p:animEffect transition="in" filter="dissolve">
                                      <p:cBhvr>
                                        <p:cTn id="56" dur="500"/>
                                        <p:tgtEl>
                                          <p:spTgt spid="7373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31" grpId="0" build="p" autoUpdateAnimBg="0"/>
      <p:bldP spid="73734" grpId="0" build="p" autoUpdateAnimBg="0"/>
      <p:bldP spid="73735" grpId="0" animBg="1"/>
      <p:bldP spid="73738" grpId="0" animBg="1"/>
      <p:bldP spid="7373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59" name="Picture 35" descr="pot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530850" cy="6858000"/>
          </a:xfrm>
          <a:prstGeom prst="rect">
            <a:avLst/>
          </a:prstGeom>
          <a:noFill/>
          <a:effectLst>
            <a:outerShdw blurRad="63500" dist="38099"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Lst>
        </p:spPr>
      </p:pic>
      <p:sp>
        <p:nvSpPr>
          <p:cNvPr id="77826" name="Rectangle 2"/>
          <p:cNvSpPr>
            <a:spLocks noChangeArrowheads="1"/>
          </p:cNvSpPr>
          <p:nvPr>
            <p:ph type="title" sz="quarter"/>
          </p:nvPr>
        </p:nvSpPr>
        <p:spPr>
          <a:xfrm>
            <a:off x="5638800" y="838200"/>
            <a:ext cx="3505200" cy="762000"/>
          </a:xfrm>
          <a:effectLst>
            <a:outerShdw blurRad="63500" dist="38099" dir="2700000" algn="ctr" rotWithShape="0">
              <a:schemeClr val="bg2">
                <a:alpha val="74998"/>
              </a:schemeClr>
            </a:outerShdw>
          </a:effectLst>
        </p:spPr>
        <p:txBody>
          <a:bodyPr/>
          <a:lstStyle/>
          <a:p>
            <a:r>
              <a:rPr lang="en-US" altLang="zh-TW" sz="4000">
                <a:ea typeface="新細明體" charset="0"/>
                <a:cs typeface="新細明體" charset="0"/>
              </a:rPr>
              <a:t>Pottery Analysis</a:t>
            </a:r>
            <a:br>
              <a:rPr lang="en-US" altLang="zh-TW" sz="4000">
                <a:ea typeface="新細明體" charset="0"/>
                <a:cs typeface="新細明體" charset="0"/>
              </a:rPr>
            </a:br>
            <a:r>
              <a:rPr lang="zh-TW" altLang="en-US" sz="4000">
                <a:ea typeface="新細明體" charset="0"/>
                <a:cs typeface="新細明體" charset="0"/>
              </a:rPr>
              <a:t>陶器分析</a:t>
            </a:r>
          </a:p>
        </p:txBody>
      </p:sp>
      <p:pic>
        <p:nvPicPr>
          <p:cNvPr id="77834" name="Picture 10" descr="3-a">
            <a:hlinkClick r:id="rId4"/>
          </p:cNvPr>
          <p:cNvPicPr>
            <a:picLocks noChangeAspect="1" noChangeArrowheads="1"/>
          </p:cNvPicPr>
          <p:nvPr>
            <p:ph sz="quarter" idx="1"/>
          </p:nvPr>
        </p:nvPicPr>
        <p:blipFill>
          <a:blip r:embed="rId5">
            <a:extLst>
              <a:ext uri="{28A0092B-C50C-407E-A947-70E740481C1C}">
                <a14:useLocalDpi xmlns:a14="http://schemas.microsoft.com/office/drawing/2010/main" val="0"/>
              </a:ext>
            </a:extLst>
          </a:blip>
          <a:srcRect t="10170" b="18645"/>
          <a:stretch>
            <a:fillRect/>
          </a:stretch>
        </p:blipFill>
        <p:spPr>
          <a:xfrm>
            <a:off x="7289800" y="5486400"/>
            <a:ext cx="1473200" cy="1066800"/>
          </a:xfrm>
          <a:ln/>
          <a:effectLst>
            <a:outerShdw blurRad="63500" dist="38099"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47" name="Picture 23" descr="4-b">
            <a:hlinkClick r:id="rId6"/>
          </p:cNvPr>
          <p:cNvPicPr>
            <a:picLocks noChangeAspect="1" noChangeArrowheads="1"/>
          </p:cNvPicPr>
          <p:nvPr>
            <p:ph sz="quarter" idx="2"/>
          </p:nvPr>
        </p:nvPicPr>
        <p:blipFill>
          <a:blip r:embed="rId7">
            <a:extLst>
              <a:ext uri="{28A0092B-C50C-407E-A947-70E740481C1C}">
                <a14:useLocalDpi xmlns:a14="http://schemas.microsoft.com/office/drawing/2010/main" val="0"/>
              </a:ext>
            </a:extLst>
          </a:blip>
          <a:srcRect r="9525"/>
          <a:stretch>
            <a:fillRect/>
          </a:stretch>
        </p:blipFill>
        <p:spPr>
          <a:xfrm>
            <a:off x="7289800" y="3962400"/>
            <a:ext cx="1447800" cy="1358900"/>
          </a:xfrm>
          <a:ln/>
          <a:effectLst>
            <a:outerShdw blurRad="63500" dist="38099"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50" name="Picture 26" descr="5-d">
            <a:hlinkClick r:id="rId8"/>
          </p:cNvPr>
          <p:cNvPicPr>
            <a:picLocks noChangeAspect="1" noChangeArrowheads="1"/>
          </p:cNvPicPr>
          <p:nvPr>
            <p:ph sz="quarter" idx="3"/>
          </p:nvPr>
        </p:nvPicPr>
        <p:blipFill>
          <a:blip r:embed="rId9">
            <a:extLst>
              <a:ext uri="{28A0092B-C50C-407E-A947-70E740481C1C}">
                <a14:useLocalDpi xmlns:a14="http://schemas.microsoft.com/office/drawing/2010/main" val="0"/>
              </a:ext>
            </a:extLst>
          </a:blip>
          <a:srcRect l="10257" r="12820" b="8696"/>
          <a:stretch>
            <a:fillRect/>
          </a:stretch>
        </p:blipFill>
        <p:spPr>
          <a:xfrm>
            <a:off x="5994400" y="5486400"/>
            <a:ext cx="1143000" cy="1066800"/>
          </a:xfrm>
          <a:ln/>
          <a:effectLst>
            <a:outerShdw blurRad="63500" dist="38099"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53" name="Picture 29" descr="3-a">
            <a:hlinkClick r:id="rId4"/>
          </p:cNvPr>
          <p:cNvPicPr>
            <a:picLocks noChangeAspect="1" noChangeArrowheads="1"/>
          </p:cNvPicPr>
          <p:nvPr>
            <p:ph sz="quarter" idx="4"/>
          </p:nvPr>
        </p:nvPicPr>
        <p:blipFill>
          <a:blip r:embed="rId5">
            <a:extLst>
              <a:ext uri="{28A0092B-C50C-407E-A947-70E740481C1C}">
                <a14:useLocalDpi xmlns:a14="http://schemas.microsoft.com/office/drawing/2010/main" val="0"/>
              </a:ext>
            </a:extLst>
          </a:blip>
          <a:srcRect l="10345" r="12070" b="8475"/>
          <a:stretch>
            <a:fillRect/>
          </a:stretch>
        </p:blipFill>
        <p:spPr>
          <a:xfrm>
            <a:off x="5994400" y="3962400"/>
            <a:ext cx="1143000" cy="1371600"/>
          </a:xfrm>
          <a:ln/>
          <a:effectLst>
            <a:outerShdw blurRad="63500" dist="38099"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56" name="Picture 32" descr="3-f">
            <a:hlinkClick r:id="rId10"/>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005513" y="1798638"/>
            <a:ext cx="1131887" cy="1973262"/>
          </a:xfrm>
          <a:prstGeom prst="rect">
            <a:avLst/>
          </a:prstGeom>
          <a:noFill/>
          <a:effectLst>
            <a:outerShdw blurRad="63500" dist="38099"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Lst>
        </p:spPr>
      </p:pic>
      <p:pic>
        <p:nvPicPr>
          <p:cNvPr id="77858" name="Picture 34" descr="4-e">
            <a:hlinkClick r:id="rId12"/>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289800" y="1752600"/>
            <a:ext cx="1376363" cy="2019300"/>
          </a:xfrm>
          <a:prstGeom prst="rect">
            <a:avLst/>
          </a:prstGeom>
          <a:noFill/>
          <a:effectLst>
            <a:outerShdw blurRad="63500" dist="38099"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Lst>
        </p:spPr>
      </p:pic>
      <p:sp>
        <p:nvSpPr>
          <p:cNvPr id="77860" name="Text Box 36"/>
          <p:cNvSpPr txBox="1">
            <a:spLocks noChangeArrowheads="1"/>
          </p:cNvSpPr>
          <p:nvPr/>
        </p:nvSpPr>
        <p:spPr bwMode="auto">
          <a:xfrm>
            <a:off x="8382000" y="76200"/>
            <a:ext cx="641350" cy="457200"/>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altLang="zh-TW" b="1">
                <a:ea typeface="新細明體" charset="0"/>
                <a:cs typeface="新細明體" charset="0"/>
              </a:rPr>
              <a:t>199</a:t>
            </a:r>
            <a:endParaRPr lang="en-US" altLang="zh-TW">
              <a:ea typeface="新細明體" charset="0"/>
              <a:cs typeface="新細明體" charset="0"/>
            </a:endParaRPr>
          </a:p>
        </p:txBody>
      </p:sp>
    </p:spTree>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6500" name="Group 4"/>
          <p:cNvGrpSpPr>
            <a:grpSpLocks/>
          </p:cNvGrpSpPr>
          <p:nvPr/>
        </p:nvGrpSpPr>
        <p:grpSpPr bwMode="auto">
          <a:xfrm>
            <a:off x="4648200" y="1143000"/>
            <a:ext cx="685800" cy="5148263"/>
            <a:chOff x="2736" y="576"/>
            <a:chExt cx="288" cy="1974"/>
          </a:xfrm>
        </p:grpSpPr>
        <p:sp>
          <p:nvSpPr>
            <p:cNvPr id="106501" name="Text Box 5"/>
            <p:cNvSpPr txBox="1">
              <a:spLocks noChangeArrowheads="1"/>
            </p:cNvSpPr>
            <p:nvPr/>
          </p:nvSpPr>
          <p:spPr bwMode="auto">
            <a:xfrm>
              <a:off x="2736" y="576"/>
              <a:ext cx="240" cy="246"/>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rgbClr val="FF33CC"/>
                  </a:solidFill>
                  <a:miter lim="800000"/>
                  <a:headEnd type="none" w="sm" len="sm"/>
                  <a:tailEnd type="none" w="sm" len="sm"/>
                </a14:hiddenLine>
              </a:ext>
            </a:extLst>
          </p:spPr>
          <p:txBody>
            <a:bodyPr>
              <a:spAutoFit/>
            </a:bodyPr>
            <a:lstStyle/>
            <a:p>
              <a:pPr>
                <a:spcBef>
                  <a:spcPct val="50000"/>
                </a:spcBef>
              </a:pPr>
              <a:r>
                <a:rPr lang="en-US" altLang="zh-TW" sz="3600" b="1">
                  <a:solidFill>
                    <a:srgbClr val="FFFF00"/>
                  </a:solidFill>
                  <a:ea typeface="新細明體" charset="0"/>
                  <a:cs typeface="新細明體" charset="0"/>
                </a:rPr>
                <a:t>P</a:t>
              </a:r>
            </a:p>
          </p:txBody>
        </p:sp>
        <p:sp>
          <p:nvSpPr>
            <p:cNvPr id="106502" name="Text Box 6"/>
            <p:cNvSpPr txBox="1">
              <a:spLocks noChangeArrowheads="1"/>
            </p:cNvSpPr>
            <p:nvPr/>
          </p:nvSpPr>
          <p:spPr bwMode="auto">
            <a:xfrm>
              <a:off x="2736" y="1152"/>
              <a:ext cx="240" cy="246"/>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rgbClr val="FF33CC"/>
                  </a:solidFill>
                  <a:miter lim="800000"/>
                  <a:headEnd type="none" w="sm" len="sm"/>
                  <a:tailEnd type="none" w="sm" len="sm"/>
                </a14:hiddenLine>
              </a:ext>
            </a:extLst>
          </p:spPr>
          <p:txBody>
            <a:bodyPr>
              <a:spAutoFit/>
            </a:bodyPr>
            <a:lstStyle/>
            <a:p>
              <a:pPr>
                <a:spcBef>
                  <a:spcPct val="50000"/>
                </a:spcBef>
              </a:pPr>
              <a:r>
                <a:rPr lang="en-US" altLang="zh-TW" sz="3600" b="1">
                  <a:solidFill>
                    <a:srgbClr val="FFFF00"/>
                  </a:solidFill>
                  <a:ea typeface="新細明體" charset="0"/>
                  <a:cs typeface="新細明體" charset="0"/>
                </a:rPr>
                <a:t>T</a:t>
              </a:r>
            </a:p>
          </p:txBody>
        </p:sp>
        <p:sp>
          <p:nvSpPr>
            <p:cNvPr id="106503" name="Text Box 7"/>
            <p:cNvSpPr txBox="1">
              <a:spLocks noChangeArrowheads="1"/>
            </p:cNvSpPr>
            <p:nvPr/>
          </p:nvSpPr>
          <p:spPr bwMode="auto">
            <a:xfrm>
              <a:off x="2736" y="864"/>
              <a:ext cx="288" cy="246"/>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rgbClr val="FF33CC"/>
                  </a:solidFill>
                  <a:miter lim="800000"/>
                  <a:headEnd type="none" w="sm" len="sm"/>
                  <a:tailEnd type="none" w="sm" len="sm"/>
                </a14:hiddenLine>
              </a:ext>
            </a:extLst>
          </p:spPr>
          <p:txBody>
            <a:bodyPr>
              <a:spAutoFit/>
            </a:bodyPr>
            <a:lstStyle/>
            <a:p>
              <a:pPr>
                <a:spcBef>
                  <a:spcPct val="50000"/>
                </a:spcBef>
              </a:pPr>
              <a:r>
                <a:rPr lang="en-US" altLang="zh-TW" sz="3600" b="1">
                  <a:solidFill>
                    <a:srgbClr val="FFFF00"/>
                  </a:solidFill>
                  <a:ea typeface="新細明體" charset="0"/>
                  <a:cs typeface="新細明體" charset="0"/>
                </a:rPr>
                <a:t>O</a:t>
              </a:r>
            </a:p>
          </p:txBody>
        </p:sp>
        <p:sp>
          <p:nvSpPr>
            <p:cNvPr id="106504" name="Text Box 8"/>
            <p:cNvSpPr txBox="1">
              <a:spLocks noChangeArrowheads="1"/>
            </p:cNvSpPr>
            <p:nvPr/>
          </p:nvSpPr>
          <p:spPr bwMode="auto">
            <a:xfrm>
              <a:off x="2736" y="1440"/>
              <a:ext cx="240" cy="246"/>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rgbClr val="FF33CC"/>
                  </a:solidFill>
                  <a:miter lim="800000"/>
                  <a:headEnd type="none" w="sm" len="sm"/>
                  <a:tailEnd type="none" w="sm" len="sm"/>
                </a14:hiddenLine>
              </a:ext>
            </a:extLst>
          </p:spPr>
          <p:txBody>
            <a:bodyPr>
              <a:spAutoFit/>
            </a:bodyPr>
            <a:lstStyle/>
            <a:p>
              <a:pPr>
                <a:spcBef>
                  <a:spcPct val="50000"/>
                </a:spcBef>
              </a:pPr>
              <a:r>
                <a:rPr lang="en-US" altLang="zh-TW" sz="3600" b="1">
                  <a:solidFill>
                    <a:srgbClr val="FFFF00"/>
                  </a:solidFill>
                  <a:ea typeface="新細明體" charset="0"/>
                  <a:cs typeface="新細明體" charset="0"/>
                </a:rPr>
                <a:t>T</a:t>
              </a:r>
            </a:p>
          </p:txBody>
        </p:sp>
        <p:sp>
          <p:nvSpPr>
            <p:cNvPr id="106505" name="Text Box 9"/>
            <p:cNvSpPr txBox="1">
              <a:spLocks noChangeArrowheads="1"/>
            </p:cNvSpPr>
            <p:nvPr/>
          </p:nvSpPr>
          <p:spPr bwMode="auto">
            <a:xfrm>
              <a:off x="2736" y="2016"/>
              <a:ext cx="240" cy="246"/>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rgbClr val="FF33CC"/>
                  </a:solidFill>
                  <a:miter lim="800000"/>
                  <a:headEnd type="none" w="sm" len="sm"/>
                  <a:tailEnd type="none" w="sm" len="sm"/>
                </a14:hiddenLine>
              </a:ext>
            </a:extLst>
          </p:spPr>
          <p:txBody>
            <a:bodyPr>
              <a:spAutoFit/>
            </a:bodyPr>
            <a:lstStyle/>
            <a:p>
              <a:pPr>
                <a:spcBef>
                  <a:spcPct val="50000"/>
                </a:spcBef>
              </a:pPr>
              <a:r>
                <a:rPr lang="en-US" altLang="zh-TW" sz="3600" b="1">
                  <a:solidFill>
                    <a:srgbClr val="FFFF00"/>
                  </a:solidFill>
                  <a:ea typeface="新細明體" charset="0"/>
                  <a:cs typeface="新細明體" charset="0"/>
                </a:rPr>
                <a:t>R</a:t>
              </a:r>
            </a:p>
          </p:txBody>
        </p:sp>
        <p:sp>
          <p:nvSpPr>
            <p:cNvPr id="106506" name="Text Box 10"/>
            <p:cNvSpPr txBox="1">
              <a:spLocks noChangeArrowheads="1"/>
            </p:cNvSpPr>
            <p:nvPr/>
          </p:nvSpPr>
          <p:spPr bwMode="auto">
            <a:xfrm>
              <a:off x="2736" y="1728"/>
              <a:ext cx="240" cy="246"/>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rgbClr val="FF33CC"/>
                  </a:solidFill>
                  <a:miter lim="800000"/>
                  <a:headEnd type="none" w="sm" len="sm"/>
                  <a:tailEnd type="none" w="sm" len="sm"/>
                </a14:hiddenLine>
              </a:ext>
            </a:extLst>
          </p:spPr>
          <p:txBody>
            <a:bodyPr>
              <a:spAutoFit/>
            </a:bodyPr>
            <a:lstStyle/>
            <a:p>
              <a:pPr>
                <a:spcBef>
                  <a:spcPct val="50000"/>
                </a:spcBef>
              </a:pPr>
              <a:r>
                <a:rPr lang="en-US" altLang="zh-TW" sz="3600" b="1">
                  <a:solidFill>
                    <a:srgbClr val="FFFF00"/>
                  </a:solidFill>
                  <a:ea typeface="新細明體" charset="0"/>
                  <a:cs typeface="新細明體" charset="0"/>
                </a:rPr>
                <a:t>E</a:t>
              </a:r>
            </a:p>
          </p:txBody>
        </p:sp>
        <p:sp>
          <p:nvSpPr>
            <p:cNvPr id="106507" name="Text Box 11"/>
            <p:cNvSpPr txBox="1">
              <a:spLocks noChangeArrowheads="1"/>
            </p:cNvSpPr>
            <p:nvPr/>
          </p:nvSpPr>
          <p:spPr bwMode="auto">
            <a:xfrm>
              <a:off x="2736" y="2304"/>
              <a:ext cx="240" cy="246"/>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rgbClr val="FF33CC"/>
                  </a:solidFill>
                  <a:miter lim="800000"/>
                  <a:headEnd type="none" w="sm" len="sm"/>
                  <a:tailEnd type="none" w="sm" len="sm"/>
                </a14:hiddenLine>
              </a:ext>
            </a:extLst>
          </p:spPr>
          <p:txBody>
            <a:bodyPr>
              <a:spAutoFit/>
            </a:bodyPr>
            <a:lstStyle/>
            <a:p>
              <a:pPr>
                <a:spcBef>
                  <a:spcPct val="50000"/>
                </a:spcBef>
              </a:pPr>
              <a:r>
                <a:rPr lang="en-US" altLang="zh-TW" sz="3600" b="1">
                  <a:solidFill>
                    <a:srgbClr val="FFFF00"/>
                  </a:solidFill>
                  <a:ea typeface="新細明體" charset="0"/>
                  <a:cs typeface="新細明體" charset="0"/>
                </a:rPr>
                <a:t>Y</a:t>
              </a:r>
            </a:p>
          </p:txBody>
        </p:sp>
      </p:grpSp>
      <p:pic>
        <p:nvPicPr>
          <p:cNvPr id="106508" name="Picture 12" descr="filis~2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990600"/>
            <a:ext cx="3810000" cy="5351463"/>
          </a:xfrm>
          <a:prstGeom prst="rect">
            <a:avLst/>
          </a:prstGeom>
          <a:noFill/>
          <a:effectLst>
            <a:outerShdw blurRad="63500" dist="38099"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Lst>
        </p:spPr>
      </p:pic>
      <p:pic>
        <p:nvPicPr>
          <p:cNvPr id="106509" name="Picture 13" descr="filist~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0" y="990600"/>
            <a:ext cx="3533775" cy="5257800"/>
          </a:xfrm>
          <a:prstGeom prst="rect">
            <a:avLst/>
          </a:prstGeom>
          <a:noFill/>
          <a:effectLst>
            <a:outerShdw blurRad="63500" dist="38099"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Lst>
        </p:spPr>
      </p:pic>
      <p:sp>
        <p:nvSpPr>
          <p:cNvPr id="106510" name="Text Box 14"/>
          <p:cNvSpPr txBox="1">
            <a:spLocks noChangeArrowheads="1"/>
          </p:cNvSpPr>
          <p:nvPr/>
        </p:nvSpPr>
        <p:spPr bwMode="auto">
          <a:xfrm>
            <a:off x="971550" y="188913"/>
            <a:ext cx="5734050" cy="1311275"/>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en-US" altLang="zh-TW" sz="4000">
                <a:solidFill>
                  <a:srgbClr val="FFFF00"/>
                </a:solidFill>
                <a:ea typeface="新細明體" charset="0"/>
                <a:cs typeface="新細明體" charset="0"/>
              </a:rPr>
              <a:t>PHILISTINE</a:t>
            </a:r>
          </a:p>
          <a:p>
            <a:r>
              <a:rPr lang="zh-TW" altLang="en-US" sz="4000">
                <a:solidFill>
                  <a:srgbClr val="FFFF00"/>
                </a:solidFill>
                <a:ea typeface="新細明體" charset="0"/>
                <a:cs typeface="新細明體" charset="0"/>
              </a:rPr>
              <a:t>菲利士人的陶器</a:t>
            </a:r>
          </a:p>
        </p:txBody>
      </p:sp>
      <p:sp>
        <p:nvSpPr>
          <p:cNvPr id="106511" name="Text Box 15"/>
          <p:cNvSpPr txBox="1">
            <a:spLocks noChangeArrowheads="1"/>
          </p:cNvSpPr>
          <p:nvPr/>
        </p:nvSpPr>
        <p:spPr bwMode="auto">
          <a:xfrm>
            <a:off x="8382000" y="76200"/>
            <a:ext cx="641350" cy="457200"/>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altLang="zh-TW" b="1">
                <a:ea typeface="新細明體" charset="0"/>
                <a:cs typeface="新細明體" charset="0"/>
              </a:rPr>
              <a:t>106</a:t>
            </a:r>
            <a:endParaRPr lang="en-US" altLang="zh-TW">
              <a:ea typeface="新細明體" charset="0"/>
              <a:cs typeface="新細明體" charset="0"/>
            </a:endParaRPr>
          </a:p>
        </p:txBody>
      </p:sp>
    </p:spTree>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1026"/>
          <p:cNvSpPr>
            <a:spLocks noGrp="1" noChangeArrowheads="1"/>
          </p:cNvSpPr>
          <p:nvPr>
            <p:ph type="title"/>
          </p:nvPr>
        </p:nvSpPr>
        <p:spPr/>
        <p:txBody>
          <a:bodyPr/>
          <a:lstStyle/>
          <a:p>
            <a:r>
              <a:rPr lang="zh-TW" altLang="en-US">
                <a:ea typeface="新細明體" charset="0"/>
                <a:cs typeface="新細明體" charset="0"/>
              </a:rPr>
              <a:t>發現古代的耶利哥</a:t>
            </a:r>
          </a:p>
        </p:txBody>
      </p:sp>
      <p:sp>
        <p:nvSpPr>
          <p:cNvPr id="151555" name="Rectangle 1027"/>
          <p:cNvSpPr>
            <a:spLocks noGrp="1" noChangeArrowheads="1"/>
          </p:cNvSpPr>
          <p:nvPr>
            <p:ph type="body" idx="1"/>
          </p:nvPr>
        </p:nvSpPr>
        <p:spPr/>
        <p:txBody>
          <a:bodyPr/>
          <a:lstStyle/>
          <a:p>
            <a:endParaRPr lang="zh-TW" altLang="en-US">
              <a:ea typeface="新細明體" charset="0"/>
              <a:cs typeface="新細明體" charset="0"/>
            </a:endParaRPr>
          </a:p>
        </p:txBody>
      </p:sp>
    </p:spTree>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9" name="Picture 1029" descr="classificationofarcheologicalperiod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36988" y="0"/>
            <a:ext cx="5383212" cy="6858000"/>
          </a:xfrm>
          <a:prstGeom prst="rect">
            <a:avLst/>
          </a:prstGeom>
          <a:noFill/>
          <a:extLst>
            <a:ext uri="{909E8E84-426E-40dd-AFC4-6F175D3DCCD1}">
              <a14:hiddenFill xmlns:a14="http://schemas.microsoft.com/office/drawing/2010/main">
                <a:solidFill>
                  <a:srgbClr val="FFFFFF"/>
                </a:solidFill>
              </a14:hiddenFill>
            </a:ext>
          </a:extLst>
        </p:spPr>
      </p:pic>
      <p:sp>
        <p:nvSpPr>
          <p:cNvPr id="123906" name="Rectangle 1026"/>
          <p:cNvSpPr>
            <a:spLocks noGrp="1" noChangeArrowheads="1"/>
          </p:cNvSpPr>
          <p:nvPr>
            <p:ph type="title"/>
          </p:nvPr>
        </p:nvSpPr>
        <p:spPr>
          <a:xfrm>
            <a:off x="685800" y="0"/>
            <a:ext cx="7773988" cy="1268413"/>
          </a:xfrm>
          <a:effectLst>
            <a:outerShdw blurRad="63500" dist="38099" dir="2700000" algn="ctr" rotWithShape="0">
              <a:schemeClr val="bg2">
                <a:alpha val="74998"/>
              </a:schemeClr>
            </a:outerShdw>
          </a:effectLst>
        </p:spPr>
        <p:txBody>
          <a:bodyPr/>
          <a:lstStyle/>
          <a:p>
            <a:r>
              <a:rPr lang="en-US" altLang="zh-TW" sz="4000">
                <a:ea typeface="新細明體" charset="0"/>
                <a:cs typeface="新細明體" charset="0"/>
              </a:rPr>
              <a:t>Value of Biblical Archaeology</a:t>
            </a:r>
            <a:br>
              <a:rPr lang="en-US" altLang="zh-TW" sz="4000">
                <a:ea typeface="新細明體" charset="0"/>
                <a:cs typeface="新細明體" charset="0"/>
              </a:rPr>
            </a:br>
            <a:r>
              <a:rPr lang="zh-TW" altLang="en-US" sz="4000">
                <a:ea typeface="新細明體" charset="0"/>
                <a:cs typeface="新細明體" charset="0"/>
              </a:rPr>
              <a:t>聖經神學的價值</a:t>
            </a:r>
          </a:p>
        </p:txBody>
      </p:sp>
      <p:sp>
        <p:nvSpPr>
          <p:cNvPr id="123907" name="Rectangle 1027"/>
          <p:cNvSpPr>
            <a:spLocks noGrp="1" noChangeArrowheads="1"/>
          </p:cNvSpPr>
          <p:nvPr>
            <p:ph type="body" sz="half" idx="1"/>
          </p:nvPr>
        </p:nvSpPr>
        <p:spPr>
          <a:xfrm>
            <a:off x="685800" y="2438400"/>
            <a:ext cx="4114800" cy="1143000"/>
          </a:xfrm>
          <a:effectLst>
            <a:outerShdw blurRad="63500" dist="38099" dir="2700000" algn="ctr" rotWithShape="0">
              <a:schemeClr val="bg2">
                <a:alpha val="74998"/>
              </a:schemeClr>
            </a:outerShdw>
          </a:effectLst>
        </p:spPr>
        <p:txBody>
          <a:bodyPr/>
          <a:lstStyle/>
          <a:p>
            <a:pPr>
              <a:lnSpc>
                <a:spcPct val="80000"/>
              </a:lnSpc>
            </a:pPr>
            <a:r>
              <a:rPr lang="en-US" altLang="zh-TW" sz="1800">
                <a:ea typeface="新細明體" charset="0"/>
                <a:cs typeface="新細明體" charset="0"/>
              </a:rPr>
              <a:t>Confirmation of Biblical      </a:t>
            </a:r>
          </a:p>
          <a:p>
            <a:pPr>
              <a:lnSpc>
                <a:spcPct val="80000"/>
              </a:lnSpc>
              <a:buFont typeface="Wingdings" charset="0"/>
              <a:buNone/>
            </a:pPr>
            <a:r>
              <a:rPr lang="en-US" altLang="zh-TW" sz="1800">
                <a:ea typeface="新細明體" charset="0"/>
                <a:cs typeface="新細明體" charset="0"/>
              </a:rPr>
              <a:t>    History (cf. OTB, 201-4)</a:t>
            </a:r>
          </a:p>
          <a:p>
            <a:pPr>
              <a:lnSpc>
                <a:spcPct val="80000"/>
              </a:lnSpc>
              <a:buFont typeface="Wingdings" charset="0"/>
              <a:buNone/>
            </a:pPr>
            <a:r>
              <a:rPr lang="zh-TW" altLang="en-US" sz="1800">
                <a:ea typeface="新細明體" charset="0"/>
                <a:cs typeface="新細明體" charset="0"/>
              </a:rPr>
              <a:t>證實聖經歷史</a:t>
            </a:r>
            <a:r>
              <a:rPr lang="en-US" altLang="zh-TW" sz="1800">
                <a:ea typeface="新細明體" charset="0"/>
                <a:cs typeface="新細明體" charset="0"/>
              </a:rPr>
              <a:t>(</a:t>
            </a:r>
            <a:r>
              <a:rPr lang="zh-TW" altLang="en-US" sz="1800">
                <a:ea typeface="新細明體" charset="0"/>
                <a:cs typeface="新細明體" charset="0"/>
              </a:rPr>
              <a:t>參考舊約聖經</a:t>
            </a:r>
          </a:p>
          <a:p>
            <a:pPr>
              <a:lnSpc>
                <a:spcPct val="80000"/>
              </a:lnSpc>
              <a:buFont typeface="Wingdings" charset="0"/>
              <a:buNone/>
            </a:pPr>
            <a:r>
              <a:rPr lang="zh-TW" altLang="en-US" sz="1800">
                <a:ea typeface="新細明體" charset="0"/>
                <a:cs typeface="新細明體" charset="0"/>
              </a:rPr>
              <a:t>背景 </a:t>
            </a:r>
            <a:r>
              <a:rPr lang="en-US" altLang="zh-TW" sz="1800">
                <a:ea typeface="新細明體" charset="0"/>
                <a:cs typeface="新細明體" charset="0"/>
              </a:rPr>
              <a:t>P. 201-4)</a:t>
            </a:r>
          </a:p>
          <a:p>
            <a:pPr>
              <a:lnSpc>
                <a:spcPct val="80000"/>
              </a:lnSpc>
              <a:buFont typeface="Wingdings" charset="0"/>
              <a:buNone/>
            </a:pPr>
            <a:endParaRPr lang="en-US" altLang="zh-TW" sz="1800">
              <a:ea typeface="新細明體" charset="0"/>
              <a:cs typeface="新細明體" charset="0"/>
            </a:endParaRPr>
          </a:p>
        </p:txBody>
      </p:sp>
      <p:sp>
        <p:nvSpPr>
          <p:cNvPr id="123911" name="Text Box 1031"/>
          <p:cNvSpPr txBox="1">
            <a:spLocks noChangeArrowheads="1"/>
          </p:cNvSpPr>
          <p:nvPr/>
        </p:nvSpPr>
        <p:spPr bwMode="auto">
          <a:xfrm>
            <a:off x="7848600" y="76200"/>
            <a:ext cx="12509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zh-TW" b="1">
                <a:solidFill>
                  <a:schemeClr val="bg2"/>
                </a:solidFill>
                <a:ea typeface="新細明體" charset="0"/>
                <a:cs typeface="新細明體" charset="0"/>
              </a:rPr>
              <a:t>200, 206</a:t>
            </a:r>
            <a:endParaRPr lang="en-US" altLang="zh-TW">
              <a:solidFill>
                <a:schemeClr val="bg2"/>
              </a:solidFill>
              <a:ea typeface="新細明體" charset="0"/>
              <a:cs typeface="新細明體"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123907">
                                            <p:txEl>
                                              <p:pRg st="0" end="0"/>
                                            </p:txEl>
                                          </p:spTgt>
                                        </p:tgtEl>
                                        <p:attrNameLst>
                                          <p:attrName>style.visibility</p:attrName>
                                        </p:attrNameLst>
                                      </p:cBhvr>
                                      <p:to>
                                        <p:strVal val="visible"/>
                                      </p:to>
                                    </p:set>
                                    <p:anim calcmode="discrete" valueType="clr">
                                      <p:cBhvr override="childStyle">
                                        <p:cTn id="7" dur="80"/>
                                        <p:tgtEl>
                                          <p:spTgt spid="123907">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23907">
                                            <p:txEl>
                                              <p:pRg st="0" end="0"/>
                                            </p:txEl>
                                          </p:spTgt>
                                        </p:tgtEl>
                                        <p:attrNameLst>
                                          <p:attrName>fillcolor</p:attrName>
                                        </p:attrNameLst>
                                      </p:cBhvr>
                                      <p:tavLst>
                                        <p:tav tm="0">
                                          <p:val>
                                            <p:clrVal>
                                              <a:schemeClr val="accent2"/>
                                            </p:clrVal>
                                          </p:val>
                                        </p:tav>
                                        <p:tav tm="50000">
                                          <p:val>
                                            <p:clrVal>
                                              <a:schemeClr val="hlink"/>
                                            </p:clrVal>
                                          </p:val>
                                        </p:tav>
                                      </p:tavLst>
                                    </p:anim>
                                    <p:set>
                                      <p:cBhvr>
                                        <p:cTn id="9" dur="80"/>
                                        <p:tgtEl>
                                          <p:spTgt spid="123907">
                                            <p:txEl>
                                              <p:pRg st="0" end="0"/>
                                            </p:txEl>
                                          </p:spTgt>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27" presetClass="entr" presetSubtype="0" fill="hold" grpId="0" nodeType="clickEffect">
                                  <p:stCondLst>
                                    <p:cond delay="0"/>
                                  </p:stCondLst>
                                  <p:iterate type="lt">
                                    <p:tmPct val="50000"/>
                                  </p:iterate>
                                  <p:childTnLst>
                                    <p:set>
                                      <p:cBhvr>
                                        <p:cTn id="13" dur="1" fill="hold">
                                          <p:stCondLst>
                                            <p:cond delay="0"/>
                                          </p:stCondLst>
                                        </p:cTn>
                                        <p:tgtEl>
                                          <p:spTgt spid="123907">
                                            <p:txEl>
                                              <p:pRg st="1" end="1"/>
                                            </p:txEl>
                                          </p:spTgt>
                                        </p:tgtEl>
                                        <p:attrNameLst>
                                          <p:attrName>style.visibility</p:attrName>
                                        </p:attrNameLst>
                                      </p:cBhvr>
                                      <p:to>
                                        <p:strVal val="visible"/>
                                      </p:to>
                                    </p:set>
                                    <p:anim calcmode="discrete" valueType="clr">
                                      <p:cBhvr override="childStyle">
                                        <p:cTn id="14" dur="80"/>
                                        <p:tgtEl>
                                          <p:spTgt spid="123907">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123907">
                                            <p:txEl>
                                              <p:pRg st="1" end="1"/>
                                            </p:txEl>
                                          </p:spTgt>
                                        </p:tgtEl>
                                        <p:attrNameLst>
                                          <p:attrName>fillcolor</p:attrName>
                                        </p:attrNameLst>
                                      </p:cBhvr>
                                      <p:tavLst>
                                        <p:tav tm="0">
                                          <p:val>
                                            <p:clrVal>
                                              <a:schemeClr val="accent2"/>
                                            </p:clrVal>
                                          </p:val>
                                        </p:tav>
                                        <p:tav tm="50000">
                                          <p:val>
                                            <p:clrVal>
                                              <a:schemeClr val="hlink"/>
                                            </p:clrVal>
                                          </p:val>
                                        </p:tav>
                                      </p:tavLst>
                                    </p:anim>
                                    <p:set>
                                      <p:cBhvr>
                                        <p:cTn id="16" dur="80"/>
                                        <p:tgtEl>
                                          <p:spTgt spid="123907">
                                            <p:txEl>
                                              <p:pRg st="1" end="1"/>
                                            </p:txEl>
                                          </p:spTgt>
                                        </p:tgtEl>
                                        <p:attrNameLst>
                                          <p:attrName>fill.type</p:attrName>
                                        </p:attrNameLst>
                                      </p:cBhvr>
                                      <p:to>
                                        <p:strVal val="solid"/>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27" presetClass="entr" presetSubtype="0" fill="hold" grpId="0" nodeType="clickEffect">
                                  <p:stCondLst>
                                    <p:cond delay="0"/>
                                  </p:stCondLst>
                                  <p:iterate type="lt">
                                    <p:tmPct val="50000"/>
                                  </p:iterate>
                                  <p:childTnLst>
                                    <p:set>
                                      <p:cBhvr>
                                        <p:cTn id="20" dur="1" fill="hold">
                                          <p:stCondLst>
                                            <p:cond delay="0"/>
                                          </p:stCondLst>
                                        </p:cTn>
                                        <p:tgtEl>
                                          <p:spTgt spid="123907">
                                            <p:txEl>
                                              <p:pRg st="2" end="2"/>
                                            </p:txEl>
                                          </p:spTgt>
                                        </p:tgtEl>
                                        <p:attrNameLst>
                                          <p:attrName>style.visibility</p:attrName>
                                        </p:attrNameLst>
                                      </p:cBhvr>
                                      <p:to>
                                        <p:strVal val="visible"/>
                                      </p:to>
                                    </p:set>
                                    <p:anim calcmode="discrete" valueType="clr">
                                      <p:cBhvr override="childStyle">
                                        <p:cTn id="21" dur="80"/>
                                        <p:tgtEl>
                                          <p:spTgt spid="123907">
                                            <p:txEl>
                                              <p:pRg st="2" end="2"/>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2" dur="80"/>
                                        <p:tgtEl>
                                          <p:spTgt spid="123907">
                                            <p:txEl>
                                              <p:pRg st="2" end="2"/>
                                            </p:txEl>
                                          </p:spTgt>
                                        </p:tgtEl>
                                        <p:attrNameLst>
                                          <p:attrName>fillcolor</p:attrName>
                                        </p:attrNameLst>
                                      </p:cBhvr>
                                      <p:tavLst>
                                        <p:tav tm="0">
                                          <p:val>
                                            <p:clrVal>
                                              <a:schemeClr val="accent2"/>
                                            </p:clrVal>
                                          </p:val>
                                        </p:tav>
                                        <p:tav tm="50000">
                                          <p:val>
                                            <p:clrVal>
                                              <a:schemeClr val="hlink"/>
                                            </p:clrVal>
                                          </p:val>
                                        </p:tav>
                                      </p:tavLst>
                                    </p:anim>
                                    <p:set>
                                      <p:cBhvr>
                                        <p:cTn id="23" dur="80"/>
                                        <p:tgtEl>
                                          <p:spTgt spid="123907">
                                            <p:txEl>
                                              <p:pRg st="2" end="2"/>
                                            </p:txEl>
                                          </p:spTgt>
                                        </p:tgtEl>
                                        <p:attrNameLst>
                                          <p:attrName>fill.type</p:attrName>
                                        </p:attrNameLst>
                                      </p:cBhvr>
                                      <p:to>
                                        <p:strVal val="solid"/>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27" presetClass="entr" presetSubtype="0" fill="hold" grpId="0" nodeType="clickEffect">
                                  <p:stCondLst>
                                    <p:cond delay="0"/>
                                  </p:stCondLst>
                                  <p:iterate type="lt">
                                    <p:tmPct val="50000"/>
                                  </p:iterate>
                                  <p:childTnLst>
                                    <p:set>
                                      <p:cBhvr>
                                        <p:cTn id="27" dur="1" fill="hold">
                                          <p:stCondLst>
                                            <p:cond delay="0"/>
                                          </p:stCondLst>
                                        </p:cTn>
                                        <p:tgtEl>
                                          <p:spTgt spid="123907">
                                            <p:txEl>
                                              <p:pRg st="3" end="3"/>
                                            </p:txEl>
                                          </p:spTgt>
                                        </p:tgtEl>
                                        <p:attrNameLst>
                                          <p:attrName>style.visibility</p:attrName>
                                        </p:attrNameLst>
                                      </p:cBhvr>
                                      <p:to>
                                        <p:strVal val="visible"/>
                                      </p:to>
                                    </p:set>
                                    <p:anim calcmode="discrete" valueType="clr">
                                      <p:cBhvr override="childStyle">
                                        <p:cTn id="28" dur="80"/>
                                        <p:tgtEl>
                                          <p:spTgt spid="123907">
                                            <p:txEl>
                                              <p:pRg st="3" end="3"/>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9" dur="80"/>
                                        <p:tgtEl>
                                          <p:spTgt spid="123907">
                                            <p:txEl>
                                              <p:pRg st="3" end="3"/>
                                            </p:txEl>
                                          </p:spTgt>
                                        </p:tgtEl>
                                        <p:attrNameLst>
                                          <p:attrName>fillcolor</p:attrName>
                                        </p:attrNameLst>
                                      </p:cBhvr>
                                      <p:tavLst>
                                        <p:tav tm="0">
                                          <p:val>
                                            <p:clrVal>
                                              <a:schemeClr val="accent2"/>
                                            </p:clrVal>
                                          </p:val>
                                        </p:tav>
                                        <p:tav tm="50000">
                                          <p:val>
                                            <p:clrVal>
                                              <a:schemeClr val="hlink"/>
                                            </p:clrVal>
                                          </p:val>
                                        </p:tav>
                                      </p:tavLst>
                                    </p:anim>
                                    <p:set>
                                      <p:cBhvr>
                                        <p:cTn id="30" dur="80"/>
                                        <p:tgtEl>
                                          <p:spTgt spid="123907">
                                            <p:txEl>
                                              <p:pRg st="3" end="3"/>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907" grpId="0" uiExpand="1"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1026"/>
          <p:cNvSpPr>
            <a:spLocks noGrp="1" noChangeArrowheads="1"/>
          </p:cNvSpPr>
          <p:nvPr>
            <p:ph type="title"/>
          </p:nvPr>
        </p:nvSpPr>
        <p:spPr>
          <a:xfrm>
            <a:off x="685800" y="0"/>
            <a:ext cx="7772400" cy="1143000"/>
          </a:xfrm>
          <a:effectLst>
            <a:outerShdw blurRad="63500" dist="38099" dir="2700000" algn="ctr" rotWithShape="0">
              <a:schemeClr val="bg2">
                <a:alpha val="74998"/>
              </a:schemeClr>
            </a:outerShdw>
          </a:effectLst>
        </p:spPr>
        <p:txBody>
          <a:bodyPr/>
          <a:lstStyle/>
          <a:p>
            <a:r>
              <a:rPr lang="en-US" altLang="zh-TW" sz="4000">
                <a:ea typeface="新細明體" charset="0"/>
                <a:cs typeface="新細明體" charset="0"/>
              </a:rPr>
              <a:t>Confirmation of Biblical History</a:t>
            </a:r>
            <a:br>
              <a:rPr lang="en-US" altLang="zh-TW" sz="4000">
                <a:ea typeface="新細明體" charset="0"/>
                <a:cs typeface="新細明體" charset="0"/>
              </a:rPr>
            </a:br>
            <a:r>
              <a:rPr lang="zh-TW" altLang="en-US" sz="4000">
                <a:ea typeface="新細明體" charset="0"/>
                <a:cs typeface="新細明體" charset="0"/>
              </a:rPr>
              <a:t>聖經歷史的證實</a:t>
            </a:r>
          </a:p>
        </p:txBody>
      </p:sp>
      <p:sp>
        <p:nvSpPr>
          <p:cNvPr id="89091" name="Rectangle 1027"/>
          <p:cNvSpPr>
            <a:spLocks noGrp="1" noChangeArrowheads="1"/>
          </p:cNvSpPr>
          <p:nvPr>
            <p:ph type="body" sz="half" idx="1"/>
          </p:nvPr>
        </p:nvSpPr>
        <p:spPr>
          <a:xfrm>
            <a:off x="685800" y="1981200"/>
            <a:ext cx="7696200" cy="762000"/>
          </a:xfrm>
          <a:effectLst>
            <a:outerShdw blurRad="63500" dist="38099" dir="2700000" algn="ctr" rotWithShape="0">
              <a:schemeClr val="bg2">
                <a:alpha val="74998"/>
              </a:schemeClr>
            </a:outerShdw>
          </a:effectLst>
        </p:spPr>
        <p:txBody>
          <a:bodyPr/>
          <a:lstStyle/>
          <a:p>
            <a:pPr>
              <a:lnSpc>
                <a:spcPct val="80000"/>
              </a:lnSpc>
            </a:pPr>
            <a:r>
              <a:rPr lang="en-US" altLang="zh-TW" sz="2400">
                <a:ea typeface="新細明體" charset="0"/>
                <a:cs typeface="新細明體" charset="0"/>
              </a:rPr>
              <a:t>Black Sea habitation (OTB, 211a)</a:t>
            </a:r>
          </a:p>
          <a:p>
            <a:pPr>
              <a:lnSpc>
                <a:spcPct val="80000"/>
              </a:lnSpc>
              <a:buFont typeface="Wingdings" charset="0"/>
              <a:buNone/>
            </a:pPr>
            <a:r>
              <a:rPr lang="en-US" altLang="zh-TW" sz="2400">
                <a:ea typeface="新細明體" charset="0"/>
                <a:cs typeface="新細明體" charset="0"/>
              </a:rPr>
              <a:t>     </a:t>
            </a:r>
            <a:r>
              <a:rPr lang="zh-TW" altLang="en-US" sz="2400">
                <a:ea typeface="新細明體" charset="0"/>
                <a:cs typeface="新細明體" charset="0"/>
              </a:rPr>
              <a:t>黑海居住之地</a:t>
            </a:r>
            <a:r>
              <a:rPr lang="en-US" altLang="zh-TW" sz="2400">
                <a:ea typeface="新細明體" charset="0"/>
                <a:cs typeface="新細明體" charset="0"/>
              </a:rPr>
              <a:t>(</a:t>
            </a:r>
            <a:r>
              <a:rPr lang="zh-TW" altLang="en-US" sz="2400">
                <a:ea typeface="新細明體" charset="0"/>
                <a:cs typeface="新細明體" charset="0"/>
              </a:rPr>
              <a:t>參照舊約聖經背景，</a:t>
            </a:r>
            <a:r>
              <a:rPr lang="en-US" altLang="zh-TW" sz="2400">
                <a:ea typeface="新細明體" charset="0"/>
                <a:cs typeface="新細明體" charset="0"/>
              </a:rPr>
              <a:t>P. 211a)</a:t>
            </a:r>
          </a:p>
        </p:txBody>
      </p:sp>
      <p:sp>
        <p:nvSpPr>
          <p:cNvPr id="89105" name="Text Box 1041"/>
          <p:cNvSpPr txBox="1">
            <a:spLocks noChangeArrowheads="1"/>
          </p:cNvSpPr>
          <p:nvPr/>
        </p:nvSpPr>
        <p:spPr bwMode="auto">
          <a:xfrm>
            <a:off x="8382000" y="76200"/>
            <a:ext cx="641350" cy="457200"/>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altLang="zh-TW" b="1">
                <a:ea typeface="新細明體" charset="0"/>
                <a:cs typeface="新細明體" charset="0"/>
              </a:rPr>
              <a:t>206</a:t>
            </a:r>
            <a:endParaRPr lang="en-US" altLang="zh-TW">
              <a:ea typeface="新細明體" charset="0"/>
              <a:cs typeface="新細明體" charset="0"/>
            </a:endParaRPr>
          </a:p>
        </p:txBody>
      </p:sp>
      <p:sp>
        <p:nvSpPr>
          <p:cNvPr id="89106" name="WordArt 1042"/>
          <p:cNvSpPr>
            <a:spLocks noChangeArrowheads="1" noChangeShapeType="1" noTextEdit="1"/>
          </p:cNvSpPr>
          <p:nvPr/>
        </p:nvSpPr>
        <p:spPr bwMode="auto">
          <a:xfrm rot="-687631">
            <a:off x="457200" y="1371600"/>
            <a:ext cx="1943100" cy="5588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sz="3600" kern="10">
                <a:gradFill rotWithShape="0">
                  <a:gsLst>
                    <a:gs pos="0">
                      <a:srgbClr val="FFFF00"/>
                    </a:gs>
                    <a:gs pos="100000">
                      <a:srgbClr val="FF9933"/>
                    </a:gs>
                  </a:gsLst>
                  <a:path path="rect">
                    <a:fillToRect l="50000" t="50000" r="50000" b="50000"/>
                  </a:path>
                </a:gradFill>
                <a:effectLst>
                  <a:outerShdw blurRad="63500" dist="38099" dir="2700000" algn="ctr" rotWithShape="0">
                    <a:schemeClr val="bg2">
                      <a:alpha val="74998"/>
                    </a:schemeClr>
                  </a:outerShdw>
                </a:effectLst>
                <a:latin typeface="Papyrus"/>
                <a:ea typeface="Papyrus"/>
                <a:cs typeface="Papyrus"/>
              </a:rPr>
              <a:t>The Flood</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iterate type="lt">
                                    <p:tmAbs val="75"/>
                                  </p:iterate>
                                  <p:childTnLst>
                                    <p:set>
                                      <p:cBhvr>
                                        <p:cTn id="6" dur="1" fill="hold">
                                          <p:stCondLst>
                                            <p:cond delay="74"/>
                                          </p:stCondLst>
                                        </p:cTn>
                                        <p:tgtEl>
                                          <p:spTgt spid="8909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iterate type="lt">
                                    <p:tmAbs val="75"/>
                                  </p:iterate>
                                  <p:childTnLst>
                                    <p:set>
                                      <p:cBhvr>
                                        <p:cTn id="10" dur="1" fill="hold">
                                          <p:stCondLst>
                                            <p:cond delay="74"/>
                                          </p:stCondLst>
                                        </p:cTn>
                                        <p:tgtEl>
                                          <p:spTgt spid="89091">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091" grpId="0" build="p" autoUpdateAnimBg="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698" name="Picture 1026" descr="place of trumpeting inscrip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6600" y="0"/>
            <a:ext cx="5867400" cy="2613025"/>
          </a:xfrm>
          <a:prstGeom prst="rect">
            <a:avLst/>
          </a:prstGeom>
          <a:noFill/>
          <a:effectLst>
            <a:outerShdw blurRad="63500" dist="38099"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Lst>
        </p:spPr>
      </p:pic>
      <p:sp>
        <p:nvSpPr>
          <p:cNvPr id="157699" name="Rectangle 1027"/>
          <p:cNvSpPr>
            <a:spLocks noGrp="1" noChangeArrowheads="1"/>
          </p:cNvSpPr>
          <p:nvPr>
            <p:ph type="title"/>
          </p:nvPr>
        </p:nvSpPr>
        <p:spPr>
          <a:xfrm>
            <a:off x="685800" y="0"/>
            <a:ext cx="7772400" cy="1143000"/>
          </a:xfrm>
          <a:effectLst>
            <a:outerShdw blurRad="63500" dist="38099" dir="2700000" algn="ctr" rotWithShape="0">
              <a:schemeClr val="bg2">
                <a:alpha val="74998"/>
              </a:schemeClr>
            </a:outerShdw>
          </a:effectLst>
        </p:spPr>
        <p:txBody>
          <a:bodyPr/>
          <a:lstStyle/>
          <a:p>
            <a:r>
              <a:rPr lang="en-US" altLang="zh-TW" sz="4000">
                <a:ea typeface="新細明體" charset="0"/>
                <a:cs typeface="新細明體" charset="0"/>
              </a:rPr>
              <a:t>Confirmation of Biblical History</a:t>
            </a:r>
            <a:br>
              <a:rPr lang="en-US" altLang="zh-TW" sz="4000">
                <a:ea typeface="新細明體" charset="0"/>
                <a:cs typeface="新細明體" charset="0"/>
              </a:rPr>
            </a:br>
            <a:r>
              <a:rPr lang="zh-TW" altLang="en-US" sz="4000">
                <a:ea typeface="新細明體" charset="0"/>
                <a:cs typeface="新細明體" charset="0"/>
              </a:rPr>
              <a:t>聖經歷史的證實</a:t>
            </a:r>
          </a:p>
        </p:txBody>
      </p:sp>
      <p:pic>
        <p:nvPicPr>
          <p:cNvPr id="157701" name="Picture 1029" descr="place of trumpeti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21488" y="3730625"/>
            <a:ext cx="2322512" cy="3127375"/>
          </a:xfrm>
          <a:prstGeom prst="rect">
            <a:avLst/>
          </a:prstGeom>
          <a:noFill/>
          <a:effectLst>
            <a:outerShdw blurRad="63500" dist="38099"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Lst>
        </p:spPr>
      </p:pic>
      <p:sp>
        <p:nvSpPr>
          <p:cNvPr id="157702" name="AutoShape 1030"/>
          <p:cNvSpPr>
            <a:spLocks noChangeArrowheads="1"/>
          </p:cNvSpPr>
          <p:nvPr/>
        </p:nvSpPr>
        <p:spPr bwMode="auto">
          <a:xfrm rot="10800000" flipH="1">
            <a:off x="6156325" y="2205038"/>
            <a:ext cx="1600200" cy="3962400"/>
          </a:xfrm>
          <a:custGeom>
            <a:avLst/>
            <a:gdLst>
              <a:gd name="G0" fmla="+- 15126 0 0"/>
              <a:gd name="G1" fmla="+- 2912 0 0"/>
              <a:gd name="G2" fmla="+- 12158 0 2912"/>
              <a:gd name="G3" fmla="+- G2 0 2912"/>
              <a:gd name="G4" fmla="*/ G3 32768 32059"/>
              <a:gd name="G5" fmla="*/ G4 1 2"/>
              <a:gd name="G6" fmla="+- 21600 0 15126"/>
              <a:gd name="G7" fmla="*/ G6 2912 6079"/>
              <a:gd name="G8" fmla="+- G7 15126 0"/>
              <a:gd name="T0" fmla="*/ 15126 w 21600"/>
              <a:gd name="T1" fmla="*/ 0 h 21600"/>
              <a:gd name="T2" fmla="*/ 15126 w 21600"/>
              <a:gd name="T3" fmla="*/ 12158 h 21600"/>
              <a:gd name="T4" fmla="*/ 3237 w 21600"/>
              <a:gd name="T5" fmla="*/ 21600 h 21600"/>
              <a:gd name="T6" fmla="*/ 21600 w 21600"/>
              <a:gd name="T7" fmla="*/ 6079 h 21600"/>
              <a:gd name="T8" fmla="*/ 17694720 60000 65536"/>
              <a:gd name="T9" fmla="*/ 5898240 60000 65536"/>
              <a:gd name="T10" fmla="*/ 5898240 60000 65536"/>
              <a:gd name="T11" fmla="*/ 0 60000 65536"/>
              <a:gd name="T12" fmla="*/ 12427 w 21600"/>
              <a:gd name="T13" fmla="*/ G1 h 21600"/>
              <a:gd name="T14" fmla="*/ G8 w 21600"/>
              <a:gd name="T15" fmla="*/ G2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chemeClr val="accent1"/>
          </a:solidFill>
          <a:ln w="9525">
            <a:solidFill>
              <a:schemeClr val="tx1"/>
            </a:solidFill>
            <a:miter lim="800000"/>
            <a:headEnd/>
            <a:tailEnd/>
          </a:ln>
          <a:effectLst>
            <a:outerShdw blurRad="63500" dist="38099" dir="2700000" algn="ctr" rotWithShape="0">
              <a:schemeClr val="bg2">
                <a:alpha val="74998"/>
              </a:schemeClr>
            </a:outerShdw>
          </a:effectLst>
        </p:spPr>
        <p:txBody>
          <a:bodyPr wrap="none" anchor="ctr"/>
          <a:lstStyle/>
          <a:p>
            <a:endParaRPr lang="en-US"/>
          </a:p>
        </p:txBody>
      </p:sp>
      <p:sp>
        <p:nvSpPr>
          <p:cNvPr id="157703" name="Text Box 1031"/>
          <p:cNvSpPr txBox="1">
            <a:spLocks noChangeArrowheads="1"/>
          </p:cNvSpPr>
          <p:nvPr/>
        </p:nvSpPr>
        <p:spPr bwMode="auto">
          <a:xfrm>
            <a:off x="8382000" y="76200"/>
            <a:ext cx="6413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zh-TW" b="1">
                <a:solidFill>
                  <a:schemeClr val="bg2"/>
                </a:solidFill>
                <a:ea typeface="新細明體" charset="0"/>
                <a:cs typeface="新細明體" charset="0"/>
              </a:rPr>
              <a:t>206</a:t>
            </a:r>
            <a:endParaRPr lang="en-US" altLang="zh-TW">
              <a:ea typeface="新細明體" charset="0"/>
              <a:cs typeface="新細明體" charset="0"/>
            </a:endParaRPr>
          </a:p>
        </p:txBody>
      </p:sp>
      <p:sp>
        <p:nvSpPr>
          <p:cNvPr id="157700" name="Rectangle 1028"/>
          <p:cNvSpPr>
            <a:spLocks noGrp="1" noChangeArrowheads="1"/>
          </p:cNvSpPr>
          <p:nvPr>
            <p:ph type="body" sz="half" idx="1"/>
          </p:nvPr>
        </p:nvSpPr>
        <p:spPr>
          <a:xfrm>
            <a:off x="539750" y="2924175"/>
            <a:ext cx="5859463" cy="3933825"/>
          </a:xfrm>
          <a:effectLst>
            <a:outerShdw blurRad="63500" dist="38099" dir="2700000" algn="ctr" rotWithShape="0">
              <a:schemeClr val="bg2">
                <a:alpha val="74998"/>
              </a:schemeClr>
            </a:outerShdw>
          </a:effectLst>
        </p:spPr>
        <p:txBody>
          <a:bodyPr/>
          <a:lstStyle/>
          <a:p>
            <a:pPr>
              <a:buFont typeface="Wingdings" charset="0"/>
              <a:buNone/>
            </a:pPr>
            <a:endParaRPr lang="zh-TW" altLang="en-US" sz="2800">
              <a:ea typeface="新細明體" charset="0"/>
              <a:cs typeface="新細明體" charset="0"/>
            </a:endParaRPr>
          </a:p>
          <a:p>
            <a:r>
              <a:rPr lang="en-US" altLang="zh-TW" sz="2800">
                <a:ea typeface="新細明體" charset="0"/>
                <a:cs typeface="新細明體" charset="0"/>
              </a:rPr>
              <a:t>Place of trumpeting (OTB, 211)</a:t>
            </a:r>
            <a:endParaRPr lang="zh-TW" altLang="en-US" sz="2800">
              <a:ea typeface="新細明體" charset="0"/>
              <a:cs typeface="新細明體" charset="0"/>
            </a:endParaRPr>
          </a:p>
          <a:p>
            <a:pPr>
              <a:buFont typeface="Wingdings" charset="0"/>
              <a:buNone/>
            </a:pPr>
            <a:r>
              <a:rPr lang="en-US" altLang="zh-TW" sz="2800">
                <a:ea typeface="新細明體" charset="0"/>
                <a:cs typeface="新細明體" charset="0"/>
              </a:rPr>
              <a:t>    </a:t>
            </a:r>
            <a:r>
              <a:rPr lang="zh-TW" altLang="en-US" sz="2800">
                <a:ea typeface="新細明體" charset="0"/>
                <a:cs typeface="新細明體" charset="0"/>
              </a:rPr>
              <a:t>地方</a:t>
            </a:r>
            <a:r>
              <a:rPr lang="en-US" altLang="zh-TW" sz="2800">
                <a:ea typeface="新細明體" charset="0"/>
                <a:cs typeface="新細明體" charset="0"/>
              </a:rPr>
              <a:t>(</a:t>
            </a:r>
            <a:r>
              <a:rPr lang="zh-TW" altLang="en-US" sz="2800">
                <a:ea typeface="新細明體" charset="0"/>
                <a:cs typeface="新細明體" charset="0"/>
              </a:rPr>
              <a:t>參考舊約聖經背景，</a:t>
            </a:r>
            <a:r>
              <a:rPr lang="en-US" altLang="zh-TW" sz="2800">
                <a:ea typeface="新細明體" charset="0"/>
                <a:cs typeface="新細明體" charset="0"/>
              </a:rPr>
              <a:t>P.211)</a:t>
            </a:r>
          </a:p>
          <a:p>
            <a:r>
              <a:rPr lang="en-US" altLang="zh-TW" sz="2800">
                <a:ea typeface="新細明體" charset="0"/>
                <a:cs typeface="新細明體" charset="0"/>
              </a:rPr>
              <a:t>Gihon Spring wall and gate (AD 1999; OTB, 33-34)</a:t>
            </a:r>
          </a:p>
          <a:p>
            <a:pPr>
              <a:buFont typeface="Wingdings" charset="0"/>
              <a:buNone/>
            </a:pPr>
            <a:r>
              <a:rPr lang="zh-TW" altLang="en-US" sz="2800">
                <a:ea typeface="新細明體" charset="0"/>
                <a:cs typeface="新細明體" charset="0"/>
              </a:rPr>
              <a:t>    基訓之泉的牆和門</a:t>
            </a:r>
            <a:r>
              <a:rPr lang="en-US" altLang="zh-TW" sz="2800">
                <a:ea typeface="新細明體" charset="0"/>
                <a:cs typeface="新細明體" charset="0"/>
              </a:rPr>
              <a:t>(</a:t>
            </a:r>
            <a:r>
              <a:rPr lang="zh-TW" altLang="en-US" sz="2800">
                <a:ea typeface="新細明體" charset="0"/>
                <a:cs typeface="新細明體" charset="0"/>
              </a:rPr>
              <a:t>西元</a:t>
            </a:r>
            <a:r>
              <a:rPr lang="en-US" altLang="zh-TW" sz="2800">
                <a:ea typeface="新細明體" charset="0"/>
                <a:cs typeface="新細明體" charset="0"/>
              </a:rPr>
              <a:t>1999</a:t>
            </a:r>
            <a:r>
              <a:rPr lang="zh-TW" altLang="en-US" sz="2800">
                <a:ea typeface="新細明體" charset="0"/>
                <a:cs typeface="新細明體" charset="0"/>
              </a:rPr>
              <a:t>，參考舊約聖經背景，</a:t>
            </a:r>
            <a:r>
              <a:rPr lang="en-US" altLang="zh-TW" sz="2800">
                <a:ea typeface="新細明體" charset="0"/>
                <a:cs typeface="新細明體" charset="0"/>
              </a:rPr>
              <a:t>P.33-34)</a:t>
            </a:r>
          </a:p>
        </p:txBody>
      </p:sp>
      <p:sp>
        <p:nvSpPr>
          <p:cNvPr id="157704" name="WordArt 1032"/>
          <p:cNvSpPr>
            <a:spLocks noChangeArrowheads="1" noChangeShapeType="1" noTextEdit="1"/>
          </p:cNvSpPr>
          <p:nvPr/>
        </p:nvSpPr>
        <p:spPr bwMode="auto">
          <a:xfrm rot="-687631">
            <a:off x="457200" y="1955800"/>
            <a:ext cx="1943100" cy="5588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sz="3600" kern="10">
                <a:gradFill rotWithShape="0">
                  <a:gsLst>
                    <a:gs pos="0">
                      <a:srgbClr val="FFFF00"/>
                    </a:gs>
                    <a:gs pos="100000">
                      <a:srgbClr val="FF9933"/>
                    </a:gs>
                  </a:gsLst>
                  <a:path path="rect">
                    <a:fillToRect l="50000" t="50000" r="50000" b="50000"/>
                  </a:path>
                </a:gradFill>
                <a:effectLst>
                  <a:outerShdw blurRad="63500" dist="38099" dir="2700000" algn="ctr" rotWithShape="0">
                    <a:schemeClr val="bg2">
                      <a:alpha val="74998"/>
                    </a:schemeClr>
                  </a:outerShdw>
                </a:effectLst>
                <a:latin typeface="Papyrus"/>
                <a:ea typeface="Papyrus"/>
                <a:cs typeface="Papyrus"/>
              </a:rPr>
              <a:t>Jerusalem</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iterate type="lt">
                                    <p:tmAbs val="75"/>
                                  </p:iterate>
                                  <p:childTnLst>
                                    <p:set>
                                      <p:cBhvr>
                                        <p:cTn id="6" dur="1" fill="hold">
                                          <p:stCondLst>
                                            <p:cond delay="74"/>
                                          </p:stCondLst>
                                        </p:cTn>
                                        <p:tgtEl>
                                          <p:spTgt spid="157700">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iterate type="lt">
                                    <p:tmAbs val="75"/>
                                  </p:iterate>
                                  <p:childTnLst>
                                    <p:set>
                                      <p:cBhvr>
                                        <p:cTn id="10" dur="1" fill="hold">
                                          <p:stCondLst>
                                            <p:cond delay="74"/>
                                          </p:stCondLst>
                                        </p:cTn>
                                        <p:tgtEl>
                                          <p:spTgt spid="157700">
                                            <p:txEl>
                                              <p:pRg st="2" end="2"/>
                                            </p:txEl>
                                          </p:spTgt>
                                        </p:tgtEl>
                                        <p:attrNameLst>
                                          <p:attrName>style.visibility</p:attrName>
                                        </p:attrNameLst>
                                      </p:cBhvr>
                                      <p:to>
                                        <p:strVal val="visible"/>
                                      </p:to>
                                    </p:set>
                                  </p:childTnLst>
                                </p:cTn>
                              </p:par>
                            </p:childTnLst>
                          </p:cTn>
                        </p:par>
                        <p:par>
                          <p:cTn id="11" fill="hold" nodeType="afterGroup">
                            <p:stCondLst>
                              <p:cond delay="1350"/>
                            </p:stCondLst>
                            <p:childTnLst>
                              <p:par>
                                <p:cTn id="12" presetID="9" presetClass="entr" presetSubtype="0" fill="hold" grpId="0" nodeType="afterEffect">
                                  <p:stCondLst>
                                    <p:cond delay="0"/>
                                  </p:stCondLst>
                                  <p:childTnLst>
                                    <p:set>
                                      <p:cBhvr>
                                        <p:cTn id="13" dur="1" fill="hold">
                                          <p:stCondLst>
                                            <p:cond delay="0"/>
                                          </p:stCondLst>
                                        </p:cTn>
                                        <p:tgtEl>
                                          <p:spTgt spid="157702"/>
                                        </p:tgtEl>
                                        <p:attrNameLst>
                                          <p:attrName>style.visibility</p:attrName>
                                        </p:attrNameLst>
                                      </p:cBhvr>
                                      <p:to>
                                        <p:strVal val="visible"/>
                                      </p:to>
                                    </p:set>
                                    <p:animEffect transition="in" filter="dissolve">
                                      <p:cBhvr>
                                        <p:cTn id="14" dur="500"/>
                                        <p:tgtEl>
                                          <p:spTgt spid="157702"/>
                                        </p:tgtEl>
                                      </p:cBhvr>
                                    </p:animEffect>
                                  </p:childTnLst>
                                </p:cTn>
                              </p:par>
                            </p:childTnLst>
                          </p:cTn>
                        </p:par>
                        <p:par>
                          <p:cTn id="15" fill="hold" nodeType="afterGroup">
                            <p:stCondLst>
                              <p:cond delay="1850"/>
                            </p:stCondLst>
                            <p:childTnLst>
                              <p:par>
                                <p:cTn id="16" presetID="9" presetClass="entr" presetSubtype="0" fill="hold" nodeType="afterEffect">
                                  <p:stCondLst>
                                    <p:cond delay="0"/>
                                  </p:stCondLst>
                                  <p:childTnLst>
                                    <p:set>
                                      <p:cBhvr>
                                        <p:cTn id="17" dur="1" fill="hold">
                                          <p:stCondLst>
                                            <p:cond delay="0"/>
                                          </p:stCondLst>
                                        </p:cTn>
                                        <p:tgtEl>
                                          <p:spTgt spid="157698"/>
                                        </p:tgtEl>
                                        <p:attrNameLst>
                                          <p:attrName>style.visibility</p:attrName>
                                        </p:attrNameLst>
                                      </p:cBhvr>
                                      <p:to>
                                        <p:strVal val="visible"/>
                                      </p:to>
                                    </p:set>
                                    <p:animEffect transition="in" filter="dissolve">
                                      <p:cBhvr>
                                        <p:cTn id="18" dur="500"/>
                                        <p:tgtEl>
                                          <p:spTgt spid="157698"/>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iterate type="lt">
                                    <p:tmAbs val="75"/>
                                  </p:iterate>
                                  <p:childTnLst>
                                    <p:set>
                                      <p:cBhvr>
                                        <p:cTn id="22" dur="1" fill="hold">
                                          <p:stCondLst>
                                            <p:cond delay="74"/>
                                          </p:stCondLst>
                                        </p:cTn>
                                        <p:tgtEl>
                                          <p:spTgt spid="157700">
                                            <p:txEl>
                                              <p:pRg st="3" end="3"/>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iterate type="lt">
                                    <p:tmAbs val="75"/>
                                  </p:iterate>
                                  <p:childTnLst>
                                    <p:set>
                                      <p:cBhvr>
                                        <p:cTn id="26" dur="1" fill="hold">
                                          <p:stCondLst>
                                            <p:cond delay="74"/>
                                          </p:stCondLst>
                                        </p:cTn>
                                        <p:tgtEl>
                                          <p:spTgt spid="157700">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702" grpId="0" animBg="1"/>
      <p:bldP spid="157700" grpId="0" build="p" autoUpdateAnimBg="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7" name="Rectangle 3"/>
          <p:cNvSpPr>
            <a:spLocks noGrp="1" noChangeArrowheads="1"/>
          </p:cNvSpPr>
          <p:nvPr>
            <p:ph type="body" sz="half" idx="1"/>
          </p:nvPr>
        </p:nvSpPr>
        <p:spPr>
          <a:xfrm>
            <a:off x="685800" y="1981200"/>
            <a:ext cx="8458200" cy="2362200"/>
          </a:xfrm>
          <a:effectLst>
            <a:outerShdw blurRad="63500" dist="38099" dir="2700000" algn="ctr" rotWithShape="0">
              <a:schemeClr val="bg2">
                <a:alpha val="74998"/>
              </a:schemeClr>
            </a:outerShdw>
          </a:effectLst>
        </p:spPr>
        <p:txBody>
          <a:bodyPr/>
          <a:lstStyle/>
          <a:p>
            <a:pPr>
              <a:lnSpc>
                <a:spcPct val="80000"/>
              </a:lnSpc>
            </a:pPr>
            <a:r>
              <a:rPr lang="en-US" altLang="zh-TW" sz="1800">
                <a:ea typeface="新細明體" charset="0"/>
                <a:cs typeface="新細明體" charset="0"/>
              </a:rPr>
              <a:t>Black Sea habitation (OTB, 211a)</a:t>
            </a:r>
          </a:p>
          <a:p>
            <a:pPr>
              <a:lnSpc>
                <a:spcPct val="80000"/>
              </a:lnSpc>
              <a:buFont typeface="Wingdings" charset="0"/>
              <a:buNone/>
            </a:pPr>
            <a:r>
              <a:rPr lang="en-US" altLang="zh-TW" sz="1800">
                <a:ea typeface="新細明體" charset="0"/>
                <a:cs typeface="新細明體" charset="0"/>
              </a:rPr>
              <a:t>    </a:t>
            </a:r>
            <a:r>
              <a:rPr lang="zh-TW" altLang="en-US" sz="1800">
                <a:ea typeface="新細明體" charset="0"/>
                <a:cs typeface="新細明體" charset="0"/>
              </a:rPr>
              <a:t>黑海聚居之地 </a:t>
            </a:r>
            <a:r>
              <a:rPr lang="en-US" altLang="zh-TW" sz="1800">
                <a:ea typeface="新細明體" charset="0"/>
                <a:cs typeface="新細明體" charset="0"/>
              </a:rPr>
              <a:t>( </a:t>
            </a:r>
            <a:r>
              <a:rPr lang="zh-TW" altLang="en-US" sz="1800">
                <a:ea typeface="新細明體" charset="0"/>
                <a:cs typeface="新細明體" charset="0"/>
              </a:rPr>
              <a:t>舊約背景，</a:t>
            </a:r>
            <a:r>
              <a:rPr lang="en-US" altLang="zh-TW" sz="1800">
                <a:ea typeface="新細明體" charset="0"/>
                <a:cs typeface="新細明體" charset="0"/>
              </a:rPr>
              <a:t>P. 211a)</a:t>
            </a:r>
            <a:endParaRPr lang="zh-TW" altLang="en-US" sz="1800">
              <a:ea typeface="新細明體" charset="0"/>
              <a:cs typeface="新細明體" charset="0"/>
            </a:endParaRPr>
          </a:p>
          <a:p>
            <a:pPr>
              <a:lnSpc>
                <a:spcPct val="80000"/>
              </a:lnSpc>
            </a:pPr>
            <a:r>
              <a:rPr lang="en-US" altLang="zh-TW" sz="1800">
                <a:ea typeface="新細明體" charset="0"/>
                <a:cs typeface="新細明體" charset="0"/>
              </a:rPr>
              <a:t>Place of trumpeting (OTB, 211)</a:t>
            </a:r>
          </a:p>
          <a:p>
            <a:pPr>
              <a:lnSpc>
                <a:spcPct val="80000"/>
              </a:lnSpc>
              <a:buFont typeface="Wingdings" charset="0"/>
              <a:buNone/>
            </a:pPr>
            <a:r>
              <a:rPr lang="en-US" altLang="zh-TW" sz="1800">
                <a:ea typeface="新細明體" charset="0"/>
                <a:cs typeface="新細明體" charset="0"/>
              </a:rPr>
              <a:t>       </a:t>
            </a:r>
            <a:r>
              <a:rPr lang="zh-TW" altLang="en-US" sz="1800">
                <a:ea typeface="新細明體" charset="0"/>
                <a:cs typeface="新細明體" charset="0"/>
              </a:rPr>
              <a:t>吹號之地 </a:t>
            </a:r>
            <a:r>
              <a:rPr lang="en-US" altLang="zh-TW" sz="1800">
                <a:ea typeface="新細明體" charset="0"/>
                <a:cs typeface="新細明體" charset="0"/>
              </a:rPr>
              <a:t>(</a:t>
            </a:r>
            <a:r>
              <a:rPr lang="zh-TW" altLang="en-US" sz="1800">
                <a:ea typeface="新細明體" charset="0"/>
                <a:cs typeface="新細明體" charset="0"/>
              </a:rPr>
              <a:t>舊約背景，</a:t>
            </a:r>
            <a:r>
              <a:rPr lang="en-US" altLang="zh-TW" sz="1800">
                <a:ea typeface="新細明體" charset="0"/>
                <a:cs typeface="新細明體" charset="0"/>
              </a:rPr>
              <a:t>P. 211)</a:t>
            </a:r>
          </a:p>
          <a:p>
            <a:pPr>
              <a:lnSpc>
                <a:spcPct val="80000"/>
              </a:lnSpc>
            </a:pPr>
            <a:r>
              <a:rPr lang="en-US" altLang="zh-TW" sz="1800">
                <a:ea typeface="新細明體" charset="0"/>
                <a:cs typeface="新細明體" charset="0"/>
              </a:rPr>
              <a:t>Gihon Spring wall and gate (1999, OTB, 33-34)</a:t>
            </a:r>
          </a:p>
          <a:p>
            <a:pPr>
              <a:lnSpc>
                <a:spcPct val="80000"/>
              </a:lnSpc>
              <a:buFont typeface="Wingdings" charset="0"/>
              <a:buNone/>
            </a:pPr>
            <a:r>
              <a:rPr lang="zh-TW" altLang="en-US" sz="1600">
                <a:ea typeface="新細明體" charset="0"/>
                <a:cs typeface="新細明體" charset="0"/>
              </a:rPr>
              <a:t>      基訓之泉和牆及門</a:t>
            </a:r>
            <a:r>
              <a:rPr lang="en-US" altLang="zh-TW" sz="1600">
                <a:ea typeface="新細明體" charset="0"/>
                <a:cs typeface="新細明體" charset="0"/>
              </a:rPr>
              <a:t> (1999</a:t>
            </a:r>
            <a:r>
              <a:rPr lang="zh-TW" altLang="en-US" sz="1600">
                <a:ea typeface="新細明體" charset="0"/>
                <a:cs typeface="新細明體" charset="0"/>
              </a:rPr>
              <a:t>，舊約背景，</a:t>
            </a:r>
            <a:r>
              <a:rPr lang="en-US" altLang="zh-TW" sz="1600">
                <a:ea typeface="新細明體" charset="0"/>
                <a:cs typeface="新細明體" charset="0"/>
              </a:rPr>
              <a:t>P. 33-34)</a:t>
            </a:r>
            <a:endParaRPr lang="en-US" altLang="zh-TW" sz="1800">
              <a:ea typeface="新細明體" charset="0"/>
              <a:cs typeface="新細明體" charset="0"/>
            </a:endParaRPr>
          </a:p>
          <a:p>
            <a:pPr>
              <a:lnSpc>
                <a:spcPct val="80000"/>
              </a:lnSpc>
            </a:pPr>
            <a:r>
              <a:rPr lang="en-US" altLang="zh-TW" sz="1800">
                <a:ea typeface="新細明體" charset="0"/>
                <a:cs typeface="新細明體" charset="0"/>
              </a:rPr>
              <a:t>Hezekiah’s tunnel and Warren’s Shaft (OTB, 31)</a:t>
            </a:r>
          </a:p>
          <a:p>
            <a:pPr>
              <a:lnSpc>
                <a:spcPct val="80000"/>
              </a:lnSpc>
              <a:buFont typeface="Wingdings" charset="0"/>
              <a:buNone/>
            </a:pPr>
            <a:r>
              <a:rPr lang="en-US" altLang="zh-TW" sz="1800">
                <a:ea typeface="新細明體" charset="0"/>
                <a:cs typeface="新細明體" charset="0"/>
              </a:rPr>
              <a:t>      </a:t>
            </a:r>
            <a:r>
              <a:rPr lang="zh-TW" altLang="en-US" sz="1800">
                <a:ea typeface="新細明體" charset="0"/>
                <a:cs typeface="新細明體" charset="0"/>
              </a:rPr>
              <a:t>希西家之隧道和華倫的坑井 </a:t>
            </a:r>
            <a:r>
              <a:rPr lang="en-US" altLang="zh-TW" sz="1800">
                <a:ea typeface="新細明體" charset="0"/>
                <a:cs typeface="新細明體" charset="0"/>
              </a:rPr>
              <a:t>(</a:t>
            </a:r>
            <a:r>
              <a:rPr lang="zh-TW" altLang="en-US" sz="1800">
                <a:ea typeface="新細明體" charset="0"/>
                <a:cs typeface="新細明體" charset="0"/>
              </a:rPr>
              <a:t>舊約背景，</a:t>
            </a:r>
            <a:r>
              <a:rPr lang="en-US" altLang="zh-TW" sz="1800">
                <a:ea typeface="新細明體" charset="0"/>
                <a:cs typeface="新細明體" charset="0"/>
              </a:rPr>
              <a:t>P. 31)</a:t>
            </a:r>
          </a:p>
          <a:p>
            <a:pPr>
              <a:lnSpc>
                <a:spcPct val="80000"/>
              </a:lnSpc>
            </a:pPr>
            <a:endParaRPr lang="zh-TW" altLang="en-US" sz="1800">
              <a:ea typeface="新細明體" charset="0"/>
              <a:cs typeface="新細明體" charset="0"/>
            </a:endParaRPr>
          </a:p>
        </p:txBody>
      </p:sp>
      <p:sp>
        <p:nvSpPr>
          <p:cNvPr id="144388" name="Text Box 4"/>
          <p:cNvSpPr txBox="1">
            <a:spLocks noChangeArrowheads="1"/>
          </p:cNvSpPr>
          <p:nvPr/>
        </p:nvSpPr>
        <p:spPr bwMode="auto">
          <a:xfrm>
            <a:off x="1219200" y="6400800"/>
            <a:ext cx="3490913" cy="822325"/>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altLang="zh-TW">
                <a:ea typeface="新細明體" charset="0"/>
                <a:cs typeface="新細明體" charset="0"/>
              </a:rPr>
              <a:t>Beni Hasan Tomb Painting</a:t>
            </a:r>
          </a:p>
          <a:p>
            <a:r>
              <a:rPr lang="zh-TW" altLang="en-US">
                <a:ea typeface="新細明體" charset="0"/>
                <a:cs typeface="新細明體" charset="0"/>
              </a:rPr>
              <a:t>便尼哈山的壁畫</a:t>
            </a:r>
          </a:p>
        </p:txBody>
      </p:sp>
      <p:pic>
        <p:nvPicPr>
          <p:cNvPr id="144389" name="Picture 5" descr="stone5_1"/>
          <p:cNvPicPr>
            <a:picLocks noChangeAspect="1" noChangeArrowheads="1"/>
          </p:cNvPicPr>
          <p:nvPr>
            <p:ph sz="quarter" idx="3"/>
          </p:nvPr>
        </p:nvPicPr>
        <p:blipFill>
          <a:blip r:embed="rId3">
            <a:extLst>
              <a:ext uri="{28A0092B-C50C-407E-A947-70E740481C1C}">
                <a14:useLocalDpi xmlns:a14="http://schemas.microsoft.com/office/drawing/2010/main" val="0"/>
              </a:ext>
            </a:extLst>
          </a:blip>
          <a:srcRect/>
          <a:stretch>
            <a:fillRect/>
          </a:stretch>
        </p:blipFill>
        <p:spPr>
          <a:xfrm>
            <a:off x="1143000" y="4038600"/>
            <a:ext cx="3810000" cy="2457450"/>
          </a:xfrm>
          <a:noFill/>
          <a:ln/>
          <a:effectLst>
            <a:outerShdw blurRad="63500" dist="38099"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4386" name="Rectangle 2"/>
          <p:cNvSpPr>
            <a:spLocks noGrp="1" noChangeArrowheads="1"/>
          </p:cNvSpPr>
          <p:nvPr>
            <p:ph type="title"/>
          </p:nvPr>
        </p:nvSpPr>
        <p:spPr>
          <a:xfrm>
            <a:off x="685800" y="-76200"/>
            <a:ext cx="7772400" cy="1143000"/>
          </a:xfrm>
          <a:effectLst>
            <a:outerShdw blurRad="63500" dist="38099" dir="2700000" algn="ctr" rotWithShape="0">
              <a:schemeClr val="bg2">
                <a:alpha val="74998"/>
              </a:schemeClr>
            </a:outerShdw>
          </a:effectLst>
        </p:spPr>
        <p:txBody>
          <a:bodyPr/>
          <a:lstStyle/>
          <a:p>
            <a:r>
              <a:rPr lang="en-US" altLang="zh-TW" sz="4000">
                <a:ea typeface="新細明體" charset="0"/>
                <a:cs typeface="新細明體" charset="0"/>
              </a:rPr>
              <a:t>Confirmation of Biblical History</a:t>
            </a:r>
            <a:br>
              <a:rPr lang="en-US" altLang="zh-TW" sz="4000">
                <a:ea typeface="新細明體" charset="0"/>
                <a:cs typeface="新細明體" charset="0"/>
              </a:rPr>
            </a:br>
            <a:r>
              <a:rPr lang="zh-TW" altLang="en-US" sz="4000">
                <a:ea typeface="新細明體" charset="0"/>
                <a:cs typeface="新細明體" charset="0"/>
              </a:rPr>
              <a:t>聖經歷史的證實</a:t>
            </a:r>
          </a:p>
        </p:txBody>
      </p:sp>
      <p:sp>
        <p:nvSpPr>
          <p:cNvPr id="144391" name="Text Box 7"/>
          <p:cNvSpPr txBox="1">
            <a:spLocks noChangeArrowheads="1"/>
          </p:cNvSpPr>
          <p:nvPr/>
        </p:nvSpPr>
        <p:spPr bwMode="auto">
          <a:xfrm>
            <a:off x="8382000" y="76200"/>
            <a:ext cx="641350" cy="457200"/>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altLang="zh-TW" b="1">
                <a:ea typeface="新細明體" charset="0"/>
                <a:cs typeface="新細明體" charset="0"/>
              </a:rPr>
              <a:t>206</a:t>
            </a:r>
            <a:endParaRPr lang="en-US" altLang="zh-TW">
              <a:ea typeface="新細明體" charset="0"/>
              <a:cs typeface="新細明體" charset="0"/>
            </a:endParaRPr>
          </a:p>
        </p:txBody>
      </p:sp>
      <p:sp>
        <p:nvSpPr>
          <p:cNvPr id="144392" name="WordArt 8"/>
          <p:cNvSpPr>
            <a:spLocks noChangeArrowheads="1" noChangeShapeType="1" noTextEdit="1"/>
          </p:cNvSpPr>
          <p:nvPr/>
        </p:nvSpPr>
        <p:spPr bwMode="auto">
          <a:xfrm rot="-687631">
            <a:off x="457200" y="1371600"/>
            <a:ext cx="1943100" cy="5588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sz="3600" kern="10">
                <a:gradFill rotWithShape="0">
                  <a:gsLst>
                    <a:gs pos="0">
                      <a:srgbClr val="FFFF00"/>
                    </a:gs>
                    <a:gs pos="100000">
                      <a:srgbClr val="FF9933"/>
                    </a:gs>
                  </a:gsLst>
                  <a:path path="rect">
                    <a:fillToRect l="50000" t="50000" r="50000" b="50000"/>
                  </a:path>
                </a:gradFill>
                <a:effectLst>
                  <a:outerShdw blurRad="63500" dist="38099" dir="2700000" algn="ctr" rotWithShape="0">
                    <a:schemeClr val="bg2">
                      <a:alpha val="74998"/>
                    </a:schemeClr>
                  </a:outerShdw>
                </a:effectLst>
                <a:latin typeface="Papyrus"/>
                <a:ea typeface="Papyrus"/>
                <a:cs typeface="Papyrus"/>
              </a:rPr>
              <a:t>Jerusalem</a:t>
            </a:r>
          </a:p>
        </p:txBody>
      </p:sp>
    </p:spTree>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1026"/>
          <p:cNvSpPr>
            <a:spLocks noGrp="1" noChangeArrowheads="1"/>
          </p:cNvSpPr>
          <p:nvPr>
            <p:ph type="title"/>
          </p:nvPr>
        </p:nvSpPr>
        <p:spPr>
          <a:xfrm>
            <a:off x="5257800" y="609600"/>
            <a:ext cx="3429000" cy="1219200"/>
          </a:xfrm>
          <a:effectLst>
            <a:outerShdw blurRad="63500" dist="38099" dir="2700000" algn="ctr" rotWithShape="0">
              <a:schemeClr val="bg2">
                <a:alpha val="74998"/>
              </a:schemeClr>
            </a:outerShdw>
          </a:effectLst>
        </p:spPr>
        <p:txBody>
          <a:bodyPr/>
          <a:lstStyle/>
          <a:p>
            <a:r>
              <a:rPr lang="en-US" altLang="zh-TW" sz="4000">
                <a:ea typeface="新細明體" charset="0"/>
                <a:cs typeface="新細明體" charset="0"/>
              </a:rPr>
              <a:t>Hezekiah’s Tunnel</a:t>
            </a:r>
            <a:br>
              <a:rPr lang="en-US" altLang="zh-TW" sz="4000">
                <a:ea typeface="新細明體" charset="0"/>
                <a:cs typeface="新細明體" charset="0"/>
              </a:rPr>
            </a:br>
            <a:r>
              <a:rPr lang="zh-TW" altLang="en-US" sz="4000">
                <a:ea typeface="新細明體" charset="0"/>
                <a:cs typeface="新細明體" charset="0"/>
              </a:rPr>
              <a:t>希西家的隧道</a:t>
            </a:r>
          </a:p>
        </p:txBody>
      </p:sp>
      <p:pic>
        <p:nvPicPr>
          <p:cNvPr id="145411" name="Picture 1027" descr="Hezekiah's Tunne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38700" y="2514600"/>
            <a:ext cx="4305300" cy="4419600"/>
          </a:xfrm>
          <a:prstGeom prst="rect">
            <a:avLst/>
          </a:prstGeom>
          <a:noFill/>
          <a:effectLst>
            <a:outerShdw blurRad="63500" dist="38099"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Lst>
        </p:spPr>
      </p:pic>
      <p:pic>
        <p:nvPicPr>
          <p:cNvPr id="145412" name="Picture 1028" descr="Hezekiah's Tunnel000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3762375" cy="6858000"/>
          </a:xfrm>
          <a:prstGeom prst="rect">
            <a:avLst/>
          </a:prstGeom>
          <a:noFill/>
          <a:effectLst>
            <a:outerShdw blurRad="63500" dist="38099"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Lst>
        </p:spPr>
      </p:pic>
      <p:sp>
        <p:nvSpPr>
          <p:cNvPr id="145413" name="Line 1029"/>
          <p:cNvSpPr>
            <a:spLocks noChangeShapeType="1"/>
          </p:cNvSpPr>
          <p:nvPr/>
        </p:nvSpPr>
        <p:spPr bwMode="auto">
          <a:xfrm flipH="1">
            <a:off x="2362200" y="3200400"/>
            <a:ext cx="2514600" cy="914400"/>
          </a:xfrm>
          <a:prstGeom prst="line">
            <a:avLst/>
          </a:prstGeom>
          <a:noFill/>
          <a:ln w="76200">
            <a:solidFill>
              <a:srgbClr val="FF0000"/>
            </a:solidFill>
            <a:round/>
            <a:headEnd/>
            <a:tailEnd type="triangle" w="med" len="med"/>
          </a:ln>
          <a:effectLst>
            <a:outerShdw blurRad="63500" dist="38099" dir="2700000" algn="ctr" rotWithShape="0">
              <a:schemeClr val="bg2">
                <a:alpha val="74998"/>
              </a:schemeClr>
            </a:outerShdw>
          </a:effectLst>
          <a:extLst>
            <a:ext uri="{909E8E84-426E-40dd-AFC4-6F175D3DCCD1}">
              <a14:hiddenFill xmlns:a14="http://schemas.microsoft.com/office/drawing/2010/main">
                <a:noFill/>
              </a14:hiddenFill>
            </a:ext>
          </a:extLst>
        </p:spPr>
        <p:txBody>
          <a:bodyPr/>
          <a:lstStyle/>
          <a:p>
            <a:endParaRPr lang="en-US"/>
          </a:p>
        </p:txBody>
      </p:sp>
      <p:sp>
        <p:nvSpPr>
          <p:cNvPr id="145414" name="Text Box 1030"/>
          <p:cNvSpPr txBox="1">
            <a:spLocks noChangeArrowheads="1"/>
          </p:cNvSpPr>
          <p:nvPr/>
        </p:nvSpPr>
        <p:spPr bwMode="auto">
          <a:xfrm>
            <a:off x="8458200" y="76200"/>
            <a:ext cx="685800" cy="457200"/>
          </a:xfrm>
          <a:prstGeom prst="rect">
            <a:avLst/>
          </a:prstGeom>
          <a:noFill/>
          <a:ln>
            <a:noFill/>
          </a:ln>
          <a:effectLst>
            <a:outerShdw blurRad="63500" dist="38099" dir="2700000" algn="ctr" rotWithShape="0">
              <a:schemeClr val="bg2">
                <a:alpha val="50000"/>
              </a:schemeClr>
            </a:outerShdw>
          </a:effectLst>
          <a:extLst>
            <a:ext uri="{909E8E84-426E-40dd-AFC4-6F175D3DCCD1}">
              <a14:hiddenFill xmlns:a14="http://schemas.microsoft.com/office/drawing/2010/main">
                <a:solidFill>
                  <a:srgbClr val="0033CC"/>
                </a:solidFill>
              </a14:hiddenFill>
            </a:ext>
            <a:ext uri="{91240B29-F687-4f45-9708-019B960494DF}">
              <a14:hiddenLine xmlns:a14="http://schemas.microsoft.com/office/drawing/2010/main" w="9525">
                <a:solidFill>
                  <a:schemeClr val="accent1"/>
                </a:solidFill>
                <a:miter lim="800000"/>
                <a:headEnd/>
                <a:tailEnd/>
              </a14:hiddenLine>
            </a:ext>
          </a:extLst>
        </p:spPr>
        <p:txBody>
          <a:bodyPr>
            <a:spAutoFit/>
          </a:bodyPr>
          <a:lstStyle/>
          <a:p>
            <a:pPr algn="ctr" eaLnBrk="0" fontAlgn="t" hangingPunct="0">
              <a:spcBef>
                <a:spcPct val="50000"/>
              </a:spcBef>
            </a:pPr>
            <a:r>
              <a:rPr lang="en-US" altLang="zh-TW" b="1">
                <a:effectLst>
                  <a:outerShdw blurRad="38100" dist="38100" dir="2700000" algn="tl">
                    <a:srgbClr val="000000"/>
                  </a:outerShdw>
                </a:effectLst>
                <a:ea typeface="新細明體" charset="0"/>
                <a:cs typeface="新細明體" charset="0"/>
              </a:rPr>
              <a:t>30</a:t>
            </a:r>
            <a:endParaRPr lang="en-US" altLang="zh-TW" sz="2800">
              <a:effectLst>
                <a:outerShdw blurRad="38100" dist="38100" dir="2700000" algn="tl">
                  <a:srgbClr val="000000"/>
                </a:outerShdw>
              </a:effectLst>
              <a:ea typeface="新細明體" charset="0"/>
              <a:cs typeface="新細明體"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45413"/>
                                        </p:tgtEl>
                                        <p:attrNameLst>
                                          <p:attrName>style.visibility</p:attrName>
                                        </p:attrNameLst>
                                      </p:cBhvr>
                                      <p:to>
                                        <p:strVal val="visible"/>
                                      </p:to>
                                    </p:set>
                                    <p:animEffect transition="in" filter="wipe(up)">
                                      <p:cBhvr>
                                        <p:cTn id="7" dur="500"/>
                                        <p:tgtEl>
                                          <p:spTgt spid="1454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541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434" name="Picture 2" descr="Hezekiah's Tunnel00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3762375" cy="6858000"/>
          </a:xfrm>
          <a:prstGeom prst="rect">
            <a:avLst/>
          </a:prstGeom>
          <a:noFill/>
          <a:effectLst>
            <a:outerShdw blurRad="63500" dist="38099"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Lst>
        </p:spPr>
      </p:pic>
      <p:pic>
        <p:nvPicPr>
          <p:cNvPr id="146435" name="Picture 3" descr="Hezekiah's Tunnel0003"/>
          <p:cNvPicPr>
            <a:picLocks noChangeAspect="1" noChangeArrowheads="1"/>
          </p:cNvPicPr>
          <p:nvPr/>
        </p:nvPicPr>
        <p:blipFill>
          <a:blip r:embed="rId4">
            <a:extLst>
              <a:ext uri="{28A0092B-C50C-407E-A947-70E740481C1C}">
                <a14:useLocalDpi xmlns:a14="http://schemas.microsoft.com/office/drawing/2010/main" val="0"/>
              </a:ext>
            </a:extLst>
          </a:blip>
          <a:srcRect l="2625" t="5688" r="2232" b="7932"/>
          <a:stretch>
            <a:fillRect/>
          </a:stretch>
        </p:blipFill>
        <p:spPr bwMode="auto">
          <a:xfrm>
            <a:off x="3733800" y="0"/>
            <a:ext cx="5410200" cy="6943725"/>
          </a:xfrm>
          <a:prstGeom prst="rect">
            <a:avLst/>
          </a:prstGeom>
          <a:noFill/>
          <a:effectLst>
            <a:outerShdw blurRad="63500" dist="38099"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Lst>
        </p:spPr>
      </p:pic>
      <p:sp>
        <p:nvSpPr>
          <p:cNvPr id="146436" name="Rectangle 4"/>
          <p:cNvSpPr>
            <a:spLocks noGrp="1" noChangeArrowheads="1"/>
          </p:cNvSpPr>
          <p:nvPr>
            <p:ph type="title"/>
          </p:nvPr>
        </p:nvSpPr>
        <p:spPr>
          <a:xfrm>
            <a:off x="5715000" y="914400"/>
            <a:ext cx="3429000" cy="533400"/>
          </a:xfrm>
          <a:effectLst>
            <a:outerShdw blurRad="63500" dist="38099" dir="2700000" algn="ctr" rotWithShape="0">
              <a:schemeClr val="bg2">
                <a:alpha val="74998"/>
              </a:schemeClr>
            </a:outerShdw>
          </a:effectLst>
        </p:spPr>
        <p:txBody>
          <a:bodyPr/>
          <a:lstStyle/>
          <a:p>
            <a:r>
              <a:rPr lang="en-US" altLang="zh-TW" sz="4000">
                <a:ea typeface="新細明體" charset="0"/>
                <a:cs typeface="新細明體" charset="0"/>
              </a:rPr>
              <a:t>Warren’s Shaft</a:t>
            </a:r>
            <a:br>
              <a:rPr lang="en-US" altLang="zh-TW" sz="4000">
                <a:ea typeface="新細明體" charset="0"/>
                <a:cs typeface="新細明體" charset="0"/>
              </a:rPr>
            </a:br>
            <a:r>
              <a:rPr lang="zh-TW" altLang="en-US" sz="4000">
                <a:ea typeface="新細明體" charset="0"/>
                <a:cs typeface="新細明體" charset="0"/>
              </a:rPr>
              <a:t>華倫之坑井</a:t>
            </a:r>
          </a:p>
        </p:txBody>
      </p:sp>
      <p:pic>
        <p:nvPicPr>
          <p:cNvPr id="146437" name="Picture 5" descr="Warren's Shaft Map"/>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33800" y="2435225"/>
            <a:ext cx="5410200" cy="4422775"/>
          </a:xfrm>
          <a:prstGeom prst="rect">
            <a:avLst/>
          </a:prstGeom>
          <a:noFill/>
          <a:effectLst>
            <a:outerShdw blurRad="63500" dist="38099"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Lst>
        </p:spPr>
      </p:pic>
      <p:grpSp>
        <p:nvGrpSpPr>
          <p:cNvPr id="146438" name="Group 6"/>
          <p:cNvGrpSpPr>
            <a:grpSpLocks/>
          </p:cNvGrpSpPr>
          <p:nvPr/>
        </p:nvGrpSpPr>
        <p:grpSpPr bwMode="auto">
          <a:xfrm rot="339438">
            <a:off x="2894013" y="1230313"/>
            <a:ext cx="4267200" cy="3733800"/>
            <a:chOff x="1824" y="336"/>
            <a:chExt cx="2544" cy="2784"/>
          </a:xfrm>
        </p:grpSpPr>
        <p:sp>
          <p:nvSpPr>
            <p:cNvPr id="146439" name="Line 7"/>
            <p:cNvSpPr>
              <a:spLocks noChangeShapeType="1"/>
            </p:cNvSpPr>
            <p:nvPr/>
          </p:nvSpPr>
          <p:spPr bwMode="auto">
            <a:xfrm flipH="1">
              <a:off x="1824" y="336"/>
              <a:ext cx="1920" cy="1344"/>
            </a:xfrm>
            <a:prstGeom prst="line">
              <a:avLst/>
            </a:prstGeom>
            <a:noFill/>
            <a:ln w="76200">
              <a:solidFill>
                <a:srgbClr val="FF0000"/>
              </a:solidFill>
              <a:round/>
              <a:headEnd/>
              <a:tailEnd type="triangle" w="med" len="med"/>
            </a:ln>
            <a:effectLst>
              <a:outerShdw blurRad="63500" dist="38099" dir="2700000" algn="ctr" rotWithShape="0">
                <a:schemeClr val="bg2">
                  <a:alpha val="74998"/>
                </a:schemeClr>
              </a:outerShdw>
            </a:effectLst>
            <a:extLst>
              <a:ext uri="{909E8E84-426E-40dd-AFC4-6F175D3DCCD1}">
                <a14:hiddenFill xmlns:a14="http://schemas.microsoft.com/office/drawing/2010/main">
                  <a:noFill/>
                </a14:hiddenFill>
              </a:ext>
            </a:extLst>
          </p:spPr>
          <p:txBody>
            <a:bodyPr/>
            <a:lstStyle/>
            <a:p>
              <a:endParaRPr lang="en-US"/>
            </a:p>
          </p:txBody>
        </p:sp>
        <p:sp>
          <p:nvSpPr>
            <p:cNvPr id="146440" name="Line 8"/>
            <p:cNvSpPr>
              <a:spLocks noChangeShapeType="1"/>
            </p:cNvSpPr>
            <p:nvPr/>
          </p:nvSpPr>
          <p:spPr bwMode="auto">
            <a:xfrm>
              <a:off x="3744" y="336"/>
              <a:ext cx="624" cy="2784"/>
            </a:xfrm>
            <a:prstGeom prst="line">
              <a:avLst/>
            </a:prstGeom>
            <a:noFill/>
            <a:ln w="76200">
              <a:solidFill>
                <a:srgbClr val="FF0000"/>
              </a:solidFill>
              <a:round/>
              <a:headEnd/>
              <a:tailEnd type="triangle" w="med" len="med"/>
            </a:ln>
            <a:effectLst>
              <a:outerShdw blurRad="63500" dist="38099" dir="2700000" algn="ctr" rotWithShape="0">
                <a:schemeClr val="bg2">
                  <a:alpha val="74998"/>
                </a:schemeClr>
              </a:outerShdw>
            </a:effectLst>
            <a:extLst>
              <a:ext uri="{909E8E84-426E-40dd-AFC4-6F175D3DCCD1}">
                <a14:hiddenFill xmlns:a14="http://schemas.microsoft.com/office/drawing/2010/main">
                  <a:noFill/>
                </a14:hiddenFill>
              </a:ext>
            </a:extLst>
          </p:spPr>
          <p:txBody>
            <a:bodyPr/>
            <a:lstStyle/>
            <a:p>
              <a:endParaRPr lang="en-US"/>
            </a:p>
          </p:txBody>
        </p:sp>
      </p:grpSp>
      <p:sp>
        <p:nvSpPr>
          <p:cNvPr id="146441" name="Rectangle 9"/>
          <p:cNvSpPr>
            <a:spLocks noRot="1" noChangeArrowheads="1"/>
          </p:cNvSpPr>
          <p:nvPr/>
        </p:nvSpPr>
        <p:spPr bwMode="auto">
          <a:xfrm>
            <a:off x="8153400" y="152400"/>
            <a:ext cx="914400" cy="457200"/>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p>
            <a:r>
              <a:rPr lang="en-US" altLang="zh-TW" b="1">
                <a:solidFill>
                  <a:schemeClr val="tx2"/>
                </a:solidFill>
                <a:latin typeface="Arial Narrow" charset="0"/>
                <a:ea typeface="新細明體" charset="0"/>
                <a:cs typeface="新細明體" charset="0"/>
              </a:rPr>
              <a:t>31-34</a:t>
            </a:r>
            <a:endParaRPr lang="en-US" altLang="zh-TW" sz="2800">
              <a:solidFill>
                <a:schemeClr val="tx2"/>
              </a:solidFill>
              <a:latin typeface="Arial Narrow" charset="0"/>
              <a:ea typeface="新細明體" charset="0"/>
              <a:cs typeface="新細明體"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5" presetClass="entr" presetSubtype="0" fill="hold" nodeType="clickEffect">
                                  <p:stCondLst>
                                    <p:cond delay="0"/>
                                  </p:stCondLst>
                                  <p:childTnLst>
                                    <p:set>
                                      <p:cBhvr>
                                        <p:cTn id="6" dur="1" fill="hold">
                                          <p:stCondLst>
                                            <p:cond delay="0"/>
                                          </p:stCondLst>
                                        </p:cTn>
                                        <p:tgtEl>
                                          <p:spTgt spid="146435"/>
                                        </p:tgtEl>
                                        <p:attrNameLst>
                                          <p:attrName>style.visibility</p:attrName>
                                        </p:attrNameLst>
                                      </p:cBhvr>
                                      <p:to>
                                        <p:strVal val="visible"/>
                                      </p:to>
                                    </p:set>
                                    <p:anim calcmode="lin" valueType="num">
                                      <p:cBhvr>
                                        <p:cTn id="7" dur="500" decel="50000" fill="hold">
                                          <p:stCondLst>
                                            <p:cond delay="0"/>
                                          </p:stCondLst>
                                        </p:cTn>
                                        <p:tgtEl>
                                          <p:spTgt spid="146435"/>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146435"/>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146435"/>
                                        </p:tgtEl>
                                        <p:attrNameLst>
                                          <p:attrName>ppt_w</p:attrName>
                                        </p:attrNameLst>
                                      </p:cBhvr>
                                      <p:tavLst>
                                        <p:tav tm="0">
                                          <p:val>
                                            <p:strVal val="#ppt_w*.05"/>
                                          </p:val>
                                        </p:tav>
                                        <p:tav tm="100000">
                                          <p:val>
                                            <p:strVal val="#ppt_w"/>
                                          </p:val>
                                        </p:tav>
                                      </p:tavLst>
                                    </p:anim>
                                    <p:anim calcmode="lin" valueType="num">
                                      <p:cBhvr>
                                        <p:cTn id="10" dur="1000" fill="hold"/>
                                        <p:tgtEl>
                                          <p:spTgt spid="146435"/>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146435"/>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146435"/>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146435"/>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146435"/>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37" presetClass="entr" presetSubtype="0" fill="hold" nodeType="clickEffect">
                                  <p:stCondLst>
                                    <p:cond delay="0"/>
                                  </p:stCondLst>
                                  <p:childTnLst>
                                    <p:set>
                                      <p:cBhvr>
                                        <p:cTn id="18" dur="1" fill="hold">
                                          <p:stCondLst>
                                            <p:cond delay="0"/>
                                          </p:stCondLst>
                                        </p:cTn>
                                        <p:tgtEl>
                                          <p:spTgt spid="146437"/>
                                        </p:tgtEl>
                                        <p:attrNameLst>
                                          <p:attrName>style.visibility</p:attrName>
                                        </p:attrNameLst>
                                      </p:cBhvr>
                                      <p:to>
                                        <p:strVal val="visible"/>
                                      </p:to>
                                    </p:set>
                                    <p:animEffect transition="in" filter="fade">
                                      <p:cBhvr>
                                        <p:cTn id="19" dur="1000"/>
                                        <p:tgtEl>
                                          <p:spTgt spid="146437"/>
                                        </p:tgtEl>
                                      </p:cBhvr>
                                    </p:animEffect>
                                    <p:anim calcmode="lin" valueType="num">
                                      <p:cBhvr>
                                        <p:cTn id="20" dur="1000" fill="hold"/>
                                        <p:tgtEl>
                                          <p:spTgt spid="146437"/>
                                        </p:tgtEl>
                                        <p:attrNameLst>
                                          <p:attrName>ppt_x</p:attrName>
                                        </p:attrNameLst>
                                      </p:cBhvr>
                                      <p:tavLst>
                                        <p:tav tm="0">
                                          <p:val>
                                            <p:strVal val="#ppt_x"/>
                                          </p:val>
                                        </p:tav>
                                        <p:tav tm="100000">
                                          <p:val>
                                            <p:strVal val="#ppt_x"/>
                                          </p:val>
                                        </p:tav>
                                      </p:tavLst>
                                    </p:anim>
                                    <p:anim calcmode="lin" valueType="num">
                                      <p:cBhvr>
                                        <p:cTn id="21" dur="900" decel="100000" fill="hold"/>
                                        <p:tgtEl>
                                          <p:spTgt spid="146437"/>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146437"/>
                                        </p:tgtEl>
                                        <p:attrNameLst>
                                          <p:attrName>ppt_y</p:attrName>
                                        </p:attrNameLst>
                                      </p:cBhvr>
                                      <p:tavLst>
                                        <p:tav tm="0">
                                          <p:val>
                                            <p:strVal val="#ppt_y-.03"/>
                                          </p:val>
                                        </p:tav>
                                        <p:tav tm="100000">
                                          <p:val>
                                            <p:strVal val="#ppt_y"/>
                                          </p:val>
                                        </p:tav>
                                      </p:tavLst>
                                    </p:anim>
                                  </p:childTnLst>
                                </p:cTn>
                              </p:par>
                              <p:par>
                                <p:cTn id="23" presetID="22" presetClass="entr" presetSubtype="1" fill="hold" nodeType="withEffect">
                                  <p:stCondLst>
                                    <p:cond delay="0"/>
                                  </p:stCondLst>
                                  <p:childTnLst>
                                    <p:set>
                                      <p:cBhvr>
                                        <p:cTn id="24" dur="1" fill="hold">
                                          <p:stCondLst>
                                            <p:cond delay="0"/>
                                          </p:stCondLst>
                                        </p:cTn>
                                        <p:tgtEl>
                                          <p:spTgt spid="146438"/>
                                        </p:tgtEl>
                                        <p:attrNameLst>
                                          <p:attrName>style.visibility</p:attrName>
                                        </p:attrNameLst>
                                      </p:cBhvr>
                                      <p:to>
                                        <p:strVal val="visible"/>
                                      </p:to>
                                    </p:set>
                                    <p:animEffect transition="in" filter="wipe(up)">
                                      <p:cBhvr>
                                        <p:cTn id="25" dur="500"/>
                                        <p:tgtEl>
                                          <p:spTgt spid="1464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14691" name="Rectangle 3"/>
          <p:cNvSpPr>
            <a:spLocks noChangeArrowheads="1"/>
          </p:cNvSpPr>
          <p:nvPr/>
        </p:nvSpPr>
        <p:spPr bwMode="auto">
          <a:xfrm>
            <a:off x="1905000" y="457200"/>
            <a:ext cx="5716588" cy="8626475"/>
          </a:xfrm>
          <a:prstGeom prst="rect">
            <a:avLst/>
          </a:prstGeom>
          <a:noFill/>
          <a:ln>
            <a:noFill/>
          </a:ln>
          <a:effectLst>
            <a:outerShdw blurRad="63500" dist="53882"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lgn="ctr" eaLnBrk="0" hangingPunct="0"/>
            <a:r>
              <a:rPr lang="en-US" altLang="zh-TW" sz="4000">
                <a:ea typeface="新細明體" charset="0"/>
                <a:cs typeface="新細明體" charset="0"/>
              </a:rPr>
              <a:t>Shout to the Lord,</a:t>
            </a:r>
          </a:p>
          <a:p>
            <a:pPr algn="ctr" eaLnBrk="0" hangingPunct="0"/>
            <a:r>
              <a:rPr lang="zh-TW" altLang="en-US" sz="4000">
                <a:ea typeface="新細明體" charset="0"/>
                <a:cs typeface="新細明體" charset="0"/>
              </a:rPr>
              <a:t>向主歡呼，</a:t>
            </a:r>
          </a:p>
          <a:p>
            <a:pPr algn="ctr" eaLnBrk="0" hangingPunct="0"/>
            <a:r>
              <a:rPr lang="en-US" altLang="zh-TW" sz="4000">
                <a:ea typeface="新細明體" charset="0"/>
                <a:cs typeface="新細明體" charset="0"/>
              </a:rPr>
              <a:t>all the earth, let us sing</a:t>
            </a:r>
          </a:p>
          <a:p>
            <a:pPr algn="ctr" eaLnBrk="0" hangingPunct="0"/>
            <a:r>
              <a:rPr lang="zh-TW" altLang="en-US" sz="4000">
                <a:ea typeface="新細明體" charset="0"/>
                <a:cs typeface="新細明體" charset="0"/>
              </a:rPr>
              <a:t>願全地揚聲唱，</a:t>
            </a:r>
          </a:p>
          <a:p>
            <a:pPr algn="ctr" eaLnBrk="0" hangingPunct="0"/>
            <a:r>
              <a:rPr lang="en-US" altLang="zh-TW" sz="4000">
                <a:ea typeface="新細明體" charset="0"/>
                <a:cs typeface="新細明體" charset="0"/>
              </a:rPr>
              <a:t>power and majesty,</a:t>
            </a:r>
          </a:p>
          <a:p>
            <a:pPr algn="ctr" eaLnBrk="0" hangingPunct="0"/>
            <a:r>
              <a:rPr lang="zh-TW" altLang="en-US" sz="4000">
                <a:ea typeface="新細明體" charset="0"/>
                <a:cs typeface="新細明體" charset="0"/>
              </a:rPr>
              <a:t>能力和榮耀，</a:t>
            </a:r>
          </a:p>
          <a:p>
            <a:pPr algn="ctr" eaLnBrk="0" hangingPunct="0"/>
            <a:r>
              <a:rPr lang="en-US" altLang="zh-TW" sz="4000">
                <a:ea typeface="新細明體" charset="0"/>
                <a:cs typeface="新細明體" charset="0"/>
              </a:rPr>
              <a:t> praise to the King;</a:t>
            </a:r>
          </a:p>
          <a:p>
            <a:pPr algn="ctr" eaLnBrk="0" hangingPunct="0"/>
            <a:r>
              <a:rPr lang="zh-TW" altLang="en-US" sz="4000">
                <a:ea typeface="新細明體" charset="0"/>
                <a:cs typeface="新細明體" charset="0"/>
              </a:rPr>
              <a:t>頌讚歸於君王</a:t>
            </a:r>
            <a:r>
              <a:rPr lang="en-US" altLang="zh-TW" sz="4000">
                <a:ea typeface="新細明體" charset="0"/>
                <a:cs typeface="新細明體" charset="0"/>
              </a:rPr>
              <a:t>;</a:t>
            </a:r>
          </a:p>
          <a:p>
            <a:pPr algn="ctr" eaLnBrk="0" hangingPunct="0"/>
            <a:r>
              <a:rPr lang="en-US" altLang="zh-TW" sz="4000">
                <a:ea typeface="新細明體" charset="0"/>
                <a:cs typeface="新細明體" charset="0"/>
              </a:rPr>
              <a:t>Mountains bow down</a:t>
            </a:r>
          </a:p>
          <a:p>
            <a:pPr algn="ctr" eaLnBrk="0" hangingPunct="0"/>
            <a:r>
              <a:rPr lang="zh-TW" altLang="en-US" sz="4000">
                <a:ea typeface="新細明體" charset="0"/>
                <a:cs typeface="新細明體" charset="0"/>
              </a:rPr>
              <a:t>眾山跪拜</a:t>
            </a:r>
          </a:p>
          <a:p>
            <a:pPr algn="ctr" eaLnBrk="0" hangingPunct="0"/>
            <a:r>
              <a:rPr lang="en-US" altLang="zh-TW" sz="4000">
                <a:ea typeface="新細明體" charset="0"/>
                <a:cs typeface="新細明體" charset="0"/>
              </a:rPr>
              <a:t> and the seas will roar</a:t>
            </a:r>
          </a:p>
          <a:p>
            <a:pPr algn="ctr" eaLnBrk="0" hangingPunct="0"/>
            <a:r>
              <a:rPr lang="zh-TW" altLang="en-US" sz="4000">
                <a:ea typeface="新細明體" charset="0"/>
                <a:cs typeface="新細明體" charset="0"/>
              </a:rPr>
              <a:t>眾海洋歡呼</a:t>
            </a:r>
          </a:p>
          <a:p>
            <a:pPr algn="ctr" eaLnBrk="0" hangingPunct="0"/>
            <a:r>
              <a:rPr lang="en-US" altLang="zh-TW" sz="4000">
                <a:ea typeface="新細明體" charset="0"/>
                <a:cs typeface="新細明體" charset="0"/>
              </a:rPr>
              <a:t>at the sound of Your name.</a:t>
            </a:r>
          </a:p>
          <a:p>
            <a:pPr algn="ctr" eaLnBrk="0" hangingPunct="0"/>
            <a:r>
              <a:rPr lang="zh-TW" altLang="en-US" sz="4000">
                <a:ea typeface="新細明體" charset="0"/>
                <a:cs typeface="新細明體" charset="0"/>
              </a:rPr>
              <a:t>歌頌主的聖名</a:t>
            </a:r>
          </a:p>
        </p:txBody>
      </p:sp>
    </p:spTree>
  </p:cSld>
  <p:clrMapOvr>
    <a:masterClrMapping/>
  </p:clrMapOvr>
  <p:transition xmlns:p14="http://schemas.microsoft.com/office/powerpoint/2010/main" spd="med">
    <p:strips dir="rd"/>
  </p:transition>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ChangeArrowheads="1"/>
          </p:cNvSpPr>
          <p:nvPr>
            <p:ph type="title"/>
          </p:nvPr>
        </p:nvSpPr>
        <p:spPr>
          <a:xfrm>
            <a:off x="685800" y="76200"/>
            <a:ext cx="6019800" cy="1143000"/>
          </a:xfrm>
          <a:effectLst>
            <a:outerShdw blurRad="63500" dist="38099" dir="2700000" algn="ctr" rotWithShape="0">
              <a:schemeClr val="bg2">
                <a:alpha val="74998"/>
              </a:schemeClr>
            </a:outerShdw>
          </a:effectLst>
        </p:spPr>
        <p:txBody>
          <a:bodyPr/>
          <a:lstStyle/>
          <a:p>
            <a:r>
              <a:rPr lang="en-US" altLang="zh-TW" sz="4000">
                <a:ea typeface="新細明體" charset="0"/>
                <a:cs typeface="新細明體" charset="0"/>
              </a:rPr>
              <a:t>Transmission of Scripture</a:t>
            </a:r>
            <a:br>
              <a:rPr lang="en-US" altLang="zh-TW" sz="4000">
                <a:ea typeface="新細明體" charset="0"/>
                <a:cs typeface="新細明體" charset="0"/>
              </a:rPr>
            </a:br>
            <a:r>
              <a:rPr lang="zh-TW" altLang="en-US" sz="4000">
                <a:ea typeface="新細明體" charset="0"/>
                <a:cs typeface="新細明體" charset="0"/>
              </a:rPr>
              <a:t>經文的傳遞</a:t>
            </a:r>
          </a:p>
        </p:txBody>
      </p:sp>
      <p:sp>
        <p:nvSpPr>
          <p:cNvPr id="109571" name="Rectangle 3"/>
          <p:cNvSpPr>
            <a:spLocks noGrp="1" noChangeArrowheads="1"/>
          </p:cNvSpPr>
          <p:nvPr>
            <p:ph type="body" sz="half" idx="1"/>
          </p:nvPr>
        </p:nvSpPr>
        <p:spPr>
          <a:xfrm>
            <a:off x="684213" y="1268413"/>
            <a:ext cx="4572000" cy="533400"/>
          </a:xfrm>
          <a:effectLst>
            <a:outerShdw blurRad="63500" dist="38100" algn="ctr" rotWithShape="0">
              <a:schemeClr val="bg2">
                <a:alpha val="50000"/>
              </a:schemeClr>
            </a:outerShdw>
          </a:effectLst>
        </p:spPr>
        <p:txBody>
          <a:bodyPr/>
          <a:lstStyle/>
          <a:p>
            <a:pPr lvl="1">
              <a:lnSpc>
                <a:spcPct val="80000"/>
              </a:lnSpc>
            </a:pPr>
            <a:r>
              <a:rPr lang="en-US" altLang="zh-TW" sz="3600">
                <a:ea typeface="新細明體" charset="0"/>
                <a:cs typeface="新細明體" charset="0"/>
              </a:rPr>
              <a:t>Masoretic Isaiah Scroll</a:t>
            </a:r>
          </a:p>
          <a:p>
            <a:pPr>
              <a:lnSpc>
                <a:spcPct val="80000"/>
              </a:lnSpc>
              <a:buFont typeface="Wingdings" charset="0"/>
              <a:buNone/>
            </a:pPr>
            <a:r>
              <a:rPr lang="zh-TW" altLang="en-US" sz="1800">
                <a:ea typeface="新細明體" charset="0"/>
                <a:cs typeface="新細明體" charset="0"/>
              </a:rPr>
              <a:t>               馬所拉的以賽亞古巻</a:t>
            </a:r>
          </a:p>
          <a:p>
            <a:pPr>
              <a:lnSpc>
                <a:spcPct val="80000"/>
              </a:lnSpc>
              <a:buFont typeface="Wingdings" charset="0"/>
              <a:buNone/>
            </a:pPr>
            <a:endParaRPr lang="en-US" altLang="zh-TW" sz="3600">
              <a:ea typeface="新細明體" charset="0"/>
              <a:cs typeface="新細明體" charset="0"/>
            </a:endParaRPr>
          </a:p>
          <a:p>
            <a:pPr>
              <a:lnSpc>
                <a:spcPct val="80000"/>
              </a:lnSpc>
              <a:buFont typeface="Wingdings" charset="0"/>
              <a:buNone/>
            </a:pPr>
            <a:endParaRPr lang="en-US" altLang="zh-TW" sz="1600">
              <a:ea typeface="新細明體" charset="0"/>
              <a:cs typeface="新細明體" charset="0"/>
            </a:endParaRPr>
          </a:p>
        </p:txBody>
      </p:sp>
      <p:pic>
        <p:nvPicPr>
          <p:cNvPr id="109573" name="Picture 5" descr="dsma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2600" y="1971675"/>
            <a:ext cx="3667125" cy="4886325"/>
          </a:xfrm>
          <a:prstGeom prst="rect">
            <a:avLst/>
          </a:prstGeom>
          <a:noFill/>
          <a:extLst>
            <a:ext uri="{909E8E84-426E-40dd-AFC4-6F175D3DCCD1}">
              <a14:hiddenFill xmlns:a14="http://schemas.microsoft.com/office/drawing/2010/main">
                <a:solidFill>
                  <a:srgbClr val="FFFFFF"/>
                </a:solidFill>
              </a14:hiddenFill>
            </a:ext>
          </a:extLst>
        </p:spPr>
      </p:pic>
      <p:pic>
        <p:nvPicPr>
          <p:cNvPr id="109581" name="Picture 13" descr="psalm-b"/>
          <p:cNvPicPr>
            <a:picLocks noChangeAspect="1" noChangeArrowheads="1"/>
          </p:cNvPicPr>
          <p:nvPr/>
        </p:nvPicPr>
        <p:blipFill>
          <a:blip r:embed="rId4">
            <a:lum bright="-18000" contrast="18000"/>
            <a:extLst>
              <a:ext uri="{28A0092B-C50C-407E-A947-70E740481C1C}">
                <a14:useLocalDpi xmlns:a14="http://schemas.microsoft.com/office/drawing/2010/main" val="0"/>
              </a:ext>
            </a:extLst>
          </a:blip>
          <a:srcRect/>
          <a:stretch>
            <a:fillRect/>
          </a:stretch>
        </p:blipFill>
        <p:spPr bwMode="auto">
          <a:xfrm>
            <a:off x="228600" y="4295775"/>
            <a:ext cx="7696200" cy="2562225"/>
          </a:xfrm>
          <a:prstGeom prst="rect">
            <a:avLst/>
          </a:prstGeom>
          <a:noFill/>
          <a:extLst>
            <a:ext uri="{909E8E84-426E-40dd-AFC4-6F175D3DCCD1}">
              <a14:hiddenFill xmlns:a14="http://schemas.microsoft.com/office/drawing/2010/main">
                <a:solidFill>
                  <a:srgbClr val="FFFFFF"/>
                </a:solidFill>
              </a14:hiddenFill>
            </a:ext>
          </a:extLst>
        </p:spPr>
      </p:pic>
      <p:pic>
        <p:nvPicPr>
          <p:cNvPr id="109584" name="Picture 16" descr="ishscrl"/>
          <p:cNvPicPr>
            <a:picLocks noChangeAspect="1" noChangeArrowheads="1"/>
          </p:cNvPicPr>
          <p:nvPr/>
        </p:nvPicPr>
        <p:blipFill>
          <a:blip r:embed="rId5">
            <a:lum contrast="18000"/>
            <a:extLst>
              <a:ext uri="{28A0092B-C50C-407E-A947-70E740481C1C}">
                <a14:useLocalDpi xmlns:a14="http://schemas.microsoft.com/office/drawing/2010/main" val="0"/>
              </a:ext>
            </a:extLst>
          </a:blip>
          <a:srcRect/>
          <a:stretch>
            <a:fillRect/>
          </a:stretch>
        </p:blipFill>
        <p:spPr bwMode="auto">
          <a:xfrm>
            <a:off x="609600" y="2517775"/>
            <a:ext cx="2819400" cy="1758950"/>
          </a:xfrm>
          <a:prstGeom prst="rect">
            <a:avLst/>
          </a:prstGeom>
          <a:noFill/>
          <a:extLst>
            <a:ext uri="{909E8E84-426E-40dd-AFC4-6F175D3DCCD1}">
              <a14:hiddenFill xmlns:a14="http://schemas.microsoft.com/office/drawing/2010/main">
                <a:solidFill>
                  <a:srgbClr val="FFFFFF"/>
                </a:solidFill>
              </a14:hiddenFill>
            </a:ext>
          </a:extLst>
        </p:spPr>
      </p:pic>
      <p:sp>
        <p:nvSpPr>
          <p:cNvPr id="109585" name="Text Box 17"/>
          <p:cNvSpPr txBox="1">
            <a:spLocks noChangeArrowheads="1"/>
          </p:cNvSpPr>
          <p:nvPr/>
        </p:nvSpPr>
        <p:spPr bwMode="auto">
          <a:xfrm>
            <a:off x="0" y="2852738"/>
            <a:ext cx="3460750" cy="1250950"/>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en-US" altLang="zh-TW" sz="3600">
                <a:ea typeface="新細明體" charset="0"/>
                <a:cs typeface="新細明體" charset="0"/>
              </a:rPr>
              <a:t>Isaiah </a:t>
            </a:r>
            <a:r>
              <a:rPr lang="en-US" altLang="zh-TW" sz="2800">
                <a:ea typeface="新細明體" charset="0"/>
                <a:cs typeface="新細明體" charset="0"/>
              </a:rPr>
              <a:t>AD</a:t>
            </a:r>
            <a:r>
              <a:rPr lang="en-US" altLang="zh-TW" sz="3600">
                <a:ea typeface="新細明體" charset="0"/>
                <a:cs typeface="新細明體" charset="0"/>
              </a:rPr>
              <a:t> 800</a:t>
            </a:r>
          </a:p>
          <a:p>
            <a:r>
              <a:rPr lang="zh-TW" altLang="en-US" sz="2000">
                <a:ea typeface="新細明體" charset="0"/>
                <a:cs typeface="新細明體" charset="0"/>
              </a:rPr>
              <a:t>公元</a:t>
            </a:r>
            <a:r>
              <a:rPr lang="en-US" altLang="zh-TW" sz="2000">
                <a:ea typeface="新細明體" charset="0"/>
                <a:cs typeface="新細明體" charset="0"/>
              </a:rPr>
              <a:t>800</a:t>
            </a:r>
            <a:r>
              <a:rPr lang="zh-TW" altLang="en-US" sz="2000">
                <a:ea typeface="新細明體" charset="0"/>
                <a:cs typeface="新細明體" charset="0"/>
              </a:rPr>
              <a:t>年發現以賽亞古巻</a:t>
            </a:r>
          </a:p>
          <a:p>
            <a:endParaRPr lang="zh-TW" altLang="en-US" sz="2000">
              <a:ea typeface="新細明體" charset="0"/>
              <a:cs typeface="新細明體" charset="0"/>
            </a:endParaRPr>
          </a:p>
        </p:txBody>
      </p:sp>
      <p:sp>
        <p:nvSpPr>
          <p:cNvPr id="109587" name="Text Box 19"/>
          <p:cNvSpPr txBox="1">
            <a:spLocks noChangeArrowheads="1"/>
          </p:cNvSpPr>
          <p:nvPr/>
        </p:nvSpPr>
        <p:spPr bwMode="auto">
          <a:xfrm>
            <a:off x="539750" y="3933825"/>
            <a:ext cx="2665413" cy="1982788"/>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en-US" altLang="zh-TW" sz="3600">
                <a:ea typeface="新細明體" charset="0"/>
                <a:cs typeface="新細明體" charset="0"/>
              </a:rPr>
              <a:t>Isaiah 200 </a:t>
            </a:r>
            <a:r>
              <a:rPr lang="en-US" altLang="zh-TW" sz="2800">
                <a:ea typeface="新細明體" charset="0"/>
                <a:cs typeface="新細明體" charset="0"/>
              </a:rPr>
              <a:t>BC</a:t>
            </a:r>
          </a:p>
          <a:p>
            <a:r>
              <a:rPr lang="zh-TW" altLang="en-US" sz="2000">
                <a:ea typeface="新細明體" charset="0"/>
                <a:cs typeface="新細明體" charset="0"/>
              </a:rPr>
              <a:t>西元前</a:t>
            </a:r>
            <a:r>
              <a:rPr lang="en-US" altLang="zh-TW" sz="2000">
                <a:ea typeface="新細明體" charset="0"/>
                <a:cs typeface="新細明體" charset="0"/>
              </a:rPr>
              <a:t>200</a:t>
            </a:r>
            <a:r>
              <a:rPr lang="zh-TW" altLang="en-US" sz="2000">
                <a:ea typeface="新細明體" charset="0"/>
                <a:cs typeface="新細明體" charset="0"/>
              </a:rPr>
              <a:t>年發現以賽亞古巻</a:t>
            </a:r>
          </a:p>
          <a:p>
            <a:endParaRPr lang="zh-TW" altLang="en-US" sz="2000">
              <a:ea typeface="新細明體" charset="0"/>
              <a:cs typeface="新細明體" charset="0"/>
            </a:endParaRPr>
          </a:p>
          <a:p>
            <a:endParaRPr lang="zh-TW" altLang="en-US" sz="2800">
              <a:ea typeface="新細明體" charset="0"/>
              <a:cs typeface="新細明體" charset="0"/>
            </a:endParaRPr>
          </a:p>
        </p:txBody>
      </p:sp>
      <p:sp>
        <p:nvSpPr>
          <p:cNvPr id="109588" name="Text Box 20"/>
          <p:cNvSpPr txBox="1">
            <a:spLocks noChangeArrowheads="1"/>
          </p:cNvSpPr>
          <p:nvPr/>
        </p:nvSpPr>
        <p:spPr bwMode="auto">
          <a:xfrm>
            <a:off x="3733800" y="3581400"/>
            <a:ext cx="1447800" cy="1800225"/>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r>
              <a:rPr lang="en-US" altLang="zh-TW" sz="2800">
                <a:ea typeface="新細明體" charset="0"/>
                <a:cs typeface="新細明體" charset="0"/>
              </a:rPr>
              <a:t>1000 years earlier!</a:t>
            </a:r>
          </a:p>
          <a:p>
            <a:pPr algn="ctr"/>
            <a:r>
              <a:rPr lang="zh-TW" altLang="en-US" sz="2800">
                <a:ea typeface="新細明體" charset="0"/>
                <a:cs typeface="新細明體" charset="0"/>
              </a:rPr>
              <a:t>早</a:t>
            </a:r>
            <a:r>
              <a:rPr lang="en-US" altLang="zh-TW" sz="2800">
                <a:ea typeface="新細明體" charset="0"/>
                <a:cs typeface="新細明體" charset="0"/>
              </a:rPr>
              <a:t>100</a:t>
            </a:r>
            <a:r>
              <a:rPr lang="zh-TW" altLang="en-US" sz="2800">
                <a:ea typeface="新細明體" charset="0"/>
                <a:cs typeface="新細明體" charset="0"/>
              </a:rPr>
              <a:t>年</a:t>
            </a:r>
          </a:p>
        </p:txBody>
      </p:sp>
      <p:sp>
        <p:nvSpPr>
          <p:cNvPr id="109589" name="AutoShape 21"/>
          <p:cNvSpPr>
            <a:spLocks/>
          </p:cNvSpPr>
          <p:nvPr/>
        </p:nvSpPr>
        <p:spPr bwMode="auto">
          <a:xfrm>
            <a:off x="3276600" y="3429000"/>
            <a:ext cx="609600" cy="1512888"/>
          </a:xfrm>
          <a:prstGeom prst="rightBrace">
            <a:avLst>
              <a:gd name="adj1" fmla="val 20681"/>
              <a:gd name="adj2" fmla="val 50000"/>
            </a:avLst>
          </a:prstGeom>
          <a:noFill/>
          <a:ln w="571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09591" name="Rectangle 23"/>
          <p:cNvSpPr>
            <a:spLocks noChangeArrowheads="1"/>
          </p:cNvSpPr>
          <p:nvPr/>
        </p:nvSpPr>
        <p:spPr bwMode="auto">
          <a:xfrm>
            <a:off x="304800" y="5410200"/>
            <a:ext cx="4191000" cy="609600"/>
          </a:xfrm>
          <a:prstGeom prst="rect">
            <a:avLst/>
          </a:prstGeom>
          <a:noFill/>
          <a:ln>
            <a:noFill/>
          </a:ln>
          <a:effectLst>
            <a:outerShdw blurRad="63500" dist="38100" algn="ctr" rotWithShape="0">
              <a:schemeClr val="bg2">
                <a:alpha val="5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marL="342900" indent="-342900">
              <a:spcBef>
                <a:spcPct val="20000"/>
              </a:spcBef>
              <a:buClr>
                <a:schemeClr val="accent2"/>
              </a:buClr>
              <a:buSzPct val="80000"/>
              <a:buFont typeface="Wingdings" charset="0"/>
              <a:buBlip>
                <a:blip r:embed="rId6"/>
              </a:buBlip>
            </a:pPr>
            <a:r>
              <a:rPr lang="en-US" altLang="zh-TW" sz="3200">
                <a:latin typeface="Arial Narrow" charset="0"/>
                <a:ea typeface="新細明體" charset="0"/>
                <a:cs typeface="新細明體" charset="0"/>
              </a:rPr>
              <a:t>Dead Sea Isaiah Scroll</a:t>
            </a:r>
          </a:p>
          <a:p>
            <a:pPr marL="342900" indent="-342900">
              <a:spcBef>
                <a:spcPct val="20000"/>
              </a:spcBef>
              <a:buClr>
                <a:schemeClr val="accent2"/>
              </a:buClr>
              <a:buSzPct val="80000"/>
              <a:buFont typeface="Wingdings" charset="0"/>
              <a:buNone/>
            </a:pPr>
            <a:r>
              <a:rPr lang="en-US" altLang="zh-TW" sz="3200">
                <a:latin typeface="Arial Narrow" charset="0"/>
                <a:ea typeface="新細明體" charset="0"/>
                <a:cs typeface="新細明體" charset="0"/>
              </a:rPr>
              <a:t>    </a:t>
            </a:r>
            <a:r>
              <a:rPr lang="zh-TW" altLang="en-US" sz="3200">
                <a:latin typeface="Arial Narrow" charset="0"/>
                <a:ea typeface="新細明體" charset="0"/>
                <a:cs typeface="新細明體" charset="0"/>
              </a:rPr>
              <a:t>死海以賽亞古巻</a:t>
            </a:r>
          </a:p>
        </p:txBody>
      </p:sp>
      <p:sp>
        <p:nvSpPr>
          <p:cNvPr id="109593" name="Text Box 25"/>
          <p:cNvSpPr txBox="1">
            <a:spLocks noChangeArrowheads="1"/>
          </p:cNvSpPr>
          <p:nvPr/>
        </p:nvSpPr>
        <p:spPr bwMode="auto">
          <a:xfrm>
            <a:off x="8458200" y="76200"/>
            <a:ext cx="685800" cy="457200"/>
          </a:xfrm>
          <a:prstGeom prst="rect">
            <a:avLst/>
          </a:prstGeom>
          <a:noFill/>
          <a:ln>
            <a:noFill/>
          </a:ln>
          <a:effectLst>
            <a:outerShdw blurRad="63500" dist="38099" dir="2700000" algn="ctr" rotWithShape="0">
              <a:schemeClr val="bg2">
                <a:alpha val="50000"/>
              </a:schemeClr>
            </a:outerShdw>
          </a:effectLst>
          <a:extLst>
            <a:ext uri="{909E8E84-426E-40dd-AFC4-6F175D3DCCD1}">
              <a14:hiddenFill xmlns:a14="http://schemas.microsoft.com/office/drawing/2010/main">
                <a:solidFill>
                  <a:srgbClr val="0033CC"/>
                </a:solidFill>
              </a14:hiddenFill>
            </a:ext>
            <a:ext uri="{91240B29-F687-4f45-9708-019B960494DF}">
              <a14:hiddenLine xmlns:a14="http://schemas.microsoft.com/office/drawing/2010/main" w="9525">
                <a:solidFill>
                  <a:schemeClr val="accent1"/>
                </a:solidFill>
                <a:miter lim="800000"/>
                <a:headEnd/>
                <a:tailEnd/>
              </a14:hiddenLine>
            </a:ext>
          </a:extLst>
        </p:spPr>
        <p:txBody>
          <a:bodyPr>
            <a:spAutoFit/>
          </a:bodyPr>
          <a:lstStyle/>
          <a:p>
            <a:pPr algn="ctr" eaLnBrk="0" fontAlgn="t" hangingPunct="0">
              <a:spcBef>
                <a:spcPct val="50000"/>
              </a:spcBef>
            </a:pPr>
            <a:r>
              <a:rPr lang="en-US" altLang="zh-TW" b="1">
                <a:effectLst>
                  <a:outerShdw blurRad="38100" dist="38100" dir="2700000" algn="tl">
                    <a:srgbClr val="000000"/>
                  </a:outerShdw>
                </a:effectLst>
                <a:ea typeface="新細明體" charset="0"/>
                <a:cs typeface="新細明體" charset="0"/>
              </a:rPr>
              <a:t>207</a:t>
            </a:r>
            <a:endParaRPr lang="en-US" altLang="zh-TW" sz="2800">
              <a:effectLst>
                <a:outerShdw blurRad="38100" dist="38100" dir="2700000" algn="tl">
                  <a:srgbClr val="000000"/>
                </a:outerShdw>
              </a:effectLst>
              <a:ea typeface="新細明體" charset="0"/>
              <a:cs typeface="新細明體"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09573"/>
                                        </p:tgtEl>
                                        <p:attrNameLst>
                                          <p:attrName>style.visibility</p:attrName>
                                        </p:attrNameLst>
                                      </p:cBhvr>
                                      <p:to>
                                        <p:strVal val="visible"/>
                                      </p:to>
                                    </p:set>
                                    <p:animEffect transition="in" filter="dissolve">
                                      <p:cBhvr>
                                        <p:cTn id="7" dur="500"/>
                                        <p:tgtEl>
                                          <p:spTgt spid="10957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2" fill="hold" nodeType="clickEffect">
                                  <p:stCondLst>
                                    <p:cond delay="0"/>
                                  </p:stCondLst>
                                  <p:childTnLst>
                                    <p:set>
                                      <p:cBhvr>
                                        <p:cTn id="11" dur="1" fill="hold">
                                          <p:stCondLst>
                                            <p:cond delay="0"/>
                                          </p:stCondLst>
                                        </p:cTn>
                                        <p:tgtEl>
                                          <p:spTgt spid="109581"/>
                                        </p:tgtEl>
                                        <p:attrNameLst>
                                          <p:attrName>style.visibility</p:attrName>
                                        </p:attrNameLst>
                                      </p:cBhvr>
                                      <p:to>
                                        <p:strVal val="visible"/>
                                      </p:to>
                                    </p:set>
                                    <p:animEffect transition="in" filter="wipe(right)">
                                      <p:cBhvr>
                                        <p:cTn id="12" dur="500"/>
                                        <p:tgtEl>
                                          <p:spTgt spid="109581"/>
                                        </p:tgtEl>
                                      </p:cBhvr>
                                    </p:animEffect>
                                  </p:childTnLst>
                                </p:cTn>
                              </p:par>
                              <p:par>
                                <p:cTn id="13" presetID="40" presetClass="entr" presetSubtype="0" fill="hold" grpId="0" nodeType="withEffect">
                                  <p:stCondLst>
                                    <p:cond delay="0"/>
                                  </p:stCondLst>
                                  <p:iterate type="lt">
                                    <p:tmPct val="10000"/>
                                  </p:iterate>
                                  <p:childTnLst>
                                    <p:set>
                                      <p:cBhvr>
                                        <p:cTn id="14" dur="1" fill="hold">
                                          <p:stCondLst>
                                            <p:cond delay="0"/>
                                          </p:stCondLst>
                                        </p:cTn>
                                        <p:tgtEl>
                                          <p:spTgt spid="109591">
                                            <p:txEl>
                                              <p:pRg st="0" end="0"/>
                                            </p:txEl>
                                          </p:spTgt>
                                        </p:tgtEl>
                                        <p:attrNameLst>
                                          <p:attrName>style.visibility</p:attrName>
                                        </p:attrNameLst>
                                      </p:cBhvr>
                                      <p:to>
                                        <p:strVal val="visible"/>
                                      </p:to>
                                    </p:set>
                                    <p:animEffect transition="in" filter="fade">
                                      <p:cBhvr>
                                        <p:cTn id="15" dur="1000"/>
                                        <p:tgtEl>
                                          <p:spTgt spid="109591">
                                            <p:txEl>
                                              <p:pRg st="0" end="0"/>
                                            </p:txEl>
                                          </p:spTgt>
                                        </p:tgtEl>
                                      </p:cBhvr>
                                    </p:animEffect>
                                    <p:anim calcmode="lin" valueType="num">
                                      <p:cBhvr>
                                        <p:cTn id="16" dur="1000" fill="hold"/>
                                        <p:tgtEl>
                                          <p:spTgt spid="109591">
                                            <p:txEl>
                                              <p:pRg st="0" end="0"/>
                                            </p:txEl>
                                          </p:spTgt>
                                        </p:tgtEl>
                                        <p:attrNameLst>
                                          <p:attrName>ppt_x</p:attrName>
                                        </p:attrNameLst>
                                      </p:cBhvr>
                                      <p:tavLst>
                                        <p:tav tm="0">
                                          <p:val>
                                            <p:strVal val="#ppt_x-.1"/>
                                          </p:val>
                                        </p:tav>
                                        <p:tav tm="100000">
                                          <p:val>
                                            <p:strVal val="#ppt_x"/>
                                          </p:val>
                                        </p:tav>
                                      </p:tavLst>
                                    </p:anim>
                                    <p:anim calcmode="lin" valueType="num">
                                      <p:cBhvr>
                                        <p:cTn id="17" dur="1000" fill="hold"/>
                                        <p:tgtEl>
                                          <p:spTgt spid="10959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40" presetClass="entr" presetSubtype="0" fill="hold" grpId="0" nodeType="clickEffect">
                                  <p:stCondLst>
                                    <p:cond delay="0"/>
                                  </p:stCondLst>
                                  <p:iterate type="lt">
                                    <p:tmPct val="10000"/>
                                  </p:iterate>
                                  <p:childTnLst>
                                    <p:set>
                                      <p:cBhvr>
                                        <p:cTn id="21" dur="1" fill="hold">
                                          <p:stCondLst>
                                            <p:cond delay="0"/>
                                          </p:stCondLst>
                                        </p:cTn>
                                        <p:tgtEl>
                                          <p:spTgt spid="109591">
                                            <p:txEl>
                                              <p:pRg st="1" end="1"/>
                                            </p:txEl>
                                          </p:spTgt>
                                        </p:tgtEl>
                                        <p:attrNameLst>
                                          <p:attrName>style.visibility</p:attrName>
                                        </p:attrNameLst>
                                      </p:cBhvr>
                                      <p:to>
                                        <p:strVal val="visible"/>
                                      </p:to>
                                    </p:set>
                                    <p:animEffect transition="in" filter="fade">
                                      <p:cBhvr>
                                        <p:cTn id="22" dur="1000"/>
                                        <p:tgtEl>
                                          <p:spTgt spid="109591">
                                            <p:txEl>
                                              <p:pRg st="1" end="1"/>
                                            </p:txEl>
                                          </p:spTgt>
                                        </p:tgtEl>
                                      </p:cBhvr>
                                    </p:animEffect>
                                    <p:anim calcmode="lin" valueType="num">
                                      <p:cBhvr>
                                        <p:cTn id="23" dur="1000" fill="hold"/>
                                        <p:tgtEl>
                                          <p:spTgt spid="109591">
                                            <p:txEl>
                                              <p:pRg st="1" end="1"/>
                                            </p:txEl>
                                          </p:spTgt>
                                        </p:tgtEl>
                                        <p:attrNameLst>
                                          <p:attrName>ppt_x</p:attrName>
                                        </p:attrNameLst>
                                      </p:cBhvr>
                                      <p:tavLst>
                                        <p:tav tm="0">
                                          <p:val>
                                            <p:strVal val="#ppt_x-.1"/>
                                          </p:val>
                                        </p:tav>
                                        <p:tav tm="100000">
                                          <p:val>
                                            <p:strVal val="#ppt_x"/>
                                          </p:val>
                                        </p:tav>
                                      </p:tavLst>
                                    </p:anim>
                                    <p:anim calcmode="lin" valueType="num">
                                      <p:cBhvr>
                                        <p:cTn id="24" dur="1000" fill="hold"/>
                                        <p:tgtEl>
                                          <p:spTgt spid="109591">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7" presetClass="entr" presetSubtype="0" fill="hold" grpId="0" nodeType="clickEffect">
                                  <p:stCondLst>
                                    <p:cond delay="0"/>
                                  </p:stCondLst>
                                  <p:iterate type="lt">
                                    <p:tmPct val="50000"/>
                                  </p:iterate>
                                  <p:childTnLst>
                                    <p:set>
                                      <p:cBhvr>
                                        <p:cTn id="28" dur="1" fill="hold">
                                          <p:stCondLst>
                                            <p:cond delay="0"/>
                                          </p:stCondLst>
                                        </p:cTn>
                                        <p:tgtEl>
                                          <p:spTgt spid="109587"/>
                                        </p:tgtEl>
                                        <p:attrNameLst>
                                          <p:attrName>style.visibility</p:attrName>
                                        </p:attrNameLst>
                                      </p:cBhvr>
                                      <p:to>
                                        <p:strVal val="visible"/>
                                      </p:to>
                                    </p:set>
                                    <p:anim calcmode="discrete" valueType="clr">
                                      <p:cBhvr override="childStyle">
                                        <p:cTn id="29" dur="80"/>
                                        <p:tgtEl>
                                          <p:spTgt spid="109587"/>
                                        </p:tgtEl>
                                        <p:attrNameLst>
                                          <p:attrName>style.color</p:attrName>
                                        </p:attrNameLst>
                                      </p:cBhvr>
                                      <p:tavLst>
                                        <p:tav tm="0">
                                          <p:val>
                                            <p:clrVal>
                                              <a:schemeClr val="accent2"/>
                                            </p:clrVal>
                                          </p:val>
                                        </p:tav>
                                        <p:tav tm="50000">
                                          <p:val>
                                            <p:clrVal>
                                              <a:schemeClr val="hlink"/>
                                            </p:clrVal>
                                          </p:val>
                                        </p:tav>
                                      </p:tavLst>
                                    </p:anim>
                                    <p:anim calcmode="discrete" valueType="clr">
                                      <p:cBhvr>
                                        <p:cTn id="30" dur="80"/>
                                        <p:tgtEl>
                                          <p:spTgt spid="109587"/>
                                        </p:tgtEl>
                                        <p:attrNameLst>
                                          <p:attrName>fillcolor</p:attrName>
                                        </p:attrNameLst>
                                      </p:cBhvr>
                                      <p:tavLst>
                                        <p:tav tm="0">
                                          <p:val>
                                            <p:clrVal>
                                              <a:schemeClr val="accent2"/>
                                            </p:clrVal>
                                          </p:val>
                                        </p:tav>
                                        <p:tav tm="50000">
                                          <p:val>
                                            <p:clrVal>
                                              <a:schemeClr val="hlink"/>
                                            </p:clrVal>
                                          </p:val>
                                        </p:tav>
                                      </p:tavLst>
                                    </p:anim>
                                    <p:set>
                                      <p:cBhvr>
                                        <p:cTn id="31" dur="80"/>
                                        <p:tgtEl>
                                          <p:spTgt spid="109587"/>
                                        </p:tgtEl>
                                        <p:attrNameLst>
                                          <p:attrName>fill.type</p:attrName>
                                        </p:attrNameLst>
                                      </p:cBhvr>
                                      <p:to>
                                        <p:strVal val="solid"/>
                                      </p:to>
                                    </p:set>
                                  </p:childTnLst>
                                </p:cTn>
                              </p:par>
                            </p:childTnLst>
                          </p:cTn>
                        </p:par>
                      </p:childTnLst>
                    </p:cTn>
                  </p:par>
                  <p:par>
                    <p:cTn id="32" fill="hold" nodeType="clickPar">
                      <p:stCondLst>
                        <p:cond delay="indefinite"/>
                      </p:stCondLst>
                      <p:childTnLst>
                        <p:par>
                          <p:cTn id="33" fill="hold" nodeType="withGroup">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109589"/>
                                        </p:tgtEl>
                                        <p:attrNameLst>
                                          <p:attrName>style.visibility</p:attrName>
                                        </p:attrNameLst>
                                      </p:cBhvr>
                                      <p:to>
                                        <p:strVal val="visible"/>
                                      </p:to>
                                    </p:set>
                                    <p:animEffect transition="in" filter="wipe(left)">
                                      <p:cBhvr>
                                        <p:cTn id="36" dur="500"/>
                                        <p:tgtEl>
                                          <p:spTgt spid="109589"/>
                                        </p:tgtEl>
                                      </p:cBhvr>
                                    </p:animEffect>
                                  </p:childTnLst>
                                </p:cTn>
                              </p:par>
                              <p:par>
                                <p:cTn id="37" presetID="22" presetClass="entr" presetSubtype="8" fill="hold" grpId="0" nodeType="withEffect">
                                  <p:stCondLst>
                                    <p:cond delay="0"/>
                                  </p:stCondLst>
                                  <p:childTnLst>
                                    <p:set>
                                      <p:cBhvr>
                                        <p:cTn id="38" dur="1" fill="hold">
                                          <p:stCondLst>
                                            <p:cond delay="0"/>
                                          </p:stCondLst>
                                        </p:cTn>
                                        <p:tgtEl>
                                          <p:spTgt spid="109588"/>
                                        </p:tgtEl>
                                        <p:attrNameLst>
                                          <p:attrName>style.visibility</p:attrName>
                                        </p:attrNameLst>
                                      </p:cBhvr>
                                      <p:to>
                                        <p:strVal val="visible"/>
                                      </p:to>
                                    </p:set>
                                    <p:animEffect transition="in" filter="wipe(left)">
                                      <p:cBhvr>
                                        <p:cTn id="39" dur="500"/>
                                        <p:tgtEl>
                                          <p:spTgt spid="1095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587" grpId="0"/>
      <p:bldP spid="109588" grpId="0"/>
      <p:bldP spid="109589" grpId="0" animBg="1"/>
      <p:bldP spid="109591"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154636" name="Rectangle 12"/>
          <p:cNvSpPr>
            <a:spLocks noGrp="1" noChangeArrowheads="1"/>
          </p:cNvSpPr>
          <p:nvPr>
            <p:ph type="title" idx="4294967295"/>
          </p:nvPr>
        </p:nvSpPr>
        <p:spPr>
          <a:xfrm>
            <a:off x="228600" y="152400"/>
            <a:ext cx="4267200" cy="1981200"/>
          </a:xfrm>
        </p:spPr>
        <p:txBody>
          <a:bodyPr/>
          <a:lstStyle/>
          <a:p>
            <a:r>
              <a:rPr lang="en-US" altLang="zh-TW">
                <a:ea typeface="新細明體" charset="0"/>
                <a:cs typeface="新細明體" charset="0"/>
              </a:rPr>
              <a:t>Better Interpretation of Scripture</a:t>
            </a:r>
          </a:p>
        </p:txBody>
      </p:sp>
      <p:pic>
        <p:nvPicPr>
          <p:cNvPr id="1546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413" y="-96838"/>
            <a:ext cx="5334001" cy="6954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54631"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18013" y="0"/>
            <a:ext cx="4725987" cy="6834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54632" name="AutoShape 8"/>
          <p:cNvSpPr>
            <a:spLocks noChangeArrowheads="1"/>
          </p:cNvSpPr>
          <p:nvPr/>
        </p:nvSpPr>
        <p:spPr bwMode="auto">
          <a:xfrm>
            <a:off x="3124200" y="1524000"/>
            <a:ext cx="457200" cy="304800"/>
          </a:xfrm>
          <a:prstGeom prst="irregularSeal2">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54633" name="Rectangle 9"/>
          <p:cNvSpPr>
            <a:spLocks noChangeArrowheads="1"/>
          </p:cNvSpPr>
          <p:nvPr/>
        </p:nvSpPr>
        <p:spPr bwMode="auto">
          <a:xfrm>
            <a:off x="-541338" y="981075"/>
            <a:ext cx="4495801" cy="990600"/>
          </a:xfrm>
          <a:prstGeom prst="rect">
            <a:avLst/>
          </a:prstGeom>
          <a:noFill/>
          <a:ln>
            <a:noFill/>
          </a:ln>
          <a:effectLst>
            <a:outerShdw blurRad="63500" dist="38099" dir="2700000" algn="ctr" rotWithShape="0">
              <a:schemeClr val="tx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b"/>
          <a:lstStyle/>
          <a:p>
            <a:pPr algn="ctr"/>
            <a:r>
              <a:rPr lang="en-US" altLang="zh-TW" sz="4400">
                <a:solidFill>
                  <a:schemeClr val="bg1"/>
                </a:solidFill>
                <a:latin typeface="Arial Narrow" charset="0"/>
                <a:ea typeface="新細明體" charset="0"/>
                <a:cs typeface="新細明體" charset="0"/>
              </a:rPr>
              <a:t>Better Interpretation of Scripture</a:t>
            </a:r>
            <a:br>
              <a:rPr lang="en-US" altLang="zh-TW" sz="4400">
                <a:solidFill>
                  <a:schemeClr val="bg1"/>
                </a:solidFill>
                <a:latin typeface="Arial Narrow" charset="0"/>
                <a:ea typeface="新細明體" charset="0"/>
                <a:cs typeface="新細明體" charset="0"/>
              </a:rPr>
            </a:br>
            <a:r>
              <a:rPr lang="zh-TW" altLang="en-US">
                <a:solidFill>
                  <a:schemeClr val="bg1"/>
                </a:solidFill>
                <a:latin typeface="Arial Narrow" charset="0"/>
                <a:ea typeface="新細明體" charset="0"/>
                <a:cs typeface="新細明體" charset="0"/>
              </a:rPr>
              <a:t>更佳說明經文</a:t>
            </a:r>
          </a:p>
        </p:txBody>
      </p:sp>
      <p:sp>
        <p:nvSpPr>
          <p:cNvPr id="154635" name="Text Box 11"/>
          <p:cNvSpPr txBox="1">
            <a:spLocks noChangeArrowheads="1"/>
          </p:cNvSpPr>
          <p:nvPr/>
        </p:nvSpPr>
        <p:spPr bwMode="auto">
          <a:xfrm>
            <a:off x="7620000" y="0"/>
            <a:ext cx="1524000" cy="457200"/>
          </a:xfrm>
          <a:prstGeom prst="rect">
            <a:avLst/>
          </a:prstGeom>
          <a:solidFill>
            <a:schemeClr val="accent2"/>
          </a:solidFill>
          <a:ln>
            <a:noFill/>
          </a:ln>
          <a:effectLst>
            <a:outerShdw blurRad="63500" dist="38099" dir="2700000" algn="ctr" rotWithShape="0">
              <a:schemeClr val="bg2">
                <a:alpha val="50000"/>
              </a:schemeClr>
            </a:outerShdw>
          </a:effectLst>
          <a:extLst>
            <a:ext uri="{91240B29-F687-4f45-9708-019B960494DF}">
              <a14:hiddenLine xmlns:a14="http://schemas.microsoft.com/office/drawing/2010/main" w="9525">
                <a:solidFill>
                  <a:schemeClr val="accent1"/>
                </a:solidFill>
                <a:miter lim="800000"/>
                <a:headEnd/>
                <a:tailEnd/>
              </a14:hiddenLine>
            </a:ext>
          </a:extLst>
        </p:spPr>
        <p:txBody>
          <a:bodyPr>
            <a:spAutoFit/>
          </a:bodyPr>
          <a:lstStyle/>
          <a:p>
            <a:pPr algn="ctr" eaLnBrk="0" fontAlgn="t" hangingPunct="0">
              <a:spcBef>
                <a:spcPct val="50000"/>
              </a:spcBef>
            </a:pPr>
            <a:r>
              <a:rPr lang="en-US" altLang="zh-TW" b="1">
                <a:solidFill>
                  <a:schemeClr val="bg1"/>
                </a:solidFill>
                <a:effectLst>
                  <a:outerShdw blurRad="38100" dist="38100" dir="2700000" algn="tl">
                    <a:srgbClr val="000000"/>
                  </a:outerShdw>
                </a:effectLst>
                <a:ea typeface="新細明體" charset="0"/>
                <a:cs typeface="新細明體" charset="0"/>
              </a:rPr>
              <a:t>208 (b) 3</a:t>
            </a:r>
            <a:endParaRPr lang="en-US" altLang="zh-TW" sz="2800">
              <a:solidFill>
                <a:schemeClr val="bg1"/>
              </a:solidFill>
              <a:effectLst>
                <a:outerShdw blurRad="38100" dist="38100" dir="2700000" algn="tl">
                  <a:srgbClr val="000000"/>
                </a:outerShdw>
              </a:effectLst>
              <a:ea typeface="新細明體" charset="0"/>
              <a:cs typeface="新細明體" charset="0"/>
            </a:endParaRPr>
          </a:p>
        </p:txBody>
      </p:sp>
      <p:sp>
        <p:nvSpPr>
          <p:cNvPr id="154629" name="Text Box 5"/>
          <p:cNvSpPr txBox="1">
            <a:spLocks noChangeArrowheads="1"/>
          </p:cNvSpPr>
          <p:nvPr/>
        </p:nvSpPr>
        <p:spPr bwMode="auto">
          <a:xfrm rot="21659249">
            <a:off x="3132138" y="1844675"/>
            <a:ext cx="1493837" cy="2043113"/>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altLang="zh-TW" sz="3200" b="1">
                <a:solidFill>
                  <a:schemeClr val="bg1"/>
                </a:solidFill>
                <a:ea typeface="新細明體" charset="0"/>
                <a:cs typeface="新細明體" charset="0"/>
              </a:rPr>
              <a:t>Hazor</a:t>
            </a:r>
          </a:p>
          <a:p>
            <a:pPr>
              <a:spcBef>
                <a:spcPct val="50000"/>
              </a:spcBef>
            </a:pPr>
            <a:r>
              <a:rPr lang="zh-TW" altLang="en-US" sz="3200" b="1">
                <a:solidFill>
                  <a:schemeClr val="bg1"/>
                </a:solidFill>
                <a:ea typeface="新細明體" charset="0"/>
                <a:cs typeface="新細明體" charset="0"/>
              </a:rPr>
              <a:t>夏瑣</a:t>
            </a:r>
          </a:p>
          <a:p>
            <a:pPr>
              <a:spcBef>
                <a:spcPct val="50000"/>
              </a:spcBef>
            </a:pPr>
            <a:endParaRPr lang="en-US" altLang="zh-TW" sz="3200" b="1">
              <a:solidFill>
                <a:schemeClr val="bg1"/>
              </a:solidFill>
              <a:ea typeface="新細明體" charset="0"/>
              <a:cs typeface="新細明體" charset="0"/>
            </a:endParaRPr>
          </a:p>
        </p:txBody>
      </p:sp>
    </p:spTree>
  </p:cSld>
  <p:clrMapOvr>
    <a:masterClrMapping/>
  </p:clrMapOvr>
  <p:transition xmlns:p14="http://schemas.microsoft.com/office/powerpoint/2010/main" spd="med">
    <p:wheel spokes="8"/>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54629"/>
                                        </p:tgtEl>
                                        <p:attrNameLst>
                                          <p:attrName>style.visibility</p:attrName>
                                        </p:attrNameLst>
                                      </p:cBhvr>
                                      <p:to>
                                        <p:strVal val="visible"/>
                                      </p:to>
                                    </p:set>
                                    <p:animEffect transition="in" filter="dissolve">
                                      <p:cBhvr>
                                        <p:cTn id="7" dur="500"/>
                                        <p:tgtEl>
                                          <p:spTgt spid="15462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54631"/>
                                        </p:tgtEl>
                                        <p:attrNameLst>
                                          <p:attrName>style.visibility</p:attrName>
                                        </p:attrNameLst>
                                      </p:cBhvr>
                                      <p:to>
                                        <p:strVal val="visible"/>
                                      </p:to>
                                    </p:set>
                                    <p:animEffect transition="in" filter="fade">
                                      <p:cBhvr>
                                        <p:cTn id="12" dur="500"/>
                                        <p:tgtEl>
                                          <p:spTgt spid="1546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4629" grpId="0" autoUpdateAnimBg="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0" name="Rectangle 10"/>
          <p:cNvSpPr>
            <a:spLocks noGrp="1" noChangeArrowheads="1"/>
          </p:cNvSpPr>
          <p:nvPr>
            <p:ph type="title"/>
          </p:nvPr>
        </p:nvSpPr>
        <p:spPr>
          <a:xfrm>
            <a:off x="685800" y="304800"/>
            <a:ext cx="7772400" cy="1143000"/>
          </a:xfrm>
        </p:spPr>
        <p:txBody>
          <a:bodyPr/>
          <a:lstStyle/>
          <a:p>
            <a:r>
              <a:rPr lang="en-US" altLang="zh-TW">
                <a:solidFill>
                  <a:schemeClr val="bg2"/>
                </a:solidFill>
                <a:ea typeface="新細明體" charset="0"/>
                <a:cs typeface="新細明體" charset="0"/>
              </a:rPr>
              <a:t>Value of Biblical Archaeology</a:t>
            </a:r>
          </a:p>
        </p:txBody>
      </p:sp>
      <p:sp>
        <p:nvSpPr>
          <p:cNvPr id="81923" name="Rectangle 3"/>
          <p:cNvSpPr>
            <a:spLocks noGrp="1" noChangeArrowheads="1"/>
          </p:cNvSpPr>
          <p:nvPr>
            <p:ph type="body" sz="half" idx="1"/>
          </p:nvPr>
        </p:nvSpPr>
        <p:spPr>
          <a:xfrm>
            <a:off x="685800" y="1828800"/>
            <a:ext cx="4724400" cy="4267200"/>
          </a:xfrm>
          <a:effectLst>
            <a:outerShdw blurRad="63500" dist="38099" dir="2700000" algn="ctr" rotWithShape="0">
              <a:schemeClr val="bg2">
                <a:alpha val="74998"/>
              </a:schemeClr>
            </a:outerShdw>
          </a:effectLst>
        </p:spPr>
        <p:txBody>
          <a:bodyPr/>
          <a:lstStyle/>
          <a:p>
            <a:pPr>
              <a:lnSpc>
                <a:spcPct val="90000"/>
              </a:lnSpc>
            </a:pPr>
            <a:r>
              <a:rPr lang="en-US" altLang="zh-TW" sz="2400">
                <a:ea typeface="新細明體" charset="0"/>
                <a:cs typeface="新細明體" charset="0"/>
              </a:rPr>
              <a:t>Confirmation of Biblical History (cf. OTB, 201-4)</a:t>
            </a:r>
          </a:p>
          <a:p>
            <a:pPr>
              <a:lnSpc>
                <a:spcPct val="90000"/>
              </a:lnSpc>
              <a:buFont typeface="Wingdings" charset="0"/>
              <a:buNone/>
            </a:pPr>
            <a:r>
              <a:rPr lang="en-US" altLang="zh-TW" sz="2400">
                <a:ea typeface="新細明體" charset="0"/>
                <a:cs typeface="新細明體" charset="0"/>
              </a:rPr>
              <a:t>    </a:t>
            </a:r>
            <a:r>
              <a:rPr lang="zh-TW" altLang="en-US" sz="1600">
                <a:ea typeface="新細明體" charset="0"/>
                <a:cs typeface="新細明體" charset="0"/>
              </a:rPr>
              <a:t>聖經歷史的證實</a:t>
            </a:r>
            <a:r>
              <a:rPr lang="en-US" altLang="zh-TW" sz="1600">
                <a:ea typeface="新細明體" charset="0"/>
                <a:cs typeface="新細明體" charset="0"/>
              </a:rPr>
              <a:t>(</a:t>
            </a:r>
            <a:r>
              <a:rPr lang="zh-TW" altLang="en-US" sz="1600">
                <a:ea typeface="新細明體" charset="0"/>
                <a:cs typeface="新細明體" charset="0"/>
              </a:rPr>
              <a:t>舊約聖經背景</a:t>
            </a:r>
            <a:r>
              <a:rPr lang="en-US" altLang="zh-TW" sz="1600">
                <a:ea typeface="新細明體" charset="0"/>
                <a:cs typeface="新細明體" charset="0"/>
              </a:rPr>
              <a:t>P.201-4)</a:t>
            </a:r>
          </a:p>
          <a:p>
            <a:pPr>
              <a:lnSpc>
                <a:spcPct val="90000"/>
              </a:lnSpc>
            </a:pPr>
            <a:r>
              <a:rPr lang="en-US" altLang="zh-TW" sz="2400">
                <a:ea typeface="新細明體" charset="0"/>
                <a:cs typeface="新細明體" charset="0"/>
              </a:rPr>
              <a:t>Confirmation of Transmission of Scripture</a:t>
            </a:r>
          </a:p>
          <a:p>
            <a:pPr>
              <a:lnSpc>
                <a:spcPct val="90000"/>
              </a:lnSpc>
              <a:buFont typeface="Wingdings" charset="0"/>
              <a:buNone/>
            </a:pPr>
            <a:r>
              <a:rPr lang="en-US" altLang="zh-TW" sz="2400">
                <a:ea typeface="新細明體" charset="0"/>
                <a:cs typeface="新細明體" charset="0"/>
              </a:rPr>
              <a:t>     </a:t>
            </a:r>
            <a:r>
              <a:rPr lang="zh-TW" altLang="en-US" sz="2400">
                <a:ea typeface="新細明體" charset="0"/>
                <a:cs typeface="新細明體" charset="0"/>
              </a:rPr>
              <a:t>經文傳遞的證實</a:t>
            </a:r>
          </a:p>
          <a:p>
            <a:pPr>
              <a:lnSpc>
                <a:spcPct val="90000"/>
              </a:lnSpc>
            </a:pPr>
            <a:r>
              <a:rPr lang="en-US" altLang="zh-TW" sz="2400">
                <a:ea typeface="新細明體" charset="0"/>
                <a:cs typeface="新細明體" charset="0"/>
              </a:rPr>
              <a:t>Insight into Interpreting Scripture</a:t>
            </a:r>
          </a:p>
          <a:p>
            <a:pPr>
              <a:lnSpc>
                <a:spcPct val="90000"/>
              </a:lnSpc>
              <a:buFont typeface="Wingdings" charset="0"/>
              <a:buNone/>
            </a:pPr>
            <a:r>
              <a:rPr lang="en-US" altLang="zh-TW" sz="2400">
                <a:ea typeface="新細明體" charset="0"/>
                <a:cs typeface="新細明體" charset="0"/>
              </a:rPr>
              <a:t>    </a:t>
            </a:r>
            <a:r>
              <a:rPr lang="zh-TW" altLang="en-US" sz="2400">
                <a:ea typeface="新細明體" charset="0"/>
                <a:cs typeface="新細明體" charset="0"/>
              </a:rPr>
              <a:t>瞭解經文的翻譯 </a:t>
            </a:r>
          </a:p>
          <a:p>
            <a:pPr>
              <a:lnSpc>
                <a:spcPct val="90000"/>
              </a:lnSpc>
            </a:pPr>
            <a:r>
              <a:rPr lang="en-US" altLang="zh-TW" sz="2400">
                <a:ea typeface="新細明體" charset="0"/>
                <a:cs typeface="新細明體" charset="0"/>
              </a:rPr>
              <a:t>Source of Revenue for Israel &amp; Her Neighbors</a:t>
            </a:r>
          </a:p>
          <a:p>
            <a:pPr>
              <a:lnSpc>
                <a:spcPct val="90000"/>
              </a:lnSpc>
              <a:buFont typeface="Wingdings" charset="0"/>
              <a:buNone/>
            </a:pPr>
            <a:r>
              <a:rPr lang="zh-TW" altLang="en-US" sz="2400">
                <a:ea typeface="新細明體" charset="0"/>
                <a:cs typeface="新細明體" charset="0"/>
              </a:rPr>
              <a:t> 成為以色列</a:t>
            </a:r>
            <a:r>
              <a:rPr lang="en-US" altLang="zh-TW" sz="2400">
                <a:ea typeface="新細明體" charset="0"/>
                <a:cs typeface="新細明體" charset="0"/>
              </a:rPr>
              <a:t>&amp;</a:t>
            </a:r>
            <a:r>
              <a:rPr lang="zh-TW" altLang="en-US" sz="2400">
                <a:ea typeface="新細明體" charset="0"/>
                <a:cs typeface="新細明體" charset="0"/>
              </a:rPr>
              <a:t>她的鄰國的收入來源</a:t>
            </a:r>
          </a:p>
        </p:txBody>
      </p:sp>
      <p:pic>
        <p:nvPicPr>
          <p:cNvPr id="81925" name="Picture 5" descr="t1_main_image">
            <a:hlinkClick r:id="rId3"/>
          </p:cNvPr>
          <p:cNvPicPr>
            <a:picLocks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5181600" y="4724400"/>
            <a:ext cx="3962400" cy="1981200"/>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
        <p:nvSpPr>
          <p:cNvPr id="81928" name="Rectangle 8"/>
          <p:cNvSpPr>
            <a:spLocks noChangeArrowheads="1"/>
          </p:cNvSpPr>
          <p:nvPr/>
        </p:nvSpPr>
        <p:spPr bwMode="auto">
          <a:xfrm>
            <a:off x="684213" y="620713"/>
            <a:ext cx="7772400" cy="762000"/>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b"/>
          <a:lstStyle/>
          <a:p>
            <a:r>
              <a:rPr lang="en-US" altLang="zh-TW" sz="4400">
                <a:solidFill>
                  <a:schemeClr val="tx2"/>
                </a:solidFill>
                <a:latin typeface="Arial Narrow" charset="0"/>
                <a:ea typeface="新細明體" charset="0"/>
                <a:cs typeface="新細明體" charset="0"/>
              </a:rPr>
              <a:t>Value of Biblical Archaeology</a:t>
            </a:r>
            <a:br>
              <a:rPr lang="en-US" altLang="zh-TW" sz="4400">
                <a:solidFill>
                  <a:schemeClr val="tx2"/>
                </a:solidFill>
                <a:latin typeface="Arial Narrow" charset="0"/>
                <a:ea typeface="新細明體" charset="0"/>
                <a:cs typeface="新細明體" charset="0"/>
              </a:rPr>
            </a:br>
            <a:r>
              <a:rPr lang="zh-TW" altLang="en-US" sz="4400">
                <a:solidFill>
                  <a:schemeClr val="tx2"/>
                </a:solidFill>
                <a:latin typeface="Arial Narrow" charset="0"/>
                <a:ea typeface="新細明體" charset="0"/>
                <a:cs typeface="新細明體" charset="0"/>
              </a:rPr>
              <a:t>聖經考古學的價值</a:t>
            </a:r>
          </a:p>
        </p:txBody>
      </p:sp>
      <p:sp>
        <p:nvSpPr>
          <p:cNvPr id="81931" name="Text Box 11"/>
          <p:cNvSpPr txBox="1">
            <a:spLocks noChangeArrowheads="1"/>
          </p:cNvSpPr>
          <p:nvPr/>
        </p:nvSpPr>
        <p:spPr bwMode="auto">
          <a:xfrm>
            <a:off x="8153400" y="76200"/>
            <a:ext cx="990600" cy="457200"/>
          </a:xfrm>
          <a:prstGeom prst="rect">
            <a:avLst/>
          </a:prstGeom>
          <a:noFill/>
          <a:ln>
            <a:noFill/>
          </a:ln>
          <a:effectLst>
            <a:outerShdw blurRad="63500" dist="38099" dir="2700000" algn="ctr" rotWithShape="0">
              <a:schemeClr val="bg2">
                <a:alpha val="50000"/>
              </a:schemeClr>
            </a:outerShdw>
          </a:effectLst>
          <a:extLst>
            <a:ext uri="{909E8E84-426E-40dd-AFC4-6F175D3DCCD1}">
              <a14:hiddenFill xmlns:a14="http://schemas.microsoft.com/office/drawing/2010/main">
                <a:solidFill>
                  <a:srgbClr val="0033CC"/>
                </a:solidFill>
              </a14:hiddenFill>
            </a:ext>
            <a:ext uri="{91240B29-F687-4f45-9708-019B960494DF}">
              <a14:hiddenLine xmlns:a14="http://schemas.microsoft.com/office/drawing/2010/main" w="9525">
                <a:solidFill>
                  <a:schemeClr val="accent1"/>
                </a:solidFill>
                <a:miter lim="800000"/>
                <a:headEnd/>
                <a:tailEnd/>
              </a14:hiddenLine>
            </a:ext>
          </a:extLst>
        </p:spPr>
        <p:txBody>
          <a:bodyPr>
            <a:spAutoFit/>
          </a:bodyPr>
          <a:lstStyle/>
          <a:p>
            <a:pPr algn="ctr" eaLnBrk="0" fontAlgn="t" hangingPunct="0">
              <a:spcBef>
                <a:spcPct val="50000"/>
              </a:spcBef>
            </a:pPr>
            <a:r>
              <a:rPr lang="en-US" altLang="zh-TW" b="1">
                <a:effectLst>
                  <a:outerShdw blurRad="38100" dist="38100" dir="2700000" algn="tl">
                    <a:srgbClr val="000000"/>
                  </a:outerShdw>
                </a:effectLst>
                <a:ea typeface="新細明體" charset="0"/>
                <a:cs typeface="新細明體" charset="0"/>
              </a:rPr>
              <a:t>206-8</a:t>
            </a:r>
            <a:endParaRPr lang="en-US" altLang="zh-TW" sz="2800">
              <a:effectLst>
                <a:outerShdw blurRad="38100" dist="38100" dir="2700000" algn="tl">
                  <a:srgbClr val="000000"/>
                </a:outerShdw>
              </a:effectLst>
              <a:ea typeface="新細明體" charset="0"/>
              <a:cs typeface="新細明體"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81923">
                                            <p:txEl>
                                              <p:pRg st="0" end="0"/>
                                            </p:txEl>
                                          </p:spTgt>
                                        </p:tgtEl>
                                        <p:attrNameLst>
                                          <p:attrName>style.visibility</p:attrName>
                                        </p:attrNameLst>
                                      </p:cBhvr>
                                      <p:to>
                                        <p:strVal val="visible"/>
                                      </p:to>
                                    </p:set>
                                    <p:anim calcmode="discrete" valueType="clr">
                                      <p:cBhvr override="childStyle">
                                        <p:cTn id="7" dur="80"/>
                                        <p:tgtEl>
                                          <p:spTgt spid="81923">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81923">
                                            <p:txEl>
                                              <p:pRg st="0" end="0"/>
                                            </p:txEl>
                                          </p:spTgt>
                                        </p:tgtEl>
                                        <p:attrNameLst>
                                          <p:attrName>fillcolor</p:attrName>
                                        </p:attrNameLst>
                                      </p:cBhvr>
                                      <p:tavLst>
                                        <p:tav tm="0">
                                          <p:val>
                                            <p:clrVal>
                                              <a:schemeClr val="accent2"/>
                                            </p:clrVal>
                                          </p:val>
                                        </p:tav>
                                        <p:tav tm="50000">
                                          <p:val>
                                            <p:clrVal>
                                              <a:schemeClr val="hlink"/>
                                            </p:clrVal>
                                          </p:val>
                                        </p:tav>
                                      </p:tavLst>
                                    </p:anim>
                                    <p:set>
                                      <p:cBhvr>
                                        <p:cTn id="9" dur="80"/>
                                        <p:tgtEl>
                                          <p:spTgt spid="81923">
                                            <p:txEl>
                                              <p:pRg st="0" end="0"/>
                                            </p:txEl>
                                          </p:spTgt>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27" presetClass="entr" presetSubtype="0" fill="hold" grpId="0" nodeType="clickEffect">
                                  <p:stCondLst>
                                    <p:cond delay="0"/>
                                  </p:stCondLst>
                                  <p:iterate type="lt">
                                    <p:tmPct val="50000"/>
                                  </p:iterate>
                                  <p:childTnLst>
                                    <p:set>
                                      <p:cBhvr>
                                        <p:cTn id="13" dur="1" fill="hold">
                                          <p:stCondLst>
                                            <p:cond delay="0"/>
                                          </p:stCondLst>
                                        </p:cTn>
                                        <p:tgtEl>
                                          <p:spTgt spid="81923">
                                            <p:txEl>
                                              <p:pRg st="1" end="1"/>
                                            </p:txEl>
                                          </p:spTgt>
                                        </p:tgtEl>
                                        <p:attrNameLst>
                                          <p:attrName>style.visibility</p:attrName>
                                        </p:attrNameLst>
                                      </p:cBhvr>
                                      <p:to>
                                        <p:strVal val="visible"/>
                                      </p:to>
                                    </p:set>
                                    <p:anim calcmode="discrete" valueType="clr">
                                      <p:cBhvr override="childStyle">
                                        <p:cTn id="14" dur="80"/>
                                        <p:tgtEl>
                                          <p:spTgt spid="81923">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81923">
                                            <p:txEl>
                                              <p:pRg st="1" end="1"/>
                                            </p:txEl>
                                          </p:spTgt>
                                        </p:tgtEl>
                                        <p:attrNameLst>
                                          <p:attrName>fillcolor</p:attrName>
                                        </p:attrNameLst>
                                      </p:cBhvr>
                                      <p:tavLst>
                                        <p:tav tm="0">
                                          <p:val>
                                            <p:clrVal>
                                              <a:schemeClr val="accent2"/>
                                            </p:clrVal>
                                          </p:val>
                                        </p:tav>
                                        <p:tav tm="50000">
                                          <p:val>
                                            <p:clrVal>
                                              <a:schemeClr val="hlink"/>
                                            </p:clrVal>
                                          </p:val>
                                        </p:tav>
                                      </p:tavLst>
                                    </p:anim>
                                    <p:set>
                                      <p:cBhvr>
                                        <p:cTn id="16" dur="80"/>
                                        <p:tgtEl>
                                          <p:spTgt spid="81923">
                                            <p:txEl>
                                              <p:pRg st="1" end="1"/>
                                            </p:txEl>
                                          </p:spTgt>
                                        </p:tgtEl>
                                        <p:attrNameLst>
                                          <p:attrName>fill.type</p:attrName>
                                        </p:attrNameLst>
                                      </p:cBhvr>
                                      <p:to>
                                        <p:strVal val="solid"/>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27" presetClass="entr" presetSubtype="0" fill="hold" grpId="0" nodeType="clickEffect">
                                  <p:stCondLst>
                                    <p:cond delay="0"/>
                                  </p:stCondLst>
                                  <p:iterate type="lt">
                                    <p:tmPct val="50000"/>
                                  </p:iterate>
                                  <p:childTnLst>
                                    <p:set>
                                      <p:cBhvr>
                                        <p:cTn id="20" dur="1" fill="hold">
                                          <p:stCondLst>
                                            <p:cond delay="0"/>
                                          </p:stCondLst>
                                        </p:cTn>
                                        <p:tgtEl>
                                          <p:spTgt spid="81923">
                                            <p:txEl>
                                              <p:pRg st="2" end="2"/>
                                            </p:txEl>
                                          </p:spTgt>
                                        </p:tgtEl>
                                        <p:attrNameLst>
                                          <p:attrName>style.visibility</p:attrName>
                                        </p:attrNameLst>
                                      </p:cBhvr>
                                      <p:to>
                                        <p:strVal val="visible"/>
                                      </p:to>
                                    </p:set>
                                    <p:anim calcmode="discrete" valueType="clr">
                                      <p:cBhvr override="childStyle">
                                        <p:cTn id="21" dur="80"/>
                                        <p:tgtEl>
                                          <p:spTgt spid="81923">
                                            <p:txEl>
                                              <p:pRg st="2" end="2"/>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2" dur="80"/>
                                        <p:tgtEl>
                                          <p:spTgt spid="81923">
                                            <p:txEl>
                                              <p:pRg st="2" end="2"/>
                                            </p:txEl>
                                          </p:spTgt>
                                        </p:tgtEl>
                                        <p:attrNameLst>
                                          <p:attrName>fillcolor</p:attrName>
                                        </p:attrNameLst>
                                      </p:cBhvr>
                                      <p:tavLst>
                                        <p:tav tm="0">
                                          <p:val>
                                            <p:clrVal>
                                              <a:schemeClr val="accent2"/>
                                            </p:clrVal>
                                          </p:val>
                                        </p:tav>
                                        <p:tav tm="50000">
                                          <p:val>
                                            <p:clrVal>
                                              <a:schemeClr val="hlink"/>
                                            </p:clrVal>
                                          </p:val>
                                        </p:tav>
                                      </p:tavLst>
                                    </p:anim>
                                    <p:set>
                                      <p:cBhvr>
                                        <p:cTn id="23" dur="80"/>
                                        <p:tgtEl>
                                          <p:spTgt spid="81923">
                                            <p:txEl>
                                              <p:pRg st="2" end="2"/>
                                            </p:txEl>
                                          </p:spTgt>
                                        </p:tgtEl>
                                        <p:attrNameLst>
                                          <p:attrName>fill.type</p:attrName>
                                        </p:attrNameLst>
                                      </p:cBhvr>
                                      <p:to>
                                        <p:strVal val="solid"/>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27" presetClass="entr" presetSubtype="0" fill="hold" grpId="0" nodeType="clickEffect">
                                  <p:stCondLst>
                                    <p:cond delay="0"/>
                                  </p:stCondLst>
                                  <p:iterate type="lt">
                                    <p:tmPct val="50000"/>
                                  </p:iterate>
                                  <p:childTnLst>
                                    <p:set>
                                      <p:cBhvr>
                                        <p:cTn id="27" dur="1" fill="hold">
                                          <p:stCondLst>
                                            <p:cond delay="0"/>
                                          </p:stCondLst>
                                        </p:cTn>
                                        <p:tgtEl>
                                          <p:spTgt spid="81923">
                                            <p:txEl>
                                              <p:pRg st="3" end="3"/>
                                            </p:txEl>
                                          </p:spTgt>
                                        </p:tgtEl>
                                        <p:attrNameLst>
                                          <p:attrName>style.visibility</p:attrName>
                                        </p:attrNameLst>
                                      </p:cBhvr>
                                      <p:to>
                                        <p:strVal val="visible"/>
                                      </p:to>
                                    </p:set>
                                    <p:anim calcmode="discrete" valueType="clr">
                                      <p:cBhvr override="childStyle">
                                        <p:cTn id="28" dur="80"/>
                                        <p:tgtEl>
                                          <p:spTgt spid="81923">
                                            <p:txEl>
                                              <p:pRg st="3" end="3"/>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9" dur="80"/>
                                        <p:tgtEl>
                                          <p:spTgt spid="81923">
                                            <p:txEl>
                                              <p:pRg st="3" end="3"/>
                                            </p:txEl>
                                          </p:spTgt>
                                        </p:tgtEl>
                                        <p:attrNameLst>
                                          <p:attrName>fillcolor</p:attrName>
                                        </p:attrNameLst>
                                      </p:cBhvr>
                                      <p:tavLst>
                                        <p:tav tm="0">
                                          <p:val>
                                            <p:clrVal>
                                              <a:schemeClr val="accent2"/>
                                            </p:clrVal>
                                          </p:val>
                                        </p:tav>
                                        <p:tav tm="50000">
                                          <p:val>
                                            <p:clrVal>
                                              <a:schemeClr val="hlink"/>
                                            </p:clrVal>
                                          </p:val>
                                        </p:tav>
                                      </p:tavLst>
                                    </p:anim>
                                    <p:set>
                                      <p:cBhvr>
                                        <p:cTn id="30" dur="80"/>
                                        <p:tgtEl>
                                          <p:spTgt spid="81923">
                                            <p:txEl>
                                              <p:pRg st="3" end="3"/>
                                            </p:txEl>
                                          </p:spTgt>
                                        </p:tgtEl>
                                        <p:attrNameLst>
                                          <p:attrName>fill.type</p:attrName>
                                        </p:attrNameLst>
                                      </p:cBhvr>
                                      <p:to>
                                        <p:strVal val="solid"/>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27" presetClass="entr" presetSubtype="0" fill="hold" grpId="0" nodeType="clickEffect">
                                  <p:stCondLst>
                                    <p:cond delay="0"/>
                                  </p:stCondLst>
                                  <p:iterate type="lt">
                                    <p:tmPct val="50000"/>
                                  </p:iterate>
                                  <p:childTnLst>
                                    <p:set>
                                      <p:cBhvr>
                                        <p:cTn id="34" dur="1" fill="hold">
                                          <p:stCondLst>
                                            <p:cond delay="0"/>
                                          </p:stCondLst>
                                        </p:cTn>
                                        <p:tgtEl>
                                          <p:spTgt spid="81923">
                                            <p:txEl>
                                              <p:pRg st="4" end="4"/>
                                            </p:txEl>
                                          </p:spTgt>
                                        </p:tgtEl>
                                        <p:attrNameLst>
                                          <p:attrName>style.visibility</p:attrName>
                                        </p:attrNameLst>
                                      </p:cBhvr>
                                      <p:to>
                                        <p:strVal val="visible"/>
                                      </p:to>
                                    </p:set>
                                    <p:anim calcmode="discrete" valueType="clr">
                                      <p:cBhvr override="childStyle">
                                        <p:cTn id="35" dur="80"/>
                                        <p:tgtEl>
                                          <p:spTgt spid="81923">
                                            <p:txEl>
                                              <p:pRg st="4" end="4"/>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36" dur="80"/>
                                        <p:tgtEl>
                                          <p:spTgt spid="81923">
                                            <p:txEl>
                                              <p:pRg st="4" end="4"/>
                                            </p:txEl>
                                          </p:spTgt>
                                        </p:tgtEl>
                                        <p:attrNameLst>
                                          <p:attrName>fillcolor</p:attrName>
                                        </p:attrNameLst>
                                      </p:cBhvr>
                                      <p:tavLst>
                                        <p:tav tm="0">
                                          <p:val>
                                            <p:clrVal>
                                              <a:schemeClr val="accent2"/>
                                            </p:clrVal>
                                          </p:val>
                                        </p:tav>
                                        <p:tav tm="50000">
                                          <p:val>
                                            <p:clrVal>
                                              <a:schemeClr val="hlink"/>
                                            </p:clrVal>
                                          </p:val>
                                        </p:tav>
                                      </p:tavLst>
                                    </p:anim>
                                    <p:set>
                                      <p:cBhvr>
                                        <p:cTn id="37" dur="80"/>
                                        <p:tgtEl>
                                          <p:spTgt spid="81923">
                                            <p:txEl>
                                              <p:pRg st="4" end="4"/>
                                            </p:txEl>
                                          </p:spTgt>
                                        </p:tgtEl>
                                        <p:attrNameLst>
                                          <p:attrName>fill.type</p:attrName>
                                        </p:attrNameLst>
                                      </p:cBhvr>
                                      <p:to>
                                        <p:strVal val="solid"/>
                                      </p:to>
                                    </p:set>
                                  </p:childTnLst>
                                </p:cTn>
                              </p:par>
                            </p:childTnLst>
                          </p:cTn>
                        </p:par>
                      </p:childTnLst>
                    </p:cTn>
                  </p:par>
                  <p:par>
                    <p:cTn id="38" fill="hold" nodeType="clickPar">
                      <p:stCondLst>
                        <p:cond delay="indefinite"/>
                      </p:stCondLst>
                      <p:childTnLst>
                        <p:par>
                          <p:cTn id="39" fill="hold" nodeType="withGroup">
                            <p:stCondLst>
                              <p:cond delay="0"/>
                            </p:stCondLst>
                            <p:childTnLst>
                              <p:par>
                                <p:cTn id="40" presetID="27" presetClass="entr" presetSubtype="0" fill="hold" grpId="0" nodeType="clickEffect">
                                  <p:stCondLst>
                                    <p:cond delay="0"/>
                                  </p:stCondLst>
                                  <p:iterate type="lt">
                                    <p:tmPct val="50000"/>
                                  </p:iterate>
                                  <p:childTnLst>
                                    <p:set>
                                      <p:cBhvr>
                                        <p:cTn id="41" dur="1" fill="hold">
                                          <p:stCondLst>
                                            <p:cond delay="0"/>
                                          </p:stCondLst>
                                        </p:cTn>
                                        <p:tgtEl>
                                          <p:spTgt spid="81923">
                                            <p:txEl>
                                              <p:pRg st="5" end="5"/>
                                            </p:txEl>
                                          </p:spTgt>
                                        </p:tgtEl>
                                        <p:attrNameLst>
                                          <p:attrName>style.visibility</p:attrName>
                                        </p:attrNameLst>
                                      </p:cBhvr>
                                      <p:to>
                                        <p:strVal val="visible"/>
                                      </p:to>
                                    </p:set>
                                    <p:anim calcmode="discrete" valueType="clr">
                                      <p:cBhvr override="childStyle">
                                        <p:cTn id="42" dur="80"/>
                                        <p:tgtEl>
                                          <p:spTgt spid="81923">
                                            <p:txEl>
                                              <p:pRg st="5" end="5"/>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43" dur="80"/>
                                        <p:tgtEl>
                                          <p:spTgt spid="81923">
                                            <p:txEl>
                                              <p:pRg st="5" end="5"/>
                                            </p:txEl>
                                          </p:spTgt>
                                        </p:tgtEl>
                                        <p:attrNameLst>
                                          <p:attrName>fillcolor</p:attrName>
                                        </p:attrNameLst>
                                      </p:cBhvr>
                                      <p:tavLst>
                                        <p:tav tm="0">
                                          <p:val>
                                            <p:clrVal>
                                              <a:schemeClr val="accent2"/>
                                            </p:clrVal>
                                          </p:val>
                                        </p:tav>
                                        <p:tav tm="50000">
                                          <p:val>
                                            <p:clrVal>
                                              <a:schemeClr val="hlink"/>
                                            </p:clrVal>
                                          </p:val>
                                        </p:tav>
                                      </p:tavLst>
                                    </p:anim>
                                    <p:set>
                                      <p:cBhvr>
                                        <p:cTn id="44" dur="80"/>
                                        <p:tgtEl>
                                          <p:spTgt spid="81923">
                                            <p:txEl>
                                              <p:pRg st="5" end="5"/>
                                            </p:txEl>
                                          </p:spTgt>
                                        </p:tgtEl>
                                        <p:attrNameLst>
                                          <p:attrName>fill.type</p:attrName>
                                        </p:attrNameLst>
                                      </p:cBhvr>
                                      <p:to>
                                        <p:strVal val="solid"/>
                                      </p:to>
                                    </p:set>
                                  </p:childTnLst>
                                </p:cTn>
                              </p:par>
                            </p:childTnLst>
                          </p:cTn>
                        </p:par>
                      </p:childTnLst>
                    </p:cTn>
                  </p:par>
                  <p:par>
                    <p:cTn id="45" fill="hold" nodeType="clickPar">
                      <p:stCondLst>
                        <p:cond delay="indefinite"/>
                      </p:stCondLst>
                      <p:childTnLst>
                        <p:par>
                          <p:cTn id="46" fill="hold" nodeType="withGroup">
                            <p:stCondLst>
                              <p:cond delay="0"/>
                            </p:stCondLst>
                            <p:childTnLst>
                              <p:par>
                                <p:cTn id="47" presetID="27" presetClass="entr" presetSubtype="0" fill="hold" grpId="0" nodeType="clickEffect">
                                  <p:stCondLst>
                                    <p:cond delay="0"/>
                                  </p:stCondLst>
                                  <p:iterate type="lt">
                                    <p:tmPct val="50000"/>
                                  </p:iterate>
                                  <p:childTnLst>
                                    <p:set>
                                      <p:cBhvr>
                                        <p:cTn id="48" dur="1" fill="hold">
                                          <p:stCondLst>
                                            <p:cond delay="0"/>
                                          </p:stCondLst>
                                        </p:cTn>
                                        <p:tgtEl>
                                          <p:spTgt spid="81923">
                                            <p:txEl>
                                              <p:pRg st="6" end="6"/>
                                            </p:txEl>
                                          </p:spTgt>
                                        </p:tgtEl>
                                        <p:attrNameLst>
                                          <p:attrName>style.visibility</p:attrName>
                                        </p:attrNameLst>
                                      </p:cBhvr>
                                      <p:to>
                                        <p:strVal val="visible"/>
                                      </p:to>
                                    </p:set>
                                    <p:anim calcmode="discrete" valueType="clr">
                                      <p:cBhvr override="childStyle">
                                        <p:cTn id="49" dur="80"/>
                                        <p:tgtEl>
                                          <p:spTgt spid="81923">
                                            <p:txEl>
                                              <p:pRg st="6" end="6"/>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50" dur="80"/>
                                        <p:tgtEl>
                                          <p:spTgt spid="81923">
                                            <p:txEl>
                                              <p:pRg st="6" end="6"/>
                                            </p:txEl>
                                          </p:spTgt>
                                        </p:tgtEl>
                                        <p:attrNameLst>
                                          <p:attrName>fillcolor</p:attrName>
                                        </p:attrNameLst>
                                      </p:cBhvr>
                                      <p:tavLst>
                                        <p:tav tm="0">
                                          <p:val>
                                            <p:clrVal>
                                              <a:schemeClr val="accent2"/>
                                            </p:clrVal>
                                          </p:val>
                                        </p:tav>
                                        <p:tav tm="50000">
                                          <p:val>
                                            <p:clrVal>
                                              <a:schemeClr val="hlink"/>
                                            </p:clrVal>
                                          </p:val>
                                        </p:tav>
                                      </p:tavLst>
                                    </p:anim>
                                    <p:set>
                                      <p:cBhvr>
                                        <p:cTn id="51" dur="80"/>
                                        <p:tgtEl>
                                          <p:spTgt spid="81923">
                                            <p:txEl>
                                              <p:pRg st="6" end="6"/>
                                            </p:txEl>
                                          </p:spTgt>
                                        </p:tgtEl>
                                        <p:attrNameLst>
                                          <p:attrName>fill.type</p:attrName>
                                        </p:attrNameLst>
                                      </p:cBhvr>
                                      <p:to>
                                        <p:strVal val="solid"/>
                                      </p:to>
                                    </p:set>
                                  </p:childTnLst>
                                </p:cTn>
                              </p:par>
                            </p:childTnLst>
                          </p:cTn>
                        </p:par>
                      </p:childTnLst>
                    </p:cTn>
                  </p:par>
                  <p:par>
                    <p:cTn id="52" fill="hold" nodeType="clickPar">
                      <p:stCondLst>
                        <p:cond delay="indefinite"/>
                      </p:stCondLst>
                      <p:childTnLst>
                        <p:par>
                          <p:cTn id="53" fill="hold" nodeType="withGroup">
                            <p:stCondLst>
                              <p:cond delay="0"/>
                            </p:stCondLst>
                            <p:childTnLst>
                              <p:par>
                                <p:cTn id="54" presetID="27" presetClass="entr" presetSubtype="0" fill="hold" grpId="0" nodeType="clickEffect">
                                  <p:stCondLst>
                                    <p:cond delay="0"/>
                                  </p:stCondLst>
                                  <p:iterate type="lt">
                                    <p:tmPct val="50000"/>
                                  </p:iterate>
                                  <p:childTnLst>
                                    <p:set>
                                      <p:cBhvr>
                                        <p:cTn id="55" dur="1" fill="hold">
                                          <p:stCondLst>
                                            <p:cond delay="0"/>
                                          </p:stCondLst>
                                        </p:cTn>
                                        <p:tgtEl>
                                          <p:spTgt spid="81923">
                                            <p:txEl>
                                              <p:pRg st="7" end="7"/>
                                            </p:txEl>
                                          </p:spTgt>
                                        </p:tgtEl>
                                        <p:attrNameLst>
                                          <p:attrName>style.visibility</p:attrName>
                                        </p:attrNameLst>
                                      </p:cBhvr>
                                      <p:to>
                                        <p:strVal val="visible"/>
                                      </p:to>
                                    </p:set>
                                    <p:anim calcmode="discrete" valueType="clr">
                                      <p:cBhvr override="childStyle">
                                        <p:cTn id="56" dur="80"/>
                                        <p:tgtEl>
                                          <p:spTgt spid="81923">
                                            <p:txEl>
                                              <p:pRg st="7" end="7"/>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57" dur="80"/>
                                        <p:tgtEl>
                                          <p:spTgt spid="81923">
                                            <p:txEl>
                                              <p:pRg st="7" end="7"/>
                                            </p:txEl>
                                          </p:spTgt>
                                        </p:tgtEl>
                                        <p:attrNameLst>
                                          <p:attrName>fillcolor</p:attrName>
                                        </p:attrNameLst>
                                      </p:cBhvr>
                                      <p:tavLst>
                                        <p:tav tm="0">
                                          <p:val>
                                            <p:clrVal>
                                              <a:schemeClr val="accent2"/>
                                            </p:clrVal>
                                          </p:val>
                                        </p:tav>
                                        <p:tav tm="50000">
                                          <p:val>
                                            <p:clrVal>
                                              <a:schemeClr val="hlink"/>
                                            </p:clrVal>
                                          </p:val>
                                        </p:tav>
                                      </p:tavLst>
                                    </p:anim>
                                    <p:set>
                                      <p:cBhvr>
                                        <p:cTn id="58" dur="80"/>
                                        <p:tgtEl>
                                          <p:spTgt spid="81923">
                                            <p:txEl>
                                              <p:pRg st="7" end="7"/>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23" grpId="0" uiExpand="1"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a:xfrm>
            <a:off x="685800" y="533400"/>
            <a:ext cx="6705600" cy="1371600"/>
          </a:xfrm>
          <a:effectLst>
            <a:outerShdw blurRad="63500" dist="38099" dir="2700000" algn="ctr" rotWithShape="0">
              <a:schemeClr val="bg2">
                <a:alpha val="74998"/>
              </a:schemeClr>
            </a:outerShdw>
          </a:effectLst>
        </p:spPr>
        <p:txBody>
          <a:bodyPr/>
          <a:lstStyle/>
          <a:p>
            <a:r>
              <a:rPr lang="en-US" altLang="zh-TW" sz="4000">
                <a:ea typeface="新細明體" charset="0"/>
                <a:cs typeface="新細明體" charset="0"/>
              </a:rPr>
              <a:t>Dangers of Biblical Archaeology</a:t>
            </a:r>
            <a:br>
              <a:rPr lang="en-US" altLang="zh-TW" sz="4000">
                <a:ea typeface="新細明體" charset="0"/>
                <a:cs typeface="新細明體" charset="0"/>
              </a:rPr>
            </a:br>
            <a:r>
              <a:rPr lang="zh-TW" altLang="en-US" sz="4000">
                <a:ea typeface="新細明體" charset="0"/>
                <a:cs typeface="新細明體" charset="0"/>
              </a:rPr>
              <a:t>聖經考古學的危險</a:t>
            </a:r>
          </a:p>
        </p:txBody>
      </p:sp>
      <p:sp>
        <p:nvSpPr>
          <p:cNvPr id="88067" name="Rectangle 3"/>
          <p:cNvSpPr>
            <a:spLocks noGrp="1" noChangeArrowheads="1"/>
          </p:cNvSpPr>
          <p:nvPr>
            <p:ph type="body" sz="half" idx="1"/>
          </p:nvPr>
        </p:nvSpPr>
        <p:spPr>
          <a:xfrm>
            <a:off x="457200" y="1905000"/>
            <a:ext cx="8610600" cy="4876800"/>
          </a:xfrm>
          <a:effectLst>
            <a:outerShdw blurRad="63500" dist="38099" dir="2700000" algn="ctr" rotWithShape="0">
              <a:schemeClr val="bg2">
                <a:alpha val="74998"/>
              </a:schemeClr>
            </a:outerShdw>
          </a:effectLst>
        </p:spPr>
        <p:txBody>
          <a:bodyPr/>
          <a:lstStyle/>
          <a:p>
            <a:pPr>
              <a:lnSpc>
                <a:spcPct val="90000"/>
              </a:lnSpc>
            </a:pPr>
            <a:r>
              <a:rPr lang="en-US" altLang="zh-TW">
                <a:solidFill>
                  <a:srgbClr val="FFFF00"/>
                </a:solidFill>
                <a:ea typeface="新細明體" charset="0"/>
                <a:cs typeface="新細明體" charset="0"/>
              </a:rPr>
              <a:t>Priority</a:t>
            </a:r>
            <a:r>
              <a:rPr lang="en-US" altLang="zh-TW">
                <a:ea typeface="新細明體" charset="0"/>
                <a:cs typeface="新細明體" charset="0"/>
              </a:rPr>
              <a:t>: Will one first accept the Bible or archaeology?</a:t>
            </a:r>
          </a:p>
          <a:p>
            <a:pPr>
              <a:lnSpc>
                <a:spcPct val="90000"/>
              </a:lnSpc>
              <a:buFont typeface="Wingdings" charset="0"/>
              <a:buNone/>
            </a:pPr>
            <a:r>
              <a:rPr lang="en-US" altLang="zh-TW">
                <a:ea typeface="新細明體" charset="0"/>
                <a:cs typeface="新細明體" charset="0"/>
              </a:rPr>
              <a:t>   </a:t>
            </a:r>
            <a:r>
              <a:rPr lang="zh-TW" altLang="en-US">
                <a:ea typeface="新細明體" charset="0"/>
                <a:cs typeface="新細明體" charset="0"/>
              </a:rPr>
              <a:t>優先次序</a:t>
            </a:r>
            <a:r>
              <a:rPr lang="en-US" altLang="zh-TW">
                <a:ea typeface="新細明體" charset="0"/>
                <a:cs typeface="新細明體" charset="0"/>
              </a:rPr>
              <a:t>:</a:t>
            </a:r>
            <a:r>
              <a:rPr lang="zh-TW" altLang="en-US">
                <a:ea typeface="新細明體" charset="0"/>
                <a:cs typeface="新細明體" charset="0"/>
              </a:rPr>
              <a:t>是否先接受聖經或考古學</a:t>
            </a:r>
            <a:r>
              <a:rPr lang="en-US" altLang="zh-TW">
                <a:ea typeface="新細明體" charset="0"/>
                <a:cs typeface="新細明體" charset="0"/>
              </a:rPr>
              <a:t>?</a:t>
            </a:r>
          </a:p>
          <a:p>
            <a:pPr>
              <a:lnSpc>
                <a:spcPct val="90000"/>
              </a:lnSpc>
            </a:pPr>
            <a:r>
              <a:rPr lang="en-US" altLang="zh-TW">
                <a:solidFill>
                  <a:srgbClr val="FFFF00"/>
                </a:solidFill>
                <a:ea typeface="新細明體" charset="0"/>
                <a:cs typeface="新細明體" charset="0"/>
              </a:rPr>
              <a:t>Subjectivity</a:t>
            </a:r>
            <a:r>
              <a:rPr lang="en-US" altLang="zh-TW">
                <a:ea typeface="新細明體" charset="0"/>
                <a:cs typeface="新細明體" charset="0"/>
              </a:rPr>
              <a:t>: Bias is a problem for liberal and conservative alike</a:t>
            </a:r>
          </a:p>
          <a:p>
            <a:pPr>
              <a:lnSpc>
                <a:spcPct val="90000"/>
              </a:lnSpc>
              <a:buFont typeface="Wingdings" charset="0"/>
              <a:buNone/>
            </a:pPr>
            <a:r>
              <a:rPr lang="en-US" altLang="zh-TW">
                <a:ea typeface="新細明體" charset="0"/>
                <a:cs typeface="新細明體" charset="0"/>
              </a:rPr>
              <a:t>    </a:t>
            </a:r>
            <a:r>
              <a:rPr lang="zh-TW" altLang="en-US">
                <a:ea typeface="新細明體" charset="0"/>
                <a:cs typeface="新細明體" charset="0"/>
              </a:rPr>
              <a:t>主觀性</a:t>
            </a:r>
            <a:r>
              <a:rPr lang="en-US" altLang="zh-TW">
                <a:ea typeface="新細明體" charset="0"/>
                <a:cs typeface="新細明體" charset="0"/>
              </a:rPr>
              <a:t>:</a:t>
            </a:r>
            <a:r>
              <a:rPr lang="zh-TW" altLang="en-US">
                <a:ea typeface="新細明體" charset="0"/>
                <a:cs typeface="新細明體" charset="0"/>
              </a:rPr>
              <a:t>偏見是自由主義及保守主義同樣問題</a:t>
            </a:r>
          </a:p>
          <a:p>
            <a:pPr>
              <a:lnSpc>
                <a:spcPct val="90000"/>
              </a:lnSpc>
            </a:pPr>
            <a:r>
              <a:rPr lang="en-US" altLang="zh-TW">
                <a:solidFill>
                  <a:srgbClr val="FFFF00"/>
                </a:solidFill>
                <a:ea typeface="新細明體" charset="0"/>
                <a:cs typeface="新細明體" charset="0"/>
              </a:rPr>
              <a:t>Incomplete Record</a:t>
            </a:r>
            <a:r>
              <a:rPr lang="en-US" altLang="zh-TW">
                <a:ea typeface="新細明體" charset="0"/>
                <a:cs typeface="新細明體" charset="0"/>
              </a:rPr>
              <a:t>: Most of the Bible cannot be proven by archaeology</a:t>
            </a:r>
          </a:p>
          <a:p>
            <a:pPr>
              <a:lnSpc>
                <a:spcPct val="90000"/>
              </a:lnSpc>
              <a:buFont typeface="Wingdings" charset="0"/>
              <a:buNone/>
            </a:pPr>
            <a:r>
              <a:rPr lang="en-US" altLang="zh-TW">
                <a:ea typeface="新細明體" charset="0"/>
                <a:cs typeface="新細明體" charset="0"/>
              </a:rPr>
              <a:t>   </a:t>
            </a:r>
            <a:r>
              <a:rPr lang="zh-TW" altLang="en-US">
                <a:ea typeface="新細明體" charset="0"/>
                <a:cs typeface="新細明體" charset="0"/>
              </a:rPr>
              <a:t>不完全的記錄</a:t>
            </a:r>
            <a:r>
              <a:rPr lang="en-US" altLang="zh-TW">
                <a:ea typeface="新細明體" charset="0"/>
                <a:cs typeface="新細明體" charset="0"/>
              </a:rPr>
              <a:t>:</a:t>
            </a:r>
            <a:r>
              <a:rPr lang="zh-TW" altLang="en-US">
                <a:ea typeface="新細明體" charset="0"/>
                <a:cs typeface="新細明體" charset="0"/>
              </a:rPr>
              <a:t>大部份聖經的內容不能被考古學證實。</a:t>
            </a:r>
          </a:p>
        </p:txBody>
      </p:sp>
      <p:pic>
        <p:nvPicPr>
          <p:cNvPr id="88068" name="Picture 4" descr="j0286766"/>
          <p:cNvPicPr>
            <a:picLocks noChangeAspect="1" noChangeArrowheads="1" noCrop="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7429500" y="533400"/>
            <a:ext cx="1485900" cy="1420813"/>
          </a:xfrm>
          <a:noFill/>
          <a:ln/>
          <a:effectLst>
            <a:outerShdw blurRad="63500" dist="38099"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70" name="Text Box 6"/>
          <p:cNvSpPr txBox="1">
            <a:spLocks noChangeArrowheads="1"/>
          </p:cNvSpPr>
          <p:nvPr/>
        </p:nvSpPr>
        <p:spPr bwMode="auto">
          <a:xfrm>
            <a:off x="7924800" y="76200"/>
            <a:ext cx="1219200" cy="457200"/>
          </a:xfrm>
          <a:prstGeom prst="rect">
            <a:avLst/>
          </a:prstGeom>
          <a:noFill/>
          <a:ln>
            <a:noFill/>
          </a:ln>
          <a:effectLst>
            <a:outerShdw blurRad="63500" dist="38099" dir="2700000" algn="ctr" rotWithShape="0">
              <a:schemeClr val="bg2">
                <a:alpha val="50000"/>
              </a:schemeClr>
            </a:outerShdw>
          </a:effectLst>
          <a:extLst>
            <a:ext uri="{909E8E84-426E-40dd-AFC4-6F175D3DCCD1}">
              <a14:hiddenFill xmlns:a14="http://schemas.microsoft.com/office/drawing/2010/main">
                <a:solidFill>
                  <a:srgbClr val="0033CC"/>
                </a:solidFill>
              </a14:hiddenFill>
            </a:ext>
            <a:ext uri="{91240B29-F687-4f45-9708-019B960494DF}">
              <a14:hiddenLine xmlns:a14="http://schemas.microsoft.com/office/drawing/2010/main" w="9525">
                <a:solidFill>
                  <a:schemeClr val="accent1"/>
                </a:solidFill>
                <a:miter lim="800000"/>
                <a:headEnd/>
                <a:tailEnd/>
              </a14:hiddenLine>
            </a:ext>
          </a:extLst>
        </p:spPr>
        <p:txBody>
          <a:bodyPr>
            <a:spAutoFit/>
          </a:bodyPr>
          <a:lstStyle/>
          <a:p>
            <a:pPr algn="ctr" eaLnBrk="0" fontAlgn="t" hangingPunct="0">
              <a:spcBef>
                <a:spcPct val="50000"/>
              </a:spcBef>
            </a:pPr>
            <a:r>
              <a:rPr lang="en-US" altLang="zh-TW" b="1">
                <a:effectLst>
                  <a:outerShdw blurRad="38100" dist="38100" dir="2700000" algn="tl">
                    <a:srgbClr val="000000"/>
                  </a:outerShdw>
                </a:effectLst>
                <a:ea typeface="新細明體" charset="0"/>
                <a:cs typeface="新細明體" charset="0"/>
              </a:rPr>
              <a:t>209-210</a:t>
            </a:r>
            <a:endParaRPr lang="en-US" altLang="zh-TW" sz="2800">
              <a:effectLst>
                <a:outerShdw blurRad="38100" dist="38100" dir="2700000" algn="tl">
                  <a:srgbClr val="000000"/>
                </a:outerShdw>
              </a:effectLst>
              <a:ea typeface="新細明體" charset="0"/>
              <a:cs typeface="新細明體"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3" presetClass="entr" presetSubtype="0" fill="hold" grpId="0" nodeType="clickEffect">
                                  <p:stCondLst>
                                    <p:cond delay="0"/>
                                  </p:stCondLst>
                                  <p:childTnLst>
                                    <p:set>
                                      <p:cBhvr>
                                        <p:cTn id="6" dur="1" fill="hold">
                                          <p:stCondLst>
                                            <p:cond delay="0"/>
                                          </p:stCondLst>
                                        </p:cTn>
                                        <p:tgtEl>
                                          <p:spTgt spid="88067">
                                            <p:txEl>
                                              <p:pRg st="0" end="0"/>
                                            </p:txEl>
                                          </p:spTgt>
                                        </p:tgtEl>
                                        <p:attrNameLst>
                                          <p:attrName>style.visibility</p:attrName>
                                        </p:attrNameLst>
                                      </p:cBhvr>
                                      <p:to>
                                        <p:strVal val="visible"/>
                                      </p:to>
                                    </p:set>
                                    <p:animEffect transition="in" filter="fade">
                                      <p:cBhvr>
                                        <p:cTn id="7" dur="100"/>
                                        <p:tgtEl>
                                          <p:spTgt spid="88067">
                                            <p:txEl>
                                              <p:pRg st="0" end="0"/>
                                            </p:txEl>
                                          </p:spTgt>
                                        </p:tgtEl>
                                      </p:cBhvr>
                                    </p:animEffect>
                                    <p:anim calcmode="lin" valueType="num">
                                      <p:cBhvr>
                                        <p:cTn id="8" dur="400" fill="hold"/>
                                        <p:tgtEl>
                                          <p:spTgt spid="88067">
                                            <p:txEl>
                                              <p:pRg st="0" end="0"/>
                                            </p:txEl>
                                          </p:spTgt>
                                        </p:tgtEl>
                                        <p:attrNameLst>
                                          <p:attrName>ppt_x</p:attrName>
                                        </p:attrNameLst>
                                      </p:cBhvr>
                                      <p:tavLst>
                                        <p:tav tm="0">
                                          <p:val>
                                            <p:strVal val="#ppt_x"/>
                                          </p:val>
                                        </p:tav>
                                        <p:tav tm="100000">
                                          <p:val>
                                            <p:strVal val="#ppt_x"/>
                                          </p:val>
                                        </p:tav>
                                      </p:tavLst>
                                    </p:anim>
                                    <p:anim calcmode="lin" valueType="num">
                                      <p:cBhvr>
                                        <p:cTn id="9" dur="400" fill="hold"/>
                                        <p:tgtEl>
                                          <p:spTgt spid="88067">
                                            <p:txEl>
                                              <p:pRg st="0" end="0"/>
                                            </p:txEl>
                                          </p:spTgt>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88067">
                                            <p:txEl>
                                              <p:pRg st="0" end="0"/>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88067">
                                            <p:txEl>
                                              <p:pRg st="0" end="0"/>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12" fill="hold" nodeType="clickPar">
                      <p:stCondLst>
                        <p:cond delay="indefinite"/>
                      </p:stCondLst>
                      <p:childTnLst>
                        <p:par>
                          <p:cTn id="13" fill="hold" nodeType="withGroup">
                            <p:stCondLst>
                              <p:cond delay="0"/>
                            </p:stCondLst>
                            <p:childTnLst>
                              <p:par>
                                <p:cTn id="14" presetID="43" presetClass="entr" presetSubtype="0" fill="hold" grpId="0" nodeType="clickEffect">
                                  <p:stCondLst>
                                    <p:cond delay="0"/>
                                  </p:stCondLst>
                                  <p:childTnLst>
                                    <p:set>
                                      <p:cBhvr>
                                        <p:cTn id="15" dur="1" fill="hold">
                                          <p:stCondLst>
                                            <p:cond delay="0"/>
                                          </p:stCondLst>
                                        </p:cTn>
                                        <p:tgtEl>
                                          <p:spTgt spid="88067">
                                            <p:txEl>
                                              <p:pRg st="1" end="1"/>
                                            </p:txEl>
                                          </p:spTgt>
                                        </p:tgtEl>
                                        <p:attrNameLst>
                                          <p:attrName>style.visibility</p:attrName>
                                        </p:attrNameLst>
                                      </p:cBhvr>
                                      <p:to>
                                        <p:strVal val="visible"/>
                                      </p:to>
                                    </p:set>
                                    <p:animEffect transition="in" filter="fade">
                                      <p:cBhvr>
                                        <p:cTn id="16" dur="100"/>
                                        <p:tgtEl>
                                          <p:spTgt spid="88067">
                                            <p:txEl>
                                              <p:pRg st="1" end="1"/>
                                            </p:txEl>
                                          </p:spTgt>
                                        </p:tgtEl>
                                      </p:cBhvr>
                                    </p:animEffect>
                                    <p:anim calcmode="lin" valueType="num">
                                      <p:cBhvr>
                                        <p:cTn id="17" dur="400" fill="hold"/>
                                        <p:tgtEl>
                                          <p:spTgt spid="88067">
                                            <p:txEl>
                                              <p:pRg st="1" end="1"/>
                                            </p:txEl>
                                          </p:spTgt>
                                        </p:tgtEl>
                                        <p:attrNameLst>
                                          <p:attrName>ppt_x</p:attrName>
                                        </p:attrNameLst>
                                      </p:cBhvr>
                                      <p:tavLst>
                                        <p:tav tm="0">
                                          <p:val>
                                            <p:strVal val="#ppt_x"/>
                                          </p:val>
                                        </p:tav>
                                        <p:tav tm="100000">
                                          <p:val>
                                            <p:strVal val="#ppt_x"/>
                                          </p:val>
                                        </p:tav>
                                      </p:tavLst>
                                    </p:anim>
                                    <p:anim calcmode="lin" valueType="num">
                                      <p:cBhvr>
                                        <p:cTn id="18" dur="400" fill="hold"/>
                                        <p:tgtEl>
                                          <p:spTgt spid="88067">
                                            <p:txEl>
                                              <p:pRg st="1" end="1"/>
                                            </p:txEl>
                                          </p:spTgt>
                                        </p:tgtEl>
                                        <p:attrNameLst>
                                          <p:attrName>ppt_y</p:attrName>
                                        </p:attrNameLst>
                                      </p:cBhvr>
                                      <p:tavLst>
                                        <p:tav tm="0">
                                          <p:val>
                                            <p:strVal val="#ppt_y+0.31"/>
                                          </p:val>
                                        </p:tav>
                                        <p:tav tm="100000">
                                          <p:val>
                                            <p:strVal val="#ppt_y+0.31"/>
                                          </p:val>
                                        </p:tav>
                                      </p:tavLst>
                                    </p:anim>
                                    <p:anim calcmode="lin" valueType="num">
                                      <p:cBhvr>
                                        <p:cTn id="19" dur="600" decel="50000" fill="hold">
                                          <p:stCondLst>
                                            <p:cond delay="400"/>
                                          </p:stCondLst>
                                        </p:cTn>
                                        <p:tgtEl>
                                          <p:spTgt spid="88067">
                                            <p:txEl>
                                              <p:pRg st="1" end="1"/>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0" dur="600" decel="50000" fill="hold">
                                          <p:stCondLst>
                                            <p:cond delay="400"/>
                                          </p:stCondLst>
                                        </p:cTn>
                                        <p:tgtEl>
                                          <p:spTgt spid="88067">
                                            <p:txEl>
                                              <p:pRg st="1" end="1"/>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43" presetClass="entr" presetSubtype="0" fill="hold" grpId="0" nodeType="clickEffect">
                                  <p:stCondLst>
                                    <p:cond delay="0"/>
                                  </p:stCondLst>
                                  <p:childTnLst>
                                    <p:set>
                                      <p:cBhvr>
                                        <p:cTn id="24" dur="1" fill="hold">
                                          <p:stCondLst>
                                            <p:cond delay="0"/>
                                          </p:stCondLst>
                                        </p:cTn>
                                        <p:tgtEl>
                                          <p:spTgt spid="88067">
                                            <p:txEl>
                                              <p:pRg st="2" end="2"/>
                                            </p:txEl>
                                          </p:spTgt>
                                        </p:tgtEl>
                                        <p:attrNameLst>
                                          <p:attrName>style.visibility</p:attrName>
                                        </p:attrNameLst>
                                      </p:cBhvr>
                                      <p:to>
                                        <p:strVal val="visible"/>
                                      </p:to>
                                    </p:set>
                                    <p:animEffect transition="in" filter="fade">
                                      <p:cBhvr>
                                        <p:cTn id="25" dur="100"/>
                                        <p:tgtEl>
                                          <p:spTgt spid="88067">
                                            <p:txEl>
                                              <p:pRg st="2" end="2"/>
                                            </p:txEl>
                                          </p:spTgt>
                                        </p:tgtEl>
                                      </p:cBhvr>
                                    </p:animEffect>
                                    <p:anim calcmode="lin" valueType="num">
                                      <p:cBhvr>
                                        <p:cTn id="26" dur="400" fill="hold"/>
                                        <p:tgtEl>
                                          <p:spTgt spid="88067">
                                            <p:txEl>
                                              <p:pRg st="2" end="2"/>
                                            </p:txEl>
                                          </p:spTgt>
                                        </p:tgtEl>
                                        <p:attrNameLst>
                                          <p:attrName>ppt_x</p:attrName>
                                        </p:attrNameLst>
                                      </p:cBhvr>
                                      <p:tavLst>
                                        <p:tav tm="0">
                                          <p:val>
                                            <p:strVal val="#ppt_x"/>
                                          </p:val>
                                        </p:tav>
                                        <p:tav tm="100000">
                                          <p:val>
                                            <p:strVal val="#ppt_x"/>
                                          </p:val>
                                        </p:tav>
                                      </p:tavLst>
                                    </p:anim>
                                    <p:anim calcmode="lin" valueType="num">
                                      <p:cBhvr>
                                        <p:cTn id="27" dur="400" fill="hold"/>
                                        <p:tgtEl>
                                          <p:spTgt spid="88067">
                                            <p:txEl>
                                              <p:pRg st="2" end="2"/>
                                            </p:txEl>
                                          </p:spTgt>
                                        </p:tgtEl>
                                        <p:attrNameLst>
                                          <p:attrName>ppt_y</p:attrName>
                                        </p:attrNameLst>
                                      </p:cBhvr>
                                      <p:tavLst>
                                        <p:tav tm="0">
                                          <p:val>
                                            <p:strVal val="#ppt_y+0.31"/>
                                          </p:val>
                                        </p:tav>
                                        <p:tav tm="100000">
                                          <p:val>
                                            <p:strVal val="#ppt_y+0.31"/>
                                          </p:val>
                                        </p:tav>
                                      </p:tavLst>
                                    </p:anim>
                                    <p:anim calcmode="lin" valueType="num">
                                      <p:cBhvr>
                                        <p:cTn id="28" dur="600" decel="50000" fill="hold">
                                          <p:stCondLst>
                                            <p:cond delay="400"/>
                                          </p:stCondLst>
                                        </p:cTn>
                                        <p:tgtEl>
                                          <p:spTgt spid="88067">
                                            <p:txEl>
                                              <p:pRg st="2" end="2"/>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9" dur="600" decel="50000" fill="hold">
                                          <p:stCondLst>
                                            <p:cond delay="400"/>
                                          </p:stCondLst>
                                        </p:cTn>
                                        <p:tgtEl>
                                          <p:spTgt spid="88067">
                                            <p:txEl>
                                              <p:pRg st="2" end="2"/>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30" fill="hold" nodeType="clickPar">
                      <p:stCondLst>
                        <p:cond delay="indefinite"/>
                      </p:stCondLst>
                      <p:childTnLst>
                        <p:par>
                          <p:cTn id="31" fill="hold" nodeType="withGroup">
                            <p:stCondLst>
                              <p:cond delay="0"/>
                            </p:stCondLst>
                            <p:childTnLst>
                              <p:par>
                                <p:cTn id="32" presetID="43" presetClass="entr" presetSubtype="0" fill="hold" grpId="0" nodeType="clickEffect">
                                  <p:stCondLst>
                                    <p:cond delay="0"/>
                                  </p:stCondLst>
                                  <p:childTnLst>
                                    <p:set>
                                      <p:cBhvr>
                                        <p:cTn id="33" dur="1" fill="hold">
                                          <p:stCondLst>
                                            <p:cond delay="0"/>
                                          </p:stCondLst>
                                        </p:cTn>
                                        <p:tgtEl>
                                          <p:spTgt spid="88067">
                                            <p:txEl>
                                              <p:pRg st="3" end="3"/>
                                            </p:txEl>
                                          </p:spTgt>
                                        </p:tgtEl>
                                        <p:attrNameLst>
                                          <p:attrName>style.visibility</p:attrName>
                                        </p:attrNameLst>
                                      </p:cBhvr>
                                      <p:to>
                                        <p:strVal val="visible"/>
                                      </p:to>
                                    </p:set>
                                    <p:animEffect transition="in" filter="fade">
                                      <p:cBhvr>
                                        <p:cTn id="34" dur="100"/>
                                        <p:tgtEl>
                                          <p:spTgt spid="88067">
                                            <p:txEl>
                                              <p:pRg st="3" end="3"/>
                                            </p:txEl>
                                          </p:spTgt>
                                        </p:tgtEl>
                                      </p:cBhvr>
                                    </p:animEffect>
                                    <p:anim calcmode="lin" valueType="num">
                                      <p:cBhvr>
                                        <p:cTn id="35" dur="400" fill="hold"/>
                                        <p:tgtEl>
                                          <p:spTgt spid="88067">
                                            <p:txEl>
                                              <p:pRg st="3" end="3"/>
                                            </p:txEl>
                                          </p:spTgt>
                                        </p:tgtEl>
                                        <p:attrNameLst>
                                          <p:attrName>ppt_x</p:attrName>
                                        </p:attrNameLst>
                                      </p:cBhvr>
                                      <p:tavLst>
                                        <p:tav tm="0">
                                          <p:val>
                                            <p:strVal val="#ppt_x"/>
                                          </p:val>
                                        </p:tav>
                                        <p:tav tm="100000">
                                          <p:val>
                                            <p:strVal val="#ppt_x"/>
                                          </p:val>
                                        </p:tav>
                                      </p:tavLst>
                                    </p:anim>
                                    <p:anim calcmode="lin" valueType="num">
                                      <p:cBhvr>
                                        <p:cTn id="36" dur="400" fill="hold"/>
                                        <p:tgtEl>
                                          <p:spTgt spid="88067">
                                            <p:txEl>
                                              <p:pRg st="3" end="3"/>
                                            </p:txEl>
                                          </p:spTgt>
                                        </p:tgtEl>
                                        <p:attrNameLst>
                                          <p:attrName>ppt_y</p:attrName>
                                        </p:attrNameLst>
                                      </p:cBhvr>
                                      <p:tavLst>
                                        <p:tav tm="0">
                                          <p:val>
                                            <p:strVal val="#ppt_y+0.31"/>
                                          </p:val>
                                        </p:tav>
                                        <p:tav tm="100000">
                                          <p:val>
                                            <p:strVal val="#ppt_y+0.31"/>
                                          </p:val>
                                        </p:tav>
                                      </p:tavLst>
                                    </p:anim>
                                    <p:anim calcmode="lin" valueType="num">
                                      <p:cBhvr>
                                        <p:cTn id="37" dur="600" decel="50000" fill="hold">
                                          <p:stCondLst>
                                            <p:cond delay="400"/>
                                          </p:stCondLst>
                                        </p:cTn>
                                        <p:tgtEl>
                                          <p:spTgt spid="88067">
                                            <p:txEl>
                                              <p:pRg st="3" end="3"/>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38" dur="600" decel="50000" fill="hold">
                                          <p:stCondLst>
                                            <p:cond delay="400"/>
                                          </p:stCondLst>
                                        </p:cTn>
                                        <p:tgtEl>
                                          <p:spTgt spid="88067">
                                            <p:txEl>
                                              <p:pRg st="3" end="3"/>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43" presetClass="entr" presetSubtype="0" fill="hold" grpId="0" nodeType="clickEffect">
                                  <p:stCondLst>
                                    <p:cond delay="0"/>
                                  </p:stCondLst>
                                  <p:childTnLst>
                                    <p:set>
                                      <p:cBhvr>
                                        <p:cTn id="42" dur="1" fill="hold">
                                          <p:stCondLst>
                                            <p:cond delay="0"/>
                                          </p:stCondLst>
                                        </p:cTn>
                                        <p:tgtEl>
                                          <p:spTgt spid="88067">
                                            <p:txEl>
                                              <p:pRg st="4" end="4"/>
                                            </p:txEl>
                                          </p:spTgt>
                                        </p:tgtEl>
                                        <p:attrNameLst>
                                          <p:attrName>style.visibility</p:attrName>
                                        </p:attrNameLst>
                                      </p:cBhvr>
                                      <p:to>
                                        <p:strVal val="visible"/>
                                      </p:to>
                                    </p:set>
                                    <p:animEffect transition="in" filter="fade">
                                      <p:cBhvr>
                                        <p:cTn id="43" dur="100"/>
                                        <p:tgtEl>
                                          <p:spTgt spid="88067">
                                            <p:txEl>
                                              <p:pRg st="4" end="4"/>
                                            </p:txEl>
                                          </p:spTgt>
                                        </p:tgtEl>
                                      </p:cBhvr>
                                    </p:animEffect>
                                    <p:anim calcmode="lin" valueType="num">
                                      <p:cBhvr>
                                        <p:cTn id="44" dur="400" fill="hold"/>
                                        <p:tgtEl>
                                          <p:spTgt spid="88067">
                                            <p:txEl>
                                              <p:pRg st="4" end="4"/>
                                            </p:txEl>
                                          </p:spTgt>
                                        </p:tgtEl>
                                        <p:attrNameLst>
                                          <p:attrName>ppt_x</p:attrName>
                                        </p:attrNameLst>
                                      </p:cBhvr>
                                      <p:tavLst>
                                        <p:tav tm="0">
                                          <p:val>
                                            <p:strVal val="#ppt_x"/>
                                          </p:val>
                                        </p:tav>
                                        <p:tav tm="100000">
                                          <p:val>
                                            <p:strVal val="#ppt_x"/>
                                          </p:val>
                                        </p:tav>
                                      </p:tavLst>
                                    </p:anim>
                                    <p:anim calcmode="lin" valueType="num">
                                      <p:cBhvr>
                                        <p:cTn id="45" dur="400" fill="hold"/>
                                        <p:tgtEl>
                                          <p:spTgt spid="88067">
                                            <p:txEl>
                                              <p:pRg st="4" end="4"/>
                                            </p:txEl>
                                          </p:spTgt>
                                        </p:tgtEl>
                                        <p:attrNameLst>
                                          <p:attrName>ppt_y</p:attrName>
                                        </p:attrNameLst>
                                      </p:cBhvr>
                                      <p:tavLst>
                                        <p:tav tm="0">
                                          <p:val>
                                            <p:strVal val="#ppt_y+0.31"/>
                                          </p:val>
                                        </p:tav>
                                        <p:tav tm="100000">
                                          <p:val>
                                            <p:strVal val="#ppt_y+0.31"/>
                                          </p:val>
                                        </p:tav>
                                      </p:tavLst>
                                    </p:anim>
                                    <p:anim calcmode="lin" valueType="num">
                                      <p:cBhvr>
                                        <p:cTn id="46" dur="600" decel="50000" fill="hold">
                                          <p:stCondLst>
                                            <p:cond delay="400"/>
                                          </p:stCondLst>
                                        </p:cTn>
                                        <p:tgtEl>
                                          <p:spTgt spid="88067">
                                            <p:txEl>
                                              <p:pRg st="4" end="4"/>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47" dur="600" decel="50000" fill="hold">
                                          <p:stCondLst>
                                            <p:cond delay="400"/>
                                          </p:stCondLst>
                                        </p:cTn>
                                        <p:tgtEl>
                                          <p:spTgt spid="88067">
                                            <p:txEl>
                                              <p:pRg st="4" end="4"/>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48" fill="hold" nodeType="clickPar">
                      <p:stCondLst>
                        <p:cond delay="indefinite"/>
                      </p:stCondLst>
                      <p:childTnLst>
                        <p:par>
                          <p:cTn id="49" fill="hold" nodeType="withGroup">
                            <p:stCondLst>
                              <p:cond delay="0"/>
                            </p:stCondLst>
                            <p:childTnLst>
                              <p:par>
                                <p:cTn id="50" presetID="43" presetClass="entr" presetSubtype="0" fill="hold" grpId="0" nodeType="clickEffect">
                                  <p:stCondLst>
                                    <p:cond delay="0"/>
                                  </p:stCondLst>
                                  <p:childTnLst>
                                    <p:set>
                                      <p:cBhvr>
                                        <p:cTn id="51" dur="1" fill="hold">
                                          <p:stCondLst>
                                            <p:cond delay="0"/>
                                          </p:stCondLst>
                                        </p:cTn>
                                        <p:tgtEl>
                                          <p:spTgt spid="88067">
                                            <p:txEl>
                                              <p:pRg st="5" end="5"/>
                                            </p:txEl>
                                          </p:spTgt>
                                        </p:tgtEl>
                                        <p:attrNameLst>
                                          <p:attrName>style.visibility</p:attrName>
                                        </p:attrNameLst>
                                      </p:cBhvr>
                                      <p:to>
                                        <p:strVal val="visible"/>
                                      </p:to>
                                    </p:set>
                                    <p:animEffect transition="in" filter="fade">
                                      <p:cBhvr>
                                        <p:cTn id="52" dur="100"/>
                                        <p:tgtEl>
                                          <p:spTgt spid="88067">
                                            <p:txEl>
                                              <p:pRg st="5" end="5"/>
                                            </p:txEl>
                                          </p:spTgt>
                                        </p:tgtEl>
                                      </p:cBhvr>
                                    </p:animEffect>
                                    <p:anim calcmode="lin" valueType="num">
                                      <p:cBhvr>
                                        <p:cTn id="53" dur="400" fill="hold"/>
                                        <p:tgtEl>
                                          <p:spTgt spid="88067">
                                            <p:txEl>
                                              <p:pRg st="5" end="5"/>
                                            </p:txEl>
                                          </p:spTgt>
                                        </p:tgtEl>
                                        <p:attrNameLst>
                                          <p:attrName>ppt_x</p:attrName>
                                        </p:attrNameLst>
                                      </p:cBhvr>
                                      <p:tavLst>
                                        <p:tav tm="0">
                                          <p:val>
                                            <p:strVal val="#ppt_x"/>
                                          </p:val>
                                        </p:tav>
                                        <p:tav tm="100000">
                                          <p:val>
                                            <p:strVal val="#ppt_x"/>
                                          </p:val>
                                        </p:tav>
                                      </p:tavLst>
                                    </p:anim>
                                    <p:anim calcmode="lin" valueType="num">
                                      <p:cBhvr>
                                        <p:cTn id="54" dur="400" fill="hold"/>
                                        <p:tgtEl>
                                          <p:spTgt spid="88067">
                                            <p:txEl>
                                              <p:pRg st="5" end="5"/>
                                            </p:txEl>
                                          </p:spTgt>
                                        </p:tgtEl>
                                        <p:attrNameLst>
                                          <p:attrName>ppt_y</p:attrName>
                                        </p:attrNameLst>
                                      </p:cBhvr>
                                      <p:tavLst>
                                        <p:tav tm="0">
                                          <p:val>
                                            <p:strVal val="#ppt_y+0.31"/>
                                          </p:val>
                                        </p:tav>
                                        <p:tav tm="100000">
                                          <p:val>
                                            <p:strVal val="#ppt_y+0.31"/>
                                          </p:val>
                                        </p:tav>
                                      </p:tavLst>
                                    </p:anim>
                                    <p:anim calcmode="lin" valueType="num">
                                      <p:cBhvr>
                                        <p:cTn id="55" dur="600" decel="50000" fill="hold">
                                          <p:stCondLst>
                                            <p:cond delay="400"/>
                                          </p:stCondLst>
                                        </p:cTn>
                                        <p:tgtEl>
                                          <p:spTgt spid="88067">
                                            <p:txEl>
                                              <p:pRg st="5" end="5"/>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56" dur="600" decel="50000" fill="hold">
                                          <p:stCondLst>
                                            <p:cond delay="400"/>
                                          </p:stCondLst>
                                        </p:cTn>
                                        <p:tgtEl>
                                          <p:spTgt spid="88067">
                                            <p:txEl>
                                              <p:pRg st="5" end="5"/>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067"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8612" name="Object 4"/>
          <p:cNvGraphicFramePr>
            <a:graphicFrameLocks noChangeAspect="1"/>
          </p:cNvGraphicFramePr>
          <p:nvPr/>
        </p:nvGraphicFramePr>
        <p:xfrm>
          <a:off x="533400" y="-41275"/>
          <a:ext cx="8229600" cy="6970713"/>
        </p:xfrm>
        <a:graphic>
          <a:graphicData uri="http://schemas.openxmlformats.org/presentationml/2006/ole">
            <mc:AlternateContent xmlns:mc="http://schemas.openxmlformats.org/markup-compatibility/2006">
              <mc:Choice xmlns:v="urn:schemas-microsoft-com:vml" Requires="v">
                <p:oleObj spid="_x0000_s68613" name="Photo Editor Photo" r:id="rId4" imgW="2743438" imgH="2324301" progId="MSPhotoEd.3">
                  <p:embed/>
                </p:oleObj>
              </mc:Choice>
              <mc:Fallback>
                <p:oleObj name="Photo Editor Photo" r:id="rId4" imgW="2743438" imgH="2324301" progId="MSPhotoEd.3">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400" y="-41275"/>
                        <a:ext cx="8229600" cy="6970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Tree>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a:xfrm>
            <a:off x="685800" y="609600"/>
            <a:ext cx="6705600" cy="1371600"/>
          </a:xfrm>
          <a:effectLst>
            <a:outerShdw blurRad="63500" dist="38099" dir="2700000" algn="ctr" rotWithShape="0">
              <a:schemeClr val="bg2">
                <a:alpha val="74998"/>
              </a:schemeClr>
            </a:outerShdw>
          </a:effectLst>
        </p:spPr>
        <p:txBody>
          <a:bodyPr/>
          <a:lstStyle/>
          <a:p>
            <a:r>
              <a:rPr lang="en-US" altLang="zh-TW" sz="4000">
                <a:ea typeface="新細明體" charset="0"/>
                <a:cs typeface="新細明體" charset="0"/>
              </a:rPr>
              <a:t>Dangers of Biblical Archaeology</a:t>
            </a:r>
            <a:br>
              <a:rPr lang="en-US" altLang="zh-TW" sz="4000">
                <a:ea typeface="新細明體" charset="0"/>
                <a:cs typeface="新細明體" charset="0"/>
              </a:rPr>
            </a:br>
            <a:r>
              <a:rPr lang="zh-TW" sz="4000">
                <a:ea typeface="新細明體" charset="0"/>
                <a:cs typeface="新細明體" charset="0"/>
              </a:rPr>
              <a:t>聖經考古學的危險</a:t>
            </a:r>
            <a:endParaRPr lang="en-US" altLang="zh-TW" sz="4000">
              <a:ea typeface="新細明體" charset="0"/>
              <a:cs typeface="新細明體" charset="0"/>
            </a:endParaRPr>
          </a:p>
        </p:txBody>
      </p:sp>
      <p:sp>
        <p:nvSpPr>
          <p:cNvPr id="82947" name="Rectangle 3"/>
          <p:cNvSpPr>
            <a:spLocks noGrp="1" noChangeArrowheads="1"/>
          </p:cNvSpPr>
          <p:nvPr>
            <p:ph type="body" sz="half" idx="1"/>
          </p:nvPr>
        </p:nvSpPr>
        <p:spPr>
          <a:xfrm>
            <a:off x="381000" y="1981200"/>
            <a:ext cx="8763000" cy="4876800"/>
          </a:xfrm>
          <a:effectLst>
            <a:outerShdw blurRad="63500" dist="38099" dir="2700000" algn="ctr" rotWithShape="0">
              <a:schemeClr val="bg2">
                <a:alpha val="74998"/>
              </a:schemeClr>
            </a:outerShdw>
          </a:effectLst>
        </p:spPr>
        <p:txBody>
          <a:bodyPr/>
          <a:lstStyle/>
          <a:p>
            <a:pPr>
              <a:lnSpc>
                <a:spcPct val="90000"/>
              </a:lnSpc>
            </a:pPr>
            <a:r>
              <a:rPr lang="en-US" altLang="zh-TW" sz="2400">
                <a:solidFill>
                  <a:srgbClr val="FFFF00"/>
                </a:solidFill>
                <a:ea typeface="新細明體" charset="0"/>
                <a:cs typeface="新細明體" charset="0"/>
              </a:rPr>
              <a:t>Priority</a:t>
            </a:r>
            <a:r>
              <a:rPr lang="en-US" altLang="zh-TW" sz="2400">
                <a:ea typeface="新細明體" charset="0"/>
                <a:cs typeface="新細明體" charset="0"/>
              </a:rPr>
              <a:t>: Will one first accept the Bible or archaeology?</a:t>
            </a:r>
          </a:p>
          <a:p>
            <a:pPr>
              <a:lnSpc>
                <a:spcPct val="90000"/>
              </a:lnSpc>
              <a:buFont typeface="Wingdings" charset="0"/>
              <a:buNone/>
            </a:pPr>
            <a:r>
              <a:rPr lang="zh-TW" altLang="en-US" sz="2400">
                <a:ea typeface="新細明體" charset="0"/>
                <a:cs typeface="新細明體" charset="0"/>
              </a:rPr>
              <a:t>    優先次序</a:t>
            </a:r>
            <a:r>
              <a:rPr lang="en-US" altLang="zh-TW" sz="2400">
                <a:ea typeface="新細明體" charset="0"/>
                <a:cs typeface="新細明體" charset="0"/>
              </a:rPr>
              <a:t>:</a:t>
            </a:r>
            <a:r>
              <a:rPr lang="zh-TW" altLang="en-US" sz="2400">
                <a:ea typeface="新細明體" charset="0"/>
                <a:cs typeface="新細明體" charset="0"/>
              </a:rPr>
              <a:t>是否先接受聖經或考古學</a:t>
            </a:r>
            <a:r>
              <a:rPr lang="en-US" altLang="zh-TW" sz="2400">
                <a:ea typeface="新細明體" charset="0"/>
                <a:cs typeface="新細明體" charset="0"/>
              </a:rPr>
              <a:t>?</a:t>
            </a:r>
          </a:p>
          <a:p>
            <a:pPr>
              <a:lnSpc>
                <a:spcPct val="90000"/>
              </a:lnSpc>
            </a:pPr>
            <a:r>
              <a:rPr lang="en-US" altLang="zh-TW" sz="2400">
                <a:solidFill>
                  <a:srgbClr val="FFFF00"/>
                </a:solidFill>
                <a:ea typeface="新細明體" charset="0"/>
                <a:cs typeface="新細明體" charset="0"/>
              </a:rPr>
              <a:t>Subjectivity</a:t>
            </a:r>
            <a:r>
              <a:rPr lang="en-US" altLang="zh-TW" sz="2400">
                <a:ea typeface="新細明體" charset="0"/>
                <a:cs typeface="新細明體" charset="0"/>
              </a:rPr>
              <a:t>: Bias is a problem for liberal and conservative alike</a:t>
            </a:r>
          </a:p>
          <a:p>
            <a:pPr>
              <a:lnSpc>
                <a:spcPct val="90000"/>
              </a:lnSpc>
              <a:buFont typeface="Wingdings" charset="0"/>
              <a:buNone/>
            </a:pPr>
            <a:r>
              <a:rPr lang="zh-TW" altLang="en-US" sz="2800">
                <a:ea typeface="新細明體" charset="0"/>
                <a:cs typeface="新細明體" charset="0"/>
              </a:rPr>
              <a:t>   主觀性</a:t>
            </a:r>
            <a:r>
              <a:rPr lang="en-US" altLang="zh-TW" sz="2800">
                <a:ea typeface="新細明體" charset="0"/>
                <a:cs typeface="新細明體" charset="0"/>
              </a:rPr>
              <a:t>:</a:t>
            </a:r>
            <a:r>
              <a:rPr lang="zh-TW" altLang="en-US" sz="2800">
                <a:ea typeface="新細明體" charset="0"/>
                <a:cs typeface="新細明體" charset="0"/>
              </a:rPr>
              <a:t>偏見是自由主義及保守主義同樣問題</a:t>
            </a:r>
            <a:endParaRPr lang="en-US" altLang="zh-TW" sz="2400">
              <a:ea typeface="新細明體" charset="0"/>
              <a:cs typeface="新細明體" charset="0"/>
            </a:endParaRPr>
          </a:p>
          <a:p>
            <a:pPr>
              <a:lnSpc>
                <a:spcPct val="90000"/>
              </a:lnSpc>
            </a:pPr>
            <a:r>
              <a:rPr lang="en-US" altLang="zh-TW" sz="2400">
                <a:solidFill>
                  <a:srgbClr val="FFFF00"/>
                </a:solidFill>
                <a:ea typeface="新細明體" charset="0"/>
                <a:cs typeface="新細明體" charset="0"/>
              </a:rPr>
              <a:t>Incomplete Record</a:t>
            </a:r>
            <a:r>
              <a:rPr lang="en-US" altLang="zh-TW" sz="2400">
                <a:ea typeface="新細明體" charset="0"/>
                <a:cs typeface="新細明體" charset="0"/>
              </a:rPr>
              <a:t>: Most of the Bible cannot be proven by archaeology</a:t>
            </a:r>
          </a:p>
          <a:p>
            <a:pPr>
              <a:lnSpc>
                <a:spcPct val="90000"/>
              </a:lnSpc>
              <a:buFont typeface="Wingdings" charset="0"/>
              <a:buNone/>
            </a:pPr>
            <a:r>
              <a:rPr lang="zh-TW" altLang="en-US" sz="2800">
                <a:ea typeface="新細明體" charset="0"/>
                <a:cs typeface="新細明體" charset="0"/>
              </a:rPr>
              <a:t>   不完全的記錄</a:t>
            </a:r>
            <a:r>
              <a:rPr lang="en-US" altLang="zh-TW" sz="2800">
                <a:ea typeface="新細明體" charset="0"/>
                <a:cs typeface="新細明體" charset="0"/>
              </a:rPr>
              <a:t>:</a:t>
            </a:r>
            <a:r>
              <a:rPr lang="zh-TW" altLang="en-US" sz="2800">
                <a:ea typeface="新細明體" charset="0"/>
                <a:cs typeface="新細明體" charset="0"/>
              </a:rPr>
              <a:t>大部份聖經的內容不能被考古學證實。</a:t>
            </a:r>
            <a:endParaRPr lang="en-US" altLang="zh-TW" sz="2400">
              <a:ea typeface="新細明體" charset="0"/>
              <a:cs typeface="新細明體" charset="0"/>
            </a:endParaRPr>
          </a:p>
          <a:p>
            <a:pPr>
              <a:lnSpc>
                <a:spcPct val="90000"/>
              </a:lnSpc>
            </a:pPr>
            <a:r>
              <a:rPr lang="en-US" altLang="zh-TW" sz="2400">
                <a:solidFill>
                  <a:srgbClr val="FFFF00"/>
                </a:solidFill>
                <a:ea typeface="新細明體" charset="0"/>
                <a:cs typeface="新細明體" charset="0"/>
              </a:rPr>
              <a:t>Complexity</a:t>
            </a:r>
            <a:r>
              <a:rPr lang="en-US" altLang="zh-TW" sz="2400">
                <a:ea typeface="新細明體" charset="0"/>
                <a:cs typeface="新細明體" charset="0"/>
              </a:rPr>
              <a:t>: Biblical archaeology is the oldest, most complicated, most stratified, least substantiated type</a:t>
            </a:r>
          </a:p>
          <a:p>
            <a:pPr>
              <a:lnSpc>
                <a:spcPct val="90000"/>
              </a:lnSpc>
              <a:buFont typeface="Wingdings" charset="0"/>
              <a:buNone/>
            </a:pPr>
            <a:r>
              <a:rPr lang="zh-TW" altLang="en-US" sz="2400">
                <a:ea typeface="新細明體" charset="0"/>
                <a:cs typeface="新細明體" charset="0"/>
              </a:rPr>
              <a:t>    複雜性</a:t>
            </a:r>
            <a:r>
              <a:rPr lang="en-US" altLang="zh-TW" sz="2400">
                <a:ea typeface="新細明體" charset="0"/>
                <a:cs typeface="新細明體" charset="0"/>
              </a:rPr>
              <a:t>:</a:t>
            </a:r>
            <a:r>
              <a:rPr lang="zh-TW" altLang="en-US" sz="2400">
                <a:ea typeface="新細明體" charset="0"/>
                <a:cs typeface="新細明體" charset="0"/>
              </a:rPr>
              <a:t>聖經考古學是一門最老最復雜層面最小獲得證明的典型</a:t>
            </a:r>
          </a:p>
        </p:txBody>
      </p:sp>
      <p:pic>
        <p:nvPicPr>
          <p:cNvPr id="82948" name="Picture 4" descr="j0286766"/>
          <p:cNvPicPr>
            <a:picLocks noChangeAspect="1" noChangeArrowheads="1" noCrop="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7429500" y="609600"/>
            <a:ext cx="1485900" cy="1420813"/>
          </a:xfrm>
          <a:noFill/>
          <a:ln/>
          <a:effectLst>
            <a:outerShdw blurRad="63500" dist="38099"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50" name="Text Box 6"/>
          <p:cNvSpPr txBox="1">
            <a:spLocks noChangeArrowheads="1"/>
          </p:cNvSpPr>
          <p:nvPr/>
        </p:nvSpPr>
        <p:spPr bwMode="auto">
          <a:xfrm>
            <a:off x="8382000" y="76200"/>
            <a:ext cx="762000" cy="457200"/>
          </a:xfrm>
          <a:prstGeom prst="rect">
            <a:avLst/>
          </a:prstGeom>
          <a:noFill/>
          <a:ln>
            <a:noFill/>
          </a:ln>
          <a:effectLst>
            <a:outerShdw blurRad="63500" dist="38099" dir="2700000" algn="ctr" rotWithShape="0">
              <a:schemeClr val="bg2">
                <a:alpha val="50000"/>
              </a:schemeClr>
            </a:outerShdw>
          </a:effectLst>
          <a:extLst>
            <a:ext uri="{909E8E84-426E-40dd-AFC4-6F175D3DCCD1}">
              <a14:hiddenFill xmlns:a14="http://schemas.microsoft.com/office/drawing/2010/main">
                <a:solidFill>
                  <a:srgbClr val="0033CC"/>
                </a:solidFill>
              </a14:hiddenFill>
            </a:ext>
            <a:ext uri="{91240B29-F687-4f45-9708-019B960494DF}">
              <a14:hiddenLine xmlns:a14="http://schemas.microsoft.com/office/drawing/2010/main" w="9525">
                <a:solidFill>
                  <a:schemeClr val="accent1"/>
                </a:solidFill>
                <a:miter lim="800000"/>
                <a:headEnd/>
                <a:tailEnd/>
              </a14:hiddenLine>
            </a:ext>
          </a:extLst>
        </p:spPr>
        <p:txBody>
          <a:bodyPr>
            <a:spAutoFit/>
          </a:bodyPr>
          <a:lstStyle/>
          <a:p>
            <a:pPr algn="ctr" eaLnBrk="0" fontAlgn="t" hangingPunct="0">
              <a:spcBef>
                <a:spcPct val="50000"/>
              </a:spcBef>
            </a:pPr>
            <a:r>
              <a:rPr lang="en-US" altLang="zh-TW" b="1">
                <a:effectLst>
                  <a:outerShdw blurRad="38100" dist="38100" dir="2700000" algn="tl">
                    <a:srgbClr val="000000"/>
                  </a:outerShdw>
                </a:effectLst>
                <a:ea typeface="新細明體" charset="0"/>
                <a:cs typeface="新細明體" charset="0"/>
              </a:rPr>
              <a:t>211</a:t>
            </a:r>
            <a:endParaRPr lang="en-US" altLang="zh-TW" sz="2800">
              <a:effectLst>
                <a:outerShdw blurRad="38100" dist="38100" dir="2700000" algn="tl">
                  <a:srgbClr val="000000"/>
                </a:outerShdw>
              </a:effectLst>
              <a:ea typeface="新細明體" charset="0"/>
              <a:cs typeface="新細明體"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3" presetClass="entr" presetSubtype="0" fill="hold" nodeType="clickEffect">
                                  <p:stCondLst>
                                    <p:cond delay="0"/>
                                  </p:stCondLst>
                                  <p:childTnLst>
                                    <p:set>
                                      <p:cBhvr>
                                        <p:cTn id="6" dur="1" fill="hold">
                                          <p:stCondLst>
                                            <p:cond delay="0"/>
                                          </p:stCondLst>
                                        </p:cTn>
                                        <p:tgtEl>
                                          <p:spTgt spid="82947">
                                            <p:txEl>
                                              <p:pRg st="6" end="6"/>
                                            </p:txEl>
                                          </p:spTgt>
                                        </p:tgtEl>
                                        <p:attrNameLst>
                                          <p:attrName>style.visibility</p:attrName>
                                        </p:attrNameLst>
                                      </p:cBhvr>
                                      <p:to>
                                        <p:strVal val="visible"/>
                                      </p:to>
                                    </p:set>
                                    <p:animEffect transition="in" filter="fade">
                                      <p:cBhvr>
                                        <p:cTn id="7" dur="100"/>
                                        <p:tgtEl>
                                          <p:spTgt spid="82947">
                                            <p:txEl>
                                              <p:pRg st="6" end="6"/>
                                            </p:txEl>
                                          </p:spTgt>
                                        </p:tgtEl>
                                      </p:cBhvr>
                                    </p:animEffect>
                                    <p:anim calcmode="lin" valueType="num">
                                      <p:cBhvr>
                                        <p:cTn id="8" dur="400" fill="hold"/>
                                        <p:tgtEl>
                                          <p:spTgt spid="82947">
                                            <p:txEl>
                                              <p:pRg st="6" end="6"/>
                                            </p:txEl>
                                          </p:spTgt>
                                        </p:tgtEl>
                                        <p:attrNameLst>
                                          <p:attrName>ppt_x</p:attrName>
                                        </p:attrNameLst>
                                      </p:cBhvr>
                                      <p:tavLst>
                                        <p:tav tm="0">
                                          <p:val>
                                            <p:strVal val="#ppt_x"/>
                                          </p:val>
                                        </p:tav>
                                        <p:tav tm="100000">
                                          <p:val>
                                            <p:strVal val="#ppt_x"/>
                                          </p:val>
                                        </p:tav>
                                      </p:tavLst>
                                    </p:anim>
                                    <p:anim calcmode="lin" valueType="num">
                                      <p:cBhvr>
                                        <p:cTn id="9" dur="400" fill="hold"/>
                                        <p:tgtEl>
                                          <p:spTgt spid="82947">
                                            <p:txEl>
                                              <p:pRg st="6" end="6"/>
                                            </p:txEl>
                                          </p:spTgt>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82947">
                                            <p:txEl>
                                              <p:pRg st="6" end="6"/>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82947">
                                            <p:txEl>
                                              <p:pRg st="6" end="6"/>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12" fill="hold" nodeType="clickPar">
                      <p:stCondLst>
                        <p:cond delay="indefinite"/>
                      </p:stCondLst>
                      <p:childTnLst>
                        <p:par>
                          <p:cTn id="13" fill="hold" nodeType="withGroup">
                            <p:stCondLst>
                              <p:cond delay="0"/>
                            </p:stCondLst>
                            <p:childTnLst>
                              <p:par>
                                <p:cTn id="14" presetID="43" presetClass="entr" presetSubtype="0" fill="hold" nodeType="clickEffect">
                                  <p:stCondLst>
                                    <p:cond delay="0"/>
                                  </p:stCondLst>
                                  <p:childTnLst>
                                    <p:set>
                                      <p:cBhvr>
                                        <p:cTn id="15" dur="1" fill="hold">
                                          <p:stCondLst>
                                            <p:cond delay="0"/>
                                          </p:stCondLst>
                                        </p:cTn>
                                        <p:tgtEl>
                                          <p:spTgt spid="82947">
                                            <p:txEl>
                                              <p:pRg st="7" end="7"/>
                                            </p:txEl>
                                          </p:spTgt>
                                        </p:tgtEl>
                                        <p:attrNameLst>
                                          <p:attrName>style.visibility</p:attrName>
                                        </p:attrNameLst>
                                      </p:cBhvr>
                                      <p:to>
                                        <p:strVal val="visible"/>
                                      </p:to>
                                    </p:set>
                                    <p:animEffect transition="in" filter="fade">
                                      <p:cBhvr>
                                        <p:cTn id="16" dur="100"/>
                                        <p:tgtEl>
                                          <p:spTgt spid="82947">
                                            <p:txEl>
                                              <p:pRg st="7" end="7"/>
                                            </p:txEl>
                                          </p:spTgt>
                                        </p:tgtEl>
                                      </p:cBhvr>
                                    </p:animEffect>
                                    <p:anim calcmode="lin" valueType="num">
                                      <p:cBhvr>
                                        <p:cTn id="17" dur="400" fill="hold"/>
                                        <p:tgtEl>
                                          <p:spTgt spid="82947">
                                            <p:txEl>
                                              <p:pRg st="7" end="7"/>
                                            </p:txEl>
                                          </p:spTgt>
                                        </p:tgtEl>
                                        <p:attrNameLst>
                                          <p:attrName>ppt_x</p:attrName>
                                        </p:attrNameLst>
                                      </p:cBhvr>
                                      <p:tavLst>
                                        <p:tav tm="0">
                                          <p:val>
                                            <p:strVal val="#ppt_x"/>
                                          </p:val>
                                        </p:tav>
                                        <p:tav tm="100000">
                                          <p:val>
                                            <p:strVal val="#ppt_x"/>
                                          </p:val>
                                        </p:tav>
                                      </p:tavLst>
                                    </p:anim>
                                    <p:anim calcmode="lin" valueType="num">
                                      <p:cBhvr>
                                        <p:cTn id="18" dur="400" fill="hold"/>
                                        <p:tgtEl>
                                          <p:spTgt spid="82947">
                                            <p:txEl>
                                              <p:pRg st="7" end="7"/>
                                            </p:txEl>
                                          </p:spTgt>
                                        </p:tgtEl>
                                        <p:attrNameLst>
                                          <p:attrName>ppt_y</p:attrName>
                                        </p:attrNameLst>
                                      </p:cBhvr>
                                      <p:tavLst>
                                        <p:tav tm="0">
                                          <p:val>
                                            <p:strVal val="#ppt_y+0.31"/>
                                          </p:val>
                                        </p:tav>
                                        <p:tav tm="100000">
                                          <p:val>
                                            <p:strVal val="#ppt_y+0.31"/>
                                          </p:val>
                                        </p:tav>
                                      </p:tavLst>
                                    </p:anim>
                                    <p:anim calcmode="lin" valueType="num">
                                      <p:cBhvr>
                                        <p:cTn id="19" dur="600" decel="50000" fill="hold">
                                          <p:stCondLst>
                                            <p:cond delay="400"/>
                                          </p:stCondLst>
                                        </p:cTn>
                                        <p:tgtEl>
                                          <p:spTgt spid="82947">
                                            <p:txEl>
                                              <p:pRg st="7" end="7"/>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0" dur="600" decel="50000" fill="hold">
                                          <p:stCondLst>
                                            <p:cond delay="400"/>
                                          </p:stCondLst>
                                        </p:cTn>
                                        <p:tgtEl>
                                          <p:spTgt spid="82947">
                                            <p:txEl>
                                              <p:pRg st="7" end="7"/>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4" name="Picture 4" descr="filistin2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381000"/>
            <a:ext cx="5943600" cy="6013450"/>
          </a:xfrm>
          <a:prstGeom prst="rect">
            <a:avLst/>
          </a:prstGeom>
          <a:noFill/>
          <a:extLst>
            <a:ext uri="{909E8E84-426E-40dd-AFC4-6F175D3DCCD1}">
              <a14:hiddenFill xmlns:a14="http://schemas.microsoft.com/office/drawing/2010/main">
                <a:solidFill>
                  <a:srgbClr val="FFFFFF"/>
                </a:solidFill>
              </a14:hiddenFill>
            </a:ext>
          </a:extLst>
        </p:spPr>
      </p:pic>
      <p:sp>
        <p:nvSpPr>
          <p:cNvPr id="107525" name="Text Box 5"/>
          <p:cNvSpPr txBox="1">
            <a:spLocks noChangeArrowheads="1"/>
          </p:cNvSpPr>
          <p:nvPr/>
        </p:nvSpPr>
        <p:spPr bwMode="auto">
          <a:xfrm>
            <a:off x="6526213" y="577850"/>
            <a:ext cx="2533650" cy="1739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r>
              <a:rPr lang="en-US" altLang="zh-TW" sz="3600" b="1">
                <a:solidFill>
                  <a:srgbClr val="00FF00"/>
                </a:solidFill>
                <a:effectLst>
                  <a:outerShdw blurRad="38100" dist="38100" dir="2700000" algn="tl">
                    <a:srgbClr val="000000"/>
                  </a:outerShdw>
                </a:effectLst>
                <a:ea typeface="新細明體" charset="0"/>
                <a:cs typeface="新細明體" charset="0"/>
              </a:rPr>
              <a:t>The Temple</a:t>
            </a:r>
          </a:p>
          <a:p>
            <a:pPr algn="ctr"/>
            <a:r>
              <a:rPr lang="en-US" altLang="zh-TW" sz="3600" b="1">
                <a:solidFill>
                  <a:srgbClr val="00FF00"/>
                </a:solidFill>
                <a:effectLst>
                  <a:outerShdw blurRad="38100" dist="38100" dir="2700000" algn="tl">
                    <a:srgbClr val="000000"/>
                  </a:outerShdw>
                </a:effectLst>
                <a:ea typeface="新細明體" charset="0"/>
                <a:cs typeface="新細明體" charset="0"/>
              </a:rPr>
              <a:t>of Dagon</a:t>
            </a:r>
          </a:p>
          <a:p>
            <a:pPr algn="ctr"/>
            <a:r>
              <a:rPr lang="zh-TW" altLang="en-US" sz="3600" b="1">
                <a:solidFill>
                  <a:srgbClr val="00FF00"/>
                </a:solidFill>
                <a:effectLst>
                  <a:outerShdw blurRad="38100" dist="38100" dir="2700000" algn="tl">
                    <a:srgbClr val="000000"/>
                  </a:outerShdw>
                </a:effectLst>
                <a:ea typeface="新細明體" charset="0"/>
                <a:cs typeface="新細明體" charset="0"/>
              </a:rPr>
              <a:t>大袞廟</a:t>
            </a:r>
          </a:p>
        </p:txBody>
      </p:sp>
    </p:spTree>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ChangeArrowheads="1"/>
          </p:cNvSpPr>
          <p:nvPr>
            <p:ph type="title"/>
          </p:nvPr>
        </p:nvSpPr>
        <p:spPr>
          <a:xfrm>
            <a:off x="685800" y="381000"/>
            <a:ext cx="6705600" cy="1371600"/>
          </a:xfrm>
          <a:effectLst>
            <a:outerShdw blurRad="63500" dist="38099" dir="2700000" algn="ctr" rotWithShape="0">
              <a:schemeClr val="bg2">
                <a:alpha val="74998"/>
              </a:schemeClr>
            </a:outerShdw>
          </a:effectLst>
        </p:spPr>
        <p:txBody>
          <a:bodyPr/>
          <a:lstStyle/>
          <a:p>
            <a:r>
              <a:rPr lang="en-US" altLang="zh-TW" sz="4000">
                <a:ea typeface="新細明體" charset="0"/>
                <a:cs typeface="新細明體" charset="0"/>
              </a:rPr>
              <a:t>Dangers of Biblical Archaeology</a:t>
            </a:r>
            <a:br>
              <a:rPr lang="en-US" altLang="zh-TW" sz="4000">
                <a:ea typeface="新細明體" charset="0"/>
                <a:cs typeface="新細明體" charset="0"/>
              </a:rPr>
            </a:br>
            <a:r>
              <a:rPr lang="zh-TW" altLang="en-US" sz="4000">
                <a:ea typeface="新細明體" charset="0"/>
                <a:cs typeface="新細明體" charset="0"/>
              </a:rPr>
              <a:t>聖經考古學的危險</a:t>
            </a:r>
            <a:endParaRPr lang="en-US" altLang="zh-TW" sz="4000">
              <a:ea typeface="新細明體" charset="0"/>
              <a:cs typeface="新細明體" charset="0"/>
            </a:endParaRPr>
          </a:p>
        </p:txBody>
      </p:sp>
      <p:sp>
        <p:nvSpPr>
          <p:cNvPr id="108547" name="Rectangle 3"/>
          <p:cNvSpPr>
            <a:spLocks noGrp="1" noChangeArrowheads="1"/>
          </p:cNvSpPr>
          <p:nvPr>
            <p:ph type="body" sz="half" idx="1"/>
          </p:nvPr>
        </p:nvSpPr>
        <p:spPr>
          <a:xfrm>
            <a:off x="381000" y="1752600"/>
            <a:ext cx="8763000" cy="4876800"/>
          </a:xfrm>
          <a:effectLst>
            <a:outerShdw blurRad="63500" dist="38099" dir="2700000" algn="ctr" rotWithShape="0">
              <a:schemeClr val="bg2">
                <a:alpha val="74998"/>
              </a:schemeClr>
            </a:outerShdw>
          </a:effectLst>
        </p:spPr>
        <p:txBody>
          <a:bodyPr/>
          <a:lstStyle/>
          <a:p>
            <a:pPr>
              <a:lnSpc>
                <a:spcPct val="90000"/>
              </a:lnSpc>
            </a:pPr>
            <a:r>
              <a:rPr lang="en-US" altLang="zh-TW" sz="2400">
                <a:solidFill>
                  <a:srgbClr val="FFFF00"/>
                </a:solidFill>
                <a:ea typeface="新細明體" charset="0"/>
                <a:cs typeface="新細明體" charset="0"/>
              </a:rPr>
              <a:t>Priority</a:t>
            </a:r>
            <a:r>
              <a:rPr lang="en-US" altLang="zh-TW" sz="2400">
                <a:ea typeface="新細明體" charset="0"/>
                <a:cs typeface="新細明體" charset="0"/>
              </a:rPr>
              <a:t>: Will one first accept the Bible or archaeology?</a:t>
            </a:r>
          </a:p>
          <a:p>
            <a:pPr>
              <a:lnSpc>
                <a:spcPct val="90000"/>
              </a:lnSpc>
              <a:buFont typeface="Wingdings" charset="0"/>
              <a:buNone/>
            </a:pPr>
            <a:r>
              <a:rPr lang="zh-TW" altLang="en-US" sz="2000">
                <a:ea typeface="新細明體" charset="0"/>
                <a:cs typeface="新細明體" charset="0"/>
              </a:rPr>
              <a:t>      優先次序</a:t>
            </a:r>
            <a:r>
              <a:rPr lang="en-US" altLang="zh-TW" sz="2000">
                <a:ea typeface="新細明體" charset="0"/>
                <a:cs typeface="新細明體" charset="0"/>
              </a:rPr>
              <a:t>:</a:t>
            </a:r>
            <a:r>
              <a:rPr lang="zh-TW" altLang="en-US" sz="2000">
                <a:ea typeface="新細明體" charset="0"/>
                <a:cs typeface="新細明體" charset="0"/>
              </a:rPr>
              <a:t>是否先接受聖經或考古學</a:t>
            </a:r>
            <a:r>
              <a:rPr lang="en-US" altLang="zh-TW" sz="2000">
                <a:ea typeface="新細明體" charset="0"/>
                <a:cs typeface="新細明體" charset="0"/>
              </a:rPr>
              <a:t>?</a:t>
            </a:r>
            <a:endParaRPr lang="en-US" altLang="zh-TW" sz="2400">
              <a:ea typeface="新細明體" charset="0"/>
              <a:cs typeface="新細明體" charset="0"/>
            </a:endParaRPr>
          </a:p>
          <a:p>
            <a:pPr>
              <a:lnSpc>
                <a:spcPct val="90000"/>
              </a:lnSpc>
            </a:pPr>
            <a:r>
              <a:rPr lang="en-US" altLang="zh-TW" sz="2400">
                <a:solidFill>
                  <a:srgbClr val="FFFF00"/>
                </a:solidFill>
                <a:ea typeface="新細明體" charset="0"/>
                <a:cs typeface="新細明體" charset="0"/>
              </a:rPr>
              <a:t>Subjectivity</a:t>
            </a:r>
            <a:r>
              <a:rPr lang="en-US" altLang="zh-TW" sz="2400">
                <a:ea typeface="新細明體" charset="0"/>
                <a:cs typeface="新細明體" charset="0"/>
              </a:rPr>
              <a:t>: Bias is a problem for liberal and conservative alike</a:t>
            </a:r>
          </a:p>
          <a:p>
            <a:pPr>
              <a:lnSpc>
                <a:spcPct val="90000"/>
              </a:lnSpc>
              <a:buFont typeface="Wingdings" charset="0"/>
              <a:buNone/>
            </a:pPr>
            <a:r>
              <a:rPr lang="zh-TW" altLang="en-US" sz="2400">
                <a:ea typeface="新細明體" charset="0"/>
                <a:cs typeface="新細明體" charset="0"/>
              </a:rPr>
              <a:t>     主觀性</a:t>
            </a:r>
            <a:r>
              <a:rPr lang="en-US" altLang="zh-TW" sz="2400">
                <a:ea typeface="新細明體" charset="0"/>
                <a:cs typeface="新細明體" charset="0"/>
              </a:rPr>
              <a:t>:</a:t>
            </a:r>
            <a:r>
              <a:rPr lang="zh-TW" altLang="en-US" sz="2400">
                <a:ea typeface="新細明體" charset="0"/>
                <a:cs typeface="新細明體" charset="0"/>
              </a:rPr>
              <a:t>偏見是自由主義及保守主義同樣問題</a:t>
            </a:r>
            <a:endParaRPr lang="en-US" altLang="zh-TW" sz="2400">
              <a:ea typeface="新細明體" charset="0"/>
              <a:cs typeface="新細明體" charset="0"/>
            </a:endParaRPr>
          </a:p>
          <a:p>
            <a:pPr>
              <a:lnSpc>
                <a:spcPct val="90000"/>
              </a:lnSpc>
            </a:pPr>
            <a:r>
              <a:rPr lang="en-US" altLang="zh-TW" sz="2400">
                <a:solidFill>
                  <a:srgbClr val="FFFF00"/>
                </a:solidFill>
                <a:ea typeface="新細明體" charset="0"/>
                <a:cs typeface="新細明體" charset="0"/>
              </a:rPr>
              <a:t>Incomplete Record</a:t>
            </a:r>
            <a:r>
              <a:rPr lang="en-US" altLang="zh-TW" sz="2400">
                <a:ea typeface="新細明體" charset="0"/>
                <a:cs typeface="新細明體" charset="0"/>
              </a:rPr>
              <a:t>: Most of the Bible cannot be proven by archaeology</a:t>
            </a:r>
          </a:p>
          <a:p>
            <a:pPr>
              <a:lnSpc>
                <a:spcPct val="90000"/>
              </a:lnSpc>
              <a:buFont typeface="Wingdings" charset="0"/>
              <a:buNone/>
            </a:pPr>
            <a:r>
              <a:rPr lang="zh-TW" altLang="en-US" sz="2400">
                <a:ea typeface="新細明體" charset="0"/>
                <a:cs typeface="新細明體" charset="0"/>
              </a:rPr>
              <a:t>   不完全的記錄</a:t>
            </a:r>
            <a:r>
              <a:rPr lang="en-US" altLang="zh-TW" sz="2400">
                <a:ea typeface="新細明體" charset="0"/>
                <a:cs typeface="新細明體" charset="0"/>
              </a:rPr>
              <a:t>:</a:t>
            </a:r>
            <a:r>
              <a:rPr lang="zh-TW" altLang="en-US" sz="2400">
                <a:ea typeface="新細明體" charset="0"/>
                <a:cs typeface="新細明體" charset="0"/>
              </a:rPr>
              <a:t>大部份聖經的內容不能被考古學證實。</a:t>
            </a:r>
            <a:endParaRPr lang="en-US" altLang="zh-TW" sz="2400">
              <a:ea typeface="新細明體" charset="0"/>
              <a:cs typeface="新細明體" charset="0"/>
            </a:endParaRPr>
          </a:p>
          <a:p>
            <a:pPr>
              <a:lnSpc>
                <a:spcPct val="90000"/>
              </a:lnSpc>
            </a:pPr>
            <a:r>
              <a:rPr lang="en-US" altLang="zh-TW" sz="2400">
                <a:solidFill>
                  <a:srgbClr val="FFFF00"/>
                </a:solidFill>
                <a:ea typeface="新細明體" charset="0"/>
                <a:cs typeface="新細明體" charset="0"/>
              </a:rPr>
              <a:t>Complexity</a:t>
            </a:r>
            <a:r>
              <a:rPr lang="en-US" altLang="zh-TW" sz="2400">
                <a:ea typeface="新細明體" charset="0"/>
                <a:cs typeface="新細明體" charset="0"/>
              </a:rPr>
              <a:t>: Biblical archaeology is the oldest, most complicated, most stratified, least substantiated type</a:t>
            </a:r>
          </a:p>
          <a:p>
            <a:pPr>
              <a:lnSpc>
                <a:spcPct val="90000"/>
              </a:lnSpc>
              <a:buFont typeface="Wingdings" charset="0"/>
              <a:buNone/>
            </a:pPr>
            <a:r>
              <a:rPr lang="zh-TW" altLang="en-US" sz="2400">
                <a:ea typeface="新細明體" charset="0"/>
                <a:cs typeface="新細明體" charset="0"/>
              </a:rPr>
              <a:t>    複雜性</a:t>
            </a:r>
            <a:r>
              <a:rPr lang="en-US" altLang="zh-TW" sz="2400">
                <a:ea typeface="新細明體" charset="0"/>
                <a:cs typeface="新細明體" charset="0"/>
              </a:rPr>
              <a:t>:</a:t>
            </a:r>
            <a:r>
              <a:rPr lang="zh-TW" altLang="en-US" sz="2400">
                <a:ea typeface="新細明體" charset="0"/>
                <a:cs typeface="新細明體" charset="0"/>
              </a:rPr>
              <a:t>聖經考古學是一門最老最復雜層面最小獲得證明的典型</a:t>
            </a:r>
            <a:endParaRPr lang="en-US" altLang="zh-TW" sz="2400">
              <a:ea typeface="新細明體" charset="0"/>
              <a:cs typeface="新細明體" charset="0"/>
            </a:endParaRPr>
          </a:p>
          <a:p>
            <a:pPr>
              <a:lnSpc>
                <a:spcPct val="90000"/>
              </a:lnSpc>
            </a:pPr>
            <a:r>
              <a:rPr lang="en-US" altLang="zh-TW" sz="2400">
                <a:solidFill>
                  <a:srgbClr val="FFFF00"/>
                </a:solidFill>
                <a:ea typeface="新細明體" charset="0"/>
                <a:cs typeface="新細明體" charset="0"/>
              </a:rPr>
              <a:t>Limited Apologetic Value</a:t>
            </a:r>
            <a:r>
              <a:rPr lang="en-US" altLang="zh-TW" sz="2400">
                <a:ea typeface="新細明體" charset="0"/>
                <a:cs typeface="新細明體" charset="0"/>
              </a:rPr>
              <a:t>: It cannot prove God’s existence or create faith in Christ</a:t>
            </a:r>
          </a:p>
          <a:p>
            <a:pPr>
              <a:lnSpc>
                <a:spcPct val="90000"/>
              </a:lnSpc>
              <a:buFont typeface="Wingdings" charset="0"/>
              <a:buNone/>
            </a:pPr>
            <a:r>
              <a:rPr lang="en-US" altLang="zh-TW" sz="2400">
                <a:ea typeface="新細明體" charset="0"/>
                <a:cs typeface="新細明體" charset="0"/>
              </a:rPr>
              <a:t>    </a:t>
            </a:r>
            <a:r>
              <a:rPr lang="zh-TW" altLang="en-US" sz="2400">
                <a:ea typeface="新細明體" charset="0"/>
                <a:cs typeface="新細明體" charset="0"/>
              </a:rPr>
              <a:t>有限護教學的價值</a:t>
            </a:r>
            <a:r>
              <a:rPr lang="en-US" altLang="zh-TW" sz="2400">
                <a:ea typeface="新細明體" charset="0"/>
                <a:cs typeface="新細明體" charset="0"/>
              </a:rPr>
              <a:t>:</a:t>
            </a:r>
            <a:r>
              <a:rPr lang="zh-TW" altLang="en-US" sz="2400">
                <a:ea typeface="新細明體" charset="0"/>
                <a:cs typeface="新細明體" charset="0"/>
              </a:rPr>
              <a:t>它不能證實神的同在或在基督裏產生信心</a:t>
            </a:r>
          </a:p>
        </p:txBody>
      </p:sp>
      <p:pic>
        <p:nvPicPr>
          <p:cNvPr id="108548" name="Picture 4" descr="j0286766"/>
          <p:cNvPicPr>
            <a:picLocks noChangeAspect="1" noChangeArrowheads="1" noCrop="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7429500" y="381000"/>
            <a:ext cx="1485900" cy="1420813"/>
          </a:xfrm>
          <a:noFill/>
          <a:ln/>
          <a:effectLst>
            <a:outerShdw blurRad="63500" dist="38099"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8549" name="Text Box 5"/>
          <p:cNvSpPr txBox="1">
            <a:spLocks noChangeArrowheads="1"/>
          </p:cNvSpPr>
          <p:nvPr/>
        </p:nvSpPr>
        <p:spPr bwMode="auto">
          <a:xfrm>
            <a:off x="8382000" y="76200"/>
            <a:ext cx="762000" cy="457200"/>
          </a:xfrm>
          <a:prstGeom prst="rect">
            <a:avLst/>
          </a:prstGeom>
          <a:noFill/>
          <a:ln>
            <a:noFill/>
          </a:ln>
          <a:effectLst>
            <a:outerShdw blurRad="63500" dist="38099" dir="2700000" algn="ctr" rotWithShape="0">
              <a:schemeClr val="bg2">
                <a:alpha val="50000"/>
              </a:schemeClr>
            </a:outerShdw>
          </a:effectLst>
          <a:extLst>
            <a:ext uri="{909E8E84-426E-40dd-AFC4-6F175D3DCCD1}">
              <a14:hiddenFill xmlns:a14="http://schemas.microsoft.com/office/drawing/2010/main">
                <a:solidFill>
                  <a:srgbClr val="0033CC"/>
                </a:solidFill>
              </a14:hiddenFill>
            </a:ext>
            <a:ext uri="{91240B29-F687-4f45-9708-019B960494DF}">
              <a14:hiddenLine xmlns:a14="http://schemas.microsoft.com/office/drawing/2010/main" w="9525">
                <a:solidFill>
                  <a:schemeClr val="accent1"/>
                </a:solidFill>
                <a:miter lim="800000"/>
                <a:headEnd/>
                <a:tailEnd/>
              </a14:hiddenLine>
            </a:ext>
          </a:extLst>
        </p:spPr>
        <p:txBody>
          <a:bodyPr>
            <a:spAutoFit/>
          </a:bodyPr>
          <a:lstStyle/>
          <a:p>
            <a:pPr algn="ctr" eaLnBrk="0" fontAlgn="t" hangingPunct="0">
              <a:spcBef>
                <a:spcPct val="50000"/>
              </a:spcBef>
            </a:pPr>
            <a:r>
              <a:rPr lang="en-US" altLang="zh-TW" b="1">
                <a:effectLst>
                  <a:outerShdw blurRad="38100" dist="38100" dir="2700000" algn="tl">
                    <a:srgbClr val="000000"/>
                  </a:outerShdw>
                </a:effectLst>
                <a:ea typeface="新細明體" charset="0"/>
                <a:cs typeface="新細明體" charset="0"/>
              </a:rPr>
              <a:t>211</a:t>
            </a:r>
            <a:endParaRPr lang="en-US" altLang="zh-TW" sz="2800">
              <a:effectLst>
                <a:outerShdw blurRad="38100" dist="38100" dir="2700000" algn="tl">
                  <a:srgbClr val="000000"/>
                </a:outerShdw>
              </a:effectLst>
              <a:ea typeface="新細明體" charset="0"/>
              <a:cs typeface="新細明體"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3" presetClass="entr" presetSubtype="0" fill="hold" nodeType="clickEffect">
                                  <p:stCondLst>
                                    <p:cond delay="0"/>
                                  </p:stCondLst>
                                  <p:childTnLst>
                                    <p:set>
                                      <p:cBhvr>
                                        <p:cTn id="6" dur="1" fill="hold">
                                          <p:stCondLst>
                                            <p:cond delay="0"/>
                                          </p:stCondLst>
                                        </p:cTn>
                                        <p:tgtEl>
                                          <p:spTgt spid="108547">
                                            <p:txEl>
                                              <p:pRg st="8" end="8"/>
                                            </p:txEl>
                                          </p:spTgt>
                                        </p:tgtEl>
                                        <p:attrNameLst>
                                          <p:attrName>style.visibility</p:attrName>
                                        </p:attrNameLst>
                                      </p:cBhvr>
                                      <p:to>
                                        <p:strVal val="visible"/>
                                      </p:to>
                                    </p:set>
                                    <p:animEffect transition="in" filter="fade">
                                      <p:cBhvr>
                                        <p:cTn id="7" dur="100"/>
                                        <p:tgtEl>
                                          <p:spTgt spid="108547">
                                            <p:txEl>
                                              <p:pRg st="8" end="8"/>
                                            </p:txEl>
                                          </p:spTgt>
                                        </p:tgtEl>
                                      </p:cBhvr>
                                    </p:animEffect>
                                    <p:anim calcmode="lin" valueType="num">
                                      <p:cBhvr>
                                        <p:cTn id="8" dur="400" fill="hold"/>
                                        <p:tgtEl>
                                          <p:spTgt spid="108547">
                                            <p:txEl>
                                              <p:pRg st="8" end="8"/>
                                            </p:txEl>
                                          </p:spTgt>
                                        </p:tgtEl>
                                        <p:attrNameLst>
                                          <p:attrName>ppt_x</p:attrName>
                                        </p:attrNameLst>
                                      </p:cBhvr>
                                      <p:tavLst>
                                        <p:tav tm="0">
                                          <p:val>
                                            <p:strVal val="#ppt_x"/>
                                          </p:val>
                                        </p:tav>
                                        <p:tav tm="100000">
                                          <p:val>
                                            <p:strVal val="#ppt_x"/>
                                          </p:val>
                                        </p:tav>
                                      </p:tavLst>
                                    </p:anim>
                                    <p:anim calcmode="lin" valueType="num">
                                      <p:cBhvr>
                                        <p:cTn id="9" dur="400" fill="hold"/>
                                        <p:tgtEl>
                                          <p:spTgt spid="108547">
                                            <p:txEl>
                                              <p:pRg st="8" end="8"/>
                                            </p:txEl>
                                          </p:spTgt>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108547">
                                            <p:txEl>
                                              <p:pRg st="8" end="8"/>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108547">
                                            <p:txEl>
                                              <p:pRg st="8" end="8"/>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12" fill="hold" nodeType="clickPar">
                      <p:stCondLst>
                        <p:cond delay="indefinite"/>
                      </p:stCondLst>
                      <p:childTnLst>
                        <p:par>
                          <p:cTn id="13" fill="hold" nodeType="withGroup">
                            <p:stCondLst>
                              <p:cond delay="0"/>
                            </p:stCondLst>
                            <p:childTnLst>
                              <p:par>
                                <p:cTn id="14" presetID="43" presetClass="entr" presetSubtype="0" fill="hold" nodeType="clickEffect">
                                  <p:stCondLst>
                                    <p:cond delay="0"/>
                                  </p:stCondLst>
                                  <p:childTnLst>
                                    <p:set>
                                      <p:cBhvr>
                                        <p:cTn id="15" dur="1" fill="hold">
                                          <p:stCondLst>
                                            <p:cond delay="0"/>
                                          </p:stCondLst>
                                        </p:cTn>
                                        <p:tgtEl>
                                          <p:spTgt spid="108547">
                                            <p:txEl>
                                              <p:pRg st="9" end="9"/>
                                            </p:txEl>
                                          </p:spTgt>
                                        </p:tgtEl>
                                        <p:attrNameLst>
                                          <p:attrName>style.visibility</p:attrName>
                                        </p:attrNameLst>
                                      </p:cBhvr>
                                      <p:to>
                                        <p:strVal val="visible"/>
                                      </p:to>
                                    </p:set>
                                    <p:animEffect transition="in" filter="fade">
                                      <p:cBhvr>
                                        <p:cTn id="16" dur="100"/>
                                        <p:tgtEl>
                                          <p:spTgt spid="108547">
                                            <p:txEl>
                                              <p:pRg st="9" end="9"/>
                                            </p:txEl>
                                          </p:spTgt>
                                        </p:tgtEl>
                                      </p:cBhvr>
                                    </p:animEffect>
                                    <p:anim calcmode="lin" valueType="num">
                                      <p:cBhvr>
                                        <p:cTn id="17" dur="400" fill="hold"/>
                                        <p:tgtEl>
                                          <p:spTgt spid="108547">
                                            <p:txEl>
                                              <p:pRg st="9" end="9"/>
                                            </p:txEl>
                                          </p:spTgt>
                                        </p:tgtEl>
                                        <p:attrNameLst>
                                          <p:attrName>ppt_x</p:attrName>
                                        </p:attrNameLst>
                                      </p:cBhvr>
                                      <p:tavLst>
                                        <p:tav tm="0">
                                          <p:val>
                                            <p:strVal val="#ppt_x"/>
                                          </p:val>
                                        </p:tav>
                                        <p:tav tm="100000">
                                          <p:val>
                                            <p:strVal val="#ppt_x"/>
                                          </p:val>
                                        </p:tav>
                                      </p:tavLst>
                                    </p:anim>
                                    <p:anim calcmode="lin" valueType="num">
                                      <p:cBhvr>
                                        <p:cTn id="18" dur="400" fill="hold"/>
                                        <p:tgtEl>
                                          <p:spTgt spid="108547">
                                            <p:txEl>
                                              <p:pRg st="9" end="9"/>
                                            </p:txEl>
                                          </p:spTgt>
                                        </p:tgtEl>
                                        <p:attrNameLst>
                                          <p:attrName>ppt_y</p:attrName>
                                        </p:attrNameLst>
                                      </p:cBhvr>
                                      <p:tavLst>
                                        <p:tav tm="0">
                                          <p:val>
                                            <p:strVal val="#ppt_y+0.31"/>
                                          </p:val>
                                        </p:tav>
                                        <p:tav tm="100000">
                                          <p:val>
                                            <p:strVal val="#ppt_y+0.31"/>
                                          </p:val>
                                        </p:tav>
                                      </p:tavLst>
                                    </p:anim>
                                    <p:anim calcmode="lin" valueType="num">
                                      <p:cBhvr>
                                        <p:cTn id="19" dur="600" decel="50000" fill="hold">
                                          <p:stCondLst>
                                            <p:cond delay="400"/>
                                          </p:stCondLst>
                                        </p:cTn>
                                        <p:tgtEl>
                                          <p:spTgt spid="108547">
                                            <p:txEl>
                                              <p:pRg st="9" end="9"/>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0" dur="600" decel="50000" fill="hold">
                                          <p:stCondLst>
                                            <p:cond delay="400"/>
                                          </p:stCondLst>
                                        </p:cTn>
                                        <p:tgtEl>
                                          <p:spTgt spid="108547">
                                            <p:txEl>
                                              <p:pRg st="9" end="9"/>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a:effectLst>
            <a:outerShdw blurRad="63500" dist="38099" dir="2700000" algn="ctr" rotWithShape="0">
              <a:schemeClr val="bg2">
                <a:alpha val="74998"/>
              </a:schemeClr>
            </a:outerShdw>
          </a:effectLst>
        </p:spPr>
        <p:txBody>
          <a:bodyPr/>
          <a:lstStyle/>
          <a:p>
            <a:r>
              <a:rPr lang="en-US" altLang="zh-TW" sz="4000">
                <a:ea typeface="新細明體" charset="0"/>
                <a:cs typeface="新細明體" charset="0"/>
              </a:rPr>
              <a:t>Can archaeology prove Moses received the Ten Commandments?</a:t>
            </a:r>
            <a:br>
              <a:rPr lang="en-US" altLang="zh-TW" sz="4000">
                <a:ea typeface="新細明體" charset="0"/>
                <a:cs typeface="新細明體" charset="0"/>
              </a:rPr>
            </a:br>
            <a:r>
              <a:rPr lang="zh-TW" altLang="en-US" sz="4000">
                <a:ea typeface="新細明體" charset="0"/>
                <a:cs typeface="新細明體" charset="0"/>
              </a:rPr>
              <a:t>考古學能否證明摩西接受了十誡</a:t>
            </a:r>
            <a:r>
              <a:rPr lang="en-US" altLang="zh-TW" sz="4000">
                <a:ea typeface="新細明體" charset="0"/>
                <a:cs typeface="新細明體" charset="0"/>
              </a:rPr>
              <a:t>?</a:t>
            </a:r>
          </a:p>
        </p:txBody>
      </p:sp>
      <p:pic>
        <p:nvPicPr>
          <p:cNvPr id="96263" name="Picture 7" descr="ten-commandments-still">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 y="1981200"/>
            <a:ext cx="4876800" cy="3736975"/>
          </a:xfrm>
          <a:prstGeom prst="rect">
            <a:avLst/>
          </a:prstGeom>
          <a:noFill/>
          <a:effectLst>
            <a:outerShdw blurRad="63500" dist="38099"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Lst>
        </p:spPr>
      </p:pic>
    </p:spTree>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Grp="1" noChangeArrowheads="1"/>
          </p:cNvSpPr>
          <p:nvPr>
            <p:ph type="title"/>
          </p:nvPr>
        </p:nvSpPr>
        <p:spPr>
          <a:xfrm>
            <a:off x="533400" y="0"/>
            <a:ext cx="4419600" cy="1524000"/>
          </a:xfrm>
          <a:effectLst>
            <a:outerShdw blurRad="63500" dist="38099" dir="2700000" algn="ctr" rotWithShape="0">
              <a:schemeClr val="bg2">
                <a:alpha val="74998"/>
              </a:schemeClr>
            </a:outerShdw>
          </a:effectLst>
        </p:spPr>
        <p:txBody>
          <a:bodyPr/>
          <a:lstStyle/>
          <a:p>
            <a:r>
              <a:rPr lang="en-US" altLang="zh-TW" sz="4000">
                <a:ea typeface="新細明體" charset="0"/>
                <a:cs typeface="新細明體" charset="0"/>
              </a:rPr>
              <a:t>The Future of Biblical Archaeology</a:t>
            </a:r>
            <a:br>
              <a:rPr lang="en-US" altLang="zh-TW" sz="4000">
                <a:ea typeface="新細明體" charset="0"/>
                <a:cs typeface="新細明體" charset="0"/>
              </a:rPr>
            </a:br>
            <a:r>
              <a:rPr lang="zh-TW" altLang="en-US" sz="4000">
                <a:ea typeface="新細明體" charset="0"/>
                <a:cs typeface="新細明體" charset="0"/>
              </a:rPr>
              <a:t>聖經考古學的將來</a:t>
            </a:r>
          </a:p>
        </p:txBody>
      </p:sp>
      <p:sp>
        <p:nvSpPr>
          <p:cNvPr id="122883" name="Rectangle 3"/>
          <p:cNvSpPr>
            <a:spLocks noGrp="1" noChangeArrowheads="1"/>
          </p:cNvSpPr>
          <p:nvPr>
            <p:ph type="body" idx="1"/>
          </p:nvPr>
        </p:nvSpPr>
        <p:spPr>
          <a:xfrm>
            <a:off x="609600" y="1600200"/>
            <a:ext cx="4648200" cy="4495800"/>
          </a:xfrm>
          <a:effectLst>
            <a:outerShdw blurRad="63500" dist="38099" dir="2700000" algn="ctr" rotWithShape="0">
              <a:schemeClr val="bg2">
                <a:alpha val="74998"/>
              </a:schemeClr>
            </a:outerShdw>
          </a:effectLst>
        </p:spPr>
        <p:txBody>
          <a:bodyPr/>
          <a:lstStyle/>
          <a:p>
            <a:r>
              <a:rPr lang="en-US" altLang="zh-TW">
                <a:ea typeface="新細明體" charset="0"/>
                <a:cs typeface="新細明體" charset="0"/>
              </a:rPr>
              <a:t>Excavating Jerusalem’s Western Wall</a:t>
            </a:r>
          </a:p>
          <a:p>
            <a:pPr>
              <a:buFont typeface="Wingdings" charset="0"/>
              <a:buNone/>
            </a:pPr>
            <a:r>
              <a:rPr lang="en-US" altLang="zh-TW">
                <a:ea typeface="新細明體" charset="0"/>
                <a:cs typeface="新細明體" charset="0"/>
              </a:rPr>
              <a:t>    </a:t>
            </a:r>
            <a:r>
              <a:rPr lang="zh-TW" altLang="en-US">
                <a:ea typeface="新細明體" charset="0"/>
                <a:cs typeface="新細明體" charset="0"/>
              </a:rPr>
              <a:t>挖掘耶路撒冷的西牆</a:t>
            </a:r>
          </a:p>
          <a:p>
            <a:r>
              <a:rPr lang="en-US" altLang="zh-TW">
                <a:ea typeface="新細明體" charset="0"/>
                <a:cs typeface="新細明體" charset="0"/>
              </a:rPr>
              <a:t>Archaeology will never end</a:t>
            </a:r>
          </a:p>
          <a:p>
            <a:pPr>
              <a:buFont typeface="Wingdings" charset="0"/>
              <a:buNone/>
            </a:pPr>
            <a:r>
              <a:rPr lang="en-US" altLang="zh-TW">
                <a:ea typeface="新細明體" charset="0"/>
                <a:cs typeface="新細明體" charset="0"/>
              </a:rPr>
              <a:t>   </a:t>
            </a:r>
            <a:r>
              <a:rPr lang="zh-TW" altLang="en-US">
                <a:ea typeface="新細明體" charset="0"/>
                <a:cs typeface="新細明體" charset="0"/>
              </a:rPr>
              <a:t>考古學從沒有中止</a:t>
            </a:r>
          </a:p>
        </p:txBody>
      </p:sp>
      <p:pic>
        <p:nvPicPr>
          <p:cNvPr id="122884" name="Picture 4" descr="archeologicalsit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18113" y="0"/>
            <a:ext cx="4002087" cy="6858000"/>
          </a:xfrm>
          <a:prstGeom prst="rect">
            <a:avLst/>
          </a:prstGeom>
          <a:noFill/>
          <a:effectLst>
            <a:outerShdw blurRad="63500" dist="38099"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nodeType="clickEffect">
                                  <p:stCondLst>
                                    <p:cond delay="0"/>
                                  </p:stCondLst>
                                  <p:childTnLst>
                                    <p:set>
                                      <p:cBhvr>
                                        <p:cTn id="6" dur="1" fill="hold">
                                          <p:stCondLst>
                                            <p:cond delay="0"/>
                                          </p:stCondLst>
                                        </p:cTn>
                                        <p:tgtEl>
                                          <p:spTgt spid="122883">
                                            <p:txEl>
                                              <p:pRg st="0" end="0"/>
                                            </p:txEl>
                                          </p:spTgt>
                                        </p:tgtEl>
                                        <p:attrNameLst>
                                          <p:attrName>style.visibility</p:attrName>
                                        </p:attrNameLst>
                                      </p:cBhvr>
                                      <p:to>
                                        <p:strVal val="visible"/>
                                      </p:to>
                                    </p:set>
                                    <p:anim calcmode="lin" valueType="num">
                                      <p:cBhvr>
                                        <p:cTn id="7" dur="1000" fill="hold"/>
                                        <p:tgtEl>
                                          <p:spTgt spid="12288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12288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122883">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22883">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nodeType="clickEffect">
                                  <p:stCondLst>
                                    <p:cond delay="0"/>
                                  </p:stCondLst>
                                  <p:childTnLst>
                                    <p:set>
                                      <p:cBhvr>
                                        <p:cTn id="14" dur="1" fill="hold">
                                          <p:stCondLst>
                                            <p:cond delay="0"/>
                                          </p:stCondLst>
                                        </p:cTn>
                                        <p:tgtEl>
                                          <p:spTgt spid="122883">
                                            <p:txEl>
                                              <p:pRg st="1" end="1"/>
                                            </p:txEl>
                                          </p:spTgt>
                                        </p:tgtEl>
                                        <p:attrNameLst>
                                          <p:attrName>style.visibility</p:attrName>
                                        </p:attrNameLst>
                                      </p:cBhvr>
                                      <p:to>
                                        <p:strVal val="visible"/>
                                      </p:to>
                                    </p:set>
                                    <p:anim calcmode="lin" valueType="num">
                                      <p:cBhvr>
                                        <p:cTn id="15" dur="1000" fill="hold"/>
                                        <p:tgtEl>
                                          <p:spTgt spid="122883">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122883">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122883">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122883">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nodeType="clickEffect">
                                  <p:stCondLst>
                                    <p:cond delay="0"/>
                                  </p:stCondLst>
                                  <p:childTnLst>
                                    <p:set>
                                      <p:cBhvr>
                                        <p:cTn id="22" dur="1" fill="hold">
                                          <p:stCondLst>
                                            <p:cond delay="0"/>
                                          </p:stCondLst>
                                        </p:cTn>
                                        <p:tgtEl>
                                          <p:spTgt spid="122883">
                                            <p:txEl>
                                              <p:pRg st="2" end="2"/>
                                            </p:txEl>
                                          </p:spTgt>
                                        </p:tgtEl>
                                        <p:attrNameLst>
                                          <p:attrName>style.visibility</p:attrName>
                                        </p:attrNameLst>
                                      </p:cBhvr>
                                      <p:to>
                                        <p:strVal val="visible"/>
                                      </p:to>
                                    </p:set>
                                    <p:anim calcmode="lin" valueType="num">
                                      <p:cBhvr>
                                        <p:cTn id="23" dur="1000" fill="hold"/>
                                        <p:tgtEl>
                                          <p:spTgt spid="122883">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122883">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122883">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122883">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nodeType="clickEffect">
                                  <p:stCondLst>
                                    <p:cond delay="0"/>
                                  </p:stCondLst>
                                  <p:childTnLst>
                                    <p:set>
                                      <p:cBhvr>
                                        <p:cTn id="30" dur="1" fill="hold">
                                          <p:stCondLst>
                                            <p:cond delay="0"/>
                                          </p:stCondLst>
                                        </p:cTn>
                                        <p:tgtEl>
                                          <p:spTgt spid="122883">
                                            <p:txEl>
                                              <p:pRg st="3" end="3"/>
                                            </p:txEl>
                                          </p:spTgt>
                                        </p:tgtEl>
                                        <p:attrNameLst>
                                          <p:attrName>style.visibility</p:attrName>
                                        </p:attrNameLst>
                                      </p:cBhvr>
                                      <p:to>
                                        <p:strVal val="visible"/>
                                      </p:to>
                                    </p:set>
                                    <p:anim calcmode="lin" valueType="num">
                                      <p:cBhvr>
                                        <p:cTn id="31" dur="1000" fill="hold"/>
                                        <p:tgtEl>
                                          <p:spTgt spid="122883">
                                            <p:txEl>
                                              <p:pRg st="3" end="3"/>
                                            </p:txEl>
                                          </p:spTgt>
                                        </p:tgtEl>
                                        <p:attrNameLst>
                                          <p:attrName>ppt_w</p:attrName>
                                        </p:attrNameLst>
                                      </p:cBhvr>
                                      <p:tavLst>
                                        <p:tav tm="0">
                                          <p:val>
                                            <p:fltVal val="0"/>
                                          </p:val>
                                        </p:tav>
                                        <p:tav tm="100000">
                                          <p:val>
                                            <p:strVal val="#ppt_w"/>
                                          </p:val>
                                        </p:tav>
                                      </p:tavLst>
                                    </p:anim>
                                    <p:anim calcmode="lin" valueType="num">
                                      <p:cBhvr>
                                        <p:cTn id="32" dur="1000" fill="hold"/>
                                        <p:tgtEl>
                                          <p:spTgt spid="122883">
                                            <p:txEl>
                                              <p:pRg st="3" end="3"/>
                                            </p:txEl>
                                          </p:spTgt>
                                        </p:tgtEl>
                                        <p:attrNameLst>
                                          <p:attrName>ppt_h</p:attrName>
                                        </p:attrNameLst>
                                      </p:cBhvr>
                                      <p:tavLst>
                                        <p:tav tm="0">
                                          <p:val>
                                            <p:fltVal val="0"/>
                                          </p:val>
                                        </p:tav>
                                        <p:tav tm="100000">
                                          <p:val>
                                            <p:strVal val="#ppt_h"/>
                                          </p:val>
                                        </p:tav>
                                      </p:tavLst>
                                    </p:anim>
                                    <p:anim calcmode="lin" valueType="num">
                                      <p:cBhvr>
                                        <p:cTn id="33" dur="1000" fill="hold"/>
                                        <p:tgtEl>
                                          <p:spTgt spid="122883">
                                            <p:txEl>
                                              <p:pRg st="3" end="3"/>
                                            </p:txEl>
                                          </p:spTgt>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122883">
                                            <p:txEl>
                                              <p:pRg st="3" end="3"/>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15715" name="Rectangle 3"/>
          <p:cNvSpPr>
            <a:spLocks noChangeArrowheads="1"/>
          </p:cNvSpPr>
          <p:nvPr/>
        </p:nvSpPr>
        <p:spPr bwMode="auto">
          <a:xfrm>
            <a:off x="1954213" y="457200"/>
            <a:ext cx="5632450" cy="8626475"/>
          </a:xfrm>
          <a:prstGeom prst="rect">
            <a:avLst/>
          </a:prstGeom>
          <a:noFill/>
          <a:ln>
            <a:noFill/>
          </a:ln>
          <a:effectLst>
            <a:outerShdw blurRad="63500" dist="53882"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lgn="ctr" eaLnBrk="0" hangingPunct="0"/>
            <a:r>
              <a:rPr lang="en-US" altLang="zh-TW" sz="4000">
                <a:ea typeface="新細明體" charset="0"/>
                <a:cs typeface="新細明體" charset="0"/>
              </a:rPr>
              <a:t>I sing for joy</a:t>
            </a:r>
          </a:p>
          <a:p>
            <a:pPr algn="ctr" eaLnBrk="0" hangingPunct="0"/>
            <a:r>
              <a:rPr lang="zh-TW" altLang="en-US" sz="4000">
                <a:ea typeface="新細明體" charset="0"/>
                <a:cs typeface="新細明體" charset="0"/>
              </a:rPr>
              <a:t>我要歡唱</a:t>
            </a:r>
          </a:p>
          <a:p>
            <a:pPr algn="ctr" eaLnBrk="0" hangingPunct="0"/>
            <a:r>
              <a:rPr lang="en-US" altLang="zh-TW" sz="4000">
                <a:ea typeface="新細明體" charset="0"/>
                <a:cs typeface="新細明體" charset="0"/>
              </a:rPr>
              <a:t>at the work of Your hands,</a:t>
            </a:r>
          </a:p>
          <a:p>
            <a:pPr algn="ctr" eaLnBrk="0" hangingPunct="0"/>
            <a:r>
              <a:rPr lang="zh-TW" altLang="en-US" sz="4000">
                <a:ea typeface="新細明體" charset="0"/>
                <a:cs typeface="新細明體" charset="0"/>
              </a:rPr>
              <a:t>你的大能的作為</a:t>
            </a:r>
          </a:p>
          <a:p>
            <a:pPr algn="ctr" eaLnBrk="0" hangingPunct="0"/>
            <a:r>
              <a:rPr lang="en-US" altLang="zh-TW" sz="4000">
                <a:ea typeface="新細明體" charset="0"/>
                <a:cs typeface="新細明體" charset="0"/>
              </a:rPr>
              <a:t>forever I’ll love You,</a:t>
            </a:r>
          </a:p>
          <a:p>
            <a:pPr algn="ctr" eaLnBrk="0" hangingPunct="0"/>
            <a:r>
              <a:rPr lang="zh-TW" altLang="en-US" sz="4000">
                <a:ea typeface="新細明體" charset="0"/>
                <a:cs typeface="新細明體" charset="0"/>
              </a:rPr>
              <a:t>我要永遠的愛你，</a:t>
            </a:r>
          </a:p>
          <a:p>
            <a:pPr algn="ctr" eaLnBrk="0" hangingPunct="0"/>
            <a:r>
              <a:rPr lang="en-US" altLang="zh-TW" sz="4000">
                <a:ea typeface="新細明體" charset="0"/>
                <a:cs typeface="新細明體" charset="0"/>
              </a:rPr>
              <a:t>forever I’ll stand,</a:t>
            </a:r>
          </a:p>
          <a:p>
            <a:pPr algn="ctr" eaLnBrk="0" hangingPunct="0"/>
            <a:r>
              <a:rPr lang="zh-TW" altLang="en-US" sz="4000">
                <a:ea typeface="新細明體" charset="0"/>
                <a:cs typeface="新細明體" charset="0"/>
              </a:rPr>
              <a:t>我要永遠堅定，</a:t>
            </a:r>
          </a:p>
          <a:p>
            <a:pPr algn="ctr" eaLnBrk="0" hangingPunct="0"/>
            <a:r>
              <a:rPr lang="en-US" altLang="zh-TW" sz="4000">
                <a:ea typeface="新細明體" charset="0"/>
                <a:cs typeface="新細明體" charset="0"/>
              </a:rPr>
              <a:t>nothing compares </a:t>
            </a:r>
          </a:p>
          <a:p>
            <a:pPr algn="ctr" eaLnBrk="0" hangingPunct="0"/>
            <a:r>
              <a:rPr lang="zh-TW" altLang="en-US" sz="4000">
                <a:ea typeface="新細明體" charset="0"/>
                <a:cs typeface="新細明體" charset="0"/>
              </a:rPr>
              <a:t>無一事能</a:t>
            </a:r>
          </a:p>
          <a:p>
            <a:pPr algn="ctr" eaLnBrk="0" hangingPunct="0"/>
            <a:r>
              <a:rPr lang="en-US" altLang="zh-TW" sz="4000">
                <a:ea typeface="新細明體" charset="0"/>
                <a:cs typeface="新細明體" charset="0"/>
              </a:rPr>
              <a:t>to the promise I have</a:t>
            </a:r>
          </a:p>
          <a:p>
            <a:pPr algn="ctr" eaLnBrk="0" hangingPunct="0"/>
            <a:r>
              <a:rPr lang="zh-TW" altLang="en-US" sz="4000">
                <a:ea typeface="新細明體" charset="0"/>
                <a:cs typeface="新細明體" charset="0"/>
              </a:rPr>
              <a:t>與你的應許</a:t>
            </a:r>
          </a:p>
          <a:p>
            <a:pPr algn="ctr" eaLnBrk="0" hangingPunct="0"/>
            <a:r>
              <a:rPr lang="en-US" altLang="zh-TW" sz="4000">
                <a:ea typeface="新細明體" charset="0"/>
                <a:cs typeface="新細明體" charset="0"/>
              </a:rPr>
              <a:t>in You.</a:t>
            </a:r>
          </a:p>
          <a:p>
            <a:pPr algn="ctr" eaLnBrk="0" hangingPunct="0"/>
            <a:r>
              <a:rPr lang="zh-TW" altLang="en-US" sz="4000">
                <a:ea typeface="新細明體" charset="0"/>
                <a:cs typeface="新細明體" charset="0"/>
              </a:rPr>
              <a:t>相比。</a:t>
            </a:r>
          </a:p>
        </p:txBody>
      </p:sp>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15715"/>
                                        </p:tgtEl>
                                        <p:attrNameLst>
                                          <p:attrName>style.visibility</p:attrName>
                                        </p:attrNameLst>
                                      </p:cBhvr>
                                      <p:to>
                                        <p:strVal val="visible"/>
                                      </p:to>
                                    </p:set>
                                    <p:animEffect transition="in" filter="dissolve">
                                      <p:cBhvr>
                                        <p:cTn id="7" dur="500"/>
                                        <p:tgtEl>
                                          <p:spTgt spid="1157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715" grpId="0" autoUpdateAnimBg="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p:cNvSpPr>
            <a:spLocks noGrp="1" noChangeArrowheads="1"/>
          </p:cNvSpPr>
          <p:nvPr>
            <p:ph type="title"/>
          </p:nvPr>
        </p:nvSpPr>
        <p:spPr>
          <a:xfrm>
            <a:off x="5410200" y="609600"/>
            <a:ext cx="3276600" cy="1143000"/>
          </a:xfrm>
          <a:effectLst>
            <a:outerShdw blurRad="63500" dist="38099" dir="2700000" algn="ctr" rotWithShape="0">
              <a:schemeClr val="bg2">
                <a:alpha val="74998"/>
              </a:schemeClr>
            </a:outerShdw>
          </a:effectLst>
        </p:spPr>
        <p:txBody>
          <a:bodyPr/>
          <a:lstStyle/>
          <a:p>
            <a:r>
              <a:rPr lang="en-US" altLang="zh-TW" sz="4000" i="1">
                <a:ea typeface="新細明體" charset="0"/>
                <a:cs typeface="新細明體" charset="0"/>
              </a:rPr>
              <a:t>BAR</a:t>
            </a:r>
            <a:br>
              <a:rPr lang="en-US" altLang="zh-TW" sz="4000" i="1">
                <a:ea typeface="新細明體" charset="0"/>
                <a:cs typeface="新細明體" charset="0"/>
              </a:rPr>
            </a:br>
            <a:r>
              <a:rPr lang="zh-TW" altLang="en-US" sz="3200" i="1">
                <a:ea typeface="新細明體" charset="0"/>
                <a:cs typeface="新細明體" charset="0"/>
              </a:rPr>
              <a:t>聖經考古學評論</a:t>
            </a:r>
          </a:p>
        </p:txBody>
      </p:sp>
      <p:sp>
        <p:nvSpPr>
          <p:cNvPr id="125955" name="Rectangle 3"/>
          <p:cNvSpPr>
            <a:spLocks noGrp="1" noChangeArrowheads="1"/>
          </p:cNvSpPr>
          <p:nvPr>
            <p:ph type="body" idx="1"/>
          </p:nvPr>
        </p:nvSpPr>
        <p:spPr>
          <a:xfrm>
            <a:off x="5410200" y="1981200"/>
            <a:ext cx="3276600" cy="4114800"/>
          </a:xfrm>
          <a:effectLst>
            <a:outerShdw blurRad="63500" dist="38099" dir="2700000" algn="ctr" rotWithShape="0">
              <a:schemeClr val="bg2">
                <a:alpha val="74998"/>
              </a:schemeClr>
            </a:outerShdw>
          </a:effectLst>
        </p:spPr>
        <p:txBody>
          <a:bodyPr/>
          <a:lstStyle/>
          <a:p>
            <a:r>
              <a:rPr lang="en-US" altLang="zh-TW">
                <a:ea typeface="新細明體" charset="0"/>
                <a:cs typeface="新細明體" charset="0"/>
              </a:rPr>
              <a:t>The most popular archaeology magazine began in 1975</a:t>
            </a:r>
          </a:p>
          <a:p>
            <a:pPr>
              <a:buFont typeface="Wingdings" charset="0"/>
              <a:buNone/>
            </a:pPr>
            <a:r>
              <a:rPr lang="en-US" altLang="zh-TW">
                <a:ea typeface="新細明體" charset="0"/>
                <a:cs typeface="新細明體" charset="0"/>
              </a:rPr>
              <a:t>    </a:t>
            </a:r>
            <a:r>
              <a:rPr lang="zh-TW" altLang="en-US">
                <a:ea typeface="新細明體" charset="0"/>
                <a:cs typeface="新細明體" charset="0"/>
              </a:rPr>
              <a:t>最受歡迎的考古學雜誌從</a:t>
            </a:r>
            <a:r>
              <a:rPr lang="en-US" altLang="zh-TW">
                <a:ea typeface="新細明體" charset="0"/>
                <a:cs typeface="新細明體" charset="0"/>
              </a:rPr>
              <a:t>1975</a:t>
            </a:r>
            <a:r>
              <a:rPr lang="zh-TW" altLang="en-US">
                <a:ea typeface="新細明體" charset="0"/>
                <a:cs typeface="新細明體" charset="0"/>
              </a:rPr>
              <a:t>年開始發行。</a:t>
            </a:r>
          </a:p>
        </p:txBody>
      </p:sp>
      <p:pic>
        <p:nvPicPr>
          <p:cNvPr id="12595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641125">
            <a:off x="381000" y="152400"/>
            <a:ext cx="5157788" cy="7086600"/>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5957" name="Text Box 5"/>
          <p:cNvSpPr txBox="1">
            <a:spLocks noChangeArrowheads="1"/>
          </p:cNvSpPr>
          <p:nvPr/>
        </p:nvSpPr>
        <p:spPr bwMode="auto">
          <a:xfrm>
            <a:off x="8382000" y="76200"/>
            <a:ext cx="762000" cy="457200"/>
          </a:xfrm>
          <a:prstGeom prst="rect">
            <a:avLst/>
          </a:prstGeom>
          <a:noFill/>
          <a:ln>
            <a:noFill/>
          </a:ln>
          <a:effectLst>
            <a:outerShdw blurRad="63500" dist="38099" dir="2700000" algn="ctr" rotWithShape="0">
              <a:schemeClr val="bg2">
                <a:alpha val="50000"/>
              </a:schemeClr>
            </a:outerShdw>
          </a:effectLst>
          <a:extLst>
            <a:ext uri="{909E8E84-426E-40dd-AFC4-6F175D3DCCD1}">
              <a14:hiddenFill xmlns:a14="http://schemas.microsoft.com/office/drawing/2010/main">
                <a:solidFill>
                  <a:srgbClr val="0033CC"/>
                </a:solidFill>
              </a14:hiddenFill>
            </a:ext>
            <a:ext uri="{91240B29-F687-4f45-9708-019B960494DF}">
              <a14:hiddenLine xmlns:a14="http://schemas.microsoft.com/office/drawing/2010/main" w="9525">
                <a:solidFill>
                  <a:schemeClr val="accent1"/>
                </a:solidFill>
                <a:miter lim="800000"/>
                <a:headEnd/>
                <a:tailEnd/>
              </a14:hiddenLine>
            </a:ext>
          </a:extLst>
        </p:spPr>
        <p:txBody>
          <a:bodyPr>
            <a:spAutoFit/>
          </a:bodyPr>
          <a:lstStyle/>
          <a:p>
            <a:pPr algn="ctr" eaLnBrk="0" fontAlgn="t" hangingPunct="0">
              <a:spcBef>
                <a:spcPct val="50000"/>
              </a:spcBef>
            </a:pPr>
            <a:r>
              <a:rPr lang="en-US" altLang="zh-TW" b="1">
                <a:effectLst>
                  <a:outerShdw blurRad="38100" dist="38100" dir="2700000" algn="tl">
                    <a:srgbClr val="000000"/>
                  </a:outerShdw>
                </a:effectLst>
                <a:ea typeface="新細明體" charset="0"/>
                <a:cs typeface="新細明體" charset="0"/>
              </a:rPr>
              <a:t>216</a:t>
            </a:r>
            <a:endParaRPr lang="en-US" altLang="zh-TW" sz="2800">
              <a:effectLst>
                <a:outerShdw blurRad="38100" dist="38100" dir="2700000" algn="tl">
                  <a:srgbClr val="000000"/>
                </a:outerShdw>
              </a:effectLst>
              <a:ea typeface="新細明體" charset="0"/>
              <a:cs typeface="新細明體" charset="0"/>
            </a:endParaRPr>
          </a:p>
        </p:txBody>
      </p:sp>
    </p:spTree>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noChangeArrowheads="1"/>
          </p:cNvSpPr>
          <p:nvPr>
            <p:ph type="title"/>
          </p:nvPr>
        </p:nvSpPr>
        <p:spPr>
          <a:xfrm>
            <a:off x="5181600" y="381000"/>
            <a:ext cx="3276600" cy="1143000"/>
          </a:xfrm>
          <a:effectLst>
            <a:outerShdw blurRad="63500" dist="38099" dir="2700000" algn="ctr" rotWithShape="0">
              <a:schemeClr val="bg2">
                <a:alpha val="74998"/>
              </a:schemeClr>
            </a:outerShdw>
          </a:effectLst>
        </p:spPr>
        <p:txBody>
          <a:bodyPr/>
          <a:lstStyle/>
          <a:p>
            <a:r>
              <a:rPr lang="en-US" altLang="zh-TW" sz="4000">
                <a:ea typeface="新細明體" charset="0"/>
                <a:cs typeface="新細明體" charset="0"/>
              </a:rPr>
              <a:t>10 Great Finds</a:t>
            </a:r>
            <a:r>
              <a:rPr lang="zh-TW" altLang="en-US" sz="4000">
                <a:ea typeface="新細明體" charset="0"/>
                <a:cs typeface="新細明體" charset="0"/>
              </a:rPr>
              <a:t>十大發現</a:t>
            </a:r>
          </a:p>
        </p:txBody>
      </p:sp>
      <p:sp>
        <p:nvSpPr>
          <p:cNvPr id="126979" name="Rectangle 3"/>
          <p:cNvSpPr>
            <a:spLocks noGrp="1" noChangeArrowheads="1"/>
          </p:cNvSpPr>
          <p:nvPr>
            <p:ph type="body" idx="1"/>
          </p:nvPr>
        </p:nvSpPr>
        <p:spPr>
          <a:xfrm>
            <a:off x="5181600" y="1752600"/>
            <a:ext cx="3276600" cy="4114800"/>
          </a:xfrm>
          <a:effectLst>
            <a:outerShdw blurRad="63500" dist="38099" dir="2700000" algn="ctr" rotWithShape="0">
              <a:schemeClr val="bg2">
                <a:alpha val="74998"/>
              </a:schemeClr>
            </a:outerShdw>
          </a:effectLst>
        </p:spPr>
        <p:txBody>
          <a:bodyPr/>
          <a:lstStyle/>
          <a:p>
            <a:pPr>
              <a:lnSpc>
                <a:spcPct val="90000"/>
              </a:lnSpc>
            </a:pPr>
            <a:r>
              <a:rPr lang="en-US" altLang="zh-TW" sz="2400">
                <a:ea typeface="新細明體" charset="0"/>
                <a:cs typeface="新細明體" charset="0"/>
              </a:rPr>
              <a:t>This </a:t>
            </a:r>
            <a:r>
              <a:rPr lang="en-US" altLang="zh-TW" sz="2400" i="1">
                <a:ea typeface="新細明體" charset="0"/>
                <a:cs typeface="新細明體" charset="0"/>
              </a:rPr>
              <a:t>BAR</a:t>
            </a:r>
            <a:r>
              <a:rPr lang="en-US" altLang="zh-TW" sz="2400">
                <a:ea typeface="新細明體" charset="0"/>
                <a:cs typeface="新細明體" charset="0"/>
              </a:rPr>
              <a:t> article by Michael D. Coogan highlights the ten most significant artifacts throughout the Middle East (May/June 1995)</a:t>
            </a:r>
          </a:p>
          <a:p>
            <a:pPr>
              <a:lnSpc>
                <a:spcPct val="90000"/>
              </a:lnSpc>
              <a:buFont typeface="Wingdings" charset="0"/>
              <a:buNone/>
            </a:pPr>
            <a:r>
              <a:rPr lang="zh-TW" altLang="en-US" sz="2400">
                <a:ea typeface="新細明體" charset="0"/>
                <a:cs typeface="新細明體" charset="0"/>
              </a:rPr>
              <a:t>麥克哥根在</a:t>
            </a:r>
            <a:r>
              <a:rPr lang="en-US" altLang="zh-TW" sz="2400">
                <a:ea typeface="新細明體" charset="0"/>
                <a:cs typeface="新細明體" charset="0"/>
              </a:rPr>
              <a:t>BAR</a:t>
            </a:r>
            <a:r>
              <a:rPr lang="zh-TW" altLang="en-US" sz="2400">
                <a:ea typeface="新細明體" charset="0"/>
                <a:cs typeface="新細明體" charset="0"/>
              </a:rPr>
              <a:t>的文章中強調十大，中東最重要的文物發現</a:t>
            </a:r>
            <a:r>
              <a:rPr lang="en-US" altLang="zh-TW" sz="2400">
                <a:ea typeface="新細明體" charset="0"/>
                <a:cs typeface="新細明體" charset="0"/>
              </a:rPr>
              <a:t>(1995</a:t>
            </a:r>
            <a:r>
              <a:rPr lang="zh-TW" altLang="en-US" sz="2400">
                <a:ea typeface="新細明體" charset="0"/>
                <a:cs typeface="新細明體" charset="0"/>
              </a:rPr>
              <a:t>年</a:t>
            </a:r>
            <a:r>
              <a:rPr lang="en-US" altLang="zh-TW" sz="2400">
                <a:ea typeface="新細明體" charset="0"/>
                <a:cs typeface="新細明體" charset="0"/>
              </a:rPr>
              <a:t>5</a:t>
            </a:r>
            <a:r>
              <a:rPr lang="zh-TW" altLang="en-US" sz="2400">
                <a:ea typeface="新細明體" charset="0"/>
                <a:cs typeface="新細明體" charset="0"/>
              </a:rPr>
              <a:t>月</a:t>
            </a:r>
            <a:r>
              <a:rPr lang="en-US" altLang="zh-TW" sz="2400">
                <a:ea typeface="新細明體" charset="0"/>
                <a:cs typeface="新細明體" charset="0"/>
              </a:rPr>
              <a:t>-6</a:t>
            </a:r>
            <a:r>
              <a:rPr lang="zh-TW" altLang="en-US" sz="2400">
                <a:ea typeface="新細明體" charset="0"/>
                <a:cs typeface="新細明體" charset="0"/>
              </a:rPr>
              <a:t>月</a:t>
            </a:r>
            <a:r>
              <a:rPr lang="en-US" altLang="zh-TW" sz="2400">
                <a:ea typeface="新細明體" charset="0"/>
                <a:cs typeface="新細明體" charset="0"/>
              </a:rPr>
              <a:t>)</a:t>
            </a:r>
          </a:p>
        </p:txBody>
      </p:sp>
      <p:pic>
        <p:nvPicPr>
          <p:cNvPr id="12698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8600"/>
            <a:ext cx="4860925" cy="6858000"/>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6982" name="Text Box 6"/>
          <p:cNvSpPr txBox="1">
            <a:spLocks noChangeArrowheads="1"/>
          </p:cNvSpPr>
          <p:nvPr/>
        </p:nvSpPr>
        <p:spPr bwMode="auto">
          <a:xfrm>
            <a:off x="8382000" y="76200"/>
            <a:ext cx="762000" cy="457200"/>
          </a:xfrm>
          <a:prstGeom prst="rect">
            <a:avLst/>
          </a:prstGeom>
          <a:noFill/>
          <a:ln>
            <a:noFill/>
          </a:ln>
          <a:effectLst>
            <a:outerShdw blurRad="63500" dist="38099" dir="2700000" algn="ctr" rotWithShape="0">
              <a:schemeClr val="bg2">
                <a:alpha val="50000"/>
              </a:schemeClr>
            </a:outerShdw>
          </a:effectLst>
          <a:extLst>
            <a:ext uri="{909E8E84-426E-40dd-AFC4-6F175D3DCCD1}">
              <a14:hiddenFill xmlns:a14="http://schemas.microsoft.com/office/drawing/2010/main">
                <a:solidFill>
                  <a:srgbClr val="0033CC"/>
                </a:solidFill>
              </a14:hiddenFill>
            </a:ext>
            <a:ext uri="{91240B29-F687-4f45-9708-019B960494DF}">
              <a14:hiddenLine xmlns:a14="http://schemas.microsoft.com/office/drawing/2010/main" w="9525">
                <a:solidFill>
                  <a:schemeClr val="accent1"/>
                </a:solidFill>
                <a:miter lim="800000"/>
                <a:headEnd/>
                <a:tailEnd/>
              </a14:hiddenLine>
            </a:ext>
          </a:extLst>
        </p:spPr>
        <p:txBody>
          <a:bodyPr>
            <a:spAutoFit/>
          </a:bodyPr>
          <a:lstStyle/>
          <a:p>
            <a:pPr algn="ctr" eaLnBrk="0" fontAlgn="t" hangingPunct="0">
              <a:spcBef>
                <a:spcPct val="50000"/>
              </a:spcBef>
            </a:pPr>
            <a:r>
              <a:rPr lang="en-US" altLang="zh-TW" b="1">
                <a:effectLst>
                  <a:outerShdw blurRad="38100" dist="38100" dir="2700000" algn="tl">
                    <a:srgbClr val="000000"/>
                  </a:outerShdw>
                </a:effectLst>
                <a:ea typeface="新細明體" charset="0"/>
                <a:cs typeface="新細明體" charset="0"/>
              </a:rPr>
              <a:t>216</a:t>
            </a:r>
            <a:endParaRPr lang="en-US" altLang="zh-TW" sz="2800">
              <a:effectLst>
                <a:outerShdw blurRad="38100" dist="38100" dir="2700000" algn="tl">
                  <a:srgbClr val="000000"/>
                </a:outerShdw>
              </a:effectLst>
              <a:ea typeface="新細明體" charset="0"/>
              <a:cs typeface="新細明體" charset="0"/>
            </a:endParaRPr>
          </a:p>
        </p:txBody>
      </p:sp>
    </p:spTree>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00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016625" cy="6858000"/>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8002" name="Rectangle 2"/>
          <p:cNvSpPr>
            <a:spLocks noGrp="1" noChangeArrowheads="1"/>
          </p:cNvSpPr>
          <p:nvPr>
            <p:ph type="title"/>
          </p:nvPr>
        </p:nvSpPr>
        <p:spPr>
          <a:xfrm>
            <a:off x="6019800" y="609600"/>
            <a:ext cx="2819400" cy="1079500"/>
          </a:xfrm>
          <a:effectLst>
            <a:outerShdw blurRad="63500" dist="38099" dir="2700000" algn="ctr" rotWithShape="0">
              <a:schemeClr val="bg2">
                <a:alpha val="74998"/>
              </a:schemeClr>
            </a:outerShdw>
          </a:effectLst>
        </p:spPr>
        <p:txBody>
          <a:bodyPr/>
          <a:lstStyle/>
          <a:p>
            <a:r>
              <a:rPr lang="en-US" altLang="zh-TW" sz="4000">
                <a:ea typeface="新細明體" charset="0"/>
                <a:cs typeface="新細明體" charset="0"/>
              </a:rPr>
              <a:t>#1 Gilgamesh Epic Tablet XI</a:t>
            </a:r>
            <a:br>
              <a:rPr lang="en-US" altLang="zh-TW" sz="4000">
                <a:ea typeface="新細明體" charset="0"/>
                <a:cs typeface="新細明體" charset="0"/>
              </a:rPr>
            </a:br>
            <a:r>
              <a:rPr lang="zh-TW" altLang="en-US" sz="4000">
                <a:ea typeface="新細明體" charset="0"/>
                <a:cs typeface="新細明體" charset="0"/>
              </a:rPr>
              <a:t>吉加墨的史詩的碑文</a:t>
            </a:r>
          </a:p>
        </p:txBody>
      </p:sp>
      <p:sp>
        <p:nvSpPr>
          <p:cNvPr id="128003" name="Rectangle 3"/>
          <p:cNvSpPr>
            <a:spLocks noGrp="1" noChangeArrowheads="1"/>
          </p:cNvSpPr>
          <p:nvPr>
            <p:ph type="body" idx="1"/>
          </p:nvPr>
        </p:nvSpPr>
        <p:spPr>
          <a:xfrm>
            <a:off x="6248400" y="1981200"/>
            <a:ext cx="2590800" cy="3886200"/>
          </a:xfrm>
          <a:effectLst>
            <a:outerShdw blurRad="63500" dist="38099" dir="2700000" algn="ctr" rotWithShape="0">
              <a:schemeClr val="bg2">
                <a:alpha val="74998"/>
              </a:schemeClr>
            </a:outerShdw>
          </a:effectLst>
        </p:spPr>
        <p:txBody>
          <a:bodyPr/>
          <a:lstStyle/>
          <a:p>
            <a:pPr>
              <a:lnSpc>
                <a:spcPct val="90000"/>
              </a:lnSpc>
            </a:pPr>
            <a:r>
              <a:rPr lang="en-US" altLang="zh-TW" sz="2400">
                <a:ea typeface="新細明體" charset="0"/>
                <a:cs typeface="新細明體" charset="0"/>
              </a:rPr>
              <a:t>Nineveh, Iraq</a:t>
            </a:r>
          </a:p>
          <a:p>
            <a:pPr>
              <a:lnSpc>
                <a:spcPct val="90000"/>
              </a:lnSpc>
              <a:buFont typeface="Wingdings" charset="0"/>
              <a:buNone/>
            </a:pPr>
            <a:r>
              <a:rPr lang="zh-TW" altLang="en-US" sz="2400">
                <a:ea typeface="新細明體" charset="0"/>
                <a:cs typeface="新細明體" charset="0"/>
              </a:rPr>
              <a:t>    伊拉克的尼尼微</a:t>
            </a:r>
          </a:p>
          <a:p>
            <a:pPr>
              <a:lnSpc>
                <a:spcPct val="90000"/>
              </a:lnSpc>
            </a:pPr>
            <a:r>
              <a:rPr lang="en-US" altLang="zh-TW" sz="2400">
                <a:ea typeface="新細明體" charset="0"/>
                <a:cs typeface="新細明體" charset="0"/>
              </a:rPr>
              <a:t>650 BC</a:t>
            </a:r>
          </a:p>
          <a:p>
            <a:pPr>
              <a:lnSpc>
                <a:spcPct val="90000"/>
              </a:lnSpc>
              <a:buFont typeface="Wingdings" charset="0"/>
              <a:buNone/>
            </a:pPr>
            <a:r>
              <a:rPr lang="en-US" altLang="zh-TW" sz="2400">
                <a:ea typeface="新細明體" charset="0"/>
                <a:cs typeface="新細明體" charset="0"/>
              </a:rPr>
              <a:t>   </a:t>
            </a:r>
            <a:r>
              <a:rPr lang="zh-TW" altLang="en-US" sz="2400">
                <a:ea typeface="新細明體" charset="0"/>
                <a:cs typeface="新細明體" charset="0"/>
              </a:rPr>
              <a:t>西元前</a:t>
            </a:r>
            <a:r>
              <a:rPr lang="en-US" altLang="zh-TW" sz="2400">
                <a:ea typeface="新細明體" charset="0"/>
                <a:cs typeface="新細明體" charset="0"/>
              </a:rPr>
              <a:t>650</a:t>
            </a:r>
            <a:r>
              <a:rPr lang="zh-TW" altLang="en-US" sz="2400">
                <a:ea typeface="新細明體" charset="0"/>
                <a:cs typeface="新細明體" charset="0"/>
              </a:rPr>
              <a:t>年</a:t>
            </a:r>
          </a:p>
          <a:p>
            <a:pPr>
              <a:lnSpc>
                <a:spcPct val="90000"/>
              </a:lnSpc>
            </a:pPr>
            <a:r>
              <a:rPr lang="en-US" altLang="zh-TW" sz="2400">
                <a:ea typeface="新細明體" charset="0"/>
                <a:cs typeface="新細明體" charset="0"/>
              </a:rPr>
              <a:t>Flood story similar to Gen. 6-9</a:t>
            </a:r>
          </a:p>
          <a:p>
            <a:pPr>
              <a:lnSpc>
                <a:spcPct val="90000"/>
              </a:lnSpc>
              <a:buFont typeface="Wingdings" charset="0"/>
              <a:buNone/>
            </a:pPr>
            <a:r>
              <a:rPr lang="zh-TW" altLang="en-US" sz="2400">
                <a:ea typeface="新細明體" charset="0"/>
                <a:cs typeface="新細明體" charset="0"/>
              </a:rPr>
              <a:t>    與創世紀</a:t>
            </a:r>
            <a:r>
              <a:rPr lang="en-US" altLang="zh-TW" sz="2400">
                <a:ea typeface="新細明體" charset="0"/>
                <a:cs typeface="新細明體" charset="0"/>
              </a:rPr>
              <a:t>6-9</a:t>
            </a:r>
            <a:r>
              <a:rPr lang="zh-TW" altLang="en-US" sz="2400">
                <a:ea typeface="新細明體" charset="0"/>
                <a:cs typeface="新細明體" charset="0"/>
              </a:rPr>
              <a:t>章相同的洪水故事</a:t>
            </a:r>
          </a:p>
        </p:txBody>
      </p:sp>
      <p:sp>
        <p:nvSpPr>
          <p:cNvPr id="128005" name="Text Box 5"/>
          <p:cNvSpPr txBox="1">
            <a:spLocks noChangeArrowheads="1"/>
          </p:cNvSpPr>
          <p:nvPr/>
        </p:nvSpPr>
        <p:spPr bwMode="auto">
          <a:xfrm>
            <a:off x="8502650" y="0"/>
            <a:ext cx="641350" cy="457200"/>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altLang="zh-TW" b="1">
                <a:ea typeface="新細明體" charset="0"/>
                <a:cs typeface="新細明體" charset="0"/>
              </a:rPr>
              <a:t>218</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nodeType="clickEffect">
                                  <p:stCondLst>
                                    <p:cond delay="0"/>
                                  </p:stCondLst>
                                  <p:childTnLst>
                                    <p:set>
                                      <p:cBhvr>
                                        <p:cTn id="6" dur="1" fill="hold">
                                          <p:stCondLst>
                                            <p:cond delay="0"/>
                                          </p:stCondLst>
                                        </p:cTn>
                                        <p:tgtEl>
                                          <p:spTgt spid="128003">
                                            <p:txEl>
                                              <p:pRg st="0" end="0"/>
                                            </p:txEl>
                                          </p:spTgt>
                                        </p:tgtEl>
                                        <p:attrNameLst>
                                          <p:attrName>style.visibility</p:attrName>
                                        </p:attrNameLst>
                                      </p:cBhvr>
                                      <p:to>
                                        <p:strVal val="visible"/>
                                      </p:to>
                                    </p:set>
                                    <p:anim to="" calcmode="lin" valueType="num">
                                      <p:cBhvr>
                                        <p:cTn id="7" dur="1" fill="hold"/>
                                        <p:tgtEl>
                                          <p:spTgt spid="128003">
                                            <p:txEl>
                                              <p:pRg st="0" end="0"/>
                                            </p:txEl>
                                          </p:spTgt>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24" presetClass="entr" presetSubtype="0" fill="hold" nodeType="clickEffect">
                                  <p:stCondLst>
                                    <p:cond delay="0"/>
                                  </p:stCondLst>
                                  <p:childTnLst>
                                    <p:set>
                                      <p:cBhvr>
                                        <p:cTn id="11" dur="1" fill="hold">
                                          <p:stCondLst>
                                            <p:cond delay="0"/>
                                          </p:stCondLst>
                                        </p:cTn>
                                        <p:tgtEl>
                                          <p:spTgt spid="128003">
                                            <p:txEl>
                                              <p:pRg st="1" end="1"/>
                                            </p:txEl>
                                          </p:spTgt>
                                        </p:tgtEl>
                                        <p:attrNameLst>
                                          <p:attrName>style.visibility</p:attrName>
                                        </p:attrNameLst>
                                      </p:cBhvr>
                                      <p:to>
                                        <p:strVal val="visible"/>
                                      </p:to>
                                    </p:set>
                                    <p:anim to="" calcmode="lin" valueType="num">
                                      <p:cBhvr>
                                        <p:cTn id="12" dur="1" fill="hold"/>
                                        <p:tgtEl>
                                          <p:spTgt spid="128003">
                                            <p:txEl>
                                              <p:pRg st="1" end="1"/>
                                            </p:txEl>
                                          </p:spTgt>
                                        </p:tgtEl>
                                        <p:attrNameLst>
                                          <p:attrName/>
                                        </p:attrNameLst>
                                      </p:cBhvr>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4" presetClass="entr" presetSubtype="0" fill="hold" nodeType="clickEffect">
                                  <p:stCondLst>
                                    <p:cond delay="0"/>
                                  </p:stCondLst>
                                  <p:childTnLst>
                                    <p:set>
                                      <p:cBhvr>
                                        <p:cTn id="16" dur="1" fill="hold">
                                          <p:stCondLst>
                                            <p:cond delay="0"/>
                                          </p:stCondLst>
                                        </p:cTn>
                                        <p:tgtEl>
                                          <p:spTgt spid="128003">
                                            <p:txEl>
                                              <p:pRg st="2" end="2"/>
                                            </p:txEl>
                                          </p:spTgt>
                                        </p:tgtEl>
                                        <p:attrNameLst>
                                          <p:attrName>style.visibility</p:attrName>
                                        </p:attrNameLst>
                                      </p:cBhvr>
                                      <p:to>
                                        <p:strVal val="visible"/>
                                      </p:to>
                                    </p:set>
                                    <p:anim to="" calcmode="lin" valueType="num">
                                      <p:cBhvr>
                                        <p:cTn id="17" dur="1" fill="hold"/>
                                        <p:tgtEl>
                                          <p:spTgt spid="128003">
                                            <p:txEl>
                                              <p:pRg st="2" end="2"/>
                                            </p:txEl>
                                          </p:spTgt>
                                        </p:tgtEl>
                                        <p:attrNameLst>
                                          <p:attrName/>
                                        </p:attrNameLst>
                                      </p:cBhvr>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24" presetClass="entr" presetSubtype="0" fill="hold" nodeType="clickEffect">
                                  <p:stCondLst>
                                    <p:cond delay="0"/>
                                  </p:stCondLst>
                                  <p:childTnLst>
                                    <p:set>
                                      <p:cBhvr>
                                        <p:cTn id="21" dur="1" fill="hold">
                                          <p:stCondLst>
                                            <p:cond delay="0"/>
                                          </p:stCondLst>
                                        </p:cTn>
                                        <p:tgtEl>
                                          <p:spTgt spid="128003">
                                            <p:txEl>
                                              <p:pRg st="3" end="3"/>
                                            </p:txEl>
                                          </p:spTgt>
                                        </p:tgtEl>
                                        <p:attrNameLst>
                                          <p:attrName>style.visibility</p:attrName>
                                        </p:attrNameLst>
                                      </p:cBhvr>
                                      <p:to>
                                        <p:strVal val="visible"/>
                                      </p:to>
                                    </p:set>
                                    <p:anim to="" calcmode="lin" valueType="num">
                                      <p:cBhvr>
                                        <p:cTn id="22" dur="1" fill="hold"/>
                                        <p:tgtEl>
                                          <p:spTgt spid="128003">
                                            <p:txEl>
                                              <p:pRg st="3" end="3"/>
                                            </p:txEl>
                                          </p:spTgt>
                                        </p:tgtEl>
                                        <p:attrNameLst>
                                          <p:attrName/>
                                        </p:attrNameLst>
                                      </p:cBhvr>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4" presetClass="entr" presetSubtype="0" fill="hold" nodeType="clickEffect">
                                  <p:stCondLst>
                                    <p:cond delay="0"/>
                                  </p:stCondLst>
                                  <p:childTnLst>
                                    <p:set>
                                      <p:cBhvr>
                                        <p:cTn id="26" dur="1" fill="hold">
                                          <p:stCondLst>
                                            <p:cond delay="0"/>
                                          </p:stCondLst>
                                        </p:cTn>
                                        <p:tgtEl>
                                          <p:spTgt spid="128003">
                                            <p:txEl>
                                              <p:pRg st="4" end="4"/>
                                            </p:txEl>
                                          </p:spTgt>
                                        </p:tgtEl>
                                        <p:attrNameLst>
                                          <p:attrName>style.visibility</p:attrName>
                                        </p:attrNameLst>
                                      </p:cBhvr>
                                      <p:to>
                                        <p:strVal val="visible"/>
                                      </p:to>
                                    </p:set>
                                    <p:anim to="" calcmode="lin" valueType="num">
                                      <p:cBhvr>
                                        <p:cTn id="27" dur="1" fill="hold"/>
                                        <p:tgtEl>
                                          <p:spTgt spid="128003">
                                            <p:txEl>
                                              <p:pRg st="4" end="4"/>
                                            </p:txEl>
                                          </p:spTgt>
                                        </p:tgtEl>
                                        <p:attrNameLst>
                                          <p:attrName/>
                                        </p:attrNameLst>
                                      </p:cBhvr>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24" presetClass="entr" presetSubtype="0" fill="hold" nodeType="clickEffect">
                                  <p:stCondLst>
                                    <p:cond delay="0"/>
                                  </p:stCondLst>
                                  <p:childTnLst>
                                    <p:set>
                                      <p:cBhvr>
                                        <p:cTn id="31" dur="1" fill="hold">
                                          <p:stCondLst>
                                            <p:cond delay="0"/>
                                          </p:stCondLst>
                                        </p:cTn>
                                        <p:tgtEl>
                                          <p:spTgt spid="128003">
                                            <p:txEl>
                                              <p:pRg st="5" end="5"/>
                                            </p:txEl>
                                          </p:spTgt>
                                        </p:tgtEl>
                                        <p:attrNameLst>
                                          <p:attrName>style.visibility</p:attrName>
                                        </p:attrNameLst>
                                      </p:cBhvr>
                                      <p:to>
                                        <p:strVal val="visible"/>
                                      </p:to>
                                    </p:set>
                                    <p:anim to="" calcmode="lin" valueType="num">
                                      <p:cBhvr>
                                        <p:cTn id="32" dur="1" fill="hold"/>
                                        <p:tgtEl>
                                          <p:spTgt spid="128003">
                                            <p:txEl>
                                              <p:pRg st="5" end="5"/>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8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79488"/>
            <a:ext cx="9144000" cy="2906712"/>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5891" name="Picture 3"/>
          <p:cNvPicPr>
            <a:picLocks noChangeAspect="1" noChangeArrowheads="1"/>
          </p:cNvPicPr>
          <p:nvPr/>
        </p:nvPicPr>
        <p:blipFill>
          <a:blip r:embed="rId4">
            <a:lum bright="-12000"/>
            <a:extLst>
              <a:ext uri="{28A0092B-C50C-407E-A947-70E740481C1C}">
                <a14:useLocalDpi xmlns:a14="http://schemas.microsoft.com/office/drawing/2010/main" val="0"/>
              </a:ext>
            </a:extLst>
          </a:blip>
          <a:srcRect/>
          <a:stretch>
            <a:fillRect/>
          </a:stretch>
        </p:blipFill>
        <p:spPr bwMode="auto">
          <a:xfrm>
            <a:off x="395288" y="979488"/>
            <a:ext cx="9144000" cy="5878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65892" name="Rectangle 4"/>
          <p:cNvSpPr>
            <a:spLocks noGrp="1" noChangeArrowheads="1"/>
          </p:cNvSpPr>
          <p:nvPr>
            <p:ph type="title"/>
          </p:nvPr>
        </p:nvSpPr>
        <p:spPr>
          <a:xfrm>
            <a:off x="533400" y="-304800"/>
            <a:ext cx="7696200" cy="1143000"/>
          </a:xfrm>
          <a:effectLst>
            <a:outerShdw blurRad="63500" dist="38099" dir="2700000" algn="ctr" rotWithShape="0">
              <a:schemeClr val="bg2">
                <a:alpha val="74998"/>
              </a:schemeClr>
            </a:outerShdw>
          </a:effectLst>
        </p:spPr>
        <p:txBody>
          <a:bodyPr/>
          <a:lstStyle/>
          <a:p>
            <a:r>
              <a:rPr lang="en-US" altLang="zh-TW" sz="4000">
                <a:ea typeface="新細明體" charset="0"/>
                <a:cs typeface="新細明體" charset="0"/>
              </a:rPr>
              <a:t>#2 Beni Hasan Mural</a:t>
            </a:r>
            <a:br>
              <a:rPr lang="en-US" altLang="zh-TW" sz="4000">
                <a:ea typeface="新細明體" charset="0"/>
                <a:cs typeface="新細明體" charset="0"/>
              </a:rPr>
            </a:br>
            <a:r>
              <a:rPr lang="zh-TW" altLang="en-US" sz="2800">
                <a:ea typeface="新細明體" charset="0"/>
                <a:cs typeface="新細明體" charset="0"/>
              </a:rPr>
              <a:t>便尼哈山的壁畫</a:t>
            </a:r>
          </a:p>
        </p:txBody>
      </p:sp>
      <p:sp>
        <p:nvSpPr>
          <p:cNvPr id="165893" name="Text Box 5"/>
          <p:cNvSpPr txBox="1">
            <a:spLocks noChangeArrowheads="1"/>
          </p:cNvSpPr>
          <p:nvPr/>
        </p:nvSpPr>
        <p:spPr bwMode="auto">
          <a:xfrm>
            <a:off x="8502650" y="0"/>
            <a:ext cx="641350" cy="457200"/>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altLang="zh-TW" b="1">
                <a:ea typeface="新細明體" charset="0"/>
                <a:cs typeface="新細明體" charset="0"/>
              </a:rPr>
              <a:t>219</a:t>
            </a:r>
          </a:p>
        </p:txBody>
      </p:sp>
      <p:sp>
        <p:nvSpPr>
          <p:cNvPr id="165894" name="Rectangle 6"/>
          <p:cNvSpPr>
            <a:spLocks noGrp="1" noChangeArrowheads="1"/>
          </p:cNvSpPr>
          <p:nvPr>
            <p:ph type="body" idx="1"/>
          </p:nvPr>
        </p:nvSpPr>
        <p:spPr>
          <a:xfrm>
            <a:off x="304800" y="990600"/>
            <a:ext cx="7696200" cy="2971800"/>
          </a:xfrm>
          <a:effectLst>
            <a:outerShdw blurRad="63500" dist="38099" dir="2700000" algn="ctr" rotWithShape="0">
              <a:schemeClr val="bg2">
                <a:alpha val="74998"/>
              </a:schemeClr>
            </a:outerShdw>
          </a:effectLst>
        </p:spPr>
        <p:txBody>
          <a:bodyPr/>
          <a:lstStyle/>
          <a:p>
            <a:pPr>
              <a:lnSpc>
                <a:spcPct val="80000"/>
              </a:lnSpc>
            </a:pPr>
            <a:r>
              <a:rPr lang="en-US" altLang="zh-TW" sz="2400">
                <a:ea typeface="新細明體" charset="0"/>
                <a:cs typeface="新細明體" charset="0"/>
              </a:rPr>
              <a:t>Egypt </a:t>
            </a:r>
            <a:r>
              <a:rPr lang="zh-TW" altLang="en-US" sz="2400">
                <a:ea typeface="新細明體" charset="0"/>
                <a:cs typeface="新細明體" charset="0"/>
              </a:rPr>
              <a:t>埃及</a:t>
            </a:r>
          </a:p>
          <a:p>
            <a:pPr>
              <a:lnSpc>
                <a:spcPct val="80000"/>
              </a:lnSpc>
            </a:pPr>
            <a:r>
              <a:rPr lang="en-US" altLang="zh-TW" sz="2400">
                <a:ea typeface="新細明體" charset="0"/>
                <a:cs typeface="新細明體" charset="0"/>
              </a:rPr>
              <a:t>1850 BC </a:t>
            </a:r>
            <a:r>
              <a:rPr lang="zh-TW" altLang="en-US" sz="2400">
                <a:ea typeface="新細明體" charset="0"/>
                <a:cs typeface="新細明體" charset="0"/>
              </a:rPr>
              <a:t>西元前</a:t>
            </a:r>
            <a:r>
              <a:rPr lang="en-US" altLang="zh-TW" sz="2400">
                <a:ea typeface="新細明體" charset="0"/>
                <a:cs typeface="新細明體" charset="0"/>
              </a:rPr>
              <a:t>1850</a:t>
            </a:r>
            <a:r>
              <a:rPr lang="zh-TW" altLang="en-US" sz="2400">
                <a:ea typeface="新細明體" charset="0"/>
                <a:cs typeface="新細明體" charset="0"/>
              </a:rPr>
              <a:t>年</a:t>
            </a:r>
          </a:p>
          <a:p>
            <a:pPr>
              <a:lnSpc>
                <a:spcPct val="80000"/>
              </a:lnSpc>
            </a:pPr>
            <a:r>
              <a:rPr lang="en-US" altLang="zh-TW" sz="2400">
                <a:ea typeface="新細明體" charset="0"/>
                <a:cs typeface="新細明體" charset="0"/>
              </a:rPr>
              <a:t>Attests to Israelites trading in Egypt</a:t>
            </a:r>
          </a:p>
          <a:p>
            <a:pPr>
              <a:lnSpc>
                <a:spcPct val="80000"/>
              </a:lnSpc>
              <a:buFont typeface="Wingdings" charset="0"/>
              <a:buNone/>
            </a:pPr>
            <a:r>
              <a:rPr lang="zh-TW" altLang="en-US" sz="2400">
                <a:ea typeface="新細明體" charset="0"/>
                <a:cs typeface="新細明體" charset="0"/>
              </a:rPr>
              <a:t>     證實以色列人在埃及經商</a:t>
            </a:r>
            <a:endParaRPr lang="en-US" altLang="zh-TW" sz="2400">
              <a:ea typeface="新細明體" charset="0"/>
              <a:cs typeface="新細明體" charset="0"/>
            </a:endParaRPr>
          </a:p>
          <a:p>
            <a:pPr lvl="1">
              <a:lnSpc>
                <a:spcPct val="80000"/>
              </a:lnSpc>
            </a:pPr>
            <a:r>
              <a:rPr lang="en-US" altLang="zh-TW" sz="2400">
                <a:ea typeface="新細明體" charset="0"/>
                <a:cs typeface="新細明體" charset="0"/>
              </a:rPr>
              <a:t>Joseph story (Gen. 37-50)</a:t>
            </a:r>
          </a:p>
          <a:p>
            <a:pPr lvl="1">
              <a:lnSpc>
                <a:spcPct val="80000"/>
              </a:lnSpc>
              <a:buFont typeface="Wingdings" charset="0"/>
              <a:buNone/>
            </a:pPr>
            <a:r>
              <a:rPr lang="zh-TW" altLang="en-US" sz="2400">
                <a:ea typeface="新細明體" charset="0"/>
                <a:cs typeface="新細明體" charset="0"/>
              </a:rPr>
              <a:t>     約瑟的故事 </a:t>
            </a:r>
            <a:r>
              <a:rPr lang="en-US" altLang="zh-TW" sz="2400">
                <a:ea typeface="新細明體" charset="0"/>
                <a:cs typeface="新細明體" charset="0"/>
              </a:rPr>
              <a:t>(</a:t>
            </a:r>
            <a:r>
              <a:rPr lang="zh-TW" altLang="en-US" sz="2400">
                <a:ea typeface="新細明體" charset="0"/>
                <a:cs typeface="新細明體" charset="0"/>
              </a:rPr>
              <a:t>創 </a:t>
            </a:r>
            <a:r>
              <a:rPr lang="en-US" altLang="zh-TW" sz="2400">
                <a:ea typeface="新細明體" charset="0"/>
                <a:cs typeface="新細明體" charset="0"/>
              </a:rPr>
              <a:t>37-50</a:t>
            </a:r>
            <a:r>
              <a:rPr lang="zh-TW" altLang="en-US" sz="2400">
                <a:ea typeface="新細明體" charset="0"/>
                <a:cs typeface="新細明體" charset="0"/>
              </a:rPr>
              <a:t>章</a:t>
            </a:r>
            <a:r>
              <a:rPr lang="en-US" altLang="zh-TW" sz="2400">
                <a:ea typeface="新細明體" charset="0"/>
                <a:cs typeface="新細明體" charset="0"/>
              </a:rPr>
              <a:t>)</a:t>
            </a:r>
          </a:p>
          <a:p>
            <a:pPr lvl="1">
              <a:lnSpc>
                <a:spcPct val="80000"/>
              </a:lnSpc>
            </a:pPr>
            <a:r>
              <a:rPr lang="en-US" altLang="zh-TW" sz="2400">
                <a:ea typeface="新細明體" charset="0"/>
                <a:cs typeface="新細明體" charset="0"/>
              </a:rPr>
              <a:t>Solomon’s wife (1 Kings 9:16), etc.</a:t>
            </a:r>
          </a:p>
          <a:p>
            <a:pPr lvl="1">
              <a:lnSpc>
                <a:spcPct val="80000"/>
              </a:lnSpc>
              <a:buFont typeface="Wingdings" charset="0"/>
              <a:buNone/>
            </a:pPr>
            <a:r>
              <a:rPr lang="zh-TW" altLang="en-US" sz="2400">
                <a:ea typeface="新細明體" charset="0"/>
                <a:cs typeface="新細明體" charset="0"/>
              </a:rPr>
              <a:t>    所羅門的妻子</a:t>
            </a:r>
            <a:r>
              <a:rPr lang="en-US" altLang="zh-TW" sz="2400">
                <a:ea typeface="新細明體" charset="0"/>
                <a:cs typeface="新細明體" charset="0"/>
              </a:rPr>
              <a:t>(</a:t>
            </a:r>
            <a:r>
              <a:rPr lang="zh-TW" altLang="en-US" sz="2400">
                <a:ea typeface="新細明體" charset="0"/>
                <a:cs typeface="新細明體" charset="0"/>
              </a:rPr>
              <a:t>王上</a:t>
            </a:r>
            <a:r>
              <a:rPr lang="en-US" altLang="zh-TW" sz="2400">
                <a:ea typeface="新細明體" charset="0"/>
                <a:cs typeface="新細明體" charset="0"/>
              </a:rPr>
              <a:t>9:16)</a:t>
            </a:r>
            <a:r>
              <a:rPr lang="zh-TW" altLang="en-US" sz="2400">
                <a:ea typeface="新細明體" charset="0"/>
                <a:cs typeface="新細明體" charset="0"/>
              </a:rPr>
              <a:t>等</a:t>
            </a:r>
          </a:p>
        </p:txBody>
      </p:sp>
      <p:sp>
        <p:nvSpPr>
          <p:cNvPr id="165895" name="Freeform 7"/>
          <p:cNvSpPr>
            <a:spLocks/>
          </p:cNvSpPr>
          <p:nvPr/>
        </p:nvSpPr>
        <p:spPr bwMode="auto">
          <a:xfrm>
            <a:off x="5378450" y="1162050"/>
            <a:ext cx="3594100" cy="3070225"/>
          </a:xfrm>
          <a:custGeom>
            <a:avLst/>
            <a:gdLst>
              <a:gd name="T0" fmla="*/ 2151 w 2264"/>
              <a:gd name="T1" fmla="*/ 121 h 1934"/>
              <a:gd name="T2" fmla="*/ 1910 w 2264"/>
              <a:gd name="T3" fmla="*/ 113 h 1934"/>
              <a:gd name="T4" fmla="*/ 1698 w 2264"/>
              <a:gd name="T5" fmla="*/ 53 h 1934"/>
              <a:gd name="T6" fmla="*/ 1668 w 2264"/>
              <a:gd name="T7" fmla="*/ 45 h 1934"/>
              <a:gd name="T8" fmla="*/ 1608 w 2264"/>
              <a:gd name="T9" fmla="*/ 38 h 1934"/>
              <a:gd name="T10" fmla="*/ 1449 w 2264"/>
              <a:gd name="T11" fmla="*/ 0 h 1934"/>
              <a:gd name="T12" fmla="*/ 959 w 2264"/>
              <a:gd name="T13" fmla="*/ 8 h 1934"/>
              <a:gd name="T14" fmla="*/ 702 w 2264"/>
              <a:gd name="T15" fmla="*/ 15 h 1934"/>
              <a:gd name="T16" fmla="*/ 551 w 2264"/>
              <a:gd name="T17" fmla="*/ 30 h 1934"/>
              <a:gd name="T18" fmla="*/ 461 w 2264"/>
              <a:gd name="T19" fmla="*/ 76 h 1934"/>
              <a:gd name="T20" fmla="*/ 416 w 2264"/>
              <a:gd name="T21" fmla="*/ 144 h 1934"/>
              <a:gd name="T22" fmla="*/ 355 w 2264"/>
              <a:gd name="T23" fmla="*/ 204 h 1934"/>
              <a:gd name="T24" fmla="*/ 151 w 2264"/>
              <a:gd name="T25" fmla="*/ 551 h 1934"/>
              <a:gd name="T26" fmla="*/ 23 w 2264"/>
              <a:gd name="T27" fmla="*/ 740 h 1934"/>
              <a:gd name="T28" fmla="*/ 23 w 2264"/>
              <a:gd name="T29" fmla="*/ 808 h 1934"/>
              <a:gd name="T30" fmla="*/ 61 w 2264"/>
              <a:gd name="T31" fmla="*/ 989 h 1934"/>
              <a:gd name="T32" fmla="*/ 136 w 2264"/>
              <a:gd name="T33" fmla="*/ 1193 h 1934"/>
              <a:gd name="T34" fmla="*/ 182 w 2264"/>
              <a:gd name="T35" fmla="*/ 1276 h 1934"/>
              <a:gd name="T36" fmla="*/ 204 w 2264"/>
              <a:gd name="T37" fmla="*/ 1321 h 1934"/>
              <a:gd name="T38" fmla="*/ 249 w 2264"/>
              <a:gd name="T39" fmla="*/ 1419 h 1934"/>
              <a:gd name="T40" fmla="*/ 302 w 2264"/>
              <a:gd name="T41" fmla="*/ 1495 h 1934"/>
              <a:gd name="T42" fmla="*/ 416 w 2264"/>
              <a:gd name="T43" fmla="*/ 1585 h 1934"/>
              <a:gd name="T44" fmla="*/ 642 w 2264"/>
              <a:gd name="T45" fmla="*/ 1638 h 1934"/>
              <a:gd name="T46" fmla="*/ 929 w 2264"/>
              <a:gd name="T47" fmla="*/ 1721 h 1934"/>
              <a:gd name="T48" fmla="*/ 1034 w 2264"/>
              <a:gd name="T49" fmla="*/ 1796 h 1934"/>
              <a:gd name="T50" fmla="*/ 1140 w 2264"/>
              <a:gd name="T51" fmla="*/ 1864 h 1934"/>
              <a:gd name="T52" fmla="*/ 1593 w 2264"/>
              <a:gd name="T53" fmla="*/ 1932 h 1934"/>
              <a:gd name="T54" fmla="*/ 1910 w 2264"/>
              <a:gd name="T55" fmla="*/ 1925 h 1934"/>
              <a:gd name="T56" fmla="*/ 2068 w 2264"/>
              <a:gd name="T57" fmla="*/ 1872 h 1934"/>
              <a:gd name="T58" fmla="*/ 2159 w 2264"/>
              <a:gd name="T59" fmla="*/ 1759 h 1934"/>
              <a:gd name="T60" fmla="*/ 2204 w 2264"/>
              <a:gd name="T61" fmla="*/ 1713 h 1934"/>
              <a:gd name="T62" fmla="*/ 2242 w 2264"/>
              <a:gd name="T63" fmla="*/ 1585 h 1934"/>
              <a:gd name="T64" fmla="*/ 2249 w 2264"/>
              <a:gd name="T65" fmla="*/ 1381 h 1934"/>
              <a:gd name="T66" fmla="*/ 2264 w 2264"/>
              <a:gd name="T67" fmla="*/ 1200 h 1934"/>
              <a:gd name="T68" fmla="*/ 2197 w 2264"/>
              <a:gd name="T69" fmla="*/ 596 h 1934"/>
              <a:gd name="T70" fmla="*/ 2166 w 2264"/>
              <a:gd name="T71" fmla="*/ 423 h 1934"/>
              <a:gd name="T72" fmla="*/ 2038 w 2264"/>
              <a:gd name="T73" fmla="*/ 204 h 1934"/>
              <a:gd name="T74" fmla="*/ 2008 w 2264"/>
              <a:gd name="T75" fmla="*/ 144 h 1934"/>
              <a:gd name="T76" fmla="*/ 1993 w 2264"/>
              <a:gd name="T77" fmla="*/ 113 h 1934"/>
              <a:gd name="T78" fmla="*/ 1925 w 2264"/>
              <a:gd name="T79" fmla="*/ 53 h 19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264" h="1934">
                <a:moveTo>
                  <a:pt x="2151" y="121"/>
                </a:moveTo>
                <a:cubicBezTo>
                  <a:pt x="2079" y="143"/>
                  <a:pt x="1984" y="119"/>
                  <a:pt x="1910" y="113"/>
                </a:cubicBezTo>
                <a:cubicBezTo>
                  <a:pt x="1836" y="95"/>
                  <a:pt x="1772" y="62"/>
                  <a:pt x="1698" y="53"/>
                </a:cubicBezTo>
                <a:cubicBezTo>
                  <a:pt x="1688" y="50"/>
                  <a:pt x="1678" y="46"/>
                  <a:pt x="1668" y="45"/>
                </a:cubicBezTo>
                <a:cubicBezTo>
                  <a:pt x="1648" y="41"/>
                  <a:pt x="1627" y="42"/>
                  <a:pt x="1608" y="38"/>
                </a:cubicBezTo>
                <a:cubicBezTo>
                  <a:pt x="1544" y="22"/>
                  <a:pt x="1515" y="7"/>
                  <a:pt x="1449" y="0"/>
                </a:cubicBezTo>
                <a:cubicBezTo>
                  <a:pt x="1285" y="2"/>
                  <a:pt x="1122" y="4"/>
                  <a:pt x="959" y="8"/>
                </a:cubicBezTo>
                <a:cubicBezTo>
                  <a:pt x="873" y="9"/>
                  <a:pt x="787" y="10"/>
                  <a:pt x="702" y="15"/>
                </a:cubicBezTo>
                <a:cubicBezTo>
                  <a:pt x="651" y="17"/>
                  <a:pt x="551" y="30"/>
                  <a:pt x="551" y="30"/>
                </a:cubicBezTo>
                <a:cubicBezTo>
                  <a:pt x="513" y="43"/>
                  <a:pt x="497" y="51"/>
                  <a:pt x="461" y="76"/>
                </a:cubicBezTo>
                <a:cubicBezTo>
                  <a:pt x="446" y="98"/>
                  <a:pt x="433" y="123"/>
                  <a:pt x="416" y="144"/>
                </a:cubicBezTo>
                <a:cubicBezTo>
                  <a:pt x="397" y="165"/>
                  <a:pt x="371" y="180"/>
                  <a:pt x="355" y="204"/>
                </a:cubicBezTo>
                <a:cubicBezTo>
                  <a:pt x="103" y="561"/>
                  <a:pt x="279" y="325"/>
                  <a:pt x="151" y="551"/>
                </a:cubicBezTo>
                <a:cubicBezTo>
                  <a:pt x="112" y="618"/>
                  <a:pt x="64" y="675"/>
                  <a:pt x="23" y="740"/>
                </a:cubicBezTo>
                <a:cubicBezTo>
                  <a:pt x="10" y="779"/>
                  <a:pt x="16" y="748"/>
                  <a:pt x="23" y="808"/>
                </a:cubicBezTo>
                <a:cubicBezTo>
                  <a:pt x="41" y="979"/>
                  <a:pt x="0" y="928"/>
                  <a:pt x="61" y="989"/>
                </a:cubicBezTo>
                <a:cubicBezTo>
                  <a:pt x="72" y="1064"/>
                  <a:pt x="96" y="1127"/>
                  <a:pt x="136" y="1193"/>
                </a:cubicBezTo>
                <a:cubicBezTo>
                  <a:pt x="153" y="1221"/>
                  <a:pt x="156" y="1252"/>
                  <a:pt x="182" y="1276"/>
                </a:cubicBezTo>
                <a:cubicBezTo>
                  <a:pt x="206" y="1353"/>
                  <a:pt x="167" y="1236"/>
                  <a:pt x="204" y="1321"/>
                </a:cubicBezTo>
                <a:cubicBezTo>
                  <a:pt x="221" y="1360"/>
                  <a:pt x="217" y="1386"/>
                  <a:pt x="249" y="1419"/>
                </a:cubicBezTo>
                <a:cubicBezTo>
                  <a:pt x="259" y="1449"/>
                  <a:pt x="277" y="1473"/>
                  <a:pt x="302" y="1495"/>
                </a:cubicBezTo>
                <a:cubicBezTo>
                  <a:pt x="338" y="1526"/>
                  <a:pt x="371" y="1565"/>
                  <a:pt x="416" y="1585"/>
                </a:cubicBezTo>
                <a:cubicBezTo>
                  <a:pt x="488" y="1616"/>
                  <a:pt x="563" y="1626"/>
                  <a:pt x="642" y="1638"/>
                </a:cubicBezTo>
                <a:cubicBezTo>
                  <a:pt x="733" y="1680"/>
                  <a:pt x="829" y="1703"/>
                  <a:pt x="929" y="1721"/>
                </a:cubicBezTo>
                <a:cubicBezTo>
                  <a:pt x="1034" y="1806"/>
                  <a:pt x="871" y="1676"/>
                  <a:pt x="1034" y="1796"/>
                </a:cubicBezTo>
                <a:cubicBezTo>
                  <a:pt x="1129" y="1866"/>
                  <a:pt x="1074" y="1848"/>
                  <a:pt x="1140" y="1864"/>
                </a:cubicBezTo>
                <a:cubicBezTo>
                  <a:pt x="1260" y="1934"/>
                  <a:pt x="1467" y="1924"/>
                  <a:pt x="1593" y="1932"/>
                </a:cubicBezTo>
                <a:cubicBezTo>
                  <a:pt x="1698" y="1929"/>
                  <a:pt x="1804" y="1931"/>
                  <a:pt x="1910" y="1925"/>
                </a:cubicBezTo>
                <a:cubicBezTo>
                  <a:pt x="1960" y="1921"/>
                  <a:pt x="2019" y="1887"/>
                  <a:pt x="2068" y="1872"/>
                </a:cubicBezTo>
                <a:cubicBezTo>
                  <a:pt x="2110" y="1844"/>
                  <a:pt x="2127" y="1797"/>
                  <a:pt x="2159" y="1759"/>
                </a:cubicBezTo>
                <a:cubicBezTo>
                  <a:pt x="2172" y="1742"/>
                  <a:pt x="2204" y="1713"/>
                  <a:pt x="2204" y="1713"/>
                </a:cubicBezTo>
                <a:cubicBezTo>
                  <a:pt x="2219" y="1671"/>
                  <a:pt x="2230" y="1627"/>
                  <a:pt x="2242" y="1585"/>
                </a:cubicBezTo>
                <a:cubicBezTo>
                  <a:pt x="2244" y="1517"/>
                  <a:pt x="2245" y="1448"/>
                  <a:pt x="2249" y="1381"/>
                </a:cubicBezTo>
                <a:cubicBezTo>
                  <a:pt x="2252" y="1320"/>
                  <a:pt x="2264" y="1200"/>
                  <a:pt x="2264" y="1200"/>
                </a:cubicBezTo>
                <a:cubicBezTo>
                  <a:pt x="2258" y="996"/>
                  <a:pt x="2246" y="793"/>
                  <a:pt x="2197" y="596"/>
                </a:cubicBezTo>
                <a:cubicBezTo>
                  <a:pt x="2183" y="542"/>
                  <a:pt x="2191" y="472"/>
                  <a:pt x="2166" y="423"/>
                </a:cubicBezTo>
                <a:cubicBezTo>
                  <a:pt x="2126" y="348"/>
                  <a:pt x="2078" y="278"/>
                  <a:pt x="2038" y="204"/>
                </a:cubicBezTo>
                <a:cubicBezTo>
                  <a:pt x="2027" y="184"/>
                  <a:pt x="2017" y="164"/>
                  <a:pt x="2008" y="144"/>
                </a:cubicBezTo>
                <a:cubicBezTo>
                  <a:pt x="2002" y="133"/>
                  <a:pt x="2002" y="119"/>
                  <a:pt x="1993" y="113"/>
                </a:cubicBezTo>
                <a:cubicBezTo>
                  <a:pt x="1981" y="105"/>
                  <a:pt x="1925" y="77"/>
                  <a:pt x="1925" y="53"/>
                </a:cubicBezTo>
              </a:path>
            </a:pathLst>
          </a:custGeom>
          <a:noFill/>
          <a:ln w="571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65896" name="Text Box 8"/>
          <p:cNvSpPr txBox="1">
            <a:spLocks noChangeArrowheads="1"/>
          </p:cNvSpPr>
          <p:nvPr/>
        </p:nvSpPr>
        <p:spPr bwMode="auto">
          <a:xfrm>
            <a:off x="5410200" y="0"/>
            <a:ext cx="3048000" cy="2282825"/>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r>
              <a:rPr lang="en-US" altLang="zh-TW" b="1">
                <a:latin typeface="Arial" charset="0"/>
                <a:ea typeface="新細明體" charset="0"/>
                <a:cs typeface="新細明體" charset="0"/>
              </a:rPr>
              <a:t>Two Egyptians lead the procession </a:t>
            </a:r>
          </a:p>
          <a:p>
            <a:pPr algn="ctr"/>
            <a:r>
              <a:rPr lang="en-US" altLang="zh-TW" b="1">
                <a:latin typeface="Arial" charset="0"/>
                <a:ea typeface="新細明體" charset="0"/>
                <a:cs typeface="新細明體" charset="0"/>
              </a:rPr>
              <a:t>(no beards</a:t>
            </a:r>
          </a:p>
          <a:p>
            <a:pPr algn="ctr"/>
            <a:r>
              <a:rPr lang="zh-TW" altLang="en-US" b="1">
                <a:latin typeface="Arial" charset="0"/>
                <a:ea typeface="新細明體" charset="0"/>
                <a:cs typeface="新細明體" charset="0"/>
              </a:rPr>
              <a:t>二個</a:t>
            </a:r>
            <a:r>
              <a:rPr lang="zh-TW" altLang="en-US">
                <a:ea typeface="新細明體" charset="0"/>
                <a:cs typeface="新細明體" charset="0"/>
              </a:rPr>
              <a:t>埃及人帶著隊伍</a:t>
            </a:r>
            <a:r>
              <a:rPr lang="en-US" altLang="zh-TW">
                <a:ea typeface="新細明體" charset="0"/>
                <a:cs typeface="新細明體" charset="0"/>
              </a:rPr>
              <a:t>(</a:t>
            </a:r>
            <a:r>
              <a:rPr lang="zh-TW" altLang="en-US">
                <a:ea typeface="新細明體" charset="0"/>
                <a:cs typeface="新細明體" charset="0"/>
              </a:rPr>
              <a:t>沒有鬍鬚</a:t>
            </a:r>
            <a:r>
              <a:rPr lang="en-US" altLang="zh-TW">
                <a:ea typeface="新細明體" charset="0"/>
                <a:cs typeface="新細明體" charset="0"/>
              </a:rPr>
              <a:t>)</a:t>
            </a:r>
          </a:p>
          <a:p>
            <a:pPr algn="ctr"/>
            <a:endParaRPr lang="en-US" altLang="zh-TW">
              <a:ea typeface="新細明體" charset="0"/>
              <a:cs typeface="新細明體" charset="0"/>
            </a:endParaRPr>
          </a:p>
        </p:txBody>
      </p:sp>
      <p:sp>
        <p:nvSpPr>
          <p:cNvPr id="165897" name="Text Box 9"/>
          <p:cNvSpPr txBox="1">
            <a:spLocks noChangeArrowheads="1"/>
          </p:cNvSpPr>
          <p:nvPr/>
        </p:nvSpPr>
        <p:spPr bwMode="auto">
          <a:xfrm>
            <a:off x="1828800" y="3917950"/>
            <a:ext cx="3581400" cy="1917700"/>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r>
              <a:rPr lang="en-US" altLang="zh-TW" b="1">
                <a:latin typeface="Arial" charset="0"/>
                <a:ea typeface="新細明體" charset="0"/>
                <a:cs typeface="新細明體" charset="0"/>
              </a:rPr>
              <a:t>8 wealthy Asiatic men &amp; 4 women follow</a:t>
            </a:r>
          </a:p>
          <a:p>
            <a:pPr algn="ctr"/>
            <a:r>
              <a:rPr lang="en-US" altLang="zh-TW" b="1">
                <a:latin typeface="Arial" charset="0"/>
                <a:ea typeface="新細明體" charset="0"/>
                <a:cs typeface="新細明體" charset="0"/>
              </a:rPr>
              <a:t>(note beards)</a:t>
            </a:r>
          </a:p>
          <a:p>
            <a:pPr algn="ctr"/>
            <a:r>
              <a:rPr lang="zh-TW" altLang="en-US" b="1">
                <a:latin typeface="Arial" charset="0"/>
                <a:ea typeface="新細明體" charset="0"/>
                <a:cs typeface="新細明體" charset="0"/>
              </a:rPr>
              <a:t>八個富裕的亞洲男人和四個女人跟隨</a:t>
            </a:r>
            <a:r>
              <a:rPr lang="en-US" altLang="zh-TW" b="1">
                <a:latin typeface="Arial" charset="0"/>
                <a:ea typeface="新細明體" charset="0"/>
                <a:cs typeface="新細明體" charset="0"/>
              </a:rPr>
              <a:t>(</a:t>
            </a:r>
            <a:r>
              <a:rPr lang="zh-TW" altLang="en-US" b="1">
                <a:ea typeface="新細明體" charset="0"/>
                <a:cs typeface="新細明體" charset="0"/>
              </a:rPr>
              <a:t>沒有鬍鬚</a:t>
            </a:r>
            <a:r>
              <a:rPr lang="en-US" altLang="zh-TW" b="1">
                <a:ea typeface="新細明體" charset="0"/>
                <a:cs typeface="新細明體" charset="0"/>
              </a:rPr>
              <a:t>)</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nodeType="clickEffect">
                                  <p:stCondLst>
                                    <p:cond delay="0"/>
                                  </p:stCondLst>
                                  <p:childTnLst>
                                    <p:set>
                                      <p:cBhvr>
                                        <p:cTn id="6" dur="1" fill="hold">
                                          <p:stCondLst>
                                            <p:cond delay="0"/>
                                          </p:stCondLst>
                                        </p:cTn>
                                        <p:tgtEl>
                                          <p:spTgt spid="165891"/>
                                        </p:tgtEl>
                                        <p:attrNameLst>
                                          <p:attrName>style.visibility</p:attrName>
                                        </p:attrNameLst>
                                      </p:cBhvr>
                                      <p:to>
                                        <p:strVal val="visible"/>
                                      </p:to>
                                    </p:set>
                                    <p:anim calcmode="lin" valueType="num">
                                      <p:cBhvr>
                                        <p:cTn id="7" dur="500" fill="hold"/>
                                        <p:tgtEl>
                                          <p:spTgt spid="165891"/>
                                        </p:tgtEl>
                                        <p:attrNameLst>
                                          <p:attrName>ppt_w</p:attrName>
                                        </p:attrNameLst>
                                      </p:cBhvr>
                                      <p:tavLst>
                                        <p:tav tm="0">
                                          <p:val>
                                            <p:fltVal val="0"/>
                                          </p:val>
                                        </p:tav>
                                        <p:tav tm="100000">
                                          <p:val>
                                            <p:strVal val="#ppt_w"/>
                                          </p:val>
                                        </p:tav>
                                      </p:tavLst>
                                    </p:anim>
                                    <p:anim calcmode="lin" valueType="num">
                                      <p:cBhvr>
                                        <p:cTn id="8" dur="500" fill="hold"/>
                                        <p:tgtEl>
                                          <p:spTgt spid="165891"/>
                                        </p:tgtEl>
                                        <p:attrNameLst>
                                          <p:attrName>ppt_h</p:attrName>
                                        </p:attrNameLst>
                                      </p:cBhvr>
                                      <p:tavLst>
                                        <p:tav tm="0">
                                          <p:val>
                                            <p:fltVal val="0"/>
                                          </p:val>
                                        </p:tav>
                                        <p:tav tm="100000">
                                          <p:val>
                                            <p:strVal val="#ppt_h"/>
                                          </p:val>
                                        </p:tav>
                                      </p:tavLst>
                                    </p:anim>
                                    <p:anim calcmode="lin" valueType="num">
                                      <p:cBhvr>
                                        <p:cTn id="9" dur="500" fill="hold"/>
                                        <p:tgtEl>
                                          <p:spTgt spid="165891"/>
                                        </p:tgtEl>
                                        <p:attrNameLst>
                                          <p:attrName>ppt_x</p:attrName>
                                        </p:attrNameLst>
                                      </p:cBhvr>
                                      <p:tavLst>
                                        <p:tav tm="0">
                                          <p:val>
                                            <p:fltVal val="0.5"/>
                                          </p:val>
                                        </p:tav>
                                        <p:tav tm="100000">
                                          <p:val>
                                            <p:strVal val="#ppt_x"/>
                                          </p:val>
                                        </p:tav>
                                      </p:tavLst>
                                    </p:anim>
                                    <p:anim calcmode="lin" valueType="num">
                                      <p:cBhvr>
                                        <p:cTn id="10" dur="500" fill="hold"/>
                                        <p:tgtEl>
                                          <p:spTgt spid="165891"/>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7" presetClass="entr" presetSubtype="1" fill="hold" grpId="0" nodeType="clickEffect">
                                  <p:stCondLst>
                                    <p:cond delay="0"/>
                                  </p:stCondLst>
                                  <p:childTnLst>
                                    <p:set>
                                      <p:cBhvr>
                                        <p:cTn id="14" dur="1" fill="hold">
                                          <p:stCondLst>
                                            <p:cond delay="0"/>
                                          </p:stCondLst>
                                        </p:cTn>
                                        <p:tgtEl>
                                          <p:spTgt spid="165895"/>
                                        </p:tgtEl>
                                        <p:attrNameLst>
                                          <p:attrName>style.visibility</p:attrName>
                                        </p:attrNameLst>
                                      </p:cBhvr>
                                      <p:to>
                                        <p:strVal val="visible"/>
                                      </p:to>
                                    </p:set>
                                    <p:anim calcmode="lin" valueType="num">
                                      <p:cBhvr>
                                        <p:cTn id="15" dur="500" fill="hold"/>
                                        <p:tgtEl>
                                          <p:spTgt spid="165895"/>
                                        </p:tgtEl>
                                        <p:attrNameLst>
                                          <p:attrName>ppt_x</p:attrName>
                                        </p:attrNameLst>
                                      </p:cBhvr>
                                      <p:tavLst>
                                        <p:tav tm="0">
                                          <p:val>
                                            <p:strVal val="#ppt_x"/>
                                          </p:val>
                                        </p:tav>
                                        <p:tav tm="100000">
                                          <p:val>
                                            <p:strVal val="#ppt_x"/>
                                          </p:val>
                                        </p:tav>
                                      </p:tavLst>
                                    </p:anim>
                                    <p:anim calcmode="lin" valueType="num">
                                      <p:cBhvr>
                                        <p:cTn id="16" dur="500" fill="hold"/>
                                        <p:tgtEl>
                                          <p:spTgt spid="165895"/>
                                        </p:tgtEl>
                                        <p:attrNameLst>
                                          <p:attrName>ppt_y</p:attrName>
                                        </p:attrNameLst>
                                      </p:cBhvr>
                                      <p:tavLst>
                                        <p:tav tm="0">
                                          <p:val>
                                            <p:strVal val="#ppt_y-#ppt_h/2"/>
                                          </p:val>
                                        </p:tav>
                                        <p:tav tm="100000">
                                          <p:val>
                                            <p:strVal val="#ppt_y"/>
                                          </p:val>
                                        </p:tav>
                                      </p:tavLst>
                                    </p:anim>
                                    <p:anim calcmode="lin" valueType="num">
                                      <p:cBhvr>
                                        <p:cTn id="17" dur="500" fill="hold"/>
                                        <p:tgtEl>
                                          <p:spTgt spid="165895"/>
                                        </p:tgtEl>
                                        <p:attrNameLst>
                                          <p:attrName>ppt_w</p:attrName>
                                        </p:attrNameLst>
                                      </p:cBhvr>
                                      <p:tavLst>
                                        <p:tav tm="0">
                                          <p:val>
                                            <p:strVal val="#ppt_w"/>
                                          </p:val>
                                        </p:tav>
                                        <p:tav tm="100000">
                                          <p:val>
                                            <p:strVal val="#ppt_w"/>
                                          </p:val>
                                        </p:tav>
                                      </p:tavLst>
                                    </p:anim>
                                    <p:anim calcmode="lin" valueType="num">
                                      <p:cBhvr>
                                        <p:cTn id="18" dur="500" fill="hold"/>
                                        <p:tgtEl>
                                          <p:spTgt spid="165895"/>
                                        </p:tgtEl>
                                        <p:attrNameLst>
                                          <p:attrName>ppt_h</p:attrName>
                                        </p:attrNameLst>
                                      </p:cBhvr>
                                      <p:tavLst>
                                        <p:tav tm="0">
                                          <p:val>
                                            <p:fltVal val="0"/>
                                          </p:val>
                                        </p:tav>
                                        <p:tav tm="100000">
                                          <p:val>
                                            <p:strVal val="#ppt_h"/>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65896"/>
                                        </p:tgtEl>
                                        <p:attrNameLst>
                                          <p:attrName>style.visibility</p:attrName>
                                        </p:attrNameLst>
                                      </p:cBhvr>
                                      <p:to>
                                        <p:strVal val="visible"/>
                                      </p:to>
                                    </p:set>
                                    <p:anim calcmode="lin" valueType="num">
                                      <p:cBhvr additive="base">
                                        <p:cTn id="23" dur="500" fill="hold"/>
                                        <p:tgtEl>
                                          <p:spTgt spid="165896"/>
                                        </p:tgtEl>
                                        <p:attrNameLst>
                                          <p:attrName>ppt_x</p:attrName>
                                        </p:attrNameLst>
                                      </p:cBhvr>
                                      <p:tavLst>
                                        <p:tav tm="0">
                                          <p:val>
                                            <p:strVal val="#ppt_x"/>
                                          </p:val>
                                        </p:tav>
                                        <p:tav tm="100000">
                                          <p:val>
                                            <p:strVal val="#ppt_x"/>
                                          </p:val>
                                        </p:tav>
                                      </p:tavLst>
                                    </p:anim>
                                    <p:anim calcmode="lin" valueType="num">
                                      <p:cBhvr additive="base">
                                        <p:cTn id="24" dur="500" fill="hold"/>
                                        <p:tgtEl>
                                          <p:spTgt spid="165896"/>
                                        </p:tgtEl>
                                        <p:attrNameLst>
                                          <p:attrName>ppt_y</p:attrName>
                                        </p:attrNameLst>
                                      </p:cBhvr>
                                      <p:tavLst>
                                        <p:tav tm="0">
                                          <p:val>
                                            <p:strVal val="1+#ppt_h/2"/>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3" presetClass="entr" presetSubtype="528" fill="hold" grpId="0" nodeType="clickEffect">
                                  <p:stCondLst>
                                    <p:cond delay="0"/>
                                  </p:stCondLst>
                                  <p:childTnLst>
                                    <p:set>
                                      <p:cBhvr>
                                        <p:cTn id="28" dur="1" fill="hold">
                                          <p:stCondLst>
                                            <p:cond delay="0"/>
                                          </p:stCondLst>
                                        </p:cTn>
                                        <p:tgtEl>
                                          <p:spTgt spid="165897"/>
                                        </p:tgtEl>
                                        <p:attrNameLst>
                                          <p:attrName>style.visibility</p:attrName>
                                        </p:attrNameLst>
                                      </p:cBhvr>
                                      <p:to>
                                        <p:strVal val="visible"/>
                                      </p:to>
                                    </p:set>
                                    <p:anim calcmode="lin" valueType="num">
                                      <p:cBhvr>
                                        <p:cTn id="29" dur="500" fill="hold"/>
                                        <p:tgtEl>
                                          <p:spTgt spid="165897"/>
                                        </p:tgtEl>
                                        <p:attrNameLst>
                                          <p:attrName>ppt_w</p:attrName>
                                        </p:attrNameLst>
                                      </p:cBhvr>
                                      <p:tavLst>
                                        <p:tav tm="0">
                                          <p:val>
                                            <p:fltVal val="0"/>
                                          </p:val>
                                        </p:tav>
                                        <p:tav tm="100000">
                                          <p:val>
                                            <p:strVal val="#ppt_w"/>
                                          </p:val>
                                        </p:tav>
                                      </p:tavLst>
                                    </p:anim>
                                    <p:anim calcmode="lin" valueType="num">
                                      <p:cBhvr>
                                        <p:cTn id="30" dur="500" fill="hold"/>
                                        <p:tgtEl>
                                          <p:spTgt spid="165897"/>
                                        </p:tgtEl>
                                        <p:attrNameLst>
                                          <p:attrName>ppt_h</p:attrName>
                                        </p:attrNameLst>
                                      </p:cBhvr>
                                      <p:tavLst>
                                        <p:tav tm="0">
                                          <p:val>
                                            <p:fltVal val="0"/>
                                          </p:val>
                                        </p:tav>
                                        <p:tav tm="100000">
                                          <p:val>
                                            <p:strVal val="#ppt_h"/>
                                          </p:val>
                                        </p:tav>
                                      </p:tavLst>
                                    </p:anim>
                                    <p:anim calcmode="lin" valueType="num">
                                      <p:cBhvr>
                                        <p:cTn id="31" dur="500" fill="hold"/>
                                        <p:tgtEl>
                                          <p:spTgt spid="165897"/>
                                        </p:tgtEl>
                                        <p:attrNameLst>
                                          <p:attrName>ppt_x</p:attrName>
                                        </p:attrNameLst>
                                      </p:cBhvr>
                                      <p:tavLst>
                                        <p:tav tm="0">
                                          <p:val>
                                            <p:fltVal val="0.5"/>
                                          </p:val>
                                        </p:tav>
                                        <p:tav tm="100000">
                                          <p:val>
                                            <p:strVal val="#ppt_x"/>
                                          </p:val>
                                        </p:tav>
                                      </p:tavLst>
                                    </p:anim>
                                    <p:anim calcmode="lin" valueType="num">
                                      <p:cBhvr>
                                        <p:cTn id="32" dur="500" fill="hold"/>
                                        <p:tgtEl>
                                          <p:spTgt spid="165897"/>
                                        </p:tgtEl>
                                        <p:attrNameLst>
                                          <p:attrName>ppt_y</p:attrName>
                                        </p:attrNameLst>
                                      </p:cBhvr>
                                      <p:tavLst>
                                        <p:tav tm="0">
                                          <p:val>
                                            <p:fltVal val="0.5"/>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4" presetClass="entr" presetSubtype="0" fill="hold" grpId="0" nodeType="clickEffect">
                                  <p:stCondLst>
                                    <p:cond delay="0"/>
                                  </p:stCondLst>
                                  <p:childTnLst>
                                    <p:set>
                                      <p:cBhvr>
                                        <p:cTn id="36" dur="1" fill="hold">
                                          <p:stCondLst>
                                            <p:cond delay="499"/>
                                          </p:stCondLst>
                                        </p:cTn>
                                        <p:tgtEl>
                                          <p:spTgt spid="165894"/>
                                        </p:tgtEl>
                                        <p:attrNameLst>
                                          <p:attrName>style.visibility</p:attrName>
                                        </p:attrNameLst>
                                      </p:cBhvr>
                                      <p:to>
                                        <p:strVal val="visible"/>
                                      </p:to>
                                    </p:set>
                                    <p:anim to="" calcmode="lin" valueType="num">
                                      <p:cBhvr>
                                        <p:cTn id="37" dur="1" fill="hold"/>
                                        <p:tgtEl>
                                          <p:spTgt spid="165894"/>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5894" grpId="0" autoUpdateAnimBg="0"/>
      <p:bldP spid="165895" grpId="0" animBg="1"/>
      <p:bldP spid="165896" grpId="0" autoUpdateAnimBg="0"/>
      <p:bldP spid="165897" grpId="0" autoUpdateAnimBg="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75"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7788"/>
            <a:ext cx="9144000" cy="6935788"/>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5170" name="Rectangle 2"/>
          <p:cNvSpPr>
            <a:spLocks noGrp="1" noChangeArrowheads="1"/>
          </p:cNvSpPr>
          <p:nvPr>
            <p:ph type="title"/>
          </p:nvPr>
        </p:nvSpPr>
        <p:spPr>
          <a:xfrm>
            <a:off x="3276600" y="0"/>
            <a:ext cx="5638800" cy="1143000"/>
          </a:xfrm>
          <a:effectLst>
            <a:outerShdw blurRad="63500" dist="38099" dir="2700000" algn="ctr" rotWithShape="0">
              <a:schemeClr val="bg2">
                <a:alpha val="74998"/>
              </a:schemeClr>
            </a:outerShdw>
          </a:effectLst>
        </p:spPr>
        <p:txBody>
          <a:bodyPr/>
          <a:lstStyle/>
          <a:p>
            <a:r>
              <a:rPr lang="en-US" altLang="zh-TW" sz="4000">
                <a:ea typeface="新細明體" charset="0"/>
                <a:cs typeface="新細明體" charset="0"/>
              </a:rPr>
              <a:t>#3 Gezer High Place</a:t>
            </a:r>
            <a:br>
              <a:rPr lang="en-US" altLang="zh-TW" sz="4000">
                <a:ea typeface="新細明體" charset="0"/>
                <a:cs typeface="新細明體" charset="0"/>
              </a:rPr>
            </a:br>
            <a:r>
              <a:rPr lang="zh-TW" altLang="en-US" sz="4000">
                <a:ea typeface="新細明體" charset="0"/>
                <a:cs typeface="新細明體" charset="0"/>
              </a:rPr>
              <a:t>基色高地</a:t>
            </a:r>
          </a:p>
        </p:txBody>
      </p:sp>
      <p:sp>
        <p:nvSpPr>
          <p:cNvPr id="135171" name="Rectangle 3"/>
          <p:cNvSpPr>
            <a:spLocks noGrp="1" noChangeArrowheads="1"/>
          </p:cNvSpPr>
          <p:nvPr>
            <p:ph type="body" idx="1"/>
          </p:nvPr>
        </p:nvSpPr>
        <p:spPr>
          <a:xfrm>
            <a:off x="2209800" y="1371600"/>
            <a:ext cx="6705600" cy="4114800"/>
          </a:xfrm>
          <a:noFill/>
          <a:effectLst>
            <a:outerShdw blurRad="63500" dist="38099" dir="2700000" algn="ctr" rotWithShape="0">
              <a:schemeClr val="bg2">
                <a:alpha val="74998"/>
              </a:schemeClr>
            </a:outerShdw>
          </a:effectLst>
          <a:extLst>
            <a:ext uri="{909E8E84-426E-40dd-AFC4-6F175D3DCCD1}">
              <a14:hiddenFill xmlns:a14="http://schemas.microsoft.com/office/drawing/2010/main">
                <a:gradFill rotWithShape="1">
                  <a:gsLst>
                    <a:gs pos="0">
                      <a:schemeClr val="accent1">
                        <a:alpha val="71001"/>
                      </a:schemeClr>
                    </a:gs>
                    <a:gs pos="100000">
                      <a:schemeClr val="accent1">
                        <a:gamma/>
                        <a:shade val="46275"/>
                        <a:invGamma/>
                        <a:alpha val="60001"/>
                      </a:schemeClr>
                    </a:gs>
                  </a:gsLst>
                  <a:lin ang="5400000" scaled="1"/>
                </a:gradFill>
              </a14:hiddenFill>
            </a:ext>
          </a:extLst>
        </p:spPr>
        <p:txBody>
          <a:bodyPr/>
          <a:lstStyle/>
          <a:p>
            <a:pPr>
              <a:lnSpc>
                <a:spcPct val="80000"/>
              </a:lnSpc>
            </a:pPr>
            <a:r>
              <a:rPr lang="en-US" altLang="zh-TW" sz="2800">
                <a:ea typeface="新細明體" charset="0"/>
                <a:cs typeface="新細明體" charset="0"/>
              </a:rPr>
              <a:t>Near Tel Aviv, Israel </a:t>
            </a:r>
            <a:r>
              <a:rPr lang="zh-TW" altLang="en-US" sz="2800">
                <a:ea typeface="新細明體" charset="0"/>
                <a:cs typeface="新細明體" charset="0"/>
              </a:rPr>
              <a:t>靠近以色列的特拉維夫</a:t>
            </a:r>
          </a:p>
          <a:p>
            <a:pPr>
              <a:lnSpc>
                <a:spcPct val="80000"/>
              </a:lnSpc>
            </a:pPr>
            <a:r>
              <a:rPr lang="en-US" altLang="zh-TW" sz="2800">
                <a:ea typeface="新細明體" charset="0"/>
                <a:cs typeface="新細明體" charset="0"/>
              </a:rPr>
              <a:t>1600 BC  </a:t>
            </a:r>
            <a:r>
              <a:rPr lang="zh-TW" altLang="en-US" sz="2800">
                <a:ea typeface="新細明體" charset="0"/>
                <a:cs typeface="新細明體" charset="0"/>
              </a:rPr>
              <a:t>西元前</a:t>
            </a:r>
            <a:r>
              <a:rPr lang="en-US" altLang="zh-TW" sz="2800">
                <a:ea typeface="新細明體" charset="0"/>
                <a:cs typeface="新細明體" charset="0"/>
              </a:rPr>
              <a:t>1600</a:t>
            </a:r>
            <a:r>
              <a:rPr lang="zh-TW" altLang="en-US" sz="2800">
                <a:ea typeface="新細明體" charset="0"/>
                <a:cs typeface="新細明體" charset="0"/>
              </a:rPr>
              <a:t>年</a:t>
            </a:r>
          </a:p>
          <a:p>
            <a:pPr>
              <a:lnSpc>
                <a:spcPct val="80000"/>
              </a:lnSpc>
            </a:pPr>
            <a:r>
              <a:rPr lang="en-US" altLang="zh-TW" sz="2800">
                <a:ea typeface="新細明體" charset="0"/>
                <a:cs typeface="新細明體" charset="0"/>
              </a:rPr>
              <a:t>Covenant made with stones</a:t>
            </a:r>
          </a:p>
          <a:p>
            <a:pPr>
              <a:lnSpc>
                <a:spcPct val="80000"/>
              </a:lnSpc>
              <a:buFont typeface="Wingdings" charset="0"/>
              <a:buNone/>
            </a:pPr>
            <a:r>
              <a:rPr lang="en-US" altLang="zh-TW" sz="2800">
                <a:ea typeface="新細明體" charset="0"/>
                <a:cs typeface="新細明體" charset="0"/>
              </a:rPr>
              <a:t>      </a:t>
            </a:r>
            <a:r>
              <a:rPr lang="zh-TW" altLang="en-US" sz="2800">
                <a:ea typeface="新細明體" charset="0"/>
                <a:cs typeface="新細明體" charset="0"/>
              </a:rPr>
              <a:t>用石頭立約</a:t>
            </a:r>
            <a:endParaRPr lang="en-US" altLang="zh-TW" sz="2800">
              <a:ea typeface="新細明體" charset="0"/>
              <a:cs typeface="新細明體" charset="0"/>
            </a:endParaRPr>
          </a:p>
          <a:p>
            <a:pPr lvl="1">
              <a:lnSpc>
                <a:spcPct val="80000"/>
              </a:lnSpc>
            </a:pPr>
            <a:r>
              <a:rPr lang="en-US" altLang="zh-TW">
                <a:ea typeface="新細明體" charset="0"/>
                <a:cs typeface="新細明體" charset="0"/>
              </a:rPr>
              <a:t>Jacob &amp; Laban (Gen. 31:43-54)</a:t>
            </a:r>
          </a:p>
          <a:p>
            <a:pPr lvl="1">
              <a:lnSpc>
                <a:spcPct val="80000"/>
              </a:lnSpc>
              <a:buFont typeface="Wingdings" charset="0"/>
              <a:buNone/>
            </a:pPr>
            <a:r>
              <a:rPr lang="en-US" altLang="zh-TW">
                <a:ea typeface="新細明體" charset="0"/>
                <a:cs typeface="新細明體" charset="0"/>
              </a:rPr>
              <a:t>   </a:t>
            </a:r>
            <a:r>
              <a:rPr lang="zh-TW" altLang="en-US">
                <a:ea typeface="新細明體" charset="0"/>
                <a:cs typeface="新細明體" charset="0"/>
              </a:rPr>
              <a:t>雅各</a:t>
            </a:r>
            <a:r>
              <a:rPr lang="en-US" altLang="zh-TW">
                <a:ea typeface="新細明體" charset="0"/>
                <a:cs typeface="新細明體" charset="0"/>
              </a:rPr>
              <a:t>&amp;</a:t>
            </a:r>
            <a:r>
              <a:rPr lang="zh-TW" altLang="en-US">
                <a:ea typeface="新細明體" charset="0"/>
                <a:cs typeface="新細明體" charset="0"/>
              </a:rPr>
              <a:t>拉班 </a:t>
            </a:r>
            <a:r>
              <a:rPr lang="en-US" altLang="zh-TW">
                <a:ea typeface="新細明體" charset="0"/>
                <a:cs typeface="新細明體" charset="0"/>
              </a:rPr>
              <a:t>(</a:t>
            </a:r>
            <a:r>
              <a:rPr lang="zh-TW" altLang="en-US">
                <a:ea typeface="新細明體" charset="0"/>
                <a:cs typeface="新細明體" charset="0"/>
              </a:rPr>
              <a:t>創 </a:t>
            </a:r>
            <a:r>
              <a:rPr lang="en-US" altLang="zh-TW">
                <a:ea typeface="新細明體" charset="0"/>
                <a:cs typeface="新細明體" charset="0"/>
              </a:rPr>
              <a:t>31:43-54)</a:t>
            </a:r>
          </a:p>
          <a:p>
            <a:pPr lvl="1">
              <a:lnSpc>
                <a:spcPct val="80000"/>
              </a:lnSpc>
            </a:pPr>
            <a:r>
              <a:rPr lang="en-US" altLang="zh-TW">
                <a:ea typeface="新細明體" charset="0"/>
                <a:cs typeface="新細明體" charset="0"/>
              </a:rPr>
              <a:t>Joshua at covenant renewal (Josh. 24:25-27)</a:t>
            </a:r>
          </a:p>
          <a:p>
            <a:pPr lvl="1">
              <a:lnSpc>
                <a:spcPct val="80000"/>
              </a:lnSpc>
              <a:buFont typeface="Wingdings" charset="0"/>
              <a:buNone/>
            </a:pPr>
            <a:r>
              <a:rPr lang="en-US" altLang="zh-TW">
                <a:ea typeface="新細明體" charset="0"/>
                <a:cs typeface="新細明體" charset="0"/>
              </a:rPr>
              <a:t>    </a:t>
            </a:r>
            <a:r>
              <a:rPr lang="zh-TW" altLang="en-US">
                <a:ea typeface="新細明體" charset="0"/>
                <a:cs typeface="新細明體" charset="0"/>
              </a:rPr>
              <a:t>約書亞再一次立約 </a:t>
            </a:r>
            <a:r>
              <a:rPr lang="en-US" altLang="zh-TW">
                <a:ea typeface="新細明體" charset="0"/>
                <a:cs typeface="新細明體" charset="0"/>
              </a:rPr>
              <a:t>(</a:t>
            </a:r>
            <a:r>
              <a:rPr lang="zh-TW" altLang="en-US">
                <a:ea typeface="新細明體" charset="0"/>
                <a:cs typeface="新細明體" charset="0"/>
              </a:rPr>
              <a:t>書 </a:t>
            </a:r>
            <a:r>
              <a:rPr lang="en-US" altLang="zh-TW">
                <a:ea typeface="新細明體" charset="0"/>
                <a:cs typeface="新細明體" charset="0"/>
              </a:rPr>
              <a:t>24:25-27)</a:t>
            </a:r>
          </a:p>
        </p:txBody>
      </p:sp>
      <p:sp>
        <p:nvSpPr>
          <p:cNvPr id="135172" name="Text Box 4"/>
          <p:cNvSpPr txBox="1">
            <a:spLocks noChangeArrowheads="1"/>
          </p:cNvSpPr>
          <p:nvPr/>
        </p:nvSpPr>
        <p:spPr bwMode="auto">
          <a:xfrm>
            <a:off x="8502650" y="0"/>
            <a:ext cx="641350" cy="457200"/>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altLang="zh-TW" b="1">
                <a:ea typeface="新細明體" charset="0"/>
                <a:cs typeface="新細明體" charset="0"/>
              </a:rPr>
              <a:t>220</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35171">
                                            <p:txEl>
                                              <p:pRg st="0" end="0"/>
                                            </p:txEl>
                                          </p:spTgt>
                                        </p:tgtEl>
                                        <p:attrNameLst>
                                          <p:attrName>style.visibility</p:attrName>
                                        </p:attrNameLst>
                                      </p:cBhvr>
                                      <p:to>
                                        <p:strVal val="visible"/>
                                      </p:to>
                                    </p:set>
                                    <p:animEffect transition="in" filter="dissolve">
                                      <p:cBhvr>
                                        <p:cTn id="7" dur="500"/>
                                        <p:tgtEl>
                                          <p:spTgt spid="13517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135171">
                                            <p:txEl>
                                              <p:pRg st="1" end="1"/>
                                            </p:txEl>
                                          </p:spTgt>
                                        </p:tgtEl>
                                        <p:attrNameLst>
                                          <p:attrName>style.visibility</p:attrName>
                                        </p:attrNameLst>
                                      </p:cBhvr>
                                      <p:to>
                                        <p:strVal val="visible"/>
                                      </p:to>
                                    </p:set>
                                    <p:animEffect transition="in" filter="dissolve">
                                      <p:cBhvr>
                                        <p:cTn id="12" dur="500"/>
                                        <p:tgtEl>
                                          <p:spTgt spid="135171">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135171">
                                            <p:txEl>
                                              <p:pRg st="2" end="2"/>
                                            </p:txEl>
                                          </p:spTgt>
                                        </p:tgtEl>
                                        <p:attrNameLst>
                                          <p:attrName>style.visibility</p:attrName>
                                        </p:attrNameLst>
                                      </p:cBhvr>
                                      <p:to>
                                        <p:strVal val="visible"/>
                                      </p:to>
                                    </p:set>
                                    <p:animEffect transition="in" filter="dissolve">
                                      <p:cBhvr>
                                        <p:cTn id="17" dur="500"/>
                                        <p:tgtEl>
                                          <p:spTgt spid="135171">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135171">
                                            <p:txEl>
                                              <p:pRg st="3" end="3"/>
                                            </p:txEl>
                                          </p:spTgt>
                                        </p:tgtEl>
                                        <p:attrNameLst>
                                          <p:attrName>style.visibility</p:attrName>
                                        </p:attrNameLst>
                                      </p:cBhvr>
                                      <p:to>
                                        <p:strVal val="visible"/>
                                      </p:to>
                                    </p:set>
                                    <p:animEffect transition="in" filter="dissolve">
                                      <p:cBhvr>
                                        <p:cTn id="22" dur="500"/>
                                        <p:tgtEl>
                                          <p:spTgt spid="135171">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nodeType="clickEffect">
                                  <p:stCondLst>
                                    <p:cond delay="0"/>
                                  </p:stCondLst>
                                  <p:childTnLst>
                                    <p:set>
                                      <p:cBhvr>
                                        <p:cTn id="26" dur="1" fill="hold">
                                          <p:stCondLst>
                                            <p:cond delay="0"/>
                                          </p:stCondLst>
                                        </p:cTn>
                                        <p:tgtEl>
                                          <p:spTgt spid="135171">
                                            <p:txEl>
                                              <p:pRg st="4" end="4"/>
                                            </p:txEl>
                                          </p:spTgt>
                                        </p:tgtEl>
                                        <p:attrNameLst>
                                          <p:attrName>style.visibility</p:attrName>
                                        </p:attrNameLst>
                                      </p:cBhvr>
                                      <p:to>
                                        <p:strVal val="visible"/>
                                      </p:to>
                                    </p:set>
                                    <p:animEffect transition="in" filter="dissolve">
                                      <p:cBhvr>
                                        <p:cTn id="27" dur="500"/>
                                        <p:tgtEl>
                                          <p:spTgt spid="135171">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nodeType="clickEffect">
                                  <p:stCondLst>
                                    <p:cond delay="0"/>
                                  </p:stCondLst>
                                  <p:childTnLst>
                                    <p:set>
                                      <p:cBhvr>
                                        <p:cTn id="31" dur="1" fill="hold">
                                          <p:stCondLst>
                                            <p:cond delay="0"/>
                                          </p:stCondLst>
                                        </p:cTn>
                                        <p:tgtEl>
                                          <p:spTgt spid="135171">
                                            <p:txEl>
                                              <p:pRg st="5" end="5"/>
                                            </p:txEl>
                                          </p:spTgt>
                                        </p:tgtEl>
                                        <p:attrNameLst>
                                          <p:attrName>style.visibility</p:attrName>
                                        </p:attrNameLst>
                                      </p:cBhvr>
                                      <p:to>
                                        <p:strVal val="visible"/>
                                      </p:to>
                                    </p:set>
                                    <p:animEffect transition="in" filter="dissolve">
                                      <p:cBhvr>
                                        <p:cTn id="32" dur="500"/>
                                        <p:tgtEl>
                                          <p:spTgt spid="135171">
                                            <p:txEl>
                                              <p:pRg st="5" end="5"/>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nodeType="clickEffect">
                                  <p:stCondLst>
                                    <p:cond delay="0"/>
                                  </p:stCondLst>
                                  <p:childTnLst>
                                    <p:set>
                                      <p:cBhvr>
                                        <p:cTn id="36" dur="1" fill="hold">
                                          <p:stCondLst>
                                            <p:cond delay="0"/>
                                          </p:stCondLst>
                                        </p:cTn>
                                        <p:tgtEl>
                                          <p:spTgt spid="135171">
                                            <p:txEl>
                                              <p:pRg st="6" end="6"/>
                                            </p:txEl>
                                          </p:spTgt>
                                        </p:tgtEl>
                                        <p:attrNameLst>
                                          <p:attrName>style.visibility</p:attrName>
                                        </p:attrNameLst>
                                      </p:cBhvr>
                                      <p:to>
                                        <p:strVal val="visible"/>
                                      </p:to>
                                    </p:set>
                                    <p:animEffect transition="in" filter="dissolve">
                                      <p:cBhvr>
                                        <p:cTn id="37" dur="500"/>
                                        <p:tgtEl>
                                          <p:spTgt spid="135171">
                                            <p:txEl>
                                              <p:pRg st="6" end="6"/>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9" presetClass="entr" presetSubtype="0" fill="hold" nodeType="clickEffect">
                                  <p:stCondLst>
                                    <p:cond delay="0"/>
                                  </p:stCondLst>
                                  <p:childTnLst>
                                    <p:set>
                                      <p:cBhvr>
                                        <p:cTn id="41" dur="1" fill="hold">
                                          <p:stCondLst>
                                            <p:cond delay="0"/>
                                          </p:stCondLst>
                                        </p:cTn>
                                        <p:tgtEl>
                                          <p:spTgt spid="135171">
                                            <p:txEl>
                                              <p:pRg st="7" end="7"/>
                                            </p:txEl>
                                          </p:spTgt>
                                        </p:tgtEl>
                                        <p:attrNameLst>
                                          <p:attrName>style.visibility</p:attrName>
                                        </p:attrNameLst>
                                      </p:cBhvr>
                                      <p:to>
                                        <p:strVal val="visible"/>
                                      </p:to>
                                    </p:set>
                                    <p:animEffect transition="in" filter="dissolve">
                                      <p:cBhvr>
                                        <p:cTn id="42" dur="500"/>
                                        <p:tgtEl>
                                          <p:spTgt spid="135171">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p:cNvSpPr>
            <a:spLocks noGrp="1" noChangeArrowheads="1"/>
          </p:cNvSpPr>
          <p:nvPr>
            <p:ph type="title"/>
          </p:nvPr>
        </p:nvSpPr>
        <p:spPr>
          <a:xfrm>
            <a:off x="762000" y="228600"/>
            <a:ext cx="7696200" cy="1143000"/>
          </a:xfrm>
          <a:effectLst>
            <a:outerShdw blurRad="63500" dist="38099" dir="2700000" algn="ctr" rotWithShape="0">
              <a:schemeClr val="bg2">
                <a:alpha val="74998"/>
              </a:schemeClr>
            </a:outerShdw>
          </a:effectLst>
        </p:spPr>
        <p:txBody>
          <a:bodyPr/>
          <a:lstStyle/>
          <a:p>
            <a:r>
              <a:rPr lang="en-US" altLang="zh-TW" sz="4000">
                <a:ea typeface="新細明體" charset="0"/>
                <a:cs typeface="新細明體" charset="0"/>
              </a:rPr>
              <a:t>#4 Knife handle</a:t>
            </a:r>
            <a:br>
              <a:rPr lang="en-US" altLang="zh-TW" sz="4000">
                <a:ea typeface="新細明體" charset="0"/>
                <a:cs typeface="新細明體" charset="0"/>
              </a:rPr>
            </a:br>
            <a:r>
              <a:rPr lang="zh-TW" altLang="en-US" sz="4000">
                <a:ea typeface="新細明體" charset="0"/>
                <a:cs typeface="新細明體" charset="0"/>
              </a:rPr>
              <a:t>刀柄</a:t>
            </a:r>
          </a:p>
        </p:txBody>
      </p:sp>
      <p:sp>
        <p:nvSpPr>
          <p:cNvPr id="136195" name="Rectangle 3"/>
          <p:cNvSpPr>
            <a:spLocks noGrp="1" noChangeArrowheads="1"/>
          </p:cNvSpPr>
          <p:nvPr>
            <p:ph type="body" idx="1"/>
          </p:nvPr>
        </p:nvSpPr>
        <p:spPr>
          <a:xfrm>
            <a:off x="762000" y="1600200"/>
            <a:ext cx="7696200" cy="2743200"/>
          </a:xfrm>
          <a:effectLst>
            <a:outerShdw blurRad="63500" dist="38099" dir="2700000" algn="ctr" rotWithShape="0">
              <a:schemeClr val="bg2">
                <a:alpha val="74998"/>
              </a:schemeClr>
            </a:outerShdw>
          </a:effectLst>
        </p:spPr>
        <p:txBody>
          <a:bodyPr/>
          <a:lstStyle/>
          <a:p>
            <a:pPr>
              <a:lnSpc>
                <a:spcPct val="80000"/>
              </a:lnSpc>
            </a:pPr>
            <a:r>
              <a:rPr lang="en-US" altLang="zh-TW" sz="2800">
                <a:ea typeface="新細明體" charset="0"/>
                <a:cs typeface="新細明體" charset="0"/>
              </a:rPr>
              <a:t>Megiddo, Israel </a:t>
            </a:r>
            <a:r>
              <a:rPr lang="zh-TW" altLang="en-US" sz="2800">
                <a:ea typeface="新細明體" charset="0"/>
                <a:cs typeface="新細明體" charset="0"/>
              </a:rPr>
              <a:t>以色列的米吉多</a:t>
            </a:r>
          </a:p>
          <a:p>
            <a:pPr>
              <a:lnSpc>
                <a:spcPct val="80000"/>
              </a:lnSpc>
            </a:pPr>
            <a:r>
              <a:rPr lang="en-US" altLang="zh-TW" sz="2800">
                <a:ea typeface="新細明體" charset="0"/>
                <a:cs typeface="新細明體" charset="0"/>
              </a:rPr>
              <a:t>1250 BC </a:t>
            </a:r>
            <a:r>
              <a:rPr lang="zh-TW" altLang="en-US" sz="2800">
                <a:ea typeface="新細明體" charset="0"/>
                <a:cs typeface="新細明體" charset="0"/>
              </a:rPr>
              <a:t>西元前</a:t>
            </a:r>
            <a:r>
              <a:rPr lang="en-US" altLang="zh-TW" sz="2800">
                <a:ea typeface="新細明體" charset="0"/>
                <a:cs typeface="新細明體" charset="0"/>
              </a:rPr>
              <a:t>1250</a:t>
            </a:r>
            <a:r>
              <a:rPr lang="zh-TW" altLang="en-US" sz="2800">
                <a:ea typeface="新細明體" charset="0"/>
                <a:cs typeface="新細明體" charset="0"/>
              </a:rPr>
              <a:t>年</a:t>
            </a:r>
          </a:p>
          <a:p>
            <a:pPr>
              <a:lnSpc>
                <a:spcPct val="80000"/>
              </a:lnSpc>
            </a:pPr>
            <a:r>
              <a:rPr lang="en-US" altLang="zh-TW" sz="2800">
                <a:ea typeface="新細明體" charset="0"/>
                <a:cs typeface="新細明體" charset="0"/>
              </a:rPr>
              <a:t>Shows Egyptian control over Megiddo as well as the luxury of Canaanite royal courts akin to Solomon’s (1 Kings 6:23-28; Exod. 25:17-22)</a:t>
            </a:r>
          </a:p>
          <a:p>
            <a:pPr>
              <a:lnSpc>
                <a:spcPct val="80000"/>
              </a:lnSpc>
              <a:buFont typeface="Wingdings" charset="0"/>
              <a:buNone/>
            </a:pPr>
            <a:r>
              <a:rPr lang="zh-TW" altLang="en-US" sz="2800">
                <a:ea typeface="新細明體" charset="0"/>
                <a:cs typeface="新細明體" charset="0"/>
              </a:rPr>
              <a:t>    顯示埃及人控制米吉多和豪華的迦南人的王宮如同所羅門一樣的豪華</a:t>
            </a:r>
            <a:r>
              <a:rPr lang="en-US" altLang="zh-TW" sz="2800">
                <a:ea typeface="新細明體" charset="0"/>
                <a:cs typeface="新細明體" charset="0"/>
              </a:rPr>
              <a:t>(</a:t>
            </a:r>
            <a:r>
              <a:rPr lang="zh-TW" altLang="en-US" sz="2800">
                <a:ea typeface="新細明體" charset="0"/>
                <a:cs typeface="新細明體" charset="0"/>
              </a:rPr>
              <a:t>王上</a:t>
            </a:r>
            <a:r>
              <a:rPr lang="en-US" altLang="zh-TW" sz="2800">
                <a:ea typeface="新細明體" charset="0"/>
                <a:cs typeface="新細明體" charset="0"/>
              </a:rPr>
              <a:t>6:23-28;</a:t>
            </a:r>
            <a:r>
              <a:rPr lang="zh-TW" altLang="en-US" sz="2800">
                <a:ea typeface="新細明體" charset="0"/>
                <a:cs typeface="新細明體" charset="0"/>
              </a:rPr>
              <a:t>出 </a:t>
            </a:r>
            <a:r>
              <a:rPr lang="en-US" altLang="zh-TW" sz="2800">
                <a:ea typeface="新細明體" charset="0"/>
                <a:cs typeface="新細明體" charset="0"/>
              </a:rPr>
              <a:t>25:17-22) </a:t>
            </a:r>
          </a:p>
          <a:p>
            <a:pPr>
              <a:lnSpc>
                <a:spcPct val="80000"/>
              </a:lnSpc>
            </a:pPr>
            <a:endParaRPr lang="en-US" altLang="zh-TW" sz="2800">
              <a:ea typeface="新細明體" charset="0"/>
              <a:cs typeface="新細明體" charset="0"/>
            </a:endParaRPr>
          </a:p>
        </p:txBody>
      </p:sp>
      <p:sp>
        <p:nvSpPr>
          <p:cNvPr id="136196" name="Text Box 4"/>
          <p:cNvSpPr txBox="1">
            <a:spLocks noChangeArrowheads="1"/>
          </p:cNvSpPr>
          <p:nvPr/>
        </p:nvSpPr>
        <p:spPr bwMode="auto">
          <a:xfrm>
            <a:off x="8502650" y="0"/>
            <a:ext cx="641350" cy="457200"/>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altLang="zh-TW" b="1">
                <a:ea typeface="新細明體" charset="0"/>
                <a:cs typeface="新細明體" charset="0"/>
              </a:rPr>
              <a:t>221</a:t>
            </a:r>
          </a:p>
        </p:txBody>
      </p:sp>
      <p:pic>
        <p:nvPicPr>
          <p:cNvPr id="136197" name="Picture 5"/>
          <p:cNvPicPr>
            <a:picLocks noChangeAspect="1" noChangeArrowheads="1"/>
          </p:cNvPicPr>
          <p:nvPr/>
        </p:nvPicPr>
        <p:blipFill>
          <a:blip r:embed="rId3">
            <a:extLst>
              <a:ext uri="{28A0092B-C50C-407E-A947-70E740481C1C}">
                <a14:useLocalDpi xmlns:a14="http://schemas.microsoft.com/office/drawing/2010/main" val="0"/>
              </a:ext>
            </a:extLst>
          </a:blip>
          <a:srcRect t="3421"/>
          <a:stretch>
            <a:fillRect/>
          </a:stretch>
        </p:blipFill>
        <p:spPr bwMode="auto">
          <a:xfrm>
            <a:off x="22225" y="4724400"/>
            <a:ext cx="9121775" cy="2286000"/>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nodeType="clickEffect">
                                  <p:stCondLst>
                                    <p:cond delay="0"/>
                                  </p:stCondLst>
                                  <p:childTnLst>
                                    <p:set>
                                      <p:cBhvr>
                                        <p:cTn id="6" dur="1" fill="hold">
                                          <p:stCondLst>
                                            <p:cond delay="0"/>
                                          </p:stCondLst>
                                        </p:cTn>
                                        <p:tgtEl>
                                          <p:spTgt spid="136195">
                                            <p:txEl>
                                              <p:pRg st="0" end="0"/>
                                            </p:txEl>
                                          </p:spTgt>
                                        </p:tgtEl>
                                        <p:attrNameLst>
                                          <p:attrName>style.visibility</p:attrName>
                                        </p:attrNameLst>
                                      </p:cBhvr>
                                      <p:to>
                                        <p:strVal val="visible"/>
                                      </p:to>
                                    </p:set>
                                    <p:anim calcmode="lin" valueType="num">
                                      <p:cBhvr>
                                        <p:cTn id="7" dur="1000" fill="hold"/>
                                        <p:tgtEl>
                                          <p:spTgt spid="136195">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136195">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136195">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36195">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nodeType="clickEffect">
                                  <p:stCondLst>
                                    <p:cond delay="0"/>
                                  </p:stCondLst>
                                  <p:childTnLst>
                                    <p:set>
                                      <p:cBhvr>
                                        <p:cTn id="14" dur="1" fill="hold">
                                          <p:stCondLst>
                                            <p:cond delay="0"/>
                                          </p:stCondLst>
                                        </p:cTn>
                                        <p:tgtEl>
                                          <p:spTgt spid="136195">
                                            <p:txEl>
                                              <p:pRg st="1" end="1"/>
                                            </p:txEl>
                                          </p:spTgt>
                                        </p:tgtEl>
                                        <p:attrNameLst>
                                          <p:attrName>style.visibility</p:attrName>
                                        </p:attrNameLst>
                                      </p:cBhvr>
                                      <p:to>
                                        <p:strVal val="visible"/>
                                      </p:to>
                                    </p:set>
                                    <p:anim calcmode="lin" valueType="num">
                                      <p:cBhvr>
                                        <p:cTn id="15" dur="1000" fill="hold"/>
                                        <p:tgtEl>
                                          <p:spTgt spid="136195">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136195">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136195">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136195">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nodeType="clickEffect">
                                  <p:stCondLst>
                                    <p:cond delay="0"/>
                                  </p:stCondLst>
                                  <p:childTnLst>
                                    <p:set>
                                      <p:cBhvr>
                                        <p:cTn id="22" dur="1" fill="hold">
                                          <p:stCondLst>
                                            <p:cond delay="0"/>
                                          </p:stCondLst>
                                        </p:cTn>
                                        <p:tgtEl>
                                          <p:spTgt spid="136195">
                                            <p:txEl>
                                              <p:pRg st="2" end="2"/>
                                            </p:txEl>
                                          </p:spTgt>
                                        </p:tgtEl>
                                        <p:attrNameLst>
                                          <p:attrName>style.visibility</p:attrName>
                                        </p:attrNameLst>
                                      </p:cBhvr>
                                      <p:to>
                                        <p:strVal val="visible"/>
                                      </p:to>
                                    </p:set>
                                    <p:anim calcmode="lin" valueType="num">
                                      <p:cBhvr>
                                        <p:cTn id="23" dur="1000" fill="hold"/>
                                        <p:tgtEl>
                                          <p:spTgt spid="136195">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136195">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136195">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136195">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nodeType="clickEffect">
                                  <p:stCondLst>
                                    <p:cond delay="0"/>
                                  </p:stCondLst>
                                  <p:childTnLst>
                                    <p:set>
                                      <p:cBhvr>
                                        <p:cTn id="30" dur="1" fill="hold">
                                          <p:stCondLst>
                                            <p:cond delay="0"/>
                                          </p:stCondLst>
                                        </p:cTn>
                                        <p:tgtEl>
                                          <p:spTgt spid="136195">
                                            <p:txEl>
                                              <p:pRg st="3" end="3"/>
                                            </p:txEl>
                                          </p:spTgt>
                                        </p:tgtEl>
                                        <p:attrNameLst>
                                          <p:attrName>style.visibility</p:attrName>
                                        </p:attrNameLst>
                                      </p:cBhvr>
                                      <p:to>
                                        <p:strVal val="visible"/>
                                      </p:to>
                                    </p:set>
                                    <p:anim calcmode="lin" valueType="num">
                                      <p:cBhvr>
                                        <p:cTn id="31" dur="1000" fill="hold"/>
                                        <p:tgtEl>
                                          <p:spTgt spid="136195">
                                            <p:txEl>
                                              <p:pRg st="3" end="3"/>
                                            </p:txEl>
                                          </p:spTgt>
                                        </p:tgtEl>
                                        <p:attrNameLst>
                                          <p:attrName>ppt_w</p:attrName>
                                        </p:attrNameLst>
                                      </p:cBhvr>
                                      <p:tavLst>
                                        <p:tav tm="0">
                                          <p:val>
                                            <p:fltVal val="0"/>
                                          </p:val>
                                        </p:tav>
                                        <p:tav tm="100000">
                                          <p:val>
                                            <p:strVal val="#ppt_w"/>
                                          </p:val>
                                        </p:tav>
                                      </p:tavLst>
                                    </p:anim>
                                    <p:anim calcmode="lin" valueType="num">
                                      <p:cBhvr>
                                        <p:cTn id="32" dur="1000" fill="hold"/>
                                        <p:tgtEl>
                                          <p:spTgt spid="136195">
                                            <p:txEl>
                                              <p:pRg st="3" end="3"/>
                                            </p:txEl>
                                          </p:spTgt>
                                        </p:tgtEl>
                                        <p:attrNameLst>
                                          <p:attrName>ppt_h</p:attrName>
                                        </p:attrNameLst>
                                      </p:cBhvr>
                                      <p:tavLst>
                                        <p:tav tm="0">
                                          <p:val>
                                            <p:fltVal val="0"/>
                                          </p:val>
                                        </p:tav>
                                        <p:tav tm="100000">
                                          <p:val>
                                            <p:strVal val="#ppt_h"/>
                                          </p:val>
                                        </p:tav>
                                      </p:tavLst>
                                    </p:anim>
                                    <p:anim calcmode="lin" valueType="num">
                                      <p:cBhvr>
                                        <p:cTn id="33" dur="1000" fill="hold"/>
                                        <p:tgtEl>
                                          <p:spTgt spid="136195">
                                            <p:txEl>
                                              <p:pRg st="3" end="3"/>
                                            </p:txEl>
                                          </p:spTgt>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136195">
                                            <p:txEl>
                                              <p:pRg st="3" end="3"/>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22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3500" y="0"/>
            <a:ext cx="40005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37218" name="Rectangle 2"/>
          <p:cNvSpPr>
            <a:spLocks noGrp="1" noChangeArrowheads="1"/>
          </p:cNvSpPr>
          <p:nvPr>
            <p:ph type="title"/>
          </p:nvPr>
        </p:nvSpPr>
        <p:spPr>
          <a:xfrm>
            <a:off x="0" y="0"/>
            <a:ext cx="5943600" cy="838200"/>
          </a:xfrm>
          <a:solidFill>
            <a:schemeClr val="bg2"/>
          </a:solidFill>
          <a:effectLst>
            <a:outerShdw blurRad="63500" dist="38099" dir="2700000" algn="ctr" rotWithShape="0">
              <a:schemeClr val="bg2">
                <a:alpha val="74998"/>
              </a:schemeClr>
            </a:outerShdw>
          </a:effectLst>
        </p:spPr>
        <p:txBody>
          <a:bodyPr/>
          <a:lstStyle/>
          <a:p>
            <a:r>
              <a:rPr lang="en-US" altLang="zh-TW" sz="4000">
                <a:ea typeface="新細明體" charset="0"/>
                <a:cs typeface="新細明體" charset="0"/>
              </a:rPr>
              <a:t>#5 Fertility Goddess Pendant</a:t>
            </a:r>
            <a:r>
              <a:rPr lang="zh-TW" altLang="en-US" sz="4000">
                <a:ea typeface="新細明體" charset="0"/>
                <a:cs typeface="新細明體" charset="0"/>
              </a:rPr>
              <a:t>生殖之女神</a:t>
            </a:r>
          </a:p>
        </p:txBody>
      </p:sp>
      <p:sp>
        <p:nvSpPr>
          <p:cNvPr id="137219" name="Rectangle 3"/>
          <p:cNvSpPr>
            <a:spLocks noGrp="1" noChangeArrowheads="1"/>
          </p:cNvSpPr>
          <p:nvPr>
            <p:ph type="body" idx="1"/>
          </p:nvPr>
        </p:nvSpPr>
        <p:spPr>
          <a:xfrm>
            <a:off x="533400" y="1066800"/>
            <a:ext cx="4572000" cy="5791200"/>
          </a:xfrm>
          <a:effectLst>
            <a:outerShdw blurRad="63500" dist="38099" dir="2700000" algn="ctr" rotWithShape="0">
              <a:schemeClr val="bg2">
                <a:alpha val="74998"/>
              </a:schemeClr>
            </a:outerShdw>
          </a:effectLst>
        </p:spPr>
        <p:txBody>
          <a:bodyPr/>
          <a:lstStyle/>
          <a:p>
            <a:pPr>
              <a:lnSpc>
                <a:spcPct val="90000"/>
              </a:lnSpc>
            </a:pPr>
            <a:r>
              <a:rPr lang="en-US" altLang="zh-TW" sz="2400">
                <a:ea typeface="新細明體" charset="0"/>
                <a:cs typeface="新細明體" charset="0"/>
              </a:rPr>
              <a:t>Ras Shamra, Syria (ancient Ugarit)</a:t>
            </a:r>
          </a:p>
          <a:p>
            <a:pPr>
              <a:lnSpc>
                <a:spcPct val="90000"/>
              </a:lnSpc>
              <a:buFont typeface="Wingdings" charset="0"/>
              <a:buNone/>
            </a:pPr>
            <a:r>
              <a:rPr lang="en-US" altLang="zh-TW" sz="2400">
                <a:ea typeface="新細明體" charset="0"/>
                <a:cs typeface="新細明體" charset="0"/>
              </a:rPr>
              <a:t>    </a:t>
            </a:r>
            <a:r>
              <a:rPr lang="zh-TW" altLang="en-US" sz="2400">
                <a:ea typeface="新細明體" charset="0"/>
                <a:cs typeface="新細明體" charset="0"/>
              </a:rPr>
              <a:t>敘利亞的拉斯沙拉</a:t>
            </a:r>
            <a:r>
              <a:rPr lang="en-US" altLang="zh-TW" sz="2400">
                <a:ea typeface="新細明體" charset="0"/>
                <a:cs typeface="新細明體" charset="0"/>
              </a:rPr>
              <a:t>(</a:t>
            </a:r>
            <a:r>
              <a:rPr lang="zh-TW" altLang="en-US" sz="2400">
                <a:ea typeface="新細明體" charset="0"/>
                <a:cs typeface="新細明體" charset="0"/>
              </a:rPr>
              <a:t>在古代的游加利</a:t>
            </a:r>
            <a:r>
              <a:rPr lang="en-US" altLang="zh-TW" sz="2400">
                <a:ea typeface="新細明體" charset="0"/>
                <a:cs typeface="新細明體" charset="0"/>
              </a:rPr>
              <a:t>)</a:t>
            </a:r>
          </a:p>
          <a:p>
            <a:pPr>
              <a:lnSpc>
                <a:spcPct val="90000"/>
              </a:lnSpc>
            </a:pPr>
            <a:r>
              <a:rPr lang="en-US" altLang="zh-TW" sz="2400">
                <a:ea typeface="新細明體" charset="0"/>
                <a:cs typeface="新細明體" charset="0"/>
              </a:rPr>
              <a:t>1300 BC </a:t>
            </a:r>
            <a:r>
              <a:rPr lang="zh-TW" altLang="en-US" sz="2400">
                <a:ea typeface="新細明體" charset="0"/>
                <a:cs typeface="新細明體" charset="0"/>
              </a:rPr>
              <a:t>西元前</a:t>
            </a:r>
            <a:r>
              <a:rPr lang="en-US" altLang="zh-TW" sz="2400">
                <a:ea typeface="新細明體" charset="0"/>
                <a:cs typeface="新細明體" charset="0"/>
              </a:rPr>
              <a:t>1300</a:t>
            </a:r>
            <a:r>
              <a:rPr lang="zh-TW" altLang="en-US" sz="2400">
                <a:ea typeface="新細明體" charset="0"/>
                <a:cs typeface="新細明體" charset="0"/>
              </a:rPr>
              <a:t>年</a:t>
            </a:r>
          </a:p>
          <a:p>
            <a:pPr>
              <a:lnSpc>
                <a:spcPct val="90000"/>
              </a:lnSpc>
            </a:pPr>
            <a:r>
              <a:rPr lang="en-US" altLang="zh-TW" sz="2400">
                <a:ea typeface="新細明體" charset="0"/>
                <a:cs typeface="新細明體" charset="0"/>
              </a:rPr>
              <a:t>Ugaritic discovery in 1928 shows close linkage of Northwest Semitic cultures</a:t>
            </a:r>
          </a:p>
          <a:p>
            <a:pPr>
              <a:lnSpc>
                <a:spcPct val="90000"/>
              </a:lnSpc>
              <a:buFont typeface="Wingdings" charset="0"/>
              <a:buNone/>
            </a:pPr>
            <a:r>
              <a:rPr lang="en-US" altLang="zh-TW" sz="2400">
                <a:ea typeface="新細明體" charset="0"/>
                <a:cs typeface="新細明體" charset="0"/>
              </a:rPr>
              <a:t>     1928</a:t>
            </a:r>
            <a:r>
              <a:rPr lang="zh-TW" altLang="en-US" sz="2400">
                <a:ea typeface="新細明體" charset="0"/>
                <a:cs typeface="新細明體" charset="0"/>
              </a:rPr>
              <a:t>年在游加利之地的發現，   顯示於西北閃族文化有緊密的相聯接。</a:t>
            </a:r>
          </a:p>
          <a:p>
            <a:pPr>
              <a:lnSpc>
                <a:spcPct val="90000"/>
              </a:lnSpc>
            </a:pPr>
            <a:r>
              <a:rPr lang="en-US" altLang="zh-TW" sz="2400">
                <a:ea typeface="新細明體" charset="0"/>
                <a:cs typeface="新細明體" charset="0"/>
              </a:rPr>
              <a:t>Ashtart (holiness goddess) called “queen of heaven” worshipped in Israel (Jer. 7:18; 44:17-19)</a:t>
            </a:r>
          </a:p>
          <a:p>
            <a:pPr>
              <a:lnSpc>
                <a:spcPct val="90000"/>
              </a:lnSpc>
              <a:buFont typeface="Wingdings" charset="0"/>
              <a:buNone/>
            </a:pPr>
            <a:r>
              <a:rPr lang="en-US" altLang="zh-TW" sz="2400">
                <a:ea typeface="新細明體" charset="0"/>
                <a:cs typeface="新細明體" charset="0"/>
              </a:rPr>
              <a:t>    </a:t>
            </a:r>
            <a:r>
              <a:rPr lang="zh-TW" altLang="en-US" sz="2400">
                <a:ea typeface="新細明體" charset="0"/>
                <a:cs typeface="新細明體" charset="0"/>
              </a:rPr>
              <a:t>亞斯他</a:t>
            </a:r>
            <a:r>
              <a:rPr lang="en-US" altLang="zh-TW" sz="2400">
                <a:ea typeface="新細明體" charset="0"/>
                <a:cs typeface="新細明體" charset="0"/>
              </a:rPr>
              <a:t>(</a:t>
            </a:r>
            <a:r>
              <a:rPr lang="zh-TW" altLang="en-US" sz="2400">
                <a:ea typeface="新細明體" charset="0"/>
                <a:cs typeface="新細明體" charset="0"/>
              </a:rPr>
              <a:t>聖潔的女神</a:t>
            </a:r>
            <a:r>
              <a:rPr lang="en-US" altLang="zh-TW" sz="2400">
                <a:ea typeface="新細明體" charset="0"/>
                <a:cs typeface="新細明體" charset="0"/>
              </a:rPr>
              <a:t>) </a:t>
            </a:r>
            <a:r>
              <a:rPr lang="zh-TW" altLang="en-US" sz="2400">
                <a:ea typeface="新細明體" charset="0"/>
                <a:cs typeface="新細明體" charset="0"/>
              </a:rPr>
              <a:t>被稱為</a:t>
            </a:r>
            <a:r>
              <a:rPr lang="en-US" altLang="zh-TW" sz="2400">
                <a:ea typeface="新細明體" charset="0"/>
                <a:cs typeface="新細明體" charset="0"/>
              </a:rPr>
              <a:t>”</a:t>
            </a:r>
            <a:r>
              <a:rPr lang="zh-TW" altLang="en-US" sz="2400">
                <a:ea typeface="新細明體" charset="0"/>
                <a:cs typeface="新細明體" charset="0"/>
              </a:rPr>
              <a:t>天后</a:t>
            </a:r>
            <a:r>
              <a:rPr lang="en-US" altLang="zh-TW" sz="2400">
                <a:ea typeface="新細明體" charset="0"/>
                <a:cs typeface="新細明體" charset="0"/>
              </a:rPr>
              <a:t>”</a:t>
            </a:r>
            <a:r>
              <a:rPr lang="zh-TW" altLang="en-US" sz="2400">
                <a:ea typeface="新細明體" charset="0"/>
                <a:cs typeface="新細明體" charset="0"/>
              </a:rPr>
              <a:t>，並在以色列敬拜 </a:t>
            </a:r>
            <a:r>
              <a:rPr lang="en-US" altLang="zh-TW" sz="2400">
                <a:ea typeface="新細明體" charset="0"/>
                <a:cs typeface="新細明體" charset="0"/>
              </a:rPr>
              <a:t>(</a:t>
            </a:r>
            <a:r>
              <a:rPr lang="zh-TW" altLang="en-US" sz="2400">
                <a:ea typeface="新細明體" charset="0"/>
                <a:cs typeface="新細明體" charset="0"/>
              </a:rPr>
              <a:t>耶</a:t>
            </a:r>
            <a:r>
              <a:rPr lang="en-US" altLang="zh-TW" sz="2400">
                <a:ea typeface="新細明體" charset="0"/>
                <a:cs typeface="新細明體" charset="0"/>
              </a:rPr>
              <a:t>7:18;44:17-19)</a:t>
            </a:r>
          </a:p>
          <a:p>
            <a:pPr>
              <a:lnSpc>
                <a:spcPct val="90000"/>
              </a:lnSpc>
              <a:buFont typeface="Wingdings" charset="0"/>
              <a:buNone/>
            </a:pPr>
            <a:endParaRPr lang="zh-TW" altLang="en-US" sz="2400">
              <a:ea typeface="新細明體" charset="0"/>
              <a:cs typeface="新細明體" charset="0"/>
            </a:endParaRPr>
          </a:p>
        </p:txBody>
      </p:sp>
      <p:sp>
        <p:nvSpPr>
          <p:cNvPr id="137220" name="Text Box 4"/>
          <p:cNvSpPr txBox="1">
            <a:spLocks noChangeArrowheads="1"/>
          </p:cNvSpPr>
          <p:nvPr/>
        </p:nvSpPr>
        <p:spPr bwMode="auto">
          <a:xfrm>
            <a:off x="8502650" y="0"/>
            <a:ext cx="6413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zh-TW" b="1">
                <a:solidFill>
                  <a:schemeClr val="bg1"/>
                </a:solidFill>
                <a:ea typeface="新細明體" charset="0"/>
                <a:cs typeface="新細明體" charset="0"/>
              </a:rPr>
              <a:t>222</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137219">
                                            <p:txEl>
                                              <p:charRg st="0" end="36"/>
                                            </p:txEl>
                                          </p:spTgt>
                                        </p:tgtEl>
                                        <p:attrNameLst>
                                          <p:attrName>style.visibility</p:attrName>
                                        </p:attrNameLst>
                                      </p:cBhvr>
                                      <p:to>
                                        <p:strVal val="visible"/>
                                      </p:to>
                                    </p:set>
                                    <p:animEffect transition="in" filter="wipe(down)">
                                      <p:cBhvr>
                                        <p:cTn id="7" dur="500"/>
                                        <p:tgtEl>
                                          <p:spTgt spid="137219">
                                            <p:txEl>
                                              <p:charRg st="0" end="36"/>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nodeType="clickEffect">
                                  <p:stCondLst>
                                    <p:cond delay="0"/>
                                  </p:stCondLst>
                                  <p:childTnLst>
                                    <p:set>
                                      <p:cBhvr>
                                        <p:cTn id="11" dur="1" fill="hold">
                                          <p:stCondLst>
                                            <p:cond delay="0"/>
                                          </p:stCondLst>
                                        </p:cTn>
                                        <p:tgtEl>
                                          <p:spTgt spid="137219">
                                            <p:txEl>
                                              <p:charRg st="36" end="44"/>
                                            </p:txEl>
                                          </p:spTgt>
                                        </p:tgtEl>
                                        <p:attrNameLst>
                                          <p:attrName>style.visibility</p:attrName>
                                        </p:attrNameLst>
                                      </p:cBhvr>
                                      <p:to>
                                        <p:strVal val="visible"/>
                                      </p:to>
                                    </p:set>
                                    <p:animEffect transition="in" filter="wipe(down)">
                                      <p:cBhvr>
                                        <p:cTn id="12" dur="500"/>
                                        <p:tgtEl>
                                          <p:spTgt spid="137219">
                                            <p:txEl>
                                              <p:charRg st="36" end="44"/>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nodeType="clickEffect">
                                  <p:stCondLst>
                                    <p:cond delay="0"/>
                                  </p:stCondLst>
                                  <p:childTnLst>
                                    <p:set>
                                      <p:cBhvr>
                                        <p:cTn id="16" dur="1" fill="hold">
                                          <p:stCondLst>
                                            <p:cond delay="0"/>
                                          </p:stCondLst>
                                        </p:cTn>
                                        <p:tgtEl>
                                          <p:spTgt spid="137219">
                                            <p:txEl>
                                              <p:pRg st="3" end="3"/>
                                            </p:txEl>
                                          </p:spTgt>
                                        </p:tgtEl>
                                        <p:attrNameLst>
                                          <p:attrName>style.visibility</p:attrName>
                                        </p:attrNameLst>
                                      </p:cBhvr>
                                      <p:to>
                                        <p:strVal val="visible"/>
                                      </p:to>
                                    </p:set>
                                    <p:animEffect transition="in" filter="wipe(down)">
                                      <p:cBhvr>
                                        <p:cTn id="17" dur="500"/>
                                        <p:tgtEl>
                                          <p:spTgt spid="137219">
                                            <p:txEl>
                                              <p:pRg st="3" end="3"/>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4" fill="hold" nodeType="clickEffect">
                                  <p:stCondLst>
                                    <p:cond delay="0"/>
                                  </p:stCondLst>
                                  <p:childTnLst>
                                    <p:set>
                                      <p:cBhvr>
                                        <p:cTn id="21" dur="1" fill="hold">
                                          <p:stCondLst>
                                            <p:cond delay="0"/>
                                          </p:stCondLst>
                                        </p:cTn>
                                        <p:tgtEl>
                                          <p:spTgt spid="137219">
                                            <p:txEl>
                                              <p:pRg st="4" end="4"/>
                                            </p:txEl>
                                          </p:spTgt>
                                        </p:tgtEl>
                                        <p:attrNameLst>
                                          <p:attrName>style.visibility</p:attrName>
                                        </p:attrNameLst>
                                      </p:cBhvr>
                                      <p:to>
                                        <p:strVal val="visible"/>
                                      </p:to>
                                    </p:set>
                                    <p:animEffect transition="in" filter="wipe(down)">
                                      <p:cBhvr>
                                        <p:cTn id="22" dur="500"/>
                                        <p:tgtEl>
                                          <p:spTgt spid="137219">
                                            <p:txEl>
                                              <p:pRg st="4" end="4"/>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4" fill="hold" nodeType="clickEffect">
                                  <p:stCondLst>
                                    <p:cond delay="0"/>
                                  </p:stCondLst>
                                  <p:childTnLst>
                                    <p:set>
                                      <p:cBhvr>
                                        <p:cTn id="26" dur="1" fill="hold">
                                          <p:stCondLst>
                                            <p:cond delay="0"/>
                                          </p:stCondLst>
                                        </p:cTn>
                                        <p:tgtEl>
                                          <p:spTgt spid="137219">
                                            <p:txEl>
                                              <p:charRg st="121" end="215"/>
                                            </p:txEl>
                                          </p:spTgt>
                                        </p:tgtEl>
                                        <p:attrNameLst>
                                          <p:attrName>style.visibility</p:attrName>
                                        </p:attrNameLst>
                                      </p:cBhvr>
                                      <p:to>
                                        <p:strVal val="visible"/>
                                      </p:to>
                                    </p:set>
                                    <p:animEffect transition="in" filter="wipe(down)">
                                      <p:cBhvr>
                                        <p:cTn id="27" dur="500"/>
                                        <p:tgtEl>
                                          <p:spTgt spid="137219">
                                            <p:txEl>
                                              <p:charRg st="121" end="21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1026"/>
          <p:cNvSpPr>
            <a:spLocks noGrp="1" noChangeArrowheads="1"/>
          </p:cNvSpPr>
          <p:nvPr>
            <p:ph type="title"/>
          </p:nvPr>
        </p:nvSpPr>
        <p:spPr>
          <a:xfrm>
            <a:off x="5791200" y="609600"/>
            <a:ext cx="3276600" cy="1143000"/>
          </a:xfrm>
          <a:effectLst>
            <a:outerShdw blurRad="63500" dist="38099" dir="2700000" algn="ctr" rotWithShape="0">
              <a:schemeClr val="bg2">
                <a:alpha val="74998"/>
              </a:schemeClr>
            </a:outerShdw>
          </a:effectLst>
        </p:spPr>
        <p:txBody>
          <a:bodyPr/>
          <a:lstStyle/>
          <a:p>
            <a:r>
              <a:rPr lang="en-US" altLang="zh-TW" sz="4000">
                <a:ea typeface="新細明體" charset="0"/>
                <a:cs typeface="新細明體" charset="0"/>
              </a:rPr>
              <a:t>#6 Gibeon Pool</a:t>
            </a:r>
            <a:r>
              <a:rPr lang="zh-TW" altLang="en-US" sz="4000">
                <a:ea typeface="新細明體" charset="0"/>
                <a:cs typeface="新細明體" charset="0"/>
              </a:rPr>
              <a:t>基遍池</a:t>
            </a:r>
          </a:p>
        </p:txBody>
      </p:sp>
      <p:sp>
        <p:nvSpPr>
          <p:cNvPr id="138243" name="Rectangle 1027"/>
          <p:cNvSpPr>
            <a:spLocks noGrp="1" noChangeArrowheads="1"/>
          </p:cNvSpPr>
          <p:nvPr>
            <p:ph type="body" idx="1"/>
          </p:nvPr>
        </p:nvSpPr>
        <p:spPr>
          <a:xfrm>
            <a:off x="5791200" y="1981200"/>
            <a:ext cx="3352800" cy="4876800"/>
          </a:xfrm>
          <a:effectLst>
            <a:outerShdw blurRad="63500" dist="38099" dir="2700000" algn="ctr" rotWithShape="0">
              <a:schemeClr val="bg2">
                <a:alpha val="74998"/>
              </a:schemeClr>
            </a:outerShdw>
          </a:effectLst>
        </p:spPr>
        <p:txBody>
          <a:bodyPr/>
          <a:lstStyle/>
          <a:p>
            <a:pPr>
              <a:lnSpc>
                <a:spcPct val="80000"/>
              </a:lnSpc>
            </a:pPr>
            <a:r>
              <a:rPr lang="en-US" altLang="zh-TW" sz="2400">
                <a:ea typeface="新細明體" charset="0"/>
                <a:cs typeface="新細明體" charset="0"/>
              </a:rPr>
              <a:t>10 km north of Jerusalem</a:t>
            </a:r>
          </a:p>
          <a:p>
            <a:pPr>
              <a:lnSpc>
                <a:spcPct val="80000"/>
              </a:lnSpc>
              <a:buFont typeface="Wingdings" charset="0"/>
              <a:buNone/>
            </a:pPr>
            <a:r>
              <a:rPr lang="en-US" altLang="zh-TW" sz="2400">
                <a:ea typeface="新細明體" charset="0"/>
                <a:cs typeface="新細明體" charset="0"/>
              </a:rPr>
              <a:t>     </a:t>
            </a:r>
            <a:r>
              <a:rPr lang="zh-TW" altLang="en-US" sz="2400">
                <a:ea typeface="新細明體" charset="0"/>
                <a:cs typeface="新細明體" charset="0"/>
              </a:rPr>
              <a:t>在耶路撒冷以北</a:t>
            </a:r>
            <a:r>
              <a:rPr lang="en-US" altLang="zh-TW" sz="2400">
                <a:ea typeface="新細明體" charset="0"/>
                <a:cs typeface="新細明體" charset="0"/>
              </a:rPr>
              <a:t>10</a:t>
            </a:r>
            <a:r>
              <a:rPr lang="zh-TW" altLang="en-US" sz="2400">
                <a:ea typeface="新細明體" charset="0"/>
                <a:cs typeface="新細明體" charset="0"/>
              </a:rPr>
              <a:t>公里處</a:t>
            </a:r>
            <a:endParaRPr lang="en-US" altLang="zh-TW" sz="2400">
              <a:ea typeface="新細明體" charset="0"/>
              <a:cs typeface="新細明體" charset="0"/>
            </a:endParaRPr>
          </a:p>
          <a:p>
            <a:pPr>
              <a:lnSpc>
                <a:spcPct val="80000"/>
              </a:lnSpc>
            </a:pPr>
            <a:r>
              <a:rPr lang="en-US" altLang="zh-TW" sz="2400">
                <a:ea typeface="新細明體" charset="0"/>
                <a:cs typeface="新細明體" charset="0"/>
              </a:rPr>
              <a:t>1050 BC </a:t>
            </a:r>
          </a:p>
          <a:p>
            <a:pPr>
              <a:lnSpc>
                <a:spcPct val="80000"/>
              </a:lnSpc>
              <a:buFont typeface="Wingdings" charset="0"/>
              <a:buNone/>
            </a:pPr>
            <a:r>
              <a:rPr lang="zh-TW" altLang="en-US" sz="2400">
                <a:ea typeface="新細明體" charset="0"/>
                <a:cs typeface="新細明體" charset="0"/>
              </a:rPr>
              <a:t>     西元前</a:t>
            </a:r>
            <a:r>
              <a:rPr lang="en-US" altLang="zh-TW" sz="2400">
                <a:ea typeface="新細明體" charset="0"/>
                <a:cs typeface="新細明體" charset="0"/>
              </a:rPr>
              <a:t>1050</a:t>
            </a:r>
            <a:r>
              <a:rPr lang="zh-TW" altLang="en-US" sz="2400">
                <a:ea typeface="新細明體" charset="0"/>
                <a:cs typeface="新細明體" charset="0"/>
              </a:rPr>
              <a:t>年</a:t>
            </a:r>
          </a:p>
          <a:p>
            <a:pPr>
              <a:lnSpc>
                <a:spcPct val="80000"/>
              </a:lnSpc>
            </a:pPr>
            <a:r>
              <a:rPr lang="en-US" altLang="zh-TW" sz="2400">
                <a:ea typeface="新細明體" charset="0"/>
                <a:cs typeface="新細明體" charset="0"/>
              </a:rPr>
              <a:t>Pool noted in 2 Sam. 2:13; Jer. 41:12</a:t>
            </a:r>
          </a:p>
          <a:p>
            <a:pPr>
              <a:lnSpc>
                <a:spcPct val="80000"/>
              </a:lnSpc>
              <a:buFont typeface="Wingdings" charset="0"/>
              <a:buNone/>
            </a:pPr>
            <a:r>
              <a:rPr lang="en-US" altLang="zh-TW" sz="2400">
                <a:ea typeface="新細明體" charset="0"/>
                <a:cs typeface="新細明體" charset="0"/>
              </a:rPr>
              <a:t>     </a:t>
            </a:r>
            <a:r>
              <a:rPr lang="zh-TW" altLang="en-US" sz="2400">
                <a:ea typeface="新細明體" charset="0"/>
                <a:cs typeface="新細明體" charset="0"/>
              </a:rPr>
              <a:t>這池記载於撒</a:t>
            </a:r>
            <a:r>
              <a:rPr lang="en-US" altLang="zh-TW" sz="2400">
                <a:ea typeface="新細明體" charset="0"/>
                <a:cs typeface="新細明體" charset="0"/>
              </a:rPr>
              <a:t>2:13</a:t>
            </a:r>
            <a:r>
              <a:rPr lang="zh-TW" altLang="en-US" sz="2400">
                <a:ea typeface="新細明體" charset="0"/>
                <a:cs typeface="新細明體" charset="0"/>
              </a:rPr>
              <a:t>，</a:t>
            </a:r>
          </a:p>
          <a:p>
            <a:pPr>
              <a:lnSpc>
                <a:spcPct val="80000"/>
              </a:lnSpc>
              <a:buFont typeface="Wingdings" charset="0"/>
              <a:buNone/>
            </a:pPr>
            <a:r>
              <a:rPr lang="zh-TW" altLang="en-US" sz="2400">
                <a:ea typeface="新細明體" charset="0"/>
                <a:cs typeface="新細明體" charset="0"/>
              </a:rPr>
              <a:t>     耶 </a:t>
            </a:r>
            <a:r>
              <a:rPr lang="en-US" altLang="zh-TW" sz="2400">
                <a:ea typeface="新細明體" charset="0"/>
                <a:cs typeface="新細明體" charset="0"/>
              </a:rPr>
              <a:t>41:12</a:t>
            </a:r>
          </a:p>
          <a:p>
            <a:pPr>
              <a:lnSpc>
                <a:spcPct val="80000"/>
              </a:lnSpc>
            </a:pPr>
            <a:r>
              <a:rPr lang="en-US" altLang="zh-TW" sz="2400">
                <a:ea typeface="新細明體" charset="0"/>
                <a:cs typeface="新細明體" charset="0"/>
              </a:rPr>
              <a:t>Shows advanced Gibeonite engineering</a:t>
            </a:r>
          </a:p>
          <a:p>
            <a:pPr>
              <a:lnSpc>
                <a:spcPct val="80000"/>
              </a:lnSpc>
              <a:buFont typeface="Wingdings" charset="0"/>
              <a:buNone/>
            </a:pPr>
            <a:r>
              <a:rPr lang="en-US" altLang="zh-TW" sz="2400">
                <a:ea typeface="新細明體" charset="0"/>
                <a:cs typeface="新細明體" charset="0"/>
              </a:rPr>
              <a:t>     </a:t>
            </a:r>
            <a:r>
              <a:rPr lang="zh-TW" altLang="en-US" sz="2400">
                <a:ea typeface="新細明體" charset="0"/>
                <a:cs typeface="新細明體" charset="0"/>
              </a:rPr>
              <a:t>這圖顯示基遍池先進的土木工程</a:t>
            </a:r>
          </a:p>
        </p:txBody>
      </p:sp>
      <p:sp>
        <p:nvSpPr>
          <p:cNvPr id="138244" name="Text Box 1028"/>
          <p:cNvSpPr txBox="1">
            <a:spLocks noChangeArrowheads="1"/>
          </p:cNvSpPr>
          <p:nvPr/>
        </p:nvSpPr>
        <p:spPr bwMode="auto">
          <a:xfrm>
            <a:off x="8502650" y="0"/>
            <a:ext cx="641350" cy="457200"/>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altLang="zh-TW" b="1">
                <a:ea typeface="新細明體" charset="0"/>
                <a:cs typeface="新細明體" charset="0"/>
              </a:rPr>
              <a:t>223</a:t>
            </a:r>
          </a:p>
        </p:txBody>
      </p:sp>
      <p:pic>
        <p:nvPicPr>
          <p:cNvPr id="138245" name="Picture 1029"/>
          <p:cNvPicPr>
            <a:picLocks noChangeAspect="1" noChangeArrowheads="1"/>
          </p:cNvPicPr>
          <p:nvPr/>
        </p:nvPicPr>
        <p:blipFill>
          <a:blip r:embed="rId3">
            <a:extLst>
              <a:ext uri="{28A0092B-C50C-407E-A947-70E740481C1C}">
                <a14:useLocalDpi xmlns:a14="http://schemas.microsoft.com/office/drawing/2010/main" val="0"/>
              </a:ext>
            </a:extLst>
          </a:blip>
          <a:srcRect l="36671" t="35074" b="11888"/>
          <a:stretch>
            <a:fillRect/>
          </a:stretch>
        </p:blipFill>
        <p:spPr bwMode="auto">
          <a:xfrm>
            <a:off x="0" y="0"/>
            <a:ext cx="5786438" cy="6858000"/>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nodeType="clickEffect">
                                  <p:stCondLst>
                                    <p:cond delay="0"/>
                                  </p:stCondLst>
                                  <p:iterate type="lt">
                                    <p:tmPct val="5000"/>
                                  </p:iterate>
                                  <p:childTnLst>
                                    <p:set>
                                      <p:cBhvr>
                                        <p:cTn id="6" dur="1" fill="hold">
                                          <p:stCondLst>
                                            <p:cond delay="0"/>
                                          </p:stCondLst>
                                        </p:cTn>
                                        <p:tgtEl>
                                          <p:spTgt spid="138243">
                                            <p:txEl>
                                              <p:pRg st="0" end="0"/>
                                            </p:txEl>
                                          </p:spTgt>
                                        </p:tgtEl>
                                        <p:attrNameLst>
                                          <p:attrName>style.visibility</p:attrName>
                                        </p:attrNameLst>
                                      </p:cBhvr>
                                      <p:to>
                                        <p:strVal val="visible"/>
                                      </p:to>
                                    </p:set>
                                    <p:anim calcmode="lin" valueType="num">
                                      <p:cBhvr>
                                        <p:cTn id="7" dur="1000" fill="hold"/>
                                        <p:tgtEl>
                                          <p:spTgt spid="13824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13824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138243">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138243">
                                            <p:txEl>
                                              <p:pRg st="0" end="0"/>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31" presetClass="entr" presetSubtype="0" fill="hold" nodeType="clickEffect">
                                  <p:stCondLst>
                                    <p:cond delay="0"/>
                                  </p:stCondLst>
                                  <p:iterate type="lt">
                                    <p:tmPct val="5000"/>
                                  </p:iterate>
                                  <p:childTnLst>
                                    <p:set>
                                      <p:cBhvr>
                                        <p:cTn id="14" dur="1" fill="hold">
                                          <p:stCondLst>
                                            <p:cond delay="0"/>
                                          </p:stCondLst>
                                        </p:cTn>
                                        <p:tgtEl>
                                          <p:spTgt spid="138243">
                                            <p:txEl>
                                              <p:pRg st="1" end="1"/>
                                            </p:txEl>
                                          </p:spTgt>
                                        </p:tgtEl>
                                        <p:attrNameLst>
                                          <p:attrName>style.visibility</p:attrName>
                                        </p:attrNameLst>
                                      </p:cBhvr>
                                      <p:to>
                                        <p:strVal val="visible"/>
                                      </p:to>
                                    </p:set>
                                    <p:anim calcmode="lin" valueType="num">
                                      <p:cBhvr>
                                        <p:cTn id="15" dur="1000" fill="hold"/>
                                        <p:tgtEl>
                                          <p:spTgt spid="138243">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138243">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138243">
                                            <p:txEl>
                                              <p:pRg st="1" end="1"/>
                                            </p:txEl>
                                          </p:spTgt>
                                        </p:tgtEl>
                                        <p:attrNameLst>
                                          <p:attrName>style.rotation</p:attrName>
                                        </p:attrNameLst>
                                      </p:cBhvr>
                                      <p:tavLst>
                                        <p:tav tm="0">
                                          <p:val>
                                            <p:fltVal val="90"/>
                                          </p:val>
                                        </p:tav>
                                        <p:tav tm="100000">
                                          <p:val>
                                            <p:fltVal val="0"/>
                                          </p:val>
                                        </p:tav>
                                      </p:tavLst>
                                    </p:anim>
                                    <p:animEffect transition="in" filter="fade">
                                      <p:cBhvr>
                                        <p:cTn id="18" dur="1000"/>
                                        <p:tgtEl>
                                          <p:spTgt spid="138243">
                                            <p:txEl>
                                              <p:pRg st="1" end="1"/>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31" presetClass="entr" presetSubtype="0" fill="hold" nodeType="clickEffect">
                                  <p:stCondLst>
                                    <p:cond delay="0"/>
                                  </p:stCondLst>
                                  <p:iterate type="lt">
                                    <p:tmPct val="5000"/>
                                  </p:iterate>
                                  <p:childTnLst>
                                    <p:set>
                                      <p:cBhvr>
                                        <p:cTn id="22" dur="1" fill="hold">
                                          <p:stCondLst>
                                            <p:cond delay="0"/>
                                          </p:stCondLst>
                                        </p:cTn>
                                        <p:tgtEl>
                                          <p:spTgt spid="138243">
                                            <p:txEl>
                                              <p:pRg st="2" end="2"/>
                                            </p:txEl>
                                          </p:spTgt>
                                        </p:tgtEl>
                                        <p:attrNameLst>
                                          <p:attrName>style.visibility</p:attrName>
                                        </p:attrNameLst>
                                      </p:cBhvr>
                                      <p:to>
                                        <p:strVal val="visible"/>
                                      </p:to>
                                    </p:set>
                                    <p:anim calcmode="lin" valueType="num">
                                      <p:cBhvr>
                                        <p:cTn id="23" dur="1000" fill="hold"/>
                                        <p:tgtEl>
                                          <p:spTgt spid="138243">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138243">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138243">
                                            <p:txEl>
                                              <p:pRg st="2" end="2"/>
                                            </p:txEl>
                                          </p:spTgt>
                                        </p:tgtEl>
                                        <p:attrNameLst>
                                          <p:attrName>style.rotation</p:attrName>
                                        </p:attrNameLst>
                                      </p:cBhvr>
                                      <p:tavLst>
                                        <p:tav tm="0">
                                          <p:val>
                                            <p:fltVal val="90"/>
                                          </p:val>
                                        </p:tav>
                                        <p:tav tm="100000">
                                          <p:val>
                                            <p:fltVal val="0"/>
                                          </p:val>
                                        </p:tav>
                                      </p:tavLst>
                                    </p:anim>
                                    <p:animEffect transition="in" filter="fade">
                                      <p:cBhvr>
                                        <p:cTn id="26" dur="1000"/>
                                        <p:tgtEl>
                                          <p:spTgt spid="138243">
                                            <p:txEl>
                                              <p:pRg st="2" end="2"/>
                                            </p:txEl>
                                          </p:spTgt>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31" presetClass="entr" presetSubtype="0" fill="hold" nodeType="clickEffect">
                                  <p:stCondLst>
                                    <p:cond delay="0"/>
                                  </p:stCondLst>
                                  <p:iterate type="lt">
                                    <p:tmPct val="5000"/>
                                  </p:iterate>
                                  <p:childTnLst>
                                    <p:set>
                                      <p:cBhvr>
                                        <p:cTn id="30" dur="1" fill="hold">
                                          <p:stCondLst>
                                            <p:cond delay="0"/>
                                          </p:stCondLst>
                                        </p:cTn>
                                        <p:tgtEl>
                                          <p:spTgt spid="138243">
                                            <p:txEl>
                                              <p:pRg st="3" end="3"/>
                                            </p:txEl>
                                          </p:spTgt>
                                        </p:tgtEl>
                                        <p:attrNameLst>
                                          <p:attrName>style.visibility</p:attrName>
                                        </p:attrNameLst>
                                      </p:cBhvr>
                                      <p:to>
                                        <p:strVal val="visible"/>
                                      </p:to>
                                    </p:set>
                                    <p:anim calcmode="lin" valueType="num">
                                      <p:cBhvr>
                                        <p:cTn id="31" dur="1000" fill="hold"/>
                                        <p:tgtEl>
                                          <p:spTgt spid="138243">
                                            <p:txEl>
                                              <p:pRg st="3" end="3"/>
                                            </p:txEl>
                                          </p:spTgt>
                                        </p:tgtEl>
                                        <p:attrNameLst>
                                          <p:attrName>ppt_w</p:attrName>
                                        </p:attrNameLst>
                                      </p:cBhvr>
                                      <p:tavLst>
                                        <p:tav tm="0">
                                          <p:val>
                                            <p:fltVal val="0"/>
                                          </p:val>
                                        </p:tav>
                                        <p:tav tm="100000">
                                          <p:val>
                                            <p:strVal val="#ppt_w"/>
                                          </p:val>
                                        </p:tav>
                                      </p:tavLst>
                                    </p:anim>
                                    <p:anim calcmode="lin" valueType="num">
                                      <p:cBhvr>
                                        <p:cTn id="32" dur="1000" fill="hold"/>
                                        <p:tgtEl>
                                          <p:spTgt spid="138243">
                                            <p:txEl>
                                              <p:pRg st="3" end="3"/>
                                            </p:txEl>
                                          </p:spTgt>
                                        </p:tgtEl>
                                        <p:attrNameLst>
                                          <p:attrName>ppt_h</p:attrName>
                                        </p:attrNameLst>
                                      </p:cBhvr>
                                      <p:tavLst>
                                        <p:tav tm="0">
                                          <p:val>
                                            <p:fltVal val="0"/>
                                          </p:val>
                                        </p:tav>
                                        <p:tav tm="100000">
                                          <p:val>
                                            <p:strVal val="#ppt_h"/>
                                          </p:val>
                                        </p:tav>
                                      </p:tavLst>
                                    </p:anim>
                                    <p:anim calcmode="lin" valueType="num">
                                      <p:cBhvr>
                                        <p:cTn id="33" dur="1000" fill="hold"/>
                                        <p:tgtEl>
                                          <p:spTgt spid="138243">
                                            <p:txEl>
                                              <p:pRg st="3" end="3"/>
                                            </p:txEl>
                                          </p:spTgt>
                                        </p:tgtEl>
                                        <p:attrNameLst>
                                          <p:attrName>style.rotation</p:attrName>
                                        </p:attrNameLst>
                                      </p:cBhvr>
                                      <p:tavLst>
                                        <p:tav tm="0">
                                          <p:val>
                                            <p:fltVal val="90"/>
                                          </p:val>
                                        </p:tav>
                                        <p:tav tm="100000">
                                          <p:val>
                                            <p:fltVal val="0"/>
                                          </p:val>
                                        </p:tav>
                                      </p:tavLst>
                                    </p:anim>
                                    <p:animEffect transition="in" filter="fade">
                                      <p:cBhvr>
                                        <p:cTn id="34" dur="1000"/>
                                        <p:tgtEl>
                                          <p:spTgt spid="138243">
                                            <p:txEl>
                                              <p:pRg st="3" end="3"/>
                                            </p:txEl>
                                          </p:spTgt>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31" presetClass="entr" presetSubtype="0" fill="hold" nodeType="clickEffect">
                                  <p:stCondLst>
                                    <p:cond delay="0"/>
                                  </p:stCondLst>
                                  <p:iterate type="lt">
                                    <p:tmPct val="5000"/>
                                  </p:iterate>
                                  <p:childTnLst>
                                    <p:set>
                                      <p:cBhvr>
                                        <p:cTn id="38" dur="1" fill="hold">
                                          <p:stCondLst>
                                            <p:cond delay="0"/>
                                          </p:stCondLst>
                                        </p:cTn>
                                        <p:tgtEl>
                                          <p:spTgt spid="138243">
                                            <p:txEl>
                                              <p:pRg st="4" end="4"/>
                                            </p:txEl>
                                          </p:spTgt>
                                        </p:tgtEl>
                                        <p:attrNameLst>
                                          <p:attrName>style.visibility</p:attrName>
                                        </p:attrNameLst>
                                      </p:cBhvr>
                                      <p:to>
                                        <p:strVal val="visible"/>
                                      </p:to>
                                    </p:set>
                                    <p:anim calcmode="lin" valueType="num">
                                      <p:cBhvr>
                                        <p:cTn id="39" dur="1000" fill="hold"/>
                                        <p:tgtEl>
                                          <p:spTgt spid="138243">
                                            <p:txEl>
                                              <p:pRg st="4" end="4"/>
                                            </p:txEl>
                                          </p:spTgt>
                                        </p:tgtEl>
                                        <p:attrNameLst>
                                          <p:attrName>ppt_w</p:attrName>
                                        </p:attrNameLst>
                                      </p:cBhvr>
                                      <p:tavLst>
                                        <p:tav tm="0">
                                          <p:val>
                                            <p:fltVal val="0"/>
                                          </p:val>
                                        </p:tav>
                                        <p:tav tm="100000">
                                          <p:val>
                                            <p:strVal val="#ppt_w"/>
                                          </p:val>
                                        </p:tav>
                                      </p:tavLst>
                                    </p:anim>
                                    <p:anim calcmode="lin" valueType="num">
                                      <p:cBhvr>
                                        <p:cTn id="40" dur="1000" fill="hold"/>
                                        <p:tgtEl>
                                          <p:spTgt spid="138243">
                                            <p:txEl>
                                              <p:pRg st="4" end="4"/>
                                            </p:txEl>
                                          </p:spTgt>
                                        </p:tgtEl>
                                        <p:attrNameLst>
                                          <p:attrName>ppt_h</p:attrName>
                                        </p:attrNameLst>
                                      </p:cBhvr>
                                      <p:tavLst>
                                        <p:tav tm="0">
                                          <p:val>
                                            <p:fltVal val="0"/>
                                          </p:val>
                                        </p:tav>
                                        <p:tav tm="100000">
                                          <p:val>
                                            <p:strVal val="#ppt_h"/>
                                          </p:val>
                                        </p:tav>
                                      </p:tavLst>
                                    </p:anim>
                                    <p:anim calcmode="lin" valueType="num">
                                      <p:cBhvr>
                                        <p:cTn id="41" dur="1000" fill="hold"/>
                                        <p:tgtEl>
                                          <p:spTgt spid="138243">
                                            <p:txEl>
                                              <p:pRg st="4" end="4"/>
                                            </p:txEl>
                                          </p:spTgt>
                                        </p:tgtEl>
                                        <p:attrNameLst>
                                          <p:attrName>style.rotation</p:attrName>
                                        </p:attrNameLst>
                                      </p:cBhvr>
                                      <p:tavLst>
                                        <p:tav tm="0">
                                          <p:val>
                                            <p:fltVal val="90"/>
                                          </p:val>
                                        </p:tav>
                                        <p:tav tm="100000">
                                          <p:val>
                                            <p:fltVal val="0"/>
                                          </p:val>
                                        </p:tav>
                                      </p:tavLst>
                                    </p:anim>
                                    <p:animEffect transition="in" filter="fade">
                                      <p:cBhvr>
                                        <p:cTn id="42" dur="1000"/>
                                        <p:tgtEl>
                                          <p:spTgt spid="138243">
                                            <p:txEl>
                                              <p:pRg st="4" end="4"/>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31" presetClass="entr" presetSubtype="0" fill="hold" nodeType="clickEffect">
                                  <p:stCondLst>
                                    <p:cond delay="0"/>
                                  </p:stCondLst>
                                  <p:iterate type="lt">
                                    <p:tmPct val="5000"/>
                                  </p:iterate>
                                  <p:childTnLst>
                                    <p:set>
                                      <p:cBhvr>
                                        <p:cTn id="46" dur="1" fill="hold">
                                          <p:stCondLst>
                                            <p:cond delay="0"/>
                                          </p:stCondLst>
                                        </p:cTn>
                                        <p:tgtEl>
                                          <p:spTgt spid="138243">
                                            <p:txEl>
                                              <p:pRg st="5" end="5"/>
                                            </p:txEl>
                                          </p:spTgt>
                                        </p:tgtEl>
                                        <p:attrNameLst>
                                          <p:attrName>style.visibility</p:attrName>
                                        </p:attrNameLst>
                                      </p:cBhvr>
                                      <p:to>
                                        <p:strVal val="visible"/>
                                      </p:to>
                                    </p:set>
                                    <p:anim calcmode="lin" valueType="num">
                                      <p:cBhvr>
                                        <p:cTn id="47" dur="1000" fill="hold"/>
                                        <p:tgtEl>
                                          <p:spTgt spid="138243">
                                            <p:txEl>
                                              <p:pRg st="5" end="5"/>
                                            </p:txEl>
                                          </p:spTgt>
                                        </p:tgtEl>
                                        <p:attrNameLst>
                                          <p:attrName>ppt_w</p:attrName>
                                        </p:attrNameLst>
                                      </p:cBhvr>
                                      <p:tavLst>
                                        <p:tav tm="0">
                                          <p:val>
                                            <p:fltVal val="0"/>
                                          </p:val>
                                        </p:tav>
                                        <p:tav tm="100000">
                                          <p:val>
                                            <p:strVal val="#ppt_w"/>
                                          </p:val>
                                        </p:tav>
                                      </p:tavLst>
                                    </p:anim>
                                    <p:anim calcmode="lin" valueType="num">
                                      <p:cBhvr>
                                        <p:cTn id="48" dur="1000" fill="hold"/>
                                        <p:tgtEl>
                                          <p:spTgt spid="138243">
                                            <p:txEl>
                                              <p:pRg st="5" end="5"/>
                                            </p:txEl>
                                          </p:spTgt>
                                        </p:tgtEl>
                                        <p:attrNameLst>
                                          <p:attrName>ppt_h</p:attrName>
                                        </p:attrNameLst>
                                      </p:cBhvr>
                                      <p:tavLst>
                                        <p:tav tm="0">
                                          <p:val>
                                            <p:fltVal val="0"/>
                                          </p:val>
                                        </p:tav>
                                        <p:tav tm="100000">
                                          <p:val>
                                            <p:strVal val="#ppt_h"/>
                                          </p:val>
                                        </p:tav>
                                      </p:tavLst>
                                    </p:anim>
                                    <p:anim calcmode="lin" valueType="num">
                                      <p:cBhvr>
                                        <p:cTn id="49" dur="1000" fill="hold"/>
                                        <p:tgtEl>
                                          <p:spTgt spid="138243">
                                            <p:txEl>
                                              <p:pRg st="5" end="5"/>
                                            </p:txEl>
                                          </p:spTgt>
                                        </p:tgtEl>
                                        <p:attrNameLst>
                                          <p:attrName>style.rotation</p:attrName>
                                        </p:attrNameLst>
                                      </p:cBhvr>
                                      <p:tavLst>
                                        <p:tav tm="0">
                                          <p:val>
                                            <p:fltVal val="90"/>
                                          </p:val>
                                        </p:tav>
                                        <p:tav tm="100000">
                                          <p:val>
                                            <p:fltVal val="0"/>
                                          </p:val>
                                        </p:tav>
                                      </p:tavLst>
                                    </p:anim>
                                    <p:animEffect transition="in" filter="fade">
                                      <p:cBhvr>
                                        <p:cTn id="50" dur="1000"/>
                                        <p:tgtEl>
                                          <p:spTgt spid="138243">
                                            <p:txEl>
                                              <p:pRg st="5" end="5"/>
                                            </p:txEl>
                                          </p:spTgt>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31" presetClass="entr" presetSubtype="0" fill="hold" nodeType="clickEffect">
                                  <p:stCondLst>
                                    <p:cond delay="0"/>
                                  </p:stCondLst>
                                  <p:iterate type="lt">
                                    <p:tmPct val="5000"/>
                                  </p:iterate>
                                  <p:childTnLst>
                                    <p:set>
                                      <p:cBhvr>
                                        <p:cTn id="54" dur="1" fill="hold">
                                          <p:stCondLst>
                                            <p:cond delay="0"/>
                                          </p:stCondLst>
                                        </p:cTn>
                                        <p:tgtEl>
                                          <p:spTgt spid="138243">
                                            <p:txEl>
                                              <p:pRg st="6" end="6"/>
                                            </p:txEl>
                                          </p:spTgt>
                                        </p:tgtEl>
                                        <p:attrNameLst>
                                          <p:attrName>style.visibility</p:attrName>
                                        </p:attrNameLst>
                                      </p:cBhvr>
                                      <p:to>
                                        <p:strVal val="visible"/>
                                      </p:to>
                                    </p:set>
                                    <p:anim calcmode="lin" valueType="num">
                                      <p:cBhvr>
                                        <p:cTn id="55" dur="1000" fill="hold"/>
                                        <p:tgtEl>
                                          <p:spTgt spid="138243">
                                            <p:txEl>
                                              <p:pRg st="6" end="6"/>
                                            </p:txEl>
                                          </p:spTgt>
                                        </p:tgtEl>
                                        <p:attrNameLst>
                                          <p:attrName>ppt_w</p:attrName>
                                        </p:attrNameLst>
                                      </p:cBhvr>
                                      <p:tavLst>
                                        <p:tav tm="0">
                                          <p:val>
                                            <p:fltVal val="0"/>
                                          </p:val>
                                        </p:tav>
                                        <p:tav tm="100000">
                                          <p:val>
                                            <p:strVal val="#ppt_w"/>
                                          </p:val>
                                        </p:tav>
                                      </p:tavLst>
                                    </p:anim>
                                    <p:anim calcmode="lin" valueType="num">
                                      <p:cBhvr>
                                        <p:cTn id="56" dur="1000" fill="hold"/>
                                        <p:tgtEl>
                                          <p:spTgt spid="138243">
                                            <p:txEl>
                                              <p:pRg st="6" end="6"/>
                                            </p:txEl>
                                          </p:spTgt>
                                        </p:tgtEl>
                                        <p:attrNameLst>
                                          <p:attrName>ppt_h</p:attrName>
                                        </p:attrNameLst>
                                      </p:cBhvr>
                                      <p:tavLst>
                                        <p:tav tm="0">
                                          <p:val>
                                            <p:fltVal val="0"/>
                                          </p:val>
                                        </p:tav>
                                        <p:tav tm="100000">
                                          <p:val>
                                            <p:strVal val="#ppt_h"/>
                                          </p:val>
                                        </p:tav>
                                      </p:tavLst>
                                    </p:anim>
                                    <p:anim calcmode="lin" valueType="num">
                                      <p:cBhvr>
                                        <p:cTn id="57" dur="1000" fill="hold"/>
                                        <p:tgtEl>
                                          <p:spTgt spid="138243">
                                            <p:txEl>
                                              <p:pRg st="6" end="6"/>
                                            </p:txEl>
                                          </p:spTgt>
                                        </p:tgtEl>
                                        <p:attrNameLst>
                                          <p:attrName>style.rotation</p:attrName>
                                        </p:attrNameLst>
                                      </p:cBhvr>
                                      <p:tavLst>
                                        <p:tav tm="0">
                                          <p:val>
                                            <p:fltVal val="90"/>
                                          </p:val>
                                        </p:tav>
                                        <p:tav tm="100000">
                                          <p:val>
                                            <p:fltVal val="0"/>
                                          </p:val>
                                        </p:tav>
                                      </p:tavLst>
                                    </p:anim>
                                    <p:animEffect transition="in" filter="fade">
                                      <p:cBhvr>
                                        <p:cTn id="58" dur="1000"/>
                                        <p:tgtEl>
                                          <p:spTgt spid="138243">
                                            <p:txEl>
                                              <p:pRg st="6" end="6"/>
                                            </p:txEl>
                                          </p:spTgt>
                                        </p:tgtEl>
                                      </p:cBhvr>
                                    </p:animEffect>
                                  </p:childTnLst>
                                </p:cTn>
                              </p:par>
                            </p:childTnLst>
                          </p:cTn>
                        </p:par>
                      </p:childTnLst>
                    </p:cTn>
                  </p:par>
                  <p:par>
                    <p:cTn id="59" fill="hold" nodeType="clickPar">
                      <p:stCondLst>
                        <p:cond delay="indefinite"/>
                      </p:stCondLst>
                      <p:childTnLst>
                        <p:par>
                          <p:cTn id="60" fill="hold" nodeType="withGroup">
                            <p:stCondLst>
                              <p:cond delay="0"/>
                            </p:stCondLst>
                            <p:childTnLst>
                              <p:par>
                                <p:cTn id="61" presetID="31" presetClass="entr" presetSubtype="0" fill="hold" nodeType="clickEffect">
                                  <p:stCondLst>
                                    <p:cond delay="0"/>
                                  </p:stCondLst>
                                  <p:iterate type="lt">
                                    <p:tmPct val="5000"/>
                                  </p:iterate>
                                  <p:childTnLst>
                                    <p:set>
                                      <p:cBhvr>
                                        <p:cTn id="62" dur="1" fill="hold">
                                          <p:stCondLst>
                                            <p:cond delay="0"/>
                                          </p:stCondLst>
                                        </p:cTn>
                                        <p:tgtEl>
                                          <p:spTgt spid="138243">
                                            <p:txEl>
                                              <p:pRg st="7" end="7"/>
                                            </p:txEl>
                                          </p:spTgt>
                                        </p:tgtEl>
                                        <p:attrNameLst>
                                          <p:attrName>style.visibility</p:attrName>
                                        </p:attrNameLst>
                                      </p:cBhvr>
                                      <p:to>
                                        <p:strVal val="visible"/>
                                      </p:to>
                                    </p:set>
                                    <p:anim calcmode="lin" valueType="num">
                                      <p:cBhvr>
                                        <p:cTn id="63" dur="1000" fill="hold"/>
                                        <p:tgtEl>
                                          <p:spTgt spid="138243">
                                            <p:txEl>
                                              <p:pRg st="7" end="7"/>
                                            </p:txEl>
                                          </p:spTgt>
                                        </p:tgtEl>
                                        <p:attrNameLst>
                                          <p:attrName>ppt_w</p:attrName>
                                        </p:attrNameLst>
                                      </p:cBhvr>
                                      <p:tavLst>
                                        <p:tav tm="0">
                                          <p:val>
                                            <p:fltVal val="0"/>
                                          </p:val>
                                        </p:tav>
                                        <p:tav tm="100000">
                                          <p:val>
                                            <p:strVal val="#ppt_w"/>
                                          </p:val>
                                        </p:tav>
                                      </p:tavLst>
                                    </p:anim>
                                    <p:anim calcmode="lin" valueType="num">
                                      <p:cBhvr>
                                        <p:cTn id="64" dur="1000" fill="hold"/>
                                        <p:tgtEl>
                                          <p:spTgt spid="138243">
                                            <p:txEl>
                                              <p:pRg st="7" end="7"/>
                                            </p:txEl>
                                          </p:spTgt>
                                        </p:tgtEl>
                                        <p:attrNameLst>
                                          <p:attrName>ppt_h</p:attrName>
                                        </p:attrNameLst>
                                      </p:cBhvr>
                                      <p:tavLst>
                                        <p:tav tm="0">
                                          <p:val>
                                            <p:fltVal val="0"/>
                                          </p:val>
                                        </p:tav>
                                        <p:tav tm="100000">
                                          <p:val>
                                            <p:strVal val="#ppt_h"/>
                                          </p:val>
                                        </p:tav>
                                      </p:tavLst>
                                    </p:anim>
                                    <p:anim calcmode="lin" valueType="num">
                                      <p:cBhvr>
                                        <p:cTn id="65" dur="1000" fill="hold"/>
                                        <p:tgtEl>
                                          <p:spTgt spid="138243">
                                            <p:txEl>
                                              <p:pRg st="7" end="7"/>
                                            </p:txEl>
                                          </p:spTgt>
                                        </p:tgtEl>
                                        <p:attrNameLst>
                                          <p:attrName>style.rotation</p:attrName>
                                        </p:attrNameLst>
                                      </p:cBhvr>
                                      <p:tavLst>
                                        <p:tav tm="0">
                                          <p:val>
                                            <p:fltVal val="90"/>
                                          </p:val>
                                        </p:tav>
                                        <p:tav tm="100000">
                                          <p:val>
                                            <p:fltVal val="0"/>
                                          </p:val>
                                        </p:tav>
                                      </p:tavLst>
                                    </p:anim>
                                    <p:animEffect transition="in" filter="fade">
                                      <p:cBhvr>
                                        <p:cTn id="66" dur="1000"/>
                                        <p:tgtEl>
                                          <p:spTgt spid="138243">
                                            <p:txEl>
                                              <p:pRg st="7" end="7"/>
                                            </p:txEl>
                                          </p:spTgt>
                                        </p:tgtEl>
                                      </p:cBhvr>
                                    </p:animEffect>
                                  </p:childTnLst>
                                </p:cTn>
                              </p:par>
                            </p:childTnLst>
                          </p:cTn>
                        </p:par>
                      </p:childTnLst>
                    </p:cTn>
                  </p:par>
                  <p:par>
                    <p:cTn id="67" fill="hold" nodeType="clickPar">
                      <p:stCondLst>
                        <p:cond delay="indefinite"/>
                      </p:stCondLst>
                      <p:childTnLst>
                        <p:par>
                          <p:cTn id="68" fill="hold" nodeType="withGroup">
                            <p:stCondLst>
                              <p:cond delay="0"/>
                            </p:stCondLst>
                            <p:childTnLst>
                              <p:par>
                                <p:cTn id="69" presetID="31" presetClass="entr" presetSubtype="0" fill="hold" nodeType="clickEffect">
                                  <p:stCondLst>
                                    <p:cond delay="0"/>
                                  </p:stCondLst>
                                  <p:iterate type="lt">
                                    <p:tmPct val="5000"/>
                                  </p:iterate>
                                  <p:childTnLst>
                                    <p:set>
                                      <p:cBhvr>
                                        <p:cTn id="70" dur="1" fill="hold">
                                          <p:stCondLst>
                                            <p:cond delay="0"/>
                                          </p:stCondLst>
                                        </p:cTn>
                                        <p:tgtEl>
                                          <p:spTgt spid="138243">
                                            <p:txEl>
                                              <p:pRg st="8" end="8"/>
                                            </p:txEl>
                                          </p:spTgt>
                                        </p:tgtEl>
                                        <p:attrNameLst>
                                          <p:attrName>style.visibility</p:attrName>
                                        </p:attrNameLst>
                                      </p:cBhvr>
                                      <p:to>
                                        <p:strVal val="visible"/>
                                      </p:to>
                                    </p:set>
                                    <p:anim calcmode="lin" valueType="num">
                                      <p:cBhvr>
                                        <p:cTn id="71" dur="1000" fill="hold"/>
                                        <p:tgtEl>
                                          <p:spTgt spid="138243">
                                            <p:txEl>
                                              <p:pRg st="8" end="8"/>
                                            </p:txEl>
                                          </p:spTgt>
                                        </p:tgtEl>
                                        <p:attrNameLst>
                                          <p:attrName>ppt_w</p:attrName>
                                        </p:attrNameLst>
                                      </p:cBhvr>
                                      <p:tavLst>
                                        <p:tav tm="0">
                                          <p:val>
                                            <p:fltVal val="0"/>
                                          </p:val>
                                        </p:tav>
                                        <p:tav tm="100000">
                                          <p:val>
                                            <p:strVal val="#ppt_w"/>
                                          </p:val>
                                        </p:tav>
                                      </p:tavLst>
                                    </p:anim>
                                    <p:anim calcmode="lin" valueType="num">
                                      <p:cBhvr>
                                        <p:cTn id="72" dur="1000" fill="hold"/>
                                        <p:tgtEl>
                                          <p:spTgt spid="138243">
                                            <p:txEl>
                                              <p:pRg st="8" end="8"/>
                                            </p:txEl>
                                          </p:spTgt>
                                        </p:tgtEl>
                                        <p:attrNameLst>
                                          <p:attrName>ppt_h</p:attrName>
                                        </p:attrNameLst>
                                      </p:cBhvr>
                                      <p:tavLst>
                                        <p:tav tm="0">
                                          <p:val>
                                            <p:fltVal val="0"/>
                                          </p:val>
                                        </p:tav>
                                        <p:tav tm="100000">
                                          <p:val>
                                            <p:strVal val="#ppt_h"/>
                                          </p:val>
                                        </p:tav>
                                      </p:tavLst>
                                    </p:anim>
                                    <p:anim calcmode="lin" valueType="num">
                                      <p:cBhvr>
                                        <p:cTn id="73" dur="1000" fill="hold"/>
                                        <p:tgtEl>
                                          <p:spTgt spid="138243">
                                            <p:txEl>
                                              <p:pRg st="8" end="8"/>
                                            </p:txEl>
                                          </p:spTgt>
                                        </p:tgtEl>
                                        <p:attrNameLst>
                                          <p:attrName>style.rotation</p:attrName>
                                        </p:attrNameLst>
                                      </p:cBhvr>
                                      <p:tavLst>
                                        <p:tav tm="0">
                                          <p:val>
                                            <p:fltVal val="90"/>
                                          </p:val>
                                        </p:tav>
                                        <p:tav tm="100000">
                                          <p:val>
                                            <p:fltVal val="0"/>
                                          </p:val>
                                        </p:tav>
                                      </p:tavLst>
                                    </p:anim>
                                    <p:animEffect transition="in" filter="fade">
                                      <p:cBhvr>
                                        <p:cTn id="74" dur="1000"/>
                                        <p:tgtEl>
                                          <p:spTgt spid="13824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39270" name="Rectangle 6"/>
          <p:cNvSpPr>
            <a:spLocks noChangeArrowheads="1"/>
          </p:cNvSpPr>
          <p:nvPr/>
        </p:nvSpPr>
        <p:spPr bwMode="auto">
          <a:xfrm>
            <a:off x="7772400" y="0"/>
            <a:ext cx="1371600" cy="6858000"/>
          </a:xfrm>
          <a:prstGeom prst="rect">
            <a:avLst/>
          </a:prstGeom>
          <a:solidFill>
            <a:schemeClr val="bg2"/>
          </a:solidFill>
          <a:ln>
            <a:noFill/>
          </a:ln>
          <a:effectLst>
            <a:outerShdw blurRad="63500" dist="38099" dir="2700000" algn="ctr" rotWithShape="0">
              <a:schemeClr val="bg2">
                <a:alpha val="74998"/>
              </a:schemeClr>
            </a:outer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a:p>
        </p:txBody>
      </p:sp>
      <p:sp>
        <p:nvSpPr>
          <p:cNvPr id="139268" name="Text Box 4"/>
          <p:cNvSpPr txBox="1">
            <a:spLocks noChangeArrowheads="1"/>
          </p:cNvSpPr>
          <p:nvPr/>
        </p:nvSpPr>
        <p:spPr bwMode="auto">
          <a:xfrm>
            <a:off x="8502650" y="0"/>
            <a:ext cx="641350" cy="457200"/>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altLang="zh-TW" b="1">
                <a:ea typeface="新細明體" charset="0"/>
                <a:cs typeface="新細明體" charset="0"/>
              </a:rPr>
              <a:t>224</a:t>
            </a:r>
          </a:p>
        </p:txBody>
      </p:sp>
      <p:pic>
        <p:nvPicPr>
          <p:cNvPr id="13926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7848600" cy="6851650"/>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9266" name="Rectangle 2"/>
          <p:cNvSpPr>
            <a:spLocks noGrp="1" noChangeArrowheads="1"/>
          </p:cNvSpPr>
          <p:nvPr>
            <p:ph type="title"/>
          </p:nvPr>
        </p:nvSpPr>
        <p:spPr>
          <a:xfrm>
            <a:off x="0" y="1371600"/>
            <a:ext cx="4953000" cy="1143000"/>
          </a:xfrm>
          <a:effectLst>
            <a:outerShdw blurRad="63500" dist="38099" dir="2700000" algn="ctr" rotWithShape="0">
              <a:schemeClr val="bg2">
                <a:alpha val="74998"/>
              </a:schemeClr>
            </a:outerShdw>
          </a:effectLst>
        </p:spPr>
        <p:txBody>
          <a:bodyPr/>
          <a:lstStyle/>
          <a:p>
            <a:r>
              <a:rPr lang="en-US" altLang="zh-TW" sz="4000">
                <a:ea typeface="新細明體" charset="0"/>
                <a:cs typeface="新細明體" charset="0"/>
              </a:rPr>
              <a:t>#7 Beersheba Altar</a:t>
            </a:r>
            <a:br>
              <a:rPr lang="en-US" altLang="zh-TW" sz="4000">
                <a:ea typeface="新細明體" charset="0"/>
                <a:cs typeface="新細明體" charset="0"/>
              </a:rPr>
            </a:br>
            <a:r>
              <a:rPr lang="zh-TW" altLang="en-US" sz="4000">
                <a:ea typeface="新細明體" charset="0"/>
                <a:cs typeface="新細明體" charset="0"/>
              </a:rPr>
              <a:t>別是巴的祭壇</a:t>
            </a:r>
          </a:p>
        </p:txBody>
      </p:sp>
      <p:sp>
        <p:nvSpPr>
          <p:cNvPr id="139267" name="Rectangle 3"/>
          <p:cNvSpPr>
            <a:spLocks noGrp="1" noChangeArrowheads="1"/>
          </p:cNvSpPr>
          <p:nvPr>
            <p:ph type="body" idx="1"/>
          </p:nvPr>
        </p:nvSpPr>
        <p:spPr>
          <a:xfrm>
            <a:off x="0" y="2743200"/>
            <a:ext cx="4953000" cy="4114800"/>
          </a:xfrm>
          <a:effectLst>
            <a:outerShdw blurRad="63500" dist="38099" dir="2700000" algn="ctr" rotWithShape="0">
              <a:schemeClr val="bg2">
                <a:alpha val="74998"/>
              </a:schemeClr>
            </a:outerShdw>
          </a:effectLst>
        </p:spPr>
        <p:txBody>
          <a:bodyPr/>
          <a:lstStyle/>
          <a:p>
            <a:pPr>
              <a:lnSpc>
                <a:spcPct val="80000"/>
              </a:lnSpc>
            </a:pPr>
            <a:r>
              <a:rPr lang="en-US" altLang="zh-TW" sz="2000">
                <a:ea typeface="新細明體" charset="0"/>
                <a:cs typeface="新細明體" charset="0"/>
              </a:rPr>
              <a:t>Near Beer-Sheba in ancient Israel’s far south</a:t>
            </a:r>
          </a:p>
          <a:p>
            <a:pPr>
              <a:lnSpc>
                <a:spcPct val="80000"/>
              </a:lnSpc>
              <a:buFont typeface="Wingdings" charset="0"/>
              <a:buNone/>
            </a:pPr>
            <a:r>
              <a:rPr lang="zh-TW" altLang="en-US" sz="2000">
                <a:ea typeface="新細明體" charset="0"/>
                <a:cs typeface="新細明體" charset="0"/>
              </a:rPr>
              <a:t>    在古代以色列的南方的遠處，並靠近別是巴</a:t>
            </a:r>
          </a:p>
          <a:p>
            <a:pPr>
              <a:lnSpc>
                <a:spcPct val="80000"/>
              </a:lnSpc>
            </a:pPr>
            <a:r>
              <a:rPr lang="en-US" altLang="zh-TW" sz="2000">
                <a:ea typeface="新細明體" charset="0"/>
                <a:cs typeface="新細明體" charset="0"/>
              </a:rPr>
              <a:t>750 BC</a:t>
            </a:r>
          </a:p>
          <a:p>
            <a:pPr>
              <a:lnSpc>
                <a:spcPct val="80000"/>
              </a:lnSpc>
              <a:buFont typeface="Wingdings" charset="0"/>
              <a:buNone/>
            </a:pPr>
            <a:r>
              <a:rPr lang="en-US" altLang="zh-TW" sz="2000">
                <a:ea typeface="新細明體" charset="0"/>
                <a:cs typeface="新細明體" charset="0"/>
              </a:rPr>
              <a:t>    </a:t>
            </a:r>
            <a:r>
              <a:rPr lang="zh-TW" altLang="en-US" sz="2000">
                <a:ea typeface="新細明體" charset="0"/>
                <a:cs typeface="新細明體" charset="0"/>
              </a:rPr>
              <a:t>西元前</a:t>
            </a:r>
            <a:r>
              <a:rPr lang="en-US" altLang="zh-TW" sz="2000">
                <a:ea typeface="新細明體" charset="0"/>
                <a:cs typeface="新細明體" charset="0"/>
              </a:rPr>
              <a:t>750</a:t>
            </a:r>
            <a:r>
              <a:rPr lang="zh-TW" altLang="en-US" sz="2000">
                <a:ea typeface="新細明體" charset="0"/>
                <a:cs typeface="新細明體" charset="0"/>
              </a:rPr>
              <a:t>年</a:t>
            </a:r>
          </a:p>
          <a:p>
            <a:pPr>
              <a:lnSpc>
                <a:spcPct val="80000"/>
              </a:lnSpc>
            </a:pPr>
            <a:r>
              <a:rPr lang="en-US" altLang="zh-TW" sz="2000">
                <a:ea typeface="新細明體" charset="0"/>
                <a:cs typeface="新細明體" charset="0"/>
              </a:rPr>
              <a:t>Huge (63” x 63”) altar with horns (cf. Exod. 29:12; 1 Kings 1:51; 2:28)</a:t>
            </a:r>
          </a:p>
          <a:p>
            <a:pPr>
              <a:lnSpc>
                <a:spcPct val="80000"/>
              </a:lnSpc>
              <a:buFont typeface="Wingdings" charset="0"/>
              <a:buNone/>
            </a:pPr>
            <a:r>
              <a:rPr lang="en-US" altLang="zh-TW" sz="2000">
                <a:ea typeface="新細明體" charset="0"/>
                <a:cs typeface="新細明體" charset="0"/>
              </a:rPr>
              <a:t>     </a:t>
            </a:r>
            <a:r>
              <a:rPr lang="zh-TW" altLang="en-US" sz="2000">
                <a:ea typeface="新細明體" charset="0"/>
                <a:cs typeface="新細明體" charset="0"/>
              </a:rPr>
              <a:t>寬</a:t>
            </a:r>
            <a:r>
              <a:rPr lang="en-US" altLang="zh-TW" sz="2000">
                <a:ea typeface="新細明體" charset="0"/>
                <a:cs typeface="新細明體" charset="0"/>
              </a:rPr>
              <a:t>(63”x63”)</a:t>
            </a:r>
            <a:r>
              <a:rPr lang="zh-TW" altLang="en-US" sz="2000">
                <a:ea typeface="新細明體" charset="0"/>
                <a:cs typeface="新細明體" charset="0"/>
              </a:rPr>
              <a:t>的祭壇的角。</a:t>
            </a:r>
            <a:r>
              <a:rPr lang="en-US" altLang="zh-TW" sz="2000">
                <a:ea typeface="新細明體" charset="0"/>
                <a:cs typeface="新細明體" charset="0"/>
              </a:rPr>
              <a:t>(</a:t>
            </a:r>
            <a:r>
              <a:rPr lang="zh-TW" altLang="en-US" sz="2000">
                <a:ea typeface="新細明體" charset="0"/>
                <a:cs typeface="新細明體" charset="0"/>
              </a:rPr>
              <a:t>出 </a:t>
            </a:r>
            <a:r>
              <a:rPr lang="en-US" altLang="zh-TW" sz="2000">
                <a:ea typeface="新細明體" charset="0"/>
                <a:cs typeface="新細明體" charset="0"/>
              </a:rPr>
              <a:t>29:12; </a:t>
            </a:r>
            <a:r>
              <a:rPr lang="zh-TW" altLang="en-US" sz="2000">
                <a:ea typeface="新細明體" charset="0"/>
                <a:cs typeface="新細明體" charset="0"/>
              </a:rPr>
              <a:t>王上 </a:t>
            </a:r>
            <a:r>
              <a:rPr lang="en-US" altLang="zh-TW" sz="2000">
                <a:ea typeface="新細明體" charset="0"/>
                <a:cs typeface="新細明體" charset="0"/>
              </a:rPr>
              <a:t>1:51</a:t>
            </a:r>
            <a:r>
              <a:rPr lang="zh-TW" altLang="en-US" sz="2000">
                <a:ea typeface="新細明體" charset="0"/>
                <a:cs typeface="新細明體" charset="0"/>
              </a:rPr>
              <a:t>，</a:t>
            </a:r>
            <a:r>
              <a:rPr lang="en-US" altLang="zh-TW" sz="2000">
                <a:ea typeface="新細明體" charset="0"/>
                <a:cs typeface="新細明體" charset="0"/>
              </a:rPr>
              <a:t>2:28)</a:t>
            </a:r>
          </a:p>
          <a:p>
            <a:pPr>
              <a:lnSpc>
                <a:spcPct val="80000"/>
              </a:lnSpc>
            </a:pPr>
            <a:r>
              <a:rPr lang="en-US" altLang="zh-TW" sz="2000">
                <a:ea typeface="新細明體" charset="0"/>
                <a:cs typeface="新細明體" charset="0"/>
              </a:rPr>
              <a:t>Pagan altar of hewn stones prohibited by Exodus 20:25</a:t>
            </a:r>
          </a:p>
          <a:p>
            <a:pPr>
              <a:lnSpc>
                <a:spcPct val="80000"/>
              </a:lnSpc>
              <a:buFont typeface="Wingdings" charset="0"/>
              <a:buNone/>
            </a:pPr>
            <a:r>
              <a:rPr lang="en-US" altLang="zh-TW" sz="2000">
                <a:ea typeface="新細明體" charset="0"/>
                <a:cs typeface="新細明體" charset="0"/>
              </a:rPr>
              <a:t>     </a:t>
            </a:r>
            <a:r>
              <a:rPr lang="zh-TW" altLang="en-US" sz="2000">
                <a:ea typeface="新細明體" charset="0"/>
                <a:cs typeface="新細明體" charset="0"/>
              </a:rPr>
              <a:t> 在出 </a:t>
            </a:r>
            <a:r>
              <a:rPr lang="en-US" altLang="zh-TW" sz="2000">
                <a:ea typeface="新細明體" charset="0"/>
                <a:cs typeface="新細明體" charset="0"/>
              </a:rPr>
              <a:t>20:25 </a:t>
            </a:r>
            <a:r>
              <a:rPr lang="zh-TW" altLang="en-US" sz="2000">
                <a:ea typeface="新細明體" charset="0"/>
                <a:cs typeface="新細明體" charset="0"/>
              </a:rPr>
              <a:t>記载不可用鑿過的石頭來築壇</a:t>
            </a:r>
          </a:p>
        </p:txBody>
      </p:sp>
      <p:sp>
        <p:nvSpPr>
          <p:cNvPr id="139271" name="Rectangle 7"/>
          <p:cNvSpPr>
            <a:spLocks noChangeArrowheads="1"/>
          </p:cNvSpPr>
          <p:nvPr/>
        </p:nvSpPr>
        <p:spPr bwMode="auto">
          <a:xfrm>
            <a:off x="6477000" y="-152400"/>
            <a:ext cx="152400" cy="990600"/>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139267">
                                            <p:txEl>
                                              <p:pRg st="0" end="0"/>
                                            </p:txEl>
                                          </p:spTgt>
                                        </p:tgtEl>
                                        <p:attrNameLst>
                                          <p:attrName>style.visibility</p:attrName>
                                        </p:attrNameLst>
                                      </p:cBhvr>
                                      <p:to>
                                        <p:strVal val="visible"/>
                                      </p:to>
                                    </p:set>
                                    <p:animEffect transition="in" filter="blinds(horizontal)">
                                      <p:cBhvr>
                                        <p:cTn id="7" dur="500"/>
                                        <p:tgtEl>
                                          <p:spTgt spid="13926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139267">
                                            <p:txEl>
                                              <p:pRg st="1" end="1"/>
                                            </p:txEl>
                                          </p:spTgt>
                                        </p:tgtEl>
                                        <p:attrNameLst>
                                          <p:attrName>style.visibility</p:attrName>
                                        </p:attrNameLst>
                                      </p:cBhvr>
                                      <p:to>
                                        <p:strVal val="visible"/>
                                      </p:to>
                                    </p:set>
                                    <p:animEffect transition="in" filter="blinds(horizontal)">
                                      <p:cBhvr>
                                        <p:cTn id="12" dur="500"/>
                                        <p:tgtEl>
                                          <p:spTgt spid="139267">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139267">
                                            <p:txEl>
                                              <p:pRg st="2" end="2"/>
                                            </p:txEl>
                                          </p:spTgt>
                                        </p:tgtEl>
                                        <p:attrNameLst>
                                          <p:attrName>style.visibility</p:attrName>
                                        </p:attrNameLst>
                                      </p:cBhvr>
                                      <p:to>
                                        <p:strVal val="visible"/>
                                      </p:to>
                                    </p:set>
                                    <p:animEffect transition="in" filter="blinds(horizontal)">
                                      <p:cBhvr>
                                        <p:cTn id="17" dur="500"/>
                                        <p:tgtEl>
                                          <p:spTgt spid="139267">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nodeType="clickEffect">
                                  <p:stCondLst>
                                    <p:cond delay="0"/>
                                  </p:stCondLst>
                                  <p:childTnLst>
                                    <p:set>
                                      <p:cBhvr>
                                        <p:cTn id="21" dur="1" fill="hold">
                                          <p:stCondLst>
                                            <p:cond delay="0"/>
                                          </p:stCondLst>
                                        </p:cTn>
                                        <p:tgtEl>
                                          <p:spTgt spid="139267">
                                            <p:txEl>
                                              <p:pRg st="3" end="3"/>
                                            </p:txEl>
                                          </p:spTgt>
                                        </p:tgtEl>
                                        <p:attrNameLst>
                                          <p:attrName>style.visibility</p:attrName>
                                        </p:attrNameLst>
                                      </p:cBhvr>
                                      <p:to>
                                        <p:strVal val="visible"/>
                                      </p:to>
                                    </p:set>
                                    <p:animEffect transition="in" filter="blinds(horizontal)">
                                      <p:cBhvr>
                                        <p:cTn id="22" dur="500"/>
                                        <p:tgtEl>
                                          <p:spTgt spid="139267">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10" fill="hold" nodeType="clickEffect">
                                  <p:stCondLst>
                                    <p:cond delay="0"/>
                                  </p:stCondLst>
                                  <p:childTnLst>
                                    <p:set>
                                      <p:cBhvr>
                                        <p:cTn id="26" dur="1" fill="hold">
                                          <p:stCondLst>
                                            <p:cond delay="0"/>
                                          </p:stCondLst>
                                        </p:cTn>
                                        <p:tgtEl>
                                          <p:spTgt spid="139267">
                                            <p:txEl>
                                              <p:pRg st="4" end="4"/>
                                            </p:txEl>
                                          </p:spTgt>
                                        </p:tgtEl>
                                        <p:attrNameLst>
                                          <p:attrName>style.visibility</p:attrName>
                                        </p:attrNameLst>
                                      </p:cBhvr>
                                      <p:to>
                                        <p:strVal val="visible"/>
                                      </p:to>
                                    </p:set>
                                    <p:animEffect transition="in" filter="blinds(horizontal)">
                                      <p:cBhvr>
                                        <p:cTn id="27" dur="500"/>
                                        <p:tgtEl>
                                          <p:spTgt spid="139267">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3" presetClass="entr" presetSubtype="10" fill="hold" nodeType="clickEffect">
                                  <p:stCondLst>
                                    <p:cond delay="0"/>
                                  </p:stCondLst>
                                  <p:childTnLst>
                                    <p:set>
                                      <p:cBhvr>
                                        <p:cTn id="31" dur="1" fill="hold">
                                          <p:stCondLst>
                                            <p:cond delay="0"/>
                                          </p:stCondLst>
                                        </p:cTn>
                                        <p:tgtEl>
                                          <p:spTgt spid="139267">
                                            <p:txEl>
                                              <p:pRg st="5" end="5"/>
                                            </p:txEl>
                                          </p:spTgt>
                                        </p:tgtEl>
                                        <p:attrNameLst>
                                          <p:attrName>style.visibility</p:attrName>
                                        </p:attrNameLst>
                                      </p:cBhvr>
                                      <p:to>
                                        <p:strVal val="visible"/>
                                      </p:to>
                                    </p:set>
                                    <p:animEffect transition="in" filter="blinds(horizontal)">
                                      <p:cBhvr>
                                        <p:cTn id="32" dur="500"/>
                                        <p:tgtEl>
                                          <p:spTgt spid="139267">
                                            <p:txEl>
                                              <p:pRg st="5" end="5"/>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3" presetClass="entr" presetSubtype="10" fill="hold" nodeType="clickEffect">
                                  <p:stCondLst>
                                    <p:cond delay="0"/>
                                  </p:stCondLst>
                                  <p:childTnLst>
                                    <p:set>
                                      <p:cBhvr>
                                        <p:cTn id="36" dur="1" fill="hold">
                                          <p:stCondLst>
                                            <p:cond delay="0"/>
                                          </p:stCondLst>
                                        </p:cTn>
                                        <p:tgtEl>
                                          <p:spTgt spid="139267">
                                            <p:txEl>
                                              <p:pRg st="6" end="6"/>
                                            </p:txEl>
                                          </p:spTgt>
                                        </p:tgtEl>
                                        <p:attrNameLst>
                                          <p:attrName>style.visibility</p:attrName>
                                        </p:attrNameLst>
                                      </p:cBhvr>
                                      <p:to>
                                        <p:strVal val="visible"/>
                                      </p:to>
                                    </p:set>
                                    <p:animEffect transition="in" filter="blinds(horizontal)">
                                      <p:cBhvr>
                                        <p:cTn id="37" dur="500"/>
                                        <p:tgtEl>
                                          <p:spTgt spid="139267">
                                            <p:txEl>
                                              <p:pRg st="6" end="6"/>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3" presetClass="entr" presetSubtype="10" fill="hold" nodeType="clickEffect">
                                  <p:stCondLst>
                                    <p:cond delay="0"/>
                                  </p:stCondLst>
                                  <p:childTnLst>
                                    <p:set>
                                      <p:cBhvr>
                                        <p:cTn id="41" dur="1" fill="hold">
                                          <p:stCondLst>
                                            <p:cond delay="0"/>
                                          </p:stCondLst>
                                        </p:cTn>
                                        <p:tgtEl>
                                          <p:spTgt spid="139267">
                                            <p:txEl>
                                              <p:pRg st="7" end="7"/>
                                            </p:txEl>
                                          </p:spTgt>
                                        </p:tgtEl>
                                        <p:attrNameLst>
                                          <p:attrName>style.visibility</p:attrName>
                                        </p:attrNameLst>
                                      </p:cBhvr>
                                      <p:to>
                                        <p:strVal val="visible"/>
                                      </p:to>
                                    </p:set>
                                    <p:animEffect transition="in" filter="blinds(horizontal)">
                                      <p:cBhvr>
                                        <p:cTn id="42" dur="500"/>
                                        <p:tgtEl>
                                          <p:spTgt spid="139267">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2" name="Text Box 4"/>
          <p:cNvSpPr txBox="1">
            <a:spLocks noChangeArrowheads="1"/>
          </p:cNvSpPr>
          <p:nvPr/>
        </p:nvSpPr>
        <p:spPr bwMode="auto">
          <a:xfrm>
            <a:off x="8502650" y="0"/>
            <a:ext cx="641350" cy="457200"/>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altLang="zh-TW" b="1">
                <a:ea typeface="新細明體" charset="0"/>
                <a:cs typeface="新細明體" charset="0"/>
              </a:rPr>
              <a:t>225</a:t>
            </a:r>
          </a:p>
        </p:txBody>
      </p:sp>
      <p:pic>
        <p:nvPicPr>
          <p:cNvPr id="14029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137025" cy="6858000"/>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0290" name="Rectangle 2"/>
          <p:cNvSpPr>
            <a:spLocks noGrp="1" noChangeArrowheads="1"/>
          </p:cNvSpPr>
          <p:nvPr>
            <p:ph type="title"/>
          </p:nvPr>
        </p:nvSpPr>
        <p:spPr>
          <a:xfrm>
            <a:off x="4572000" y="609600"/>
            <a:ext cx="4572000" cy="1143000"/>
          </a:xfrm>
          <a:effectLst>
            <a:outerShdw blurRad="63500" dist="38099" dir="2700000" algn="ctr" rotWithShape="0">
              <a:schemeClr val="bg2">
                <a:alpha val="74998"/>
              </a:schemeClr>
            </a:outerShdw>
          </a:effectLst>
        </p:spPr>
        <p:txBody>
          <a:bodyPr/>
          <a:lstStyle/>
          <a:p>
            <a:r>
              <a:rPr lang="en-US" altLang="zh-TW" sz="4000">
                <a:ea typeface="新細明體" charset="0"/>
                <a:cs typeface="新細明體" charset="0"/>
              </a:rPr>
              <a:t>#8 Silver Scroll Amulet</a:t>
            </a:r>
            <a:r>
              <a:rPr lang="zh-TW" altLang="en-US" sz="4000">
                <a:ea typeface="新細明體" charset="0"/>
                <a:cs typeface="新細明體" charset="0"/>
              </a:rPr>
              <a:t>銀色長巻的護身符</a:t>
            </a:r>
          </a:p>
        </p:txBody>
      </p:sp>
      <p:sp>
        <p:nvSpPr>
          <p:cNvPr id="140291" name="Rectangle 3"/>
          <p:cNvSpPr>
            <a:spLocks noGrp="1" noChangeArrowheads="1"/>
          </p:cNvSpPr>
          <p:nvPr>
            <p:ph type="body" idx="1"/>
          </p:nvPr>
        </p:nvSpPr>
        <p:spPr>
          <a:xfrm>
            <a:off x="4724400" y="1981200"/>
            <a:ext cx="3276600" cy="4114800"/>
          </a:xfrm>
          <a:effectLst>
            <a:outerShdw blurRad="63500" dist="38099" dir="2700000" algn="ctr" rotWithShape="0">
              <a:schemeClr val="bg2">
                <a:alpha val="74998"/>
              </a:schemeClr>
            </a:outerShdw>
          </a:effectLst>
        </p:spPr>
        <p:txBody>
          <a:bodyPr/>
          <a:lstStyle/>
          <a:p>
            <a:pPr>
              <a:lnSpc>
                <a:spcPct val="80000"/>
              </a:lnSpc>
            </a:pPr>
            <a:r>
              <a:rPr lang="en-US" altLang="zh-TW" sz="2800">
                <a:ea typeface="新細明體" charset="0"/>
                <a:cs typeface="新細明體" charset="0"/>
              </a:rPr>
              <a:t>Ketef Hinnom, near Jerusalem</a:t>
            </a:r>
          </a:p>
          <a:p>
            <a:pPr>
              <a:lnSpc>
                <a:spcPct val="80000"/>
              </a:lnSpc>
              <a:buFont typeface="Wingdings" charset="0"/>
              <a:buNone/>
            </a:pPr>
            <a:r>
              <a:rPr lang="en-US" altLang="zh-TW" sz="2800">
                <a:ea typeface="新細明體" charset="0"/>
                <a:cs typeface="新細明體" charset="0"/>
              </a:rPr>
              <a:t>    </a:t>
            </a:r>
            <a:r>
              <a:rPr lang="zh-TW" altLang="en-US" sz="2800">
                <a:ea typeface="新細明體" charset="0"/>
                <a:cs typeface="新細明體" charset="0"/>
              </a:rPr>
              <a:t>欣嫩子谷靠近耶路撒冷</a:t>
            </a:r>
          </a:p>
          <a:p>
            <a:pPr>
              <a:lnSpc>
                <a:spcPct val="80000"/>
              </a:lnSpc>
            </a:pPr>
            <a:r>
              <a:rPr lang="en-US" altLang="zh-TW" sz="2800">
                <a:ea typeface="新細明體" charset="0"/>
                <a:cs typeface="新細明體" charset="0"/>
              </a:rPr>
              <a:t>650-400 BC</a:t>
            </a:r>
          </a:p>
          <a:p>
            <a:pPr>
              <a:lnSpc>
                <a:spcPct val="80000"/>
              </a:lnSpc>
              <a:buFont typeface="Wingdings" charset="0"/>
              <a:buNone/>
            </a:pPr>
            <a:r>
              <a:rPr lang="en-US" altLang="zh-TW" sz="2800">
                <a:ea typeface="新細明體" charset="0"/>
                <a:cs typeface="新細明體" charset="0"/>
              </a:rPr>
              <a:t>    </a:t>
            </a:r>
            <a:r>
              <a:rPr lang="zh-TW" altLang="en-US" sz="2800">
                <a:ea typeface="新細明體" charset="0"/>
                <a:cs typeface="新細明體" charset="0"/>
              </a:rPr>
              <a:t>西元前</a:t>
            </a:r>
            <a:r>
              <a:rPr lang="en-US" altLang="zh-TW" sz="2800">
                <a:ea typeface="新細明體" charset="0"/>
                <a:cs typeface="新細明體" charset="0"/>
              </a:rPr>
              <a:t>650-400</a:t>
            </a:r>
            <a:r>
              <a:rPr lang="zh-TW" altLang="en-US" sz="2800">
                <a:ea typeface="新細明體" charset="0"/>
                <a:cs typeface="新細明體" charset="0"/>
              </a:rPr>
              <a:t>年</a:t>
            </a:r>
          </a:p>
          <a:p>
            <a:pPr>
              <a:lnSpc>
                <a:spcPct val="80000"/>
              </a:lnSpc>
            </a:pPr>
            <a:r>
              <a:rPr lang="en-US" altLang="zh-TW" sz="2800">
                <a:ea typeface="新細明體" charset="0"/>
                <a:cs typeface="新細明體" charset="0"/>
              </a:rPr>
              <a:t>Earliest inscription of a biblical text</a:t>
            </a:r>
          </a:p>
          <a:p>
            <a:pPr>
              <a:lnSpc>
                <a:spcPct val="80000"/>
              </a:lnSpc>
              <a:buFont typeface="Wingdings" charset="0"/>
              <a:buNone/>
            </a:pPr>
            <a:r>
              <a:rPr lang="en-US" altLang="zh-TW" sz="2800">
                <a:ea typeface="新細明體" charset="0"/>
                <a:cs typeface="新細明體" charset="0"/>
              </a:rPr>
              <a:t>    </a:t>
            </a:r>
            <a:r>
              <a:rPr lang="zh-TW" altLang="en-US" sz="2800">
                <a:ea typeface="新細明體" charset="0"/>
                <a:cs typeface="新細明體" charset="0"/>
              </a:rPr>
              <a:t>是最早的聖經經文的碑文</a:t>
            </a:r>
          </a:p>
        </p:txBody>
      </p:sp>
      <p:sp>
        <p:nvSpPr>
          <p:cNvPr id="140295" name="Rectangle 7"/>
          <p:cNvSpPr>
            <a:spLocks noChangeArrowheads="1"/>
          </p:cNvSpPr>
          <p:nvPr/>
        </p:nvSpPr>
        <p:spPr bwMode="auto">
          <a:xfrm>
            <a:off x="0" y="0"/>
            <a:ext cx="4191000" cy="6858000"/>
          </a:xfrm>
          <a:prstGeom prst="rect">
            <a:avLst/>
          </a:prstGeom>
          <a:gradFill rotWithShape="0">
            <a:gsLst>
              <a:gs pos="0">
                <a:schemeClr val="bg2">
                  <a:alpha val="50000"/>
                </a:schemeClr>
              </a:gs>
              <a:gs pos="100000">
                <a:schemeClr val="bg2">
                  <a:gamma/>
                  <a:shade val="93725"/>
                  <a:invGamma/>
                  <a:alpha val="5000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40294" name="Text Box 6" descr="50%"/>
          <p:cNvSpPr txBox="1">
            <a:spLocks noChangeArrowheads="1"/>
          </p:cNvSpPr>
          <p:nvPr/>
        </p:nvSpPr>
        <p:spPr bwMode="auto">
          <a:xfrm rot="-24366">
            <a:off x="236538" y="227013"/>
            <a:ext cx="3886200" cy="9236075"/>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a:pattFill prst="pct50">
                  <a:fgClr>
                    <a:schemeClr val="bg2">
                      <a:alpha val="50999"/>
                    </a:schemeClr>
                  </a:fgClr>
                  <a:bgClr>
                    <a:srgbClr val="FFFFFF">
                      <a:alpha val="57001"/>
                    </a:srgbClr>
                  </a:bgClr>
                </a:patt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marL="461963" indent="-461963">
              <a:defRPr sz="2400">
                <a:solidFill>
                  <a:schemeClr val="tx1"/>
                </a:solidFill>
                <a:latin typeface="Arial Narrow" charset="0"/>
                <a:ea typeface="ＭＳ Ｐゴシック" charset="0"/>
              </a:defRPr>
            </a:lvl1pPr>
            <a:lvl2pPr marL="576263">
              <a:defRPr sz="2400">
                <a:solidFill>
                  <a:schemeClr val="tx1"/>
                </a:solidFill>
                <a:latin typeface="Arial Narrow" charset="0"/>
                <a:ea typeface="ＭＳ Ｐゴシック" charset="0"/>
              </a:defRPr>
            </a:lvl2pPr>
            <a:lvl3pPr>
              <a:defRPr sz="2400">
                <a:solidFill>
                  <a:schemeClr val="tx1"/>
                </a:solidFill>
                <a:latin typeface="Arial Narrow" charset="0"/>
                <a:ea typeface="ＭＳ Ｐゴシック" charset="0"/>
              </a:defRPr>
            </a:lvl3pPr>
            <a:lvl4pPr>
              <a:defRPr sz="2400">
                <a:solidFill>
                  <a:schemeClr val="tx1"/>
                </a:solidFill>
                <a:latin typeface="Arial Narrow" charset="0"/>
                <a:ea typeface="ＭＳ Ｐゴシック" charset="0"/>
              </a:defRPr>
            </a:lvl4pPr>
            <a:lvl5pPr>
              <a:defRPr sz="2400">
                <a:solidFill>
                  <a:schemeClr val="tx1"/>
                </a:solidFill>
                <a:latin typeface="Arial Narrow" charset="0"/>
                <a:ea typeface="ＭＳ Ｐゴシック" charset="0"/>
              </a:defRPr>
            </a:lvl5pPr>
            <a:lvl6pPr fontAlgn="base">
              <a:spcBef>
                <a:spcPct val="0"/>
              </a:spcBef>
              <a:spcAft>
                <a:spcPct val="0"/>
              </a:spcAft>
              <a:defRPr sz="2400">
                <a:solidFill>
                  <a:schemeClr val="tx1"/>
                </a:solidFill>
                <a:latin typeface="Arial Narrow" charset="0"/>
                <a:ea typeface="ＭＳ Ｐゴシック" charset="0"/>
              </a:defRPr>
            </a:lvl6pPr>
            <a:lvl7pPr fontAlgn="base">
              <a:spcBef>
                <a:spcPct val="0"/>
              </a:spcBef>
              <a:spcAft>
                <a:spcPct val="0"/>
              </a:spcAft>
              <a:defRPr sz="2400">
                <a:solidFill>
                  <a:schemeClr val="tx1"/>
                </a:solidFill>
                <a:latin typeface="Arial Narrow" charset="0"/>
                <a:ea typeface="ＭＳ Ｐゴシック" charset="0"/>
              </a:defRPr>
            </a:lvl7pPr>
            <a:lvl8pPr fontAlgn="base">
              <a:spcBef>
                <a:spcPct val="0"/>
              </a:spcBef>
              <a:spcAft>
                <a:spcPct val="0"/>
              </a:spcAft>
              <a:defRPr sz="2400">
                <a:solidFill>
                  <a:schemeClr val="tx1"/>
                </a:solidFill>
                <a:latin typeface="Arial Narrow" charset="0"/>
                <a:ea typeface="ＭＳ Ｐゴシック" charset="0"/>
              </a:defRPr>
            </a:lvl8pPr>
            <a:lvl9pPr fontAlgn="base">
              <a:spcBef>
                <a:spcPct val="0"/>
              </a:spcBef>
              <a:spcAft>
                <a:spcPct val="0"/>
              </a:spcAft>
              <a:defRPr sz="2400">
                <a:solidFill>
                  <a:schemeClr val="tx1"/>
                </a:solidFill>
                <a:latin typeface="Arial Narrow" charset="0"/>
                <a:ea typeface="ＭＳ Ｐゴシック" charset="0"/>
              </a:defRPr>
            </a:lvl9pPr>
          </a:lstStyle>
          <a:p>
            <a:r>
              <a:rPr lang="en-US" altLang="zh-TW" sz="2000">
                <a:solidFill>
                  <a:srgbClr val="FFFFFF"/>
                </a:solidFill>
                <a:effectLst>
                  <a:outerShdw blurRad="38100" dist="38100" dir="2700000" algn="tl">
                    <a:srgbClr val="000000"/>
                  </a:outerShdw>
                </a:effectLst>
                <a:latin typeface="Geneva" charset="0"/>
                <a:ea typeface="新細明體" charset="0"/>
                <a:cs typeface="新細明體" charset="0"/>
              </a:rPr>
              <a:t>Then the LORD spoke to Moses, saying,</a:t>
            </a:r>
          </a:p>
          <a:p>
            <a:r>
              <a:rPr lang="zh-TW" altLang="en-US" sz="2000">
                <a:solidFill>
                  <a:srgbClr val="FFFFFF"/>
                </a:solidFill>
                <a:effectLst>
                  <a:outerShdw blurRad="38100" dist="38100" dir="2700000" algn="tl">
                    <a:srgbClr val="000000"/>
                  </a:outerShdw>
                </a:effectLst>
                <a:latin typeface="Geneva" charset="0"/>
                <a:ea typeface="新細明體" charset="0"/>
                <a:cs typeface="新細明體" charset="0"/>
              </a:rPr>
              <a:t>耶和華對摩西說</a:t>
            </a:r>
            <a:r>
              <a:rPr lang="en-US" altLang="zh-TW" sz="2000">
                <a:solidFill>
                  <a:srgbClr val="FFFFFF"/>
                </a:solidFill>
                <a:effectLst>
                  <a:outerShdw blurRad="38100" dist="38100" dir="2700000" algn="tl">
                    <a:srgbClr val="000000"/>
                  </a:outerShdw>
                </a:effectLst>
                <a:latin typeface="Geneva" charset="0"/>
                <a:ea typeface="新細明體" charset="0"/>
                <a:cs typeface="新細明體" charset="0"/>
              </a:rPr>
              <a:t>:</a:t>
            </a:r>
          </a:p>
          <a:p>
            <a:r>
              <a:rPr lang="en-US" altLang="zh-TW" sz="2000">
                <a:solidFill>
                  <a:srgbClr val="FFFFFF"/>
                </a:solidFill>
                <a:effectLst>
                  <a:outerShdw blurRad="38100" dist="38100" dir="2700000" algn="tl">
                    <a:srgbClr val="000000"/>
                  </a:outerShdw>
                </a:effectLst>
                <a:latin typeface="Geneva" charset="0"/>
                <a:ea typeface="新細明體" charset="0"/>
                <a:cs typeface="新細明體" charset="0"/>
              </a:rPr>
              <a:t>"Speak to Aaron and to his sons, saying, 'Thus you shall bless the sons of Israel. You shall say to them:</a:t>
            </a:r>
          </a:p>
          <a:p>
            <a:r>
              <a:rPr lang="en-US" altLang="zh-TW" sz="2000">
                <a:solidFill>
                  <a:srgbClr val="FFFFFF"/>
                </a:solidFill>
                <a:effectLst>
                  <a:outerShdw blurRad="38100" dist="38100" dir="2700000" algn="tl">
                    <a:srgbClr val="000000"/>
                  </a:outerShdw>
                </a:effectLst>
                <a:latin typeface="Geneva" charset="0"/>
                <a:ea typeface="新細明體" charset="0"/>
                <a:cs typeface="新細明體" charset="0"/>
              </a:rPr>
              <a:t>“</a:t>
            </a:r>
            <a:r>
              <a:rPr lang="zh-TW" altLang="en-US" sz="2000">
                <a:solidFill>
                  <a:srgbClr val="FFFFFF"/>
                </a:solidFill>
                <a:effectLst>
                  <a:outerShdw blurRad="38100" dist="38100" dir="2700000" algn="tl">
                    <a:srgbClr val="000000"/>
                  </a:outerShdw>
                </a:effectLst>
                <a:latin typeface="Geneva" charset="0"/>
                <a:ea typeface="新細明體" charset="0"/>
                <a:cs typeface="新細明體" charset="0"/>
              </a:rPr>
              <a:t>你要告訴亞倫和他的兒子說</a:t>
            </a:r>
            <a:r>
              <a:rPr lang="en-US" altLang="zh-TW" sz="2000">
                <a:solidFill>
                  <a:srgbClr val="FFFFFF"/>
                </a:solidFill>
                <a:effectLst>
                  <a:outerShdw blurRad="38100" dist="38100" dir="2700000" algn="tl">
                    <a:srgbClr val="000000"/>
                  </a:outerShdw>
                </a:effectLst>
                <a:latin typeface="Geneva" charset="0"/>
                <a:ea typeface="新細明體" charset="0"/>
                <a:cs typeface="新細明體" charset="0"/>
              </a:rPr>
              <a:t>:‘</a:t>
            </a:r>
            <a:r>
              <a:rPr lang="zh-TW" altLang="en-US" sz="2000">
                <a:solidFill>
                  <a:srgbClr val="FFFFFF"/>
                </a:solidFill>
                <a:effectLst>
                  <a:outerShdw blurRad="38100" dist="38100" dir="2700000" algn="tl">
                    <a:srgbClr val="000000"/>
                  </a:outerShdw>
                </a:effectLst>
                <a:latin typeface="Geneva" charset="0"/>
                <a:ea typeface="新細明體" charset="0"/>
                <a:cs typeface="新細明體" charset="0"/>
              </a:rPr>
              <a:t>你們要這樣為以色列人祝福，對他們說</a:t>
            </a:r>
            <a:r>
              <a:rPr lang="en-US" altLang="zh-TW" sz="2000">
                <a:solidFill>
                  <a:srgbClr val="FFFFFF"/>
                </a:solidFill>
                <a:effectLst>
                  <a:outerShdw blurRad="38100" dist="38100" dir="2700000" algn="tl">
                    <a:srgbClr val="000000"/>
                  </a:outerShdw>
                </a:effectLst>
                <a:latin typeface="Geneva" charset="0"/>
                <a:ea typeface="新細明體" charset="0"/>
                <a:cs typeface="新細明體" charset="0"/>
              </a:rPr>
              <a:t>:</a:t>
            </a:r>
          </a:p>
          <a:p>
            <a:r>
              <a:rPr lang="en-US" altLang="zh-TW" sz="2000">
                <a:solidFill>
                  <a:srgbClr val="FFFFFF"/>
                </a:solidFill>
                <a:effectLst>
                  <a:outerShdw blurRad="38100" dist="38100" dir="2700000" algn="tl">
                    <a:srgbClr val="000000"/>
                  </a:outerShdw>
                </a:effectLst>
                <a:latin typeface="Geneva" charset="0"/>
                <a:ea typeface="新細明體" charset="0"/>
                <a:cs typeface="新細明體" charset="0"/>
              </a:rPr>
              <a:t>The LORD bless you, and keep you;</a:t>
            </a:r>
          </a:p>
          <a:p>
            <a:r>
              <a:rPr lang="zh-TW" altLang="en-US" sz="2000">
                <a:solidFill>
                  <a:srgbClr val="FFFFFF"/>
                </a:solidFill>
                <a:effectLst>
                  <a:outerShdw blurRad="38100" dist="38100" dir="2700000" algn="tl">
                    <a:srgbClr val="000000"/>
                  </a:outerShdw>
                </a:effectLst>
                <a:latin typeface="Geneva" charset="0"/>
                <a:ea typeface="新細明體" charset="0"/>
                <a:cs typeface="新細明體" charset="0"/>
              </a:rPr>
              <a:t>願耶和華賜福與你，保護與你</a:t>
            </a:r>
            <a:r>
              <a:rPr lang="en-US" altLang="zh-TW" sz="2000">
                <a:solidFill>
                  <a:srgbClr val="FFFFFF"/>
                </a:solidFill>
                <a:effectLst>
                  <a:outerShdw blurRad="38100" dist="38100" dir="2700000" algn="tl">
                    <a:srgbClr val="000000"/>
                  </a:outerShdw>
                </a:effectLst>
                <a:latin typeface="Geneva" charset="0"/>
                <a:ea typeface="新細明體" charset="0"/>
                <a:cs typeface="新細明體" charset="0"/>
              </a:rPr>
              <a:t>;</a:t>
            </a:r>
          </a:p>
          <a:p>
            <a:r>
              <a:rPr lang="en-US" altLang="zh-TW" sz="2000">
                <a:solidFill>
                  <a:srgbClr val="FFFFFF"/>
                </a:solidFill>
                <a:effectLst>
                  <a:outerShdw blurRad="38100" dist="38100" dir="2700000" algn="tl">
                    <a:srgbClr val="000000"/>
                  </a:outerShdw>
                </a:effectLst>
                <a:latin typeface="Geneva" charset="0"/>
                <a:ea typeface="新細明體" charset="0"/>
                <a:cs typeface="新細明體" charset="0"/>
              </a:rPr>
              <a:t>The LORD make His face shine on you, And be gracious to you;</a:t>
            </a:r>
          </a:p>
          <a:p>
            <a:r>
              <a:rPr lang="zh-TW" altLang="en-US" sz="2000">
                <a:solidFill>
                  <a:srgbClr val="FFFFFF"/>
                </a:solidFill>
                <a:effectLst>
                  <a:outerShdw blurRad="38100" dist="38100" dir="2700000" algn="tl">
                    <a:srgbClr val="000000"/>
                  </a:outerShdw>
                </a:effectLst>
                <a:latin typeface="Geneva" charset="0"/>
                <a:ea typeface="新細明體" charset="0"/>
                <a:cs typeface="新細明體" charset="0"/>
              </a:rPr>
              <a:t>願耶和華使他的臉光照你，賜恩給你</a:t>
            </a:r>
            <a:r>
              <a:rPr lang="en-US" altLang="zh-TW" sz="2000">
                <a:solidFill>
                  <a:srgbClr val="FFFFFF"/>
                </a:solidFill>
                <a:effectLst>
                  <a:outerShdw blurRad="38100" dist="38100" dir="2700000" algn="tl">
                    <a:srgbClr val="000000"/>
                  </a:outerShdw>
                </a:effectLst>
                <a:latin typeface="Geneva" charset="0"/>
                <a:ea typeface="新細明體" charset="0"/>
                <a:cs typeface="新細明體" charset="0"/>
              </a:rPr>
              <a:t>;</a:t>
            </a:r>
          </a:p>
          <a:p>
            <a:r>
              <a:rPr lang="en-US" altLang="zh-TW" sz="2000">
                <a:solidFill>
                  <a:srgbClr val="FFFFFF"/>
                </a:solidFill>
                <a:effectLst>
                  <a:outerShdw blurRad="38100" dist="38100" dir="2700000" algn="tl">
                    <a:srgbClr val="000000"/>
                  </a:outerShdw>
                </a:effectLst>
                <a:latin typeface="Geneva" charset="0"/>
                <a:ea typeface="新細明體" charset="0"/>
                <a:cs typeface="新細明體" charset="0"/>
              </a:rPr>
              <a:t>The LORD lift up His countenance on you, And give you peace.‘</a:t>
            </a:r>
          </a:p>
          <a:p>
            <a:r>
              <a:rPr lang="zh-TW" altLang="en-US" sz="2000">
                <a:solidFill>
                  <a:srgbClr val="FFFFFF"/>
                </a:solidFill>
                <a:effectLst>
                  <a:outerShdw blurRad="38100" dist="38100" dir="2700000" algn="tl">
                    <a:srgbClr val="000000"/>
                  </a:outerShdw>
                </a:effectLst>
                <a:latin typeface="Geneva" charset="0"/>
                <a:ea typeface="新細明體" charset="0"/>
                <a:cs typeface="新細明體" charset="0"/>
              </a:rPr>
              <a:t>願耶和華敞臉垂顧你，賜你平安。</a:t>
            </a:r>
          </a:p>
          <a:p>
            <a:r>
              <a:rPr lang="en-US" altLang="zh-TW" sz="2000">
                <a:solidFill>
                  <a:srgbClr val="FFFFFF"/>
                </a:solidFill>
                <a:effectLst>
                  <a:outerShdw blurRad="38100" dist="38100" dir="2700000" algn="tl">
                    <a:srgbClr val="000000"/>
                  </a:outerShdw>
                </a:effectLst>
                <a:latin typeface="Geneva" charset="0"/>
                <a:ea typeface="新細明體" charset="0"/>
                <a:cs typeface="新細明體" charset="0"/>
              </a:rPr>
              <a:t>"So they shall invoke My name on the sons of Israel, and I then will bless them.“</a:t>
            </a:r>
          </a:p>
          <a:p>
            <a:r>
              <a:rPr lang="zh-TW" altLang="en-US" sz="2000">
                <a:solidFill>
                  <a:srgbClr val="FFFFFF"/>
                </a:solidFill>
                <a:effectLst>
                  <a:outerShdw blurRad="38100" dist="38100" dir="2700000" algn="tl">
                    <a:srgbClr val="000000"/>
                  </a:outerShdw>
                </a:effectLst>
                <a:latin typeface="Geneva" charset="0"/>
                <a:ea typeface="新細明體" charset="0"/>
                <a:cs typeface="新細明體" charset="0"/>
              </a:rPr>
              <a:t>他們要這樣奉我的名以色列人祝福，我也要為他們祝福。</a:t>
            </a:r>
          </a:p>
          <a:p>
            <a:pPr algn="r"/>
            <a:r>
              <a:rPr lang="en-US" altLang="zh-TW" sz="2000">
                <a:solidFill>
                  <a:srgbClr val="FFFFFF"/>
                </a:solidFill>
                <a:effectLst>
                  <a:outerShdw blurRad="38100" dist="38100" dir="2700000" algn="tl">
                    <a:srgbClr val="000000"/>
                  </a:outerShdw>
                </a:effectLst>
                <a:latin typeface="Times New Roman" charset="0"/>
                <a:ea typeface="新細明體" charset="0"/>
                <a:cs typeface="新細明體" charset="0"/>
              </a:rPr>
              <a:t>(Numbers 6:22-27)</a:t>
            </a:r>
          </a:p>
          <a:p>
            <a:pPr algn="r"/>
            <a:r>
              <a:rPr lang="en-US" altLang="zh-TW" sz="2000">
                <a:solidFill>
                  <a:srgbClr val="FFFFFF"/>
                </a:solidFill>
                <a:effectLst>
                  <a:outerShdw blurRad="38100" dist="38100" dir="2700000" algn="tl">
                    <a:srgbClr val="000000"/>
                  </a:outerShdw>
                </a:effectLst>
                <a:latin typeface="Times New Roman" charset="0"/>
                <a:ea typeface="新細明體" charset="0"/>
                <a:cs typeface="新細明體" charset="0"/>
              </a:rPr>
              <a:t>(</a:t>
            </a:r>
            <a:r>
              <a:rPr lang="zh-TW" altLang="en-US" sz="2000">
                <a:solidFill>
                  <a:srgbClr val="FFFFFF"/>
                </a:solidFill>
                <a:effectLst>
                  <a:outerShdw blurRad="38100" dist="38100" dir="2700000" algn="tl">
                    <a:srgbClr val="000000"/>
                  </a:outerShdw>
                </a:effectLst>
                <a:latin typeface="Times New Roman" charset="0"/>
                <a:ea typeface="新細明體" charset="0"/>
                <a:cs typeface="新細明體" charset="0"/>
              </a:rPr>
              <a:t>民</a:t>
            </a:r>
            <a:r>
              <a:rPr lang="en-US" altLang="zh-TW" sz="2000">
                <a:solidFill>
                  <a:srgbClr val="FFFFFF"/>
                </a:solidFill>
                <a:effectLst>
                  <a:outerShdw blurRad="38100" dist="38100" dir="2700000" algn="tl">
                    <a:srgbClr val="000000"/>
                  </a:outerShdw>
                </a:effectLst>
                <a:latin typeface="Times New Roman" charset="0"/>
                <a:ea typeface="新細明體" charset="0"/>
                <a:cs typeface="新細明體" charset="0"/>
              </a:rPr>
              <a:t>6:22-27)</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4029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40295"/>
                                        </p:tgtEl>
                                        <p:attrNameLst>
                                          <p:attrName>style.visibility</p:attrName>
                                        </p:attrNameLst>
                                      </p:cBhvr>
                                      <p:to>
                                        <p:strVal val="visible"/>
                                      </p:to>
                                    </p:set>
                                    <p:animEffect transition="in" filter="fade">
                                      <p:cBhvr>
                                        <p:cTn id="11" dur="500"/>
                                        <p:tgtEl>
                                          <p:spTgt spid="140295"/>
                                        </p:tgtEl>
                                      </p:cBhvr>
                                    </p:animEffect>
                                  </p:childTnLst>
                                </p:cTn>
                              </p:par>
                            </p:childTnLst>
                          </p:cTn>
                        </p:par>
                        <p:par>
                          <p:cTn id="12" fill="hold" nodeType="afterGroup">
                            <p:stCondLst>
                              <p:cond delay="500"/>
                            </p:stCondLst>
                            <p:childTnLst>
                              <p:par>
                                <p:cTn id="13" presetID="10" presetClass="entr" presetSubtype="0" fill="hold" grpId="0" nodeType="afterEffect">
                                  <p:stCondLst>
                                    <p:cond delay="0"/>
                                  </p:stCondLst>
                                  <p:childTnLst>
                                    <p:set>
                                      <p:cBhvr>
                                        <p:cTn id="14" dur="1" fill="hold">
                                          <p:stCondLst>
                                            <p:cond delay="0"/>
                                          </p:stCondLst>
                                        </p:cTn>
                                        <p:tgtEl>
                                          <p:spTgt spid="140294"/>
                                        </p:tgtEl>
                                        <p:attrNameLst>
                                          <p:attrName>style.visibility</p:attrName>
                                        </p:attrNameLst>
                                      </p:cBhvr>
                                      <p:to>
                                        <p:strVal val="visible"/>
                                      </p:to>
                                    </p:set>
                                    <p:animEffect transition="in" filter="fade">
                                      <p:cBhvr>
                                        <p:cTn id="15" dur="500"/>
                                        <p:tgtEl>
                                          <p:spTgt spid="1402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0291" grpId="0" autoUpdateAnimBg="0"/>
      <p:bldP spid="140295" grpId="0" animBg="1"/>
      <p:bldP spid="140294" grpId="0" autoUpdateAnimBg="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8" name="Picture 2"/>
          <p:cNvPicPr>
            <a:picLocks noChangeAspect="1" noChangeArrowheads="1"/>
          </p:cNvPicPr>
          <p:nvPr/>
        </p:nvPicPr>
        <p:blipFill>
          <a:blip r:embed="rId3">
            <a:lum bright="-12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16739" name="Text Box 3"/>
          <p:cNvSpPr txBox="1">
            <a:spLocks noChangeArrowheads="1"/>
          </p:cNvSpPr>
          <p:nvPr/>
        </p:nvSpPr>
        <p:spPr bwMode="auto">
          <a:xfrm>
            <a:off x="1066800" y="304800"/>
            <a:ext cx="7072313" cy="10455275"/>
          </a:xfrm>
          <a:prstGeom prst="rect">
            <a:avLst/>
          </a:prstGeom>
          <a:noFill/>
          <a:ln>
            <a:noFill/>
          </a:ln>
          <a:effectLst>
            <a:outerShdw blurRad="63500" dist="53882"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lgn="ctr" eaLnBrk="0" hangingPunct="0"/>
            <a:r>
              <a:rPr lang="en-US" altLang="zh-TW" sz="4000">
                <a:ea typeface="新細明體" charset="0"/>
                <a:cs typeface="新細明體" charset="0"/>
              </a:rPr>
              <a:t>My Jesus, my Savior,</a:t>
            </a:r>
          </a:p>
          <a:p>
            <a:pPr algn="ctr" eaLnBrk="0" hangingPunct="0"/>
            <a:r>
              <a:rPr lang="zh-TW" altLang="en-US" sz="4000">
                <a:ea typeface="新細明體" charset="0"/>
                <a:cs typeface="新細明體" charset="0"/>
              </a:rPr>
              <a:t>我耶穌，我救主</a:t>
            </a:r>
            <a:r>
              <a:rPr lang="en-US" altLang="zh-TW" sz="4000">
                <a:ea typeface="新細明體" charset="0"/>
                <a:cs typeface="新細明體" charset="0"/>
              </a:rPr>
              <a:t>.</a:t>
            </a:r>
          </a:p>
          <a:p>
            <a:pPr algn="ctr" eaLnBrk="0" hangingPunct="0"/>
            <a:r>
              <a:rPr lang="en-US" altLang="zh-TW" sz="4000">
                <a:ea typeface="新細明體" charset="0"/>
                <a:cs typeface="新細明體" charset="0"/>
              </a:rPr>
              <a:t>Lord, there is none like You;</a:t>
            </a:r>
          </a:p>
          <a:p>
            <a:pPr algn="ctr" eaLnBrk="0" hangingPunct="0"/>
            <a:r>
              <a:rPr lang="zh-TW" altLang="en-US" sz="4000">
                <a:ea typeface="新細明體" charset="0"/>
                <a:cs typeface="新細明體" charset="0"/>
              </a:rPr>
              <a:t>無一人能像你</a:t>
            </a:r>
            <a:r>
              <a:rPr lang="en-US" altLang="zh-TW" sz="4000">
                <a:ea typeface="新細明體" charset="0"/>
                <a:cs typeface="新細明體" charset="0"/>
              </a:rPr>
              <a:t>;</a:t>
            </a:r>
          </a:p>
          <a:p>
            <a:pPr algn="ctr" eaLnBrk="0" hangingPunct="0"/>
            <a:r>
              <a:rPr lang="en-US" altLang="zh-TW" sz="4000">
                <a:ea typeface="新細明體" charset="0"/>
                <a:cs typeface="新細明體" charset="0"/>
              </a:rPr>
              <a:t>All of my days I want to praise</a:t>
            </a:r>
          </a:p>
          <a:p>
            <a:pPr algn="ctr" eaLnBrk="0" hangingPunct="0"/>
            <a:r>
              <a:rPr lang="zh-TW" altLang="en-US" sz="4000">
                <a:ea typeface="新細明體" charset="0"/>
                <a:cs typeface="新細明體" charset="0"/>
              </a:rPr>
              <a:t>我願一生全心讚美</a:t>
            </a:r>
            <a:endParaRPr lang="en-US" altLang="zh-TW" sz="4000">
              <a:ea typeface="新細明體" charset="0"/>
              <a:cs typeface="新細明體" charset="0"/>
            </a:endParaRPr>
          </a:p>
          <a:p>
            <a:pPr algn="ctr" eaLnBrk="0" hangingPunct="0"/>
            <a:r>
              <a:rPr lang="en-US" altLang="zh-TW" sz="4000">
                <a:ea typeface="新細明體" charset="0"/>
                <a:cs typeface="新細明體" charset="0"/>
              </a:rPr>
              <a:t>the wonders of Your mighty love.</a:t>
            </a:r>
          </a:p>
          <a:p>
            <a:pPr algn="ctr" eaLnBrk="0" hangingPunct="0"/>
            <a:r>
              <a:rPr lang="zh-TW" altLang="en-US" sz="4000">
                <a:ea typeface="新細明體" charset="0"/>
                <a:cs typeface="新細明體" charset="0"/>
              </a:rPr>
              <a:t>你奇妙全能的大愛</a:t>
            </a:r>
          </a:p>
          <a:p>
            <a:pPr algn="ctr" eaLnBrk="0" hangingPunct="0"/>
            <a:r>
              <a:rPr lang="en-US" altLang="zh-TW" sz="4000">
                <a:ea typeface="新細明體" charset="0"/>
                <a:cs typeface="新細明體" charset="0"/>
              </a:rPr>
              <a:t>My comfort, my shelter,</a:t>
            </a:r>
          </a:p>
          <a:p>
            <a:pPr algn="ctr" eaLnBrk="0" hangingPunct="0"/>
            <a:r>
              <a:rPr lang="zh-TW" altLang="en-US" sz="4000">
                <a:ea typeface="新細明體" charset="0"/>
                <a:cs typeface="新細明體" charset="0"/>
              </a:rPr>
              <a:t>我的安慰，我的避難所，</a:t>
            </a:r>
            <a:endParaRPr lang="en-US" altLang="zh-TW" sz="4000">
              <a:ea typeface="新細明體" charset="0"/>
              <a:cs typeface="新細明體" charset="0"/>
            </a:endParaRPr>
          </a:p>
          <a:p>
            <a:pPr algn="ctr" eaLnBrk="0" hangingPunct="0"/>
            <a:r>
              <a:rPr lang="en-US" altLang="zh-TW" sz="4000">
                <a:ea typeface="新細明體" charset="0"/>
                <a:cs typeface="新細明體" charset="0"/>
              </a:rPr>
              <a:t>Tower of refuge and strength;</a:t>
            </a:r>
          </a:p>
          <a:p>
            <a:pPr algn="ctr" eaLnBrk="0" hangingPunct="0"/>
            <a:r>
              <a:rPr lang="zh-TW" altLang="en-US" sz="4000">
                <a:ea typeface="新細明體" charset="0"/>
                <a:cs typeface="新細明體" charset="0"/>
              </a:rPr>
              <a:t>我避難所和力量</a:t>
            </a:r>
            <a:r>
              <a:rPr lang="en-US" altLang="zh-TW" sz="4000">
                <a:ea typeface="新細明體" charset="0"/>
                <a:cs typeface="新細明體" charset="0"/>
              </a:rPr>
              <a:t>;</a:t>
            </a:r>
          </a:p>
          <a:p>
            <a:pPr algn="ctr" eaLnBrk="0" hangingPunct="0"/>
            <a:r>
              <a:rPr lang="en-US" altLang="zh-TW" sz="4000">
                <a:ea typeface="新細明體" charset="0"/>
                <a:cs typeface="新細明體" charset="0"/>
              </a:rPr>
              <a:t>Let every breath, all that I am,</a:t>
            </a:r>
          </a:p>
          <a:p>
            <a:pPr algn="ctr" eaLnBrk="0" hangingPunct="0"/>
            <a:r>
              <a:rPr lang="zh-TW" altLang="en-US" sz="4000">
                <a:ea typeface="新細明體" charset="0"/>
                <a:cs typeface="新細明體" charset="0"/>
              </a:rPr>
              <a:t>我的一切，每個氣息，</a:t>
            </a:r>
            <a:endParaRPr lang="en-US" altLang="zh-TW" sz="4000">
              <a:ea typeface="新細明體" charset="0"/>
              <a:cs typeface="新細明體" charset="0"/>
            </a:endParaRPr>
          </a:p>
          <a:p>
            <a:pPr algn="ctr" eaLnBrk="0" hangingPunct="0"/>
            <a:r>
              <a:rPr lang="en-US" altLang="zh-TW" sz="4000">
                <a:ea typeface="新細明體" charset="0"/>
                <a:cs typeface="新細明體" charset="0"/>
              </a:rPr>
              <a:t>never cease to worship You.</a:t>
            </a:r>
          </a:p>
          <a:p>
            <a:pPr algn="ctr" eaLnBrk="0" hangingPunct="0"/>
            <a:r>
              <a:rPr lang="zh-TW" altLang="en-US" sz="4000">
                <a:ea typeface="新細明體" charset="0"/>
                <a:cs typeface="新細明體" charset="0"/>
              </a:rPr>
              <a:t>永遠不住的敬拜你。</a:t>
            </a:r>
            <a:endParaRPr lang="en-US" altLang="zh-TW" sz="4000">
              <a:ea typeface="新細明體" charset="0"/>
              <a:cs typeface="新細明體" charset="0"/>
            </a:endParaRPr>
          </a:p>
          <a:p>
            <a:pPr algn="ctr" eaLnBrk="0" hangingPunct="0"/>
            <a:endParaRPr lang="zh-TW" altLang="en-US" sz="4000">
              <a:ea typeface="新細明體" charset="0"/>
              <a:cs typeface="新細明體" charset="0"/>
            </a:endParaRPr>
          </a:p>
        </p:txBody>
      </p:sp>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317" name="Picture 5"/>
          <p:cNvPicPr>
            <a:picLocks noChangeAspect="1" noChangeArrowheads="1"/>
          </p:cNvPicPr>
          <p:nvPr/>
        </p:nvPicPr>
        <p:blipFill>
          <a:blip r:embed="rId3">
            <a:lum bright="18000"/>
            <a:extLst>
              <a:ext uri="{28A0092B-C50C-407E-A947-70E740481C1C}">
                <a14:useLocalDpi xmlns:a14="http://schemas.microsoft.com/office/drawing/2010/main" val="0"/>
              </a:ext>
            </a:extLst>
          </a:blip>
          <a:srcRect/>
          <a:stretch>
            <a:fillRect/>
          </a:stretch>
        </p:blipFill>
        <p:spPr bwMode="auto">
          <a:xfrm>
            <a:off x="4518025" y="0"/>
            <a:ext cx="4702175" cy="6858000"/>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1314" name="Rectangle 2"/>
          <p:cNvSpPr>
            <a:spLocks noGrp="1" noChangeArrowheads="1"/>
          </p:cNvSpPr>
          <p:nvPr>
            <p:ph type="title"/>
          </p:nvPr>
        </p:nvSpPr>
        <p:spPr>
          <a:xfrm>
            <a:off x="762000" y="304800"/>
            <a:ext cx="3276600" cy="1143000"/>
          </a:xfrm>
          <a:effectLst>
            <a:outerShdw blurRad="63500" dist="38099" dir="2700000" algn="ctr" rotWithShape="0">
              <a:schemeClr val="bg2">
                <a:alpha val="74998"/>
              </a:schemeClr>
            </a:outerShdw>
          </a:effectLst>
        </p:spPr>
        <p:txBody>
          <a:bodyPr/>
          <a:lstStyle/>
          <a:p>
            <a:r>
              <a:rPr lang="en-US" altLang="zh-TW" sz="4000">
                <a:ea typeface="新細明體" charset="0"/>
                <a:cs typeface="新細明體" charset="0"/>
              </a:rPr>
              <a:t>#9 Masada</a:t>
            </a:r>
            <a:br>
              <a:rPr lang="en-US" altLang="zh-TW" sz="4000">
                <a:ea typeface="新細明體" charset="0"/>
                <a:cs typeface="新細明體" charset="0"/>
              </a:rPr>
            </a:br>
            <a:r>
              <a:rPr lang="zh-TW" altLang="en-US" sz="4000">
                <a:ea typeface="新細明體" charset="0"/>
                <a:cs typeface="新細明體" charset="0"/>
              </a:rPr>
              <a:t>馬賽達</a:t>
            </a:r>
          </a:p>
        </p:txBody>
      </p:sp>
      <p:sp>
        <p:nvSpPr>
          <p:cNvPr id="141315" name="Rectangle 3"/>
          <p:cNvSpPr>
            <a:spLocks noGrp="1" noChangeArrowheads="1"/>
          </p:cNvSpPr>
          <p:nvPr>
            <p:ph type="body" idx="1"/>
          </p:nvPr>
        </p:nvSpPr>
        <p:spPr>
          <a:xfrm>
            <a:off x="762000" y="1676400"/>
            <a:ext cx="3352800" cy="4191000"/>
          </a:xfrm>
          <a:effectLst>
            <a:outerShdw blurRad="63500" dist="38099" dir="2700000" algn="ctr" rotWithShape="0">
              <a:schemeClr val="bg2">
                <a:alpha val="74998"/>
              </a:schemeClr>
            </a:outerShdw>
          </a:effectLst>
        </p:spPr>
        <p:txBody>
          <a:bodyPr/>
          <a:lstStyle/>
          <a:p>
            <a:pPr>
              <a:lnSpc>
                <a:spcPct val="80000"/>
              </a:lnSpc>
            </a:pPr>
            <a:r>
              <a:rPr lang="en-US" altLang="zh-TW" sz="2400">
                <a:ea typeface="新細明體" charset="0"/>
                <a:cs typeface="新細明體" charset="0"/>
              </a:rPr>
              <a:t>Southwest shore of Dead Sea</a:t>
            </a:r>
          </a:p>
          <a:p>
            <a:pPr>
              <a:lnSpc>
                <a:spcPct val="80000"/>
              </a:lnSpc>
              <a:buFont typeface="Wingdings" charset="0"/>
              <a:buNone/>
            </a:pPr>
            <a:r>
              <a:rPr lang="en-US" altLang="zh-TW" sz="2400">
                <a:ea typeface="新細明體" charset="0"/>
                <a:cs typeface="新細明體" charset="0"/>
              </a:rPr>
              <a:t>     </a:t>
            </a:r>
            <a:r>
              <a:rPr lang="zh-TW" altLang="en-US" sz="2400">
                <a:ea typeface="新細明體" charset="0"/>
                <a:cs typeface="新細明體" charset="0"/>
              </a:rPr>
              <a:t>在死海的西南岸</a:t>
            </a:r>
          </a:p>
          <a:p>
            <a:pPr>
              <a:lnSpc>
                <a:spcPct val="80000"/>
              </a:lnSpc>
            </a:pPr>
            <a:r>
              <a:rPr lang="en-US" altLang="zh-TW" sz="2400">
                <a:ea typeface="新細明體" charset="0"/>
                <a:cs typeface="新細明體" charset="0"/>
              </a:rPr>
              <a:t>150 BC</a:t>
            </a:r>
          </a:p>
          <a:p>
            <a:pPr>
              <a:lnSpc>
                <a:spcPct val="80000"/>
              </a:lnSpc>
              <a:buFont typeface="Wingdings" charset="0"/>
              <a:buNone/>
            </a:pPr>
            <a:r>
              <a:rPr lang="en-US" altLang="zh-TW" sz="2400">
                <a:ea typeface="新細明體" charset="0"/>
                <a:cs typeface="新細明體" charset="0"/>
              </a:rPr>
              <a:t>    </a:t>
            </a:r>
            <a:r>
              <a:rPr lang="zh-TW" altLang="en-US" sz="2400">
                <a:ea typeface="新細明體" charset="0"/>
                <a:cs typeface="新細明體" charset="0"/>
              </a:rPr>
              <a:t>西元前</a:t>
            </a:r>
            <a:r>
              <a:rPr lang="en-US" altLang="zh-TW" sz="2400">
                <a:ea typeface="新細明體" charset="0"/>
                <a:cs typeface="新細明體" charset="0"/>
              </a:rPr>
              <a:t>150</a:t>
            </a:r>
            <a:r>
              <a:rPr lang="zh-TW" altLang="en-US" sz="2400">
                <a:ea typeface="新細明體" charset="0"/>
                <a:cs typeface="新細明體" charset="0"/>
              </a:rPr>
              <a:t>年</a:t>
            </a:r>
          </a:p>
          <a:p>
            <a:pPr>
              <a:lnSpc>
                <a:spcPct val="80000"/>
              </a:lnSpc>
            </a:pPr>
            <a:r>
              <a:rPr lang="en-US" altLang="zh-TW" sz="2400">
                <a:ea typeface="新細明體" charset="0"/>
                <a:cs typeface="新細明體" charset="0"/>
              </a:rPr>
              <a:t>Probable site of David’s stronghold (e.g., 1 Sam. 22:4-5)</a:t>
            </a:r>
          </a:p>
          <a:p>
            <a:pPr>
              <a:lnSpc>
                <a:spcPct val="80000"/>
              </a:lnSpc>
              <a:buFont typeface="Wingdings" charset="0"/>
              <a:buNone/>
            </a:pPr>
            <a:r>
              <a:rPr lang="en-US" altLang="zh-TW" sz="2400">
                <a:ea typeface="新細明體" charset="0"/>
                <a:cs typeface="新細明體" charset="0"/>
              </a:rPr>
              <a:t>    </a:t>
            </a:r>
            <a:r>
              <a:rPr lang="zh-TW" altLang="en-US" sz="2400">
                <a:ea typeface="新細明體" charset="0"/>
                <a:cs typeface="新細明體" charset="0"/>
              </a:rPr>
              <a:t>可能是大衛的山寨所在之地的據點</a:t>
            </a:r>
            <a:r>
              <a:rPr lang="en-US" altLang="zh-TW" sz="2400">
                <a:ea typeface="新細明體" charset="0"/>
                <a:cs typeface="新細明體" charset="0"/>
              </a:rPr>
              <a:t>(</a:t>
            </a:r>
            <a:r>
              <a:rPr lang="zh-TW" altLang="en-US" sz="2400">
                <a:ea typeface="新細明體" charset="0"/>
                <a:cs typeface="新細明體" charset="0"/>
              </a:rPr>
              <a:t>撒上 </a:t>
            </a:r>
            <a:r>
              <a:rPr lang="en-US" altLang="zh-TW" sz="2400">
                <a:ea typeface="新細明體" charset="0"/>
                <a:cs typeface="新細明體" charset="0"/>
              </a:rPr>
              <a:t>22:4-5)</a:t>
            </a:r>
          </a:p>
        </p:txBody>
      </p:sp>
      <p:sp>
        <p:nvSpPr>
          <p:cNvPr id="141316" name="Text Box 4"/>
          <p:cNvSpPr txBox="1">
            <a:spLocks noChangeArrowheads="1"/>
          </p:cNvSpPr>
          <p:nvPr/>
        </p:nvSpPr>
        <p:spPr bwMode="auto">
          <a:xfrm>
            <a:off x="8502650" y="0"/>
            <a:ext cx="641350" cy="457200"/>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altLang="zh-TW" b="1">
                <a:ea typeface="新細明體" charset="0"/>
                <a:cs typeface="新細明體" charset="0"/>
              </a:rPr>
              <a:t>226</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5" presetClass="entr" presetSubtype="0" fill="hold" nodeType="clickEffect">
                                  <p:stCondLst>
                                    <p:cond delay="0"/>
                                  </p:stCondLst>
                                  <p:iterate type="lt">
                                    <p:tmPct val="10000"/>
                                  </p:iterate>
                                  <p:childTnLst>
                                    <p:set>
                                      <p:cBhvr>
                                        <p:cTn id="6" dur="1" fill="hold">
                                          <p:stCondLst>
                                            <p:cond delay="0"/>
                                          </p:stCondLst>
                                        </p:cTn>
                                        <p:tgtEl>
                                          <p:spTgt spid="141315">
                                            <p:txEl>
                                              <p:pRg st="0" end="0"/>
                                            </p:txEl>
                                          </p:spTgt>
                                        </p:tgtEl>
                                        <p:attrNameLst>
                                          <p:attrName>style.visibility</p:attrName>
                                        </p:attrNameLst>
                                      </p:cBhvr>
                                      <p:to>
                                        <p:strVal val="visible"/>
                                      </p:to>
                                    </p:set>
                                    <p:animEffect transition="in" filter="fade">
                                      <p:cBhvr>
                                        <p:cTn id="7" dur="2000"/>
                                        <p:tgtEl>
                                          <p:spTgt spid="141315">
                                            <p:txEl>
                                              <p:pRg st="0" end="0"/>
                                            </p:txEl>
                                          </p:spTgt>
                                        </p:tgtEl>
                                      </p:cBhvr>
                                    </p:animEffect>
                                    <p:anim calcmode="lin" valueType="num">
                                      <p:cBhvr>
                                        <p:cTn id="8" dur="2000" fill="hold"/>
                                        <p:tgtEl>
                                          <p:spTgt spid="141315">
                                            <p:txEl>
                                              <p:pRg st="0" end="0"/>
                                            </p:txEl>
                                          </p:spTgt>
                                        </p:tgtEl>
                                        <p:attrNameLst>
                                          <p:attrName>ppt_w</p:attrName>
                                        </p:attrNameLst>
                                      </p:cBhvr>
                                      <p:tavLst>
                                        <p:tav tm="0" fmla="#ppt_w*sin(2.5*pi*$)">
                                          <p:val>
                                            <p:fltVal val="0"/>
                                          </p:val>
                                        </p:tav>
                                        <p:tav tm="100000">
                                          <p:val>
                                            <p:fltVal val="1"/>
                                          </p:val>
                                        </p:tav>
                                      </p:tavLst>
                                    </p:anim>
                                    <p:anim calcmode="lin" valueType="num">
                                      <p:cBhvr>
                                        <p:cTn id="9" dur="2000" fill="hold"/>
                                        <p:tgtEl>
                                          <p:spTgt spid="141315">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5" presetClass="entr" presetSubtype="0" fill="hold" nodeType="clickEffect">
                                  <p:stCondLst>
                                    <p:cond delay="0"/>
                                  </p:stCondLst>
                                  <p:iterate type="lt">
                                    <p:tmPct val="10000"/>
                                  </p:iterate>
                                  <p:childTnLst>
                                    <p:set>
                                      <p:cBhvr>
                                        <p:cTn id="13" dur="1" fill="hold">
                                          <p:stCondLst>
                                            <p:cond delay="0"/>
                                          </p:stCondLst>
                                        </p:cTn>
                                        <p:tgtEl>
                                          <p:spTgt spid="141315">
                                            <p:txEl>
                                              <p:pRg st="1" end="1"/>
                                            </p:txEl>
                                          </p:spTgt>
                                        </p:tgtEl>
                                        <p:attrNameLst>
                                          <p:attrName>style.visibility</p:attrName>
                                        </p:attrNameLst>
                                      </p:cBhvr>
                                      <p:to>
                                        <p:strVal val="visible"/>
                                      </p:to>
                                    </p:set>
                                    <p:animEffect transition="in" filter="fade">
                                      <p:cBhvr>
                                        <p:cTn id="14" dur="2000"/>
                                        <p:tgtEl>
                                          <p:spTgt spid="141315">
                                            <p:txEl>
                                              <p:pRg st="1" end="1"/>
                                            </p:txEl>
                                          </p:spTgt>
                                        </p:tgtEl>
                                      </p:cBhvr>
                                    </p:animEffect>
                                    <p:anim calcmode="lin" valueType="num">
                                      <p:cBhvr>
                                        <p:cTn id="15" dur="2000" fill="hold"/>
                                        <p:tgtEl>
                                          <p:spTgt spid="141315">
                                            <p:txEl>
                                              <p:pRg st="1" end="1"/>
                                            </p:txEl>
                                          </p:spTgt>
                                        </p:tgtEl>
                                        <p:attrNameLst>
                                          <p:attrName>ppt_w</p:attrName>
                                        </p:attrNameLst>
                                      </p:cBhvr>
                                      <p:tavLst>
                                        <p:tav tm="0" fmla="#ppt_w*sin(2.5*pi*$)">
                                          <p:val>
                                            <p:fltVal val="0"/>
                                          </p:val>
                                        </p:tav>
                                        <p:tav tm="100000">
                                          <p:val>
                                            <p:fltVal val="1"/>
                                          </p:val>
                                        </p:tav>
                                      </p:tavLst>
                                    </p:anim>
                                    <p:anim calcmode="lin" valueType="num">
                                      <p:cBhvr>
                                        <p:cTn id="16" dur="2000" fill="hold"/>
                                        <p:tgtEl>
                                          <p:spTgt spid="141315">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5" presetClass="entr" presetSubtype="0" fill="hold" nodeType="clickEffect">
                                  <p:stCondLst>
                                    <p:cond delay="0"/>
                                  </p:stCondLst>
                                  <p:iterate type="lt">
                                    <p:tmPct val="10000"/>
                                  </p:iterate>
                                  <p:childTnLst>
                                    <p:set>
                                      <p:cBhvr>
                                        <p:cTn id="20" dur="1" fill="hold">
                                          <p:stCondLst>
                                            <p:cond delay="0"/>
                                          </p:stCondLst>
                                        </p:cTn>
                                        <p:tgtEl>
                                          <p:spTgt spid="141315">
                                            <p:txEl>
                                              <p:pRg st="2" end="2"/>
                                            </p:txEl>
                                          </p:spTgt>
                                        </p:tgtEl>
                                        <p:attrNameLst>
                                          <p:attrName>style.visibility</p:attrName>
                                        </p:attrNameLst>
                                      </p:cBhvr>
                                      <p:to>
                                        <p:strVal val="visible"/>
                                      </p:to>
                                    </p:set>
                                    <p:animEffect transition="in" filter="fade">
                                      <p:cBhvr>
                                        <p:cTn id="21" dur="2000"/>
                                        <p:tgtEl>
                                          <p:spTgt spid="141315">
                                            <p:txEl>
                                              <p:pRg st="2" end="2"/>
                                            </p:txEl>
                                          </p:spTgt>
                                        </p:tgtEl>
                                      </p:cBhvr>
                                    </p:animEffect>
                                    <p:anim calcmode="lin" valueType="num">
                                      <p:cBhvr>
                                        <p:cTn id="22" dur="2000" fill="hold"/>
                                        <p:tgtEl>
                                          <p:spTgt spid="141315">
                                            <p:txEl>
                                              <p:pRg st="2" end="2"/>
                                            </p:txEl>
                                          </p:spTgt>
                                        </p:tgtEl>
                                        <p:attrNameLst>
                                          <p:attrName>ppt_w</p:attrName>
                                        </p:attrNameLst>
                                      </p:cBhvr>
                                      <p:tavLst>
                                        <p:tav tm="0" fmla="#ppt_w*sin(2.5*pi*$)">
                                          <p:val>
                                            <p:fltVal val="0"/>
                                          </p:val>
                                        </p:tav>
                                        <p:tav tm="100000">
                                          <p:val>
                                            <p:fltVal val="1"/>
                                          </p:val>
                                        </p:tav>
                                      </p:tavLst>
                                    </p:anim>
                                    <p:anim calcmode="lin" valueType="num">
                                      <p:cBhvr>
                                        <p:cTn id="23" dur="2000" fill="hold"/>
                                        <p:tgtEl>
                                          <p:spTgt spid="141315">
                                            <p:txEl>
                                              <p:pRg st="2" end="2"/>
                                            </p:txEl>
                                          </p:spTgt>
                                        </p:tgtEl>
                                        <p:attrNameLst>
                                          <p:attrName>ppt_h</p:attrName>
                                        </p:attrNameLst>
                                      </p:cBhvr>
                                      <p:tavLst>
                                        <p:tav tm="0">
                                          <p:val>
                                            <p:strVal val="#ppt_h"/>
                                          </p:val>
                                        </p:tav>
                                        <p:tav tm="100000">
                                          <p:val>
                                            <p:strVal val="#ppt_h"/>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45" presetClass="entr" presetSubtype="0" fill="hold" nodeType="clickEffect">
                                  <p:stCondLst>
                                    <p:cond delay="0"/>
                                  </p:stCondLst>
                                  <p:iterate type="lt">
                                    <p:tmPct val="10000"/>
                                  </p:iterate>
                                  <p:childTnLst>
                                    <p:set>
                                      <p:cBhvr>
                                        <p:cTn id="27" dur="1" fill="hold">
                                          <p:stCondLst>
                                            <p:cond delay="0"/>
                                          </p:stCondLst>
                                        </p:cTn>
                                        <p:tgtEl>
                                          <p:spTgt spid="141315">
                                            <p:txEl>
                                              <p:pRg st="3" end="3"/>
                                            </p:txEl>
                                          </p:spTgt>
                                        </p:tgtEl>
                                        <p:attrNameLst>
                                          <p:attrName>style.visibility</p:attrName>
                                        </p:attrNameLst>
                                      </p:cBhvr>
                                      <p:to>
                                        <p:strVal val="visible"/>
                                      </p:to>
                                    </p:set>
                                    <p:animEffect transition="in" filter="fade">
                                      <p:cBhvr>
                                        <p:cTn id="28" dur="2000"/>
                                        <p:tgtEl>
                                          <p:spTgt spid="141315">
                                            <p:txEl>
                                              <p:pRg st="3" end="3"/>
                                            </p:txEl>
                                          </p:spTgt>
                                        </p:tgtEl>
                                      </p:cBhvr>
                                    </p:animEffect>
                                    <p:anim calcmode="lin" valueType="num">
                                      <p:cBhvr>
                                        <p:cTn id="29" dur="2000" fill="hold"/>
                                        <p:tgtEl>
                                          <p:spTgt spid="141315">
                                            <p:txEl>
                                              <p:pRg st="3" end="3"/>
                                            </p:txEl>
                                          </p:spTgt>
                                        </p:tgtEl>
                                        <p:attrNameLst>
                                          <p:attrName>ppt_w</p:attrName>
                                        </p:attrNameLst>
                                      </p:cBhvr>
                                      <p:tavLst>
                                        <p:tav tm="0" fmla="#ppt_w*sin(2.5*pi*$)">
                                          <p:val>
                                            <p:fltVal val="0"/>
                                          </p:val>
                                        </p:tav>
                                        <p:tav tm="100000">
                                          <p:val>
                                            <p:fltVal val="1"/>
                                          </p:val>
                                        </p:tav>
                                      </p:tavLst>
                                    </p:anim>
                                    <p:anim calcmode="lin" valueType="num">
                                      <p:cBhvr>
                                        <p:cTn id="30" dur="2000" fill="hold"/>
                                        <p:tgtEl>
                                          <p:spTgt spid="141315">
                                            <p:txEl>
                                              <p:pRg st="3" end="3"/>
                                            </p:txEl>
                                          </p:spTgt>
                                        </p:tgtEl>
                                        <p:attrNameLst>
                                          <p:attrName>ppt_h</p:attrName>
                                        </p:attrNameLst>
                                      </p:cBhvr>
                                      <p:tavLst>
                                        <p:tav tm="0">
                                          <p:val>
                                            <p:strVal val="#ppt_h"/>
                                          </p:val>
                                        </p:tav>
                                        <p:tav tm="100000">
                                          <p:val>
                                            <p:strVal val="#ppt_h"/>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45" presetClass="entr" presetSubtype="0" fill="hold" nodeType="clickEffect">
                                  <p:stCondLst>
                                    <p:cond delay="0"/>
                                  </p:stCondLst>
                                  <p:iterate type="lt">
                                    <p:tmPct val="10000"/>
                                  </p:iterate>
                                  <p:childTnLst>
                                    <p:set>
                                      <p:cBhvr>
                                        <p:cTn id="34" dur="1" fill="hold">
                                          <p:stCondLst>
                                            <p:cond delay="0"/>
                                          </p:stCondLst>
                                        </p:cTn>
                                        <p:tgtEl>
                                          <p:spTgt spid="141315">
                                            <p:txEl>
                                              <p:charRg st="35" end="71"/>
                                            </p:txEl>
                                          </p:spTgt>
                                        </p:tgtEl>
                                        <p:attrNameLst>
                                          <p:attrName>style.visibility</p:attrName>
                                        </p:attrNameLst>
                                      </p:cBhvr>
                                      <p:to>
                                        <p:strVal val="visible"/>
                                      </p:to>
                                    </p:set>
                                    <p:animEffect transition="in" filter="fade">
                                      <p:cBhvr>
                                        <p:cTn id="35" dur="2000"/>
                                        <p:tgtEl>
                                          <p:spTgt spid="141315">
                                            <p:txEl>
                                              <p:charRg st="35" end="71"/>
                                            </p:txEl>
                                          </p:spTgt>
                                        </p:tgtEl>
                                      </p:cBhvr>
                                    </p:animEffect>
                                    <p:anim calcmode="lin" valueType="num">
                                      <p:cBhvr>
                                        <p:cTn id="36" dur="2000" fill="hold"/>
                                        <p:tgtEl>
                                          <p:spTgt spid="141315">
                                            <p:txEl>
                                              <p:charRg st="35" end="71"/>
                                            </p:txEl>
                                          </p:spTgt>
                                        </p:tgtEl>
                                        <p:attrNameLst>
                                          <p:attrName>ppt_w</p:attrName>
                                        </p:attrNameLst>
                                      </p:cBhvr>
                                      <p:tavLst>
                                        <p:tav tm="0" fmla="#ppt_w*sin(2.5*pi*$)">
                                          <p:val>
                                            <p:fltVal val="0"/>
                                          </p:val>
                                        </p:tav>
                                        <p:tav tm="100000">
                                          <p:val>
                                            <p:fltVal val="1"/>
                                          </p:val>
                                        </p:tav>
                                      </p:tavLst>
                                    </p:anim>
                                    <p:anim calcmode="lin" valueType="num">
                                      <p:cBhvr>
                                        <p:cTn id="37" dur="2000" fill="hold"/>
                                        <p:tgtEl>
                                          <p:spTgt spid="141315">
                                            <p:txEl>
                                              <p:charRg st="35" end="71"/>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34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850" y="260350"/>
            <a:ext cx="9144000" cy="7050088"/>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2338" name="Rectangle 2"/>
          <p:cNvSpPr>
            <a:spLocks noGrp="1" noChangeArrowheads="1"/>
          </p:cNvSpPr>
          <p:nvPr>
            <p:ph type="title"/>
          </p:nvPr>
        </p:nvSpPr>
        <p:spPr>
          <a:xfrm>
            <a:off x="4343400" y="609600"/>
            <a:ext cx="3276600" cy="1143000"/>
          </a:xfrm>
          <a:effectLst>
            <a:outerShdw blurRad="63500" dist="38099" dir="2700000" algn="ctr" rotWithShape="0">
              <a:schemeClr val="bg2">
                <a:alpha val="74998"/>
              </a:schemeClr>
            </a:outerShdw>
          </a:effectLst>
        </p:spPr>
        <p:txBody>
          <a:bodyPr/>
          <a:lstStyle/>
          <a:p>
            <a:r>
              <a:rPr lang="en-US" altLang="zh-TW" sz="4000">
                <a:ea typeface="新細明體" charset="0"/>
                <a:cs typeface="新細明體" charset="0"/>
              </a:rPr>
              <a:t>#10 Mosaic Map</a:t>
            </a:r>
            <a:r>
              <a:rPr lang="zh-TW" altLang="en-US" sz="4000">
                <a:ea typeface="新細明體" charset="0"/>
                <a:cs typeface="新細明體" charset="0"/>
              </a:rPr>
              <a:t>摩西的地圖</a:t>
            </a:r>
          </a:p>
        </p:txBody>
      </p:sp>
      <p:sp>
        <p:nvSpPr>
          <p:cNvPr id="142339" name="Rectangle 3"/>
          <p:cNvSpPr>
            <a:spLocks noGrp="1" noChangeArrowheads="1"/>
          </p:cNvSpPr>
          <p:nvPr>
            <p:ph type="body" idx="1"/>
          </p:nvPr>
        </p:nvSpPr>
        <p:spPr>
          <a:xfrm>
            <a:off x="4191000" y="1981200"/>
            <a:ext cx="3276600" cy="4114800"/>
          </a:xfrm>
          <a:effectLst>
            <a:outerShdw blurRad="63500" dist="38099" dir="2700000" algn="ctr" rotWithShape="0">
              <a:schemeClr val="bg2">
                <a:alpha val="74998"/>
              </a:schemeClr>
            </a:outerShdw>
          </a:effectLst>
        </p:spPr>
        <p:txBody>
          <a:bodyPr/>
          <a:lstStyle/>
          <a:p>
            <a:pPr>
              <a:lnSpc>
                <a:spcPct val="90000"/>
              </a:lnSpc>
            </a:pPr>
            <a:r>
              <a:rPr lang="en-US" altLang="zh-TW" sz="2800">
                <a:ea typeface="新細明體" charset="0"/>
                <a:cs typeface="新細明體" charset="0"/>
              </a:rPr>
              <a:t>Madaba, Jordan</a:t>
            </a:r>
          </a:p>
          <a:p>
            <a:pPr>
              <a:lnSpc>
                <a:spcPct val="90000"/>
              </a:lnSpc>
              <a:buFont typeface="Wingdings" charset="0"/>
              <a:buNone/>
            </a:pPr>
            <a:r>
              <a:rPr lang="en-US" altLang="zh-TW" sz="2800">
                <a:ea typeface="新細明體" charset="0"/>
                <a:cs typeface="新細明體" charset="0"/>
              </a:rPr>
              <a:t>    </a:t>
            </a:r>
            <a:r>
              <a:rPr lang="zh-TW" altLang="en-US" sz="2800">
                <a:ea typeface="新細明體" charset="0"/>
                <a:cs typeface="新細明體" charset="0"/>
              </a:rPr>
              <a:t>在約旦的馬達巴</a:t>
            </a:r>
          </a:p>
          <a:p>
            <a:pPr>
              <a:lnSpc>
                <a:spcPct val="90000"/>
              </a:lnSpc>
            </a:pPr>
            <a:r>
              <a:rPr lang="en-US" altLang="zh-TW" sz="2800">
                <a:ea typeface="新細明體" charset="0"/>
                <a:cs typeface="新細明體" charset="0"/>
              </a:rPr>
              <a:t>AD 550</a:t>
            </a:r>
          </a:p>
          <a:p>
            <a:pPr>
              <a:lnSpc>
                <a:spcPct val="90000"/>
              </a:lnSpc>
              <a:buFont typeface="Wingdings" charset="0"/>
              <a:buNone/>
            </a:pPr>
            <a:r>
              <a:rPr lang="en-US" altLang="zh-TW" sz="2800">
                <a:ea typeface="新細明體" charset="0"/>
                <a:cs typeface="新細明體" charset="0"/>
              </a:rPr>
              <a:t>    </a:t>
            </a:r>
            <a:r>
              <a:rPr lang="zh-TW" altLang="en-US" sz="2800">
                <a:ea typeface="新細明體" charset="0"/>
                <a:cs typeface="新細明體" charset="0"/>
              </a:rPr>
              <a:t>西元</a:t>
            </a:r>
            <a:r>
              <a:rPr lang="en-US" altLang="zh-TW" sz="2800">
                <a:ea typeface="新細明體" charset="0"/>
                <a:cs typeface="新細明體" charset="0"/>
              </a:rPr>
              <a:t>550</a:t>
            </a:r>
            <a:r>
              <a:rPr lang="zh-TW" altLang="en-US" sz="2800">
                <a:ea typeface="新細明體" charset="0"/>
                <a:cs typeface="新細明體" charset="0"/>
              </a:rPr>
              <a:t>年</a:t>
            </a:r>
          </a:p>
          <a:p>
            <a:pPr>
              <a:lnSpc>
                <a:spcPct val="90000"/>
              </a:lnSpc>
            </a:pPr>
            <a:r>
              <a:rPr lang="en-US" altLang="zh-TW" sz="2800">
                <a:ea typeface="新細明體" charset="0"/>
                <a:cs typeface="新細明體" charset="0"/>
              </a:rPr>
              <a:t>Largest &amp; oldest map of Jerusalem, with Cardo</a:t>
            </a:r>
          </a:p>
          <a:p>
            <a:pPr>
              <a:lnSpc>
                <a:spcPct val="90000"/>
              </a:lnSpc>
              <a:buFont typeface="Wingdings" charset="0"/>
              <a:buNone/>
            </a:pPr>
            <a:r>
              <a:rPr lang="en-US" altLang="zh-TW" sz="2800">
                <a:ea typeface="新細明體" charset="0"/>
                <a:cs typeface="新細明體" charset="0"/>
              </a:rPr>
              <a:t>    </a:t>
            </a:r>
            <a:r>
              <a:rPr lang="zh-TW" altLang="en-US" sz="2800">
                <a:ea typeface="新細明體" charset="0"/>
                <a:cs typeface="新細明體" charset="0"/>
              </a:rPr>
              <a:t>是在耶路撒冷最古舊的地圖</a:t>
            </a:r>
          </a:p>
        </p:txBody>
      </p:sp>
      <p:sp>
        <p:nvSpPr>
          <p:cNvPr id="142340" name="Text Box 4"/>
          <p:cNvSpPr txBox="1">
            <a:spLocks noChangeArrowheads="1"/>
          </p:cNvSpPr>
          <p:nvPr/>
        </p:nvSpPr>
        <p:spPr bwMode="auto">
          <a:xfrm>
            <a:off x="8502650" y="0"/>
            <a:ext cx="641350" cy="457200"/>
          </a:xfrm>
          <a:prstGeom prst="rect">
            <a:avLst/>
          </a:prstGeom>
          <a:noFill/>
          <a:ln>
            <a:noFill/>
          </a:ln>
          <a:effectLst>
            <a:outerShdw blurRad="63500" dist="38099" dir="2700000" algn="ctr" rotWithShape="0">
              <a:schemeClr val="tx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altLang="zh-TW" b="1">
                <a:solidFill>
                  <a:schemeClr val="bg2"/>
                </a:solidFill>
                <a:ea typeface="新細明體" charset="0"/>
                <a:cs typeface="新細明體" charset="0"/>
              </a:rPr>
              <a:t>227</a:t>
            </a:r>
          </a:p>
        </p:txBody>
      </p:sp>
      <p:pic>
        <p:nvPicPr>
          <p:cNvPr id="142342" name="Picture 6" descr="cardo"/>
          <p:cNvPicPr>
            <a:picLocks noChangeAspect="1" noChangeArrowheads="1"/>
          </p:cNvPicPr>
          <p:nvPr/>
        </p:nvPicPr>
        <p:blipFill>
          <a:blip r:embed="rId4">
            <a:extLst>
              <a:ext uri="{28A0092B-C50C-407E-A947-70E740481C1C}">
                <a14:useLocalDpi xmlns:a14="http://schemas.microsoft.com/office/drawing/2010/main" val="0"/>
              </a:ext>
            </a:extLst>
          </a:blip>
          <a:srcRect l="2380"/>
          <a:stretch>
            <a:fillRect/>
          </a:stretch>
        </p:blipFill>
        <p:spPr bwMode="auto">
          <a:xfrm>
            <a:off x="228600" y="0"/>
            <a:ext cx="3124200" cy="3543300"/>
          </a:xfrm>
          <a:prstGeom prst="rect">
            <a:avLst/>
          </a:prstGeom>
          <a:noFill/>
          <a:ln w="76200">
            <a:solidFill>
              <a:srgbClr val="E62B12"/>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nodeType="clickEffect">
                                  <p:stCondLst>
                                    <p:cond delay="0"/>
                                  </p:stCondLst>
                                  <p:childTnLst>
                                    <p:set>
                                      <p:cBhvr>
                                        <p:cTn id="6" dur="1" fill="hold">
                                          <p:stCondLst>
                                            <p:cond delay="0"/>
                                          </p:stCondLst>
                                        </p:cTn>
                                        <p:tgtEl>
                                          <p:spTgt spid="142339">
                                            <p:txEl>
                                              <p:pRg st="0" end="0"/>
                                            </p:txEl>
                                          </p:spTgt>
                                        </p:tgtEl>
                                        <p:attrNameLst>
                                          <p:attrName>style.visibility</p:attrName>
                                        </p:attrNameLst>
                                      </p:cBhvr>
                                      <p:to>
                                        <p:strVal val="visible"/>
                                      </p:to>
                                    </p:set>
                                    <p:anim to="" calcmode="lin" valueType="num">
                                      <p:cBhvr>
                                        <p:cTn id="7" dur="1" fill="hold"/>
                                        <p:tgtEl>
                                          <p:spTgt spid="142339">
                                            <p:txEl>
                                              <p:pRg st="0" end="0"/>
                                            </p:txEl>
                                          </p:spTgt>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24" presetClass="entr" presetSubtype="0" fill="hold" nodeType="clickEffect">
                                  <p:stCondLst>
                                    <p:cond delay="0"/>
                                  </p:stCondLst>
                                  <p:childTnLst>
                                    <p:set>
                                      <p:cBhvr>
                                        <p:cTn id="11" dur="1" fill="hold">
                                          <p:stCondLst>
                                            <p:cond delay="0"/>
                                          </p:stCondLst>
                                        </p:cTn>
                                        <p:tgtEl>
                                          <p:spTgt spid="142339">
                                            <p:txEl>
                                              <p:pRg st="1" end="1"/>
                                            </p:txEl>
                                          </p:spTgt>
                                        </p:tgtEl>
                                        <p:attrNameLst>
                                          <p:attrName>style.visibility</p:attrName>
                                        </p:attrNameLst>
                                      </p:cBhvr>
                                      <p:to>
                                        <p:strVal val="visible"/>
                                      </p:to>
                                    </p:set>
                                    <p:anim to="" calcmode="lin" valueType="num">
                                      <p:cBhvr>
                                        <p:cTn id="12" dur="1" fill="hold"/>
                                        <p:tgtEl>
                                          <p:spTgt spid="142339">
                                            <p:txEl>
                                              <p:pRg st="1" end="1"/>
                                            </p:txEl>
                                          </p:spTgt>
                                        </p:tgtEl>
                                        <p:attrNameLst>
                                          <p:attrName/>
                                        </p:attrNameLst>
                                      </p:cBhvr>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4" presetClass="entr" presetSubtype="0" fill="hold" nodeType="clickEffect">
                                  <p:stCondLst>
                                    <p:cond delay="0"/>
                                  </p:stCondLst>
                                  <p:childTnLst>
                                    <p:set>
                                      <p:cBhvr>
                                        <p:cTn id="16" dur="1" fill="hold">
                                          <p:stCondLst>
                                            <p:cond delay="0"/>
                                          </p:stCondLst>
                                        </p:cTn>
                                        <p:tgtEl>
                                          <p:spTgt spid="142339">
                                            <p:txEl>
                                              <p:pRg st="2" end="2"/>
                                            </p:txEl>
                                          </p:spTgt>
                                        </p:tgtEl>
                                        <p:attrNameLst>
                                          <p:attrName>style.visibility</p:attrName>
                                        </p:attrNameLst>
                                      </p:cBhvr>
                                      <p:to>
                                        <p:strVal val="visible"/>
                                      </p:to>
                                    </p:set>
                                    <p:anim to="" calcmode="lin" valueType="num">
                                      <p:cBhvr>
                                        <p:cTn id="17" dur="1" fill="hold"/>
                                        <p:tgtEl>
                                          <p:spTgt spid="142339">
                                            <p:txEl>
                                              <p:pRg st="2" end="2"/>
                                            </p:txEl>
                                          </p:spTgt>
                                        </p:tgtEl>
                                        <p:attrNameLst>
                                          <p:attrName/>
                                        </p:attrNameLst>
                                      </p:cBhvr>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24" presetClass="entr" presetSubtype="0" fill="hold" nodeType="clickEffect">
                                  <p:stCondLst>
                                    <p:cond delay="0"/>
                                  </p:stCondLst>
                                  <p:childTnLst>
                                    <p:set>
                                      <p:cBhvr>
                                        <p:cTn id="21" dur="1" fill="hold">
                                          <p:stCondLst>
                                            <p:cond delay="0"/>
                                          </p:stCondLst>
                                        </p:cTn>
                                        <p:tgtEl>
                                          <p:spTgt spid="142339">
                                            <p:txEl>
                                              <p:pRg st="3" end="3"/>
                                            </p:txEl>
                                          </p:spTgt>
                                        </p:tgtEl>
                                        <p:attrNameLst>
                                          <p:attrName>style.visibility</p:attrName>
                                        </p:attrNameLst>
                                      </p:cBhvr>
                                      <p:to>
                                        <p:strVal val="visible"/>
                                      </p:to>
                                    </p:set>
                                    <p:anim to="" calcmode="lin" valueType="num">
                                      <p:cBhvr>
                                        <p:cTn id="22" dur="1" fill="hold"/>
                                        <p:tgtEl>
                                          <p:spTgt spid="142339">
                                            <p:txEl>
                                              <p:pRg st="3" end="3"/>
                                            </p:txEl>
                                          </p:spTgt>
                                        </p:tgtEl>
                                        <p:attrNameLst>
                                          <p:attrName/>
                                        </p:attrNameLst>
                                      </p:cBhvr>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4" presetClass="entr" presetSubtype="0" fill="hold" nodeType="clickEffect">
                                  <p:stCondLst>
                                    <p:cond delay="0"/>
                                  </p:stCondLst>
                                  <p:childTnLst>
                                    <p:set>
                                      <p:cBhvr>
                                        <p:cTn id="26" dur="1" fill="hold">
                                          <p:stCondLst>
                                            <p:cond delay="0"/>
                                          </p:stCondLst>
                                        </p:cTn>
                                        <p:tgtEl>
                                          <p:spTgt spid="142339">
                                            <p:txEl>
                                              <p:pRg st="4" end="4"/>
                                            </p:txEl>
                                          </p:spTgt>
                                        </p:tgtEl>
                                        <p:attrNameLst>
                                          <p:attrName>style.visibility</p:attrName>
                                        </p:attrNameLst>
                                      </p:cBhvr>
                                      <p:to>
                                        <p:strVal val="visible"/>
                                      </p:to>
                                    </p:set>
                                    <p:anim to="" calcmode="lin" valueType="num">
                                      <p:cBhvr>
                                        <p:cTn id="27" dur="1" fill="hold"/>
                                        <p:tgtEl>
                                          <p:spTgt spid="142339">
                                            <p:txEl>
                                              <p:pRg st="4" end="4"/>
                                            </p:txEl>
                                          </p:spTgt>
                                        </p:tgtEl>
                                        <p:attrNameLst>
                                          <p:attrName/>
                                        </p:attrNameLst>
                                      </p:cBhvr>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24" presetClass="entr" presetSubtype="0" fill="hold" nodeType="clickEffect">
                                  <p:stCondLst>
                                    <p:cond delay="0"/>
                                  </p:stCondLst>
                                  <p:childTnLst>
                                    <p:set>
                                      <p:cBhvr>
                                        <p:cTn id="31" dur="1" fill="hold">
                                          <p:stCondLst>
                                            <p:cond delay="0"/>
                                          </p:stCondLst>
                                        </p:cTn>
                                        <p:tgtEl>
                                          <p:spTgt spid="142339">
                                            <p:txEl>
                                              <p:pRg st="5" end="5"/>
                                            </p:txEl>
                                          </p:spTgt>
                                        </p:tgtEl>
                                        <p:attrNameLst>
                                          <p:attrName>style.visibility</p:attrName>
                                        </p:attrNameLst>
                                      </p:cBhvr>
                                      <p:to>
                                        <p:strVal val="visible"/>
                                      </p:to>
                                    </p:set>
                                    <p:anim to="" calcmode="lin" valueType="num">
                                      <p:cBhvr>
                                        <p:cTn id="32" dur="1" fill="hold"/>
                                        <p:tgtEl>
                                          <p:spTgt spid="142339">
                                            <p:txEl>
                                              <p:pRg st="5" end="5"/>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p:cNvSpPr>
            <a:spLocks noChangeArrowheads="1"/>
          </p:cNvSpPr>
          <p:nvPr/>
        </p:nvSpPr>
        <p:spPr bwMode="auto">
          <a:xfrm>
            <a:off x="0" y="-76200"/>
            <a:ext cx="9372600" cy="7086600"/>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21859" name="Rectangle 3"/>
          <p:cNvSpPr>
            <a:spLocks noGrp="1" noChangeArrowheads="1"/>
          </p:cNvSpPr>
          <p:nvPr>
            <p:ph type="title" idx="4294967295"/>
          </p:nvPr>
        </p:nvSpPr>
        <p:spPr/>
        <p:txBody>
          <a:bodyPr/>
          <a:lstStyle/>
          <a:p>
            <a:pPr algn="ctr"/>
            <a:r>
              <a:rPr lang="en-US">
                <a:solidFill>
                  <a:schemeClr val="bg2"/>
                </a:solidFill>
              </a:rPr>
              <a:t>Black</a:t>
            </a:r>
            <a:endParaRPr lang="en-US"/>
          </a:p>
        </p:txBody>
      </p:sp>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5"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defRPr sz="2400" b="1">
                <a:solidFill>
                  <a:schemeClr val="tx1"/>
                </a:solidFill>
                <a:latin typeface="Arial" charset="0"/>
                <a:ea typeface="MS PGothic" charset="0"/>
                <a:cs typeface="MS PGothic" charset="0"/>
              </a:defRPr>
            </a:lvl1pPr>
            <a:lvl2pPr marL="742950" indent="-285750">
              <a:defRPr sz="2400" b="1">
                <a:solidFill>
                  <a:schemeClr val="tx1"/>
                </a:solidFill>
                <a:latin typeface="Arial" charset="0"/>
                <a:ea typeface="MS PGothic" charset="0"/>
                <a:cs typeface="MS PGothic" charset="0"/>
              </a:defRPr>
            </a:lvl2pPr>
            <a:lvl3pPr marL="1143000" indent="-228600">
              <a:defRPr sz="2400" b="1">
                <a:solidFill>
                  <a:schemeClr val="tx1"/>
                </a:solidFill>
                <a:latin typeface="Arial" charset="0"/>
                <a:ea typeface="MS PGothic" charset="0"/>
                <a:cs typeface="MS PGothic" charset="0"/>
              </a:defRPr>
            </a:lvl3pPr>
            <a:lvl4pPr marL="1600200" indent="-228600">
              <a:defRPr sz="2400" b="1">
                <a:solidFill>
                  <a:schemeClr val="tx1"/>
                </a:solidFill>
                <a:latin typeface="Arial" charset="0"/>
                <a:ea typeface="MS PGothic" charset="0"/>
                <a:cs typeface="MS PGothic" charset="0"/>
              </a:defRPr>
            </a:lvl4pPr>
            <a:lvl5pPr marL="2057400" indent="-228600">
              <a:defRPr sz="2400" b="1">
                <a:solidFill>
                  <a:schemeClr val="tx1"/>
                </a:solidFill>
                <a:latin typeface="Arial" charset="0"/>
                <a:ea typeface="MS PGothic" charset="0"/>
                <a:cs typeface="MS PGothic" charset="0"/>
              </a:defRPr>
            </a:lvl5pPr>
            <a:lvl6pPr marL="25146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6pPr>
            <a:lvl7pPr marL="29718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7pPr>
            <a:lvl8pPr marL="34290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8pPr>
            <a:lvl9pPr marL="38862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9pPr>
          </a:lstStyle>
          <a:p>
            <a:pPr algn="ctr"/>
            <a:r>
              <a:rPr lang="zh-CN" altLang="en-US" sz="4000" dirty="0" smtClean="0">
                <a:solidFill>
                  <a:srgbClr val="FFFFFF"/>
                </a:solidFill>
                <a:ea typeface="SimSun" charset="0"/>
                <a:cs typeface="Arial" charset="0"/>
              </a:rPr>
              <a:t>免费获得该讲解</a:t>
            </a:r>
            <a:r>
              <a:rPr lang="en-US" sz="4000" dirty="0" smtClean="0">
                <a:solidFill>
                  <a:srgbClr val="FFFFFF"/>
                </a:solidFill>
                <a:ea typeface="SimSun" charset="0"/>
                <a:cs typeface="Arial" charset="0"/>
              </a:rPr>
              <a:t>!</a:t>
            </a:r>
            <a:endParaRPr lang="en-US" sz="1400" dirty="0" smtClean="0">
              <a:solidFill>
                <a:srgbClr val="FFFFFF"/>
              </a:solidFill>
              <a:ea typeface="SimSun" charset="0"/>
              <a:cs typeface="Arial" charset="0"/>
            </a:endParaRPr>
          </a:p>
        </p:txBody>
      </p:sp>
      <p:sp>
        <p:nvSpPr>
          <p:cNvPr id="202753" name="Rectangle 1026"/>
          <p:cNvSpPr>
            <a:spLocks noGrp="1" noChangeArrowheads="1"/>
          </p:cNvSpPr>
          <p:nvPr>
            <p:ph type="ctrTitle"/>
          </p:nvPr>
        </p:nvSpPr>
        <p:spPr>
          <a:xfrm>
            <a:off x="0" y="6172200"/>
            <a:ext cx="9144000" cy="685800"/>
          </a:xfrm>
        </p:spPr>
        <p:txBody>
          <a:bodyPr/>
          <a:lstStyle/>
          <a:p>
            <a:pPr eaLnBrk="1" hangingPunct="1"/>
            <a:r>
              <a:rPr lang="zh-CN" altLang="en-US" sz="2800" b="1" dirty="0">
                <a:solidFill>
                  <a:srgbClr val="FFFFFF"/>
                </a:solidFill>
                <a:latin typeface="Arial" charset="0"/>
                <a:ea typeface="SimSun" charset="0"/>
                <a:cs typeface="SimSun" charset="0"/>
              </a:rPr>
              <a:t>旧约全书背景链接地址</a:t>
            </a:r>
            <a:r>
              <a:rPr lang="zh-CN" altLang="en-US" sz="2800" b="1" dirty="0">
                <a:solidFill>
                  <a:srgbClr val="FFFFFF"/>
                </a:solidFill>
                <a:latin typeface="Arial" charset="0"/>
              </a:rPr>
              <a:t> </a:t>
            </a:r>
            <a:r>
              <a:rPr lang="en-US" sz="2800" b="1" dirty="0" err="1" smtClean="0">
                <a:solidFill>
                  <a:srgbClr val="FFFFFF"/>
                </a:solidFill>
                <a:latin typeface="Arial" charset="0"/>
              </a:rPr>
              <a:t>BibleStudyDownloads.org</a:t>
            </a:r>
            <a:endParaRPr lang="en-US" sz="1050" b="1" dirty="0">
              <a:solidFill>
                <a:srgbClr val="FFFFFF"/>
              </a:solidFill>
              <a:latin typeface="Arial" charset="0"/>
            </a:endParaRPr>
          </a:p>
        </p:txBody>
      </p:sp>
      <p:pic>
        <p:nvPicPr>
          <p:cNvPr id="6" name="Picture 5" descr="Screen Shot 2016-02-02 at 5.41.18 PM.png"/>
          <p:cNvPicPr>
            <a:picLocks noChangeAspect="1"/>
          </p:cNvPicPr>
          <p:nvPr/>
        </p:nvPicPr>
        <p:blipFill rotWithShape="1">
          <a:blip r:embed="rId3" cstate="screen">
            <a:extLst>
              <a:ext uri="{28A0092B-C50C-407E-A947-70E740481C1C}">
                <a14:useLocalDpi xmlns:a14="http://schemas.microsoft.com/office/drawing/2010/main" val="0"/>
              </a:ext>
            </a:extLst>
          </a:blip>
          <a:srcRect t="2841"/>
          <a:stretch/>
        </p:blipFill>
        <p:spPr>
          <a:xfrm>
            <a:off x="-44173" y="636981"/>
            <a:ext cx="9232347" cy="5650045"/>
          </a:xfrm>
          <a:prstGeom prst="rect">
            <a:avLst/>
          </a:prstGeom>
        </p:spPr>
      </p:pic>
      <p:pic>
        <p:nvPicPr>
          <p:cNvPr id="7" name="Picture 6" descr="Screen Shot 2016-02-02 at 5.42.03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7223" y="2222340"/>
            <a:ext cx="6153212" cy="3483594"/>
          </a:xfrm>
          <a:prstGeom prst="rect">
            <a:avLst/>
          </a:prstGeom>
        </p:spPr>
      </p:pic>
      <p:sp>
        <p:nvSpPr>
          <p:cNvPr id="8" name="Rectangle 1026"/>
          <p:cNvSpPr txBox="1">
            <a:spLocks noChangeArrowheads="1"/>
          </p:cNvSpPr>
          <p:nvPr/>
        </p:nvSpPr>
        <p:spPr bwMode="auto">
          <a:xfrm>
            <a:off x="0" y="1310554"/>
            <a:ext cx="9144000" cy="574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3600" b="1" dirty="0" smtClean="0">
                <a:solidFill>
                  <a:srgbClr val="000000"/>
                </a:solidFill>
                <a:ea typeface="SimSun" charset="0"/>
                <a:cs typeface="Arial" charset="0"/>
              </a:rPr>
              <a:t>圣经学习下载</a:t>
            </a:r>
            <a:endParaRPr lang="zh-CN" altLang="en-US" sz="3600" b="1" dirty="0">
              <a:solidFill>
                <a:srgbClr val="000000"/>
              </a:solidFill>
              <a:ea typeface="SimSun" charset="0"/>
              <a:cs typeface="Arial" charset="0"/>
            </a:endParaRPr>
          </a:p>
        </p:txBody>
      </p:sp>
    </p:spTree>
    <p:extLst>
      <p:ext uri="{BB962C8B-B14F-4D97-AF65-F5344CB8AC3E}">
        <p14:creationId xmlns:p14="http://schemas.microsoft.com/office/powerpoint/2010/main" val="1280661981"/>
      </p:ext>
    </p:extLst>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7"/>
                                        </p:tgtEl>
                                        <p:attrNameLst>
                                          <p:attrName>ppt_x</p:attrName>
                                        </p:attrNameLst>
                                      </p:cBhvr>
                                      <p:tavLst>
                                        <p:tav tm="0">
                                          <p:val>
                                            <p:strVal val="ppt_x"/>
                                          </p:val>
                                        </p:tav>
                                        <p:tav tm="100000">
                                          <p:val>
                                            <p:strVal val="0-ppt_w/2"/>
                                          </p:val>
                                        </p:tav>
                                      </p:tavLst>
                                    </p:anim>
                                    <p:anim calcmode="lin" valueType="num">
                                      <p:cBhvr additive="base">
                                        <p:cTn id="7" dur="2000"/>
                                        <p:tgtEl>
                                          <p:spTgt spid="7"/>
                                        </p:tgtEl>
                                        <p:attrNameLst>
                                          <p:attrName>ppt_y</p:attrName>
                                        </p:attrNameLst>
                                      </p:cBhvr>
                                      <p:tavLst>
                                        <p:tav tm="0">
                                          <p:val>
                                            <p:strVal val="ppt_y"/>
                                          </p:val>
                                        </p:tav>
                                        <p:tav tm="100000">
                                          <p:val>
                                            <p:strVal val="ppt_y"/>
                                          </p:val>
                                        </p:tav>
                                      </p:tavLst>
                                    </p:anim>
                                    <p:set>
                                      <p:cBhvr>
                                        <p:cTn id="8" dur="1" fill="hold">
                                          <p:stCondLst>
                                            <p:cond delay="1999"/>
                                          </p:stCondLst>
                                        </p:cTn>
                                        <p:tgtEl>
                                          <p:spTgt spid="7"/>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1000" fill="hold"/>
                                        <p:tgtEl>
                                          <p:spTgt spid="7"/>
                                        </p:tgtEl>
                                        <p:attrNameLst>
                                          <p:attrName>ppt_x</p:attrName>
                                        </p:attrNameLst>
                                      </p:cBhvr>
                                      <p:tavLst>
                                        <p:tav tm="0">
                                          <p:val>
                                            <p:strVal val="1+#ppt_w/2"/>
                                          </p:val>
                                        </p:tav>
                                        <p:tav tm="100000">
                                          <p:val>
                                            <p:strVal val="#ppt_x"/>
                                          </p:val>
                                        </p:tav>
                                      </p:tavLst>
                                    </p:anim>
                                    <p:anim calcmode="lin" valueType="num">
                                      <p:cBhvr additive="base">
                                        <p:cTn id="13" dur="1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2" name="Picture 2"/>
          <p:cNvPicPr>
            <a:picLocks noChangeAspect="1" noChangeArrowheads="1"/>
          </p:cNvPicPr>
          <p:nvPr/>
        </p:nvPicPr>
        <p:blipFill>
          <a:blip r:embed="rId3">
            <a:lum bright="-24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17763" name="Text Box 3"/>
          <p:cNvSpPr txBox="1">
            <a:spLocks noChangeArrowheads="1"/>
          </p:cNvSpPr>
          <p:nvPr/>
        </p:nvSpPr>
        <p:spPr bwMode="auto">
          <a:xfrm>
            <a:off x="1733550" y="762000"/>
            <a:ext cx="5716588" cy="9236075"/>
          </a:xfrm>
          <a:prstGeom prst="rect">
            <a:avLst/>
          </a:prstGeom>
          <a:noFill/>
          <a:ln>
            <a:noFill/>
          </a:ln>
          <a:effectLst>
            <a:outerShdw blurRad="63500" dist="53882"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lgn="ctr" eaLnBrk="0" hangingPunct="0"/>
            <a:r>
              <a:rPr lang="en-US" altLang="zh-TW" sz="4000">
                <a:ea typeface="新細明體" charset="0"/>
                <a:cs typeface="新細明體" charset="0"/>
              </a:rPr>
              <a:t>Shout to the Lord,</a:t>
            </a:r>
            <a:endParaRPr lang="en-US" altLang="zh-TW">
              <a:ea typeface="新細明體" charset="0"/>
              <a:cs typeface="新細明體" charset="0"/>
            </a:endParaRPr>
          </a:p>
          <a:p>
            <a:pPr algn="ctr" eaLnBrk="0" hangingPunct="0"/>
            <a:r>
              <a:rPr lang="zh-TW" altLang="en-US" sz="4000">
                <a:ea typeface="新細明體" charset="0"/>
                <a:cs typeface="新細明體" charset="0"/>
              </a:rPr>
              <a:t>向主歡呼，</a:t>
            </a:r>
          </a:p>
          <a:p>
            <a:pPr algn="ctr" eaLnBrk="0" hangingPunct="0"/>
            <a:r>
              <a:rPr lang="en-US" altLang="zh-TW" sz="4000">
                <a:ea typeface="新細明體" charset="0"/>
                <a:cs typeface="新細明體" charset="0"/>
              </a:rPr>
              <a:t>all the earth, let us sing</a:t>
            </a:r>
          </a:p>
          <a:p>
            <a:pPr algn="ctr" eaLnBrk="0" hangingPunct="0"/>
            <a:r>
              <a:rPr lang="zh-TW" altLang="en-US" sz="4000">
                <a:ea typeface="新細明體" charset="0"/>
                <a:cs typeface="新細明體" charset="0"/>
              </a:rPr>
              <a:t>願全地揚聲唱，</a:t>
            </a:r>
          </a:p>
          <a:p>
            <a:pPr algn="ctr" eaLnBrk="0" hangingPunct="0"/>
            <a:r>
              <a:rPr lang="en-US" altLang="zh-TW" sz="4000">
                <a:ea typeface="新細明體" charset="0"/>
                <a:cs typeface="新細明體" charset="0"/>
              </a:rPr>
              <a:t>power and majesty,</a:t>
            </a:r>
          </a:p>
          <a:p>
            <a:pPr algn="ctr" eaLnBrk="0" hangingPunct="0"/>
            <a:r>
              <a:rPr lang="zh-TW" altLang="en-US" sz="4000">
                <a:ea typeface="新細明體" charset="0"/>
                <a:cs typeface="新細明體" charset="0"/>
              </a:rPr>
              <a:t>能力和榮耀，</a:t>
            </a:r>
          </a:p>
          <a:p>
            <a:pPr algn="ctr" eaLnBrk="0" hangingPunct="0"/>
            <a:r>
              <a:rPr lang="en-US" altLang="zh-TW" sz="4000">
                <a:ea typeface="新細明體" charset="0"/>
                <a:cs typeface="新細明體" charset="0"/>
              </a:rPr>
              <a:t> praise to the King;</a:t>
            </a:r>
          </a:p>
          <a:p>
            <a:pPr algn="ctr" eaLnBrk="0" hangingPunct="0"/>
            <a:r>
              <a:rPr lang="zh-TW" altLang="en-US" sz="4000">
                <a:ea typeface="新細明體" charset="0"/>
                <a:cs typeface="新細明體" charset="0"/>
              </a:rPr>
              <a:t>頌讚歸於君王</a:t>
            </a:r>
            <a:r>
              <a:rPr lang="en-US" altLang="zh-TW" sz="4000">
                <a:ea typeface="新細明體" charset="0"/>
                <a:cs typeface="新細明體" charset="0"/>
              </a:rPr>
              <a:t>;</a:t>
            </a:r>
          </a:p>
          <a:p>
            <a:pPr algn="ctr" eaLnBrk="0" hangingPunct="0"/>
            <a:r>
              <a:rPr lang="en-US" altLang="zh-TW" sz="4000">
                <a:ea typeface="新細明體" charset="0"/>
                <a:cs typeface="新細明體" charset="0"/>
              </a:rPr>
              <a:t>Mountains bow down</a:t>
            </a:r>
          </a:p>
          <a:p>
            <a:pPr algn="ctr" eaLnBrk="0" hangingPunct="0"/>
            <a:r>
              <a:rPr lang="zh-TW" altLang="en-US" sz="4000">
                <a:ea typeface="新細明體" charset="0"/>
                <a:cs typeface="新細明體" charset="0"/>
              </a:rPr>
              <a:t>眾山跪拜</a:t>
            </a:r>
          </a:p>
          <a:p>
            <a:pPr algn="ctr" eaLnBrk="0" hangingPunct="0"/>
            <a:r>
              <a:rPr lang="en-US" altLang="zh-TW" sz="4000">
                <a:ea typeface="新細明體" charset="0"/>
                <a:cs typeface="新細明體" charset="0"/>
              </a:rPr>
              <a:t>and the seas will roar</a:t>
            </a:r>
          </a:p>
          <a:p>
            <a:pPr algn="ctr" eaLnBrk="0" hangingPunct="0"/>
            <a:r>
              <a:rPr lang="zh-TW" altLang="en-US" sz="4000">
                <a:ea typeface="新細明體" charset="0"/>
                <a:cs typeface="新細明體" charset="0"/>
              </a:rPr>
              <a:t>眾海洋歡呼</a:t>
            </a:r>
          </a:p>
          <a:p>
            <a:pPr algn="ctr" eaLnBrk="0" hangingPunct="0"/>
            <a:r>
              <a:rPr lang="en-US" altLang="zh-TW" sz="4000">
                <a:ea typeface="新細明體" charset="0"/>
                <a:cs typeface="新細明體" charset="0"/>
              </a:rPr>
              <a:t>at the sound of Your name.</a:t>
            </a:r>
          </a:p>
          <a:p>
            <a:pPr algn="ctr" eaLnBrk="0" hangingPunct="0"/>
            <a:r>
              <a:rPr lang="zh-TW" altLang="en-US" sz="4000">
                <a:ea typeface="新細明體" charset="0"/>
                <a:cs typeface="新細明體" charset="0"/>
              </a:rPr>
              <a:t>歌頌主的聖名</a:t>
            </a:r>
          </a:p>
          <a:p>
            <a:pPr algn="ctr" eaLnBrk="0" hangingPunct="0"/>
            <a:endParaRPr lang="en-US" altLang="zh-TW" sz="4000">
              <a:ea typeface="新細明體" charset="0"/>
              <a:cs typeface="新細明體" charset="0"/>
            </a:endParaRPr>
          </a:p>
        </p:txBody>
      </p:sp>
    </p:spTree>
  </p:cSld>
  <p:clrMapOvr>
    <a:masterClrMapping/>
  </p:clrMapOvr>
  <p:transition xmlns:p14="http://schemas.microsoft.com/office/powerpoint/2010/main" spd="med">
    <p:checker dir="vert"/>
  </p:transition>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18787" name="Text Box 3"/>
          <p:cNvSpPr txBox="1">
            <a:spLocks noChangeArrowheads="1"/>
          </p:cNvSpPr>
          <p:nvPr/>
        </p:nvSpPr>
        <p:spPr bwMode="auto">
          <a:xfrm>
            <a:off x="1447800" y="228600"/>
            <a:ext cx="6126163" cy="12893675"/>
          </a:xfrm>
          <a:prstGeom prst="rect">
            <a:avLst/>
          </a:prstGeom>
          <a:noFill/>
          <a:ln>
            <a:noFill/>
          </a:ln>
          <a:effectLst>
            <a:outerShdw blurRad="63500" dist="53882"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lgn="ctr" eaLnBrk="0" hangingPunct="0"/>
            <a:r>
              <a:rPr lang="en-US" altLang="zh-TW" sz="4000">
                <a:ea typeface="新細明體" charset="0"/>
                <a:cs typeface="新細明體" charset="0"/>
              </a:rPr>
              <a:t>I sing for joy</a:t>
            </a:r>
          </a:p>
          <a:p>
            <a:pPr algn="ctr" eaLnBrk="0" hangingPunct="0"/>
            <a:r>
              <a:rPr lang="zh-TW" altLang="en-US" sz="4000">
                <a:ea typeface="新細明體" charset="0"/>
                <a:cs typeface="新細明體" charset="0"/>
              </a:rPr>
              <a:t>我要歡唱</a:t>
            </a:r>
          </a:p>
          <a:p>
            <a:pPr algn="ctr" eaLnBrk="0" hangingPunct="0"/>
            <a:r>
              <a:rPr lang="en-US" altLang="zh-TW" sz="4000">
                <a:ea typeface="新細明體" charset="0"/>
                <a:cs typeface="新細明體" charset="0"/>
              </a:rPr>
              <a:t>at the work of Your hands,</a:t>
            </a:r>
          </a:p>
          <a:p>
            <a:pPr algn="ctr" eaLnBrk="0" hangingPunct="0"/>
            <a:r>
              <a:rPr lang="zh-TW" altLang="en-US" sz="4000">
                <a:ea typeface="新細明體" charset="0"/>
                <a:cs typeface="新細明體" charset="0"/>
              </a:rPr>
              <a:t>你的大能的作為</a:t>
            </a:r>
          </a:p>
          <a:p>
            <a:pPr algn="ctr" eaLnBrk="0" hangingPunct="0"/>
            <a:r>
              <a:rPr lang="en-US" altLang="zh-TW" sz="4000">
                <a:ea typeface="新細明體" charset="0"/>
                <a:cs typeface="新細明體" charset="0"/>
              </a:rPr>
              <a:t>forever I’ll love You,</a:t>
            </a:r>
          </a:p>
          <a:p>
            <a:pPr algn="ctr" eaLnBrk="0" hangingPunct="0"/>
            <a:r>
              <a:rPr lang="zh-TW" altLang="en-US" sz="4000">
                <a:ea typeface="新細明體" charset="0"/>
                <a:cs typeface="新細明體" charset="0"/>
              </a:rPr>
              <a:t>我要永遠的愛你，</a:t>
            </a:r>
            <a:endParaRPr lang="en-US" altLang="zh-TW" sz="4000">
              <a:ea typeface="新細明體" charset="0"/>
              <a:cs typeface="新細明體" charset="0"/>
            </a:endParaRPr>
          </a:p>
          <a:p>
            <a:pPr algn="ctr" eaLnBrk="0" hangingPunct="0"/>
            <a:r>
              <a:rPr lang="en-US" altLang="zh-TW" sz="4000">
                <a:ea typeface="新細明體" charset="0"/>
                <a:cs typeface="新細明體" charset="0"/>
              </a:rPr>
              <a:t>forever I’ll stand,</a:t>
            </a:r>
          </a:p>
          <a:p>
            <a:pPr algn="ctr" eaLnBrk="0" hangingPunct="0"/>
            <a:r>
              <a:rPr lang="zh-TW" altLang="en-US" sz="4000">
                <a:ea typeface="新細明體" charset="0"/>
                <a:cs typeface="新細明體" charset="0"/>
              </a:rPr>
              <a:t>我要永遠堅定，</a:t>
            </a:r>
          </a:p>
          <a:p>
            <a:pPr algn="ctr" eaLnBrk="0" hangingPunct="0"/>
            <a:r>
              <a:rPr lang="en-US" altLang="zh-TW" sz="4000">
                <a:ea typeface="新細明體" charset="0"/>
                <a:cs typeface="新細明體" charset="0"/>
              </a:rPr>
              <a:t>nothing compares </a:t>
            </a:r>
          </a:p>
          <a:p>
            <a:pPr algn="ctr" eaLnBrk="0" hangingPunct="0"/>
            <a:r>
              <a:rPr lang="zh-TW" altLang="en-US" sz="4000">
                <a:ea typeface="新細明體" charset="0"/>
                <a:cs typeface="新細明體" charset="0"/>
              </a:rPr>
              <a:t>無一事能</a:t>
            </a:r>
          </a:p>
          <a:p>
            <a:pPr algn="ctr" eaLnBrk="0" hangingPunct="0"/>
            <a:r>
              <a:rPr lang="en-US" altLang="zh-TW" sz="4000">
                <a:ea typeface="新細明體" charset="0"/>
                <a:cs typeface="新細明體" charset="0"/>
              </a:rPr>
              <a:t>to the promise I have in You.</a:t>
            </a:r>
          </a:p>
          <a:p>
            <a:pPr algn="ctr" eaLnBrk="0" hangingPunct="0"/>
            <a:r>
              <a:rPr lang="zh-TW" altLang="en-US" sz="4000">
                <a:ea typeface="新細明體" charset="0"/>
                <a:cs typeface="新細明體" charset="0"/>
              </a:rPr>
              <a:t>與你的應許</a:t>
            </a:r>
          </a:p>
          <a:p>
            <a:pPr algn="ctr" eaLnBrk="0" hangingPunct="0"/>
            <a:r>
              <a:rPr lang="en-US" altLang="zh-TW" sz="4000">
                <a:ea typeface="新細明體" charset="0"/>
                <a:cs typeface="新細明體" charset="0"/>
              </a:rPr>
              <a:t>Nothing compares </a:t>
            </a:r>
          </a:p>
          <a:p>
            <a:pPr algn="ctr" eaLnBrk="0" hangingPunct="0"/>
            <a:r>
              <a:rPr lang="zh-TW" altLang="en-US" sz="4000">
                <a:ea typeface="新細明體" charset="0"/>
                <a:cs typeface="新細明體" charset="0"/>
              </a:rPr>
              <a:t>無一事能</a:t>
            </a:r>
          </a:p>
          <a:p>
            <a:pPr algn="ctr" eaLnBrk="0" hangingPunct="0"/>
            <a:r>
              <a:rPr lang="en-US" altLang="zh-TW" sz="4000">
                <a:ea typeface="新細明體" charset="0"/>
                <a:cs typeface="新細明體" charset="0"/>
              </a:rPr>
              <a:t>to the promise I have in You,</a:t>
            </a:r>
          </a:p>
          <a:p>
            <a:pPr algn="ctr" eaLnBrk="0" hangingPunct="0"/>
            <a:r>
              <a:rPr lang="zh-TW" altLang="en-US" sz="4000">
                <a:ea typeface="新細明體" charset="0"/>
                <a:cs typeface="新細明體" charset="0"/>
              </a:rPr>
              <a:t>與你的應許</a:t>
            </a:r>
          </a:p>
          <a:p>
            <a:pPr algn="ctr" eaLnBrk="0" hangingPunct="0"/>
            <a:r>
              <a:rPr lang="en-US" altLang="zh-TW" sz="4000">
                <a:ea typeface="新細明體" charset="0"/>
                <a:cs typeface="新細明體" charset="0"/>
              </a:rPr>
              <a:t>the promise I have</a:t>
            </a:r>
          </a:p>
          <a:p>
            <a:pPr algn="ctr" eaLnBrk="0" hangingPunct="0"/>
            <a:r>
              <a:rPr lang="zh-TW" altLang="en-US" sz="4000">
                <a:ea typeface="新細明體" charset="0"/>
                <a:cs typeface="新細明體" charset="0"/>
              </a:rPr>
              <a:t>與你的應許</a:t>
            </a:r>
          </a:p>
          <a:p>
            <a:pPr algn="ctr" eaLnBrk="0" hangingPunct="0"/>
            <a:r>
              <a:rPr lang="en-US" altLang="zh-TW" sz="4000">
                <a:ea typeface="新細明體" charset="0"/>
                <a:cs typeface="新細明體" charset="0"/>
              </a:rPr>
              <a:t>in You.</a:t>
            </a:r>
          </a:p>
          <a:p>
            <a:pPr algn="ctr" eaLnBrk="0" hangingPunct="0"/>
            <a:r>
              <a:rPr lang="zh-TW" altLang="en-US" sz="4000">
                <a:ea typeface="新細明體" charset="0"/>
                <a:cs typeface="新細明體" charset="0"/>
              </a:rPr>
              <a:t>相比。</a:t>
            </a:r>
          </a:p>
          <a:p>
            <a:pPr algn="ctr" eaLnBrk="0" hangingPunct="0"/>
            <a:endParaRPr lang="en-US" altLang="zh-TW" sz="4000">
              <a:ea typeface="新細明體" charset="0"/>
              <a:cs typeface="新細明體" charset="0"/>
            </a:endParaRPr>
          </a:p>
        </p:txBody>
      </p:sp>
    </p:spTree>
  </p:cSld>
  <p:clrMapOvr>
    <a:masterClrMapping/>
  </p:clrMapOvr>
  <p:transition xmlns:p14="http://schemas.microsoft.com/office/powerpoint/2010/main" spd="med">
    <p:zoom/>
  </p:transition>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p:cNvSpPr>
            <a:spLocks noChangeArrowheads="1"/>
          </p:cNvSpPr>
          <p:nvPr/>
        </p:nvSpPr>
        <p:spPr bwMode="auto">
          <a:xfrm>
            <a:off x="0" y="-76200"/>
            <a:ext cx="9372600" cy="7086600"/>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3" name="Rectangle 3"/>
          <p:cNvSpPr>
            <a:spLocks noGrp="1" noChangeArrowheads="1"/>
          </p:cNvSpPr>
          <p:nvPr>
            <p:ph type="subTitle" idx="1"/>
          </p:nvPr>
        </p:nvSpPr>
        <p:spPr>
          <a:xfrm>
            <a:off x="1371600" y="4495800"/>
            <a:ext cx="6400800" cy="1752600"/>
          </a:xfrm>
        </p:spPr>
        <p:txBody>
          <a:bodyPr/>
          <a:lstStyle/>
          <a:p>
            <a:r>
              <a:rPr lang="en-US" altLang="zh-TW" sz="3600">
                <a:ea typeface="新細明體" charset="0"/>
                <a:cs typeface="新細明體" charset="0"/>
              </a:rPr>
              <a:t>What does it have to do with you?</a:t>
            </a:r>
          </a:p>
          <a:p>
            <a:r>
              <a:rPr lang="zh-TW" altLang="en-US" sz="3600">
                <a:ea typeface="新細明體" charset="0"/>
                <a:cs typeface="新細明體" charset="0"/>
              </a:rPr>
              <a:t>它與你有什麼關係</a:t>
            </a:r>
            <a:r>
              <a:rPr lang="en-US" altLang="zh-TW" sz="3600">
                <a:ea typeface="新細明體" charset="0"/>
                <a:cs typeface="新細明體" charset="0"/>
              </a:rPr>
              <a:t>?</a:t>
            </a:r>
          </a:p>
          <a:p>
            <a:endParaRPr lang="en-US" altLang="zh-TW" sz="3600">
              <a:ea typeface="新細明體" charset="0"/>
              <a:cs typeface="新細明體" charset="0"/>
            </a:endParaRPr>
          </a:p>
        </p:txBody>
      </p:sp>
      <p:pic>
        <p:nvPicPr>
          <p:cNvPr id="61464" name="Picture 24" descr="j023246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6400" y="0"/>
            <a:ext cx="3505200" cy="3379788"/>
          </a:xfrm>
          <a:prstGeom prst="rect">
            <a:avLst/>
          </a:prstGeom>
          <a:noFill/>
          <a:extLst>
            <a:ext uri="{909E8E84-426E-40dd-AFC4-6F175D3DCCD1}">
              <a14:hiddenFill xmlns:a14="http://schemas.microsoft.com/office/drawing/2010/main">
                <a:solidFill>
                  <a:srgbClr val="FFFFFF"/>
                </a:solidFill>
              </a14:hiddenFill>
            </a:ext>
          </a:extLst>
        </p:spPr>
      </p:pic>
      <p:pic>
        <p:nvPicPr>
          <p:cNvPr id="61466" name="Picture 26" descr="bsba2901sd3">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91400" y="5181600"/>
            <a:ext cx="2514600" cy="1676400"/>
          </a:xfrm>
          <a:prstGeom prst="rect">
            <a:avLst/>
          </a:prstGeom>
          <a:noFill/>
          <a:extLst>
            <a:ext uri="{909E8E84-426E-40dd-AFC4-6F175D3DCCD1}">
              <a14:hiddenFill xmlns:a14="http://schemas.microsoft.com/office/drawing/2010/main">
                <a:solidFill>
                  <a:srgbClr val="FFFFFF"/>
                </a:solidFill>
              </a14:hiddenFill>
            </a:ext>
          </a:extLst>
        </p:spPr>
      </p:pic>
      <p:sp>
        <p:nvSpPr>
          <p:cNvPr id="61442" name="Rectangle 2"/>
          <p:cNvSpPr>
            <a:spLocks noGrp="1" noChangeArrowheads="1"/>
          </p:cNvSpPr>
          <p:nvPr>
            <p:ph type="ctrTitle"/>
          </p:nvPr>
        </p:nvSpPr>
        <p:spPr>
          <a:xfrm>
            <a:off x="685800" y="2743200"/>
            <a:ext cx="7772400" cy="1143000"/>
          </a:xfrm>
          <a:effectLst>
            <a:outerShdw blurRad="63500" dist="38099" dir="2700000" algn="ctr" rotWithShape="0">
              <a:schemeClr val="bg2">
                <a:alpha val="74998"/>
              </a:schemeClr>
            </a:outerShdw>
          </a:effectLst>
        </p:spPr>
        <p:txBody>
          <a:bodyPr/>
          <a:lstStyle/>
          <a:p>
            <a:r>
              <a:rPr lang="en-US" altLang="zh-TW" sz="8000">
                <a:ea typeface="新細明體" charset="0"/>
                <a:cs typeface="新細明體" charset="0"/>
              </a:rPr>
              <a:t>Biblical Archaeology</a:t>
            </a:r>
            <a:br>
              <a:rPr lang="en-US" altLang="zh-TW" sz="8000">
                <a:ea typeface="新細明體" charset="0"/>
                <a:cs typeface="新細明體" charset="0"/>
              </a:rPr>
            </a:br>
            <a:r>
              <a:rPr lang="zh-TW" altLang="en-US" sz="8000">
                <a:ea typeface="新細明體" charset="0"/>
                <a:cs typeface="新細明體" charset="0"/>
              </a:rPr>
              <a:t>聖經考古學</a:t>
            </a:r>
            <a:endParaRPr lang="zh-TW" altLang="en-US" sz="4800">
              <a:ea typeface="新細明體" charset="0"/>
              <a:cs typeface="新細明體" charset="0"/>
            </a:endParaRPr>
          </a:p>
        </p:txBody>
      </p:sp>
    </p:spTree>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Topo">
  <a:themeElements>
    <a:clrScheme name="Topo 1">
      <a:dk1>
        <a:srgbClr val="000000"/>
      </a:dk1>
      <a:lt1>
        <a:srgbClr val="EAEAEA"/>
      </a:lt1>
      <a:dk2>
        <a:srgbClr val="3A585A"/>
      </a:dk2>
      <a:lt2>
        <a:srgbClr val="FFFFCC"/>
      </a:lt2>
      <a:accent1>
        <a:srgbClr val="499EAF"/>
      </a:accent1>
      <a:accent2>
        <a:srgbClr val="376D6C"/>
      </a:accent2>
      <a:accent3>
        <a:srgbClr val="AEB4B5"/>
      </a:accent3>
      <a:accent4>
        <a:srgbClr val="C8C8C8"/>
      </a:accent4>
      <a:accent5>
        <a:srgbClr val="B1CCD4"/>
      </a:accent5>
      <a:accent6>
        <a:srgbClr val="316261"/>
      </a:accent6>
      <a:hlink>
        <a:srgbClr val="CCFFCC"/>
      </a:hlink>
      <a:folHlink>
        <a:srgbClr val="CC9900"/>
      </a:folHlink>
    </a:clrScheme>
    <a:fontScheme name="Topo">
      <a:majorFont>
        <a:latin typeface="Arial Narrow"/>
        <a:ea typeface="ＭＳ Ｐゴシック"/>
        <a:cs typeface=""/>
      </a:majorFont>
      <a:minorFont>
        <a:latin typeface="Arial Narrow"/>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Topo 1">
        <a:dk1>
          <a:srgbClr val="000000"/>
        </a:dk1>
        <a:lt1>
          <a:srgbClr val="EAEAEA"/>
        </a:lt1>
        <a:dk2>
          <a:srgbClr val="3A585A"/>
        </a:dk2>
        <a:lt2>
          <a:srgbClr val="FFFFCC"/>
        </a:lt2>
        <a:accent1>
          <a:srgbClr val="499EAF"/>
        </a:accent1>
        <a:accent2>
          <a:srgbClr val="376D6C"/>
        </a:accent2>
        <a:accent3>
          <a:srgbClr val="AEB4B5"/>
        </a:accent3>
        <a:accent4>
          <a:srgbClr val="C8C8C8"/>
        </a:accent4>
        <a:accent5>
          <a:srgbClr val="B1CCD4"/>
        </a:accent5>
        <a:accent6>
          <a:srgbClr val="316261"/>
        </a:accent6>
        <a:hlink>
          <a:srgbClr val="CCFFCC"/>
        </a:hlink>
        <a:folHlink>
          <a:srgbClr val="CC9900"/>
        </a:folHlink>
      </a:clrScheme>
      <a:clrMap bg1="dk2" tx1="lt1" bg2="dk1" tx2="lt2" accent1="accent1" accent2="accent2" accent3="accent3" accent4="accent4" accent5="accent5" accent6="accent6" hlink="hlink" folHlink="folHlink"/>
    </a:extraClrScheme>
    <a:extraClrScheme>
      <a:clrScheme name="Topo 2">
        <a:dk1>
          <a:srgbClr val="00172E"/>
        </a:dk1>
        <a:lt1>
          <a:srgbClr val="FFFFFF"/>
        </a:lt1>
        <a:dk2>
          <a:srgbClr val="003366"/>
        </a:dk2>
        <a:lt2>
          <a:srgbClr val="B2B2B2"/>
        </a:lt2>
        <a:accent1>
          <a:srgbClr val="91C6D1"/>
        </a:accent1>
        <a:accent2>
          <a:srgbClr val="D6E9EE"/>
        </a:accent2>
        <a:accent3>
          <a:srgbClr val="FFFFFF"/>
        </a:accent3>
        <a:accent4>
          <a:srgbClr val="001226"/>
        </a:accent4>
        <a:accent5>
          <a:srgbClr val="C7DFE5"/>
        </a:accent5>
        <a:accent6>
          <a:srgbClr val="C2D3D8"/>
        </a:accent6>
        <a:hlink>
          <a:srgbClr val="666699"/>
        </a:hlink>
        <a:folHlink>
          <a:srgbClr val="6699FF"/>
        </a:folHlink>
      </a:clrScheme>
      <a:clrMap bg1="lt1" tx1="dk1" bg2="lt2" tx2="dk2" accent1="accent1" accent2="accent2" accent3="accent3" accent4="accent4" accent5="accent5" accent6="accent6" hlink="hlink" folHlink="folHlink"/>
    </a:extraClrScheme>
    <a:extraClrScheme>
      <a:clrScheme name="Topo 3">
        <a:dk1>
          <a:srgbClr val="000000"/>
        </a:dk1>
        <a:lt1>
          <a:srgbClr val="FFFFFF"/>
        </a:lt1>
        <a:dk2>
          <a:srgbClr val="333333"/>
        </a:dk2>
        <a:lt2>
          <a:srgbClr val="FFFFFF"/>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Topo 4">
        <a:dk1>
          <a:srgbClr val="333333"/>
        </a:dk1>
        <a:lt1>
          <a:srgbClr val="C0D7D8"/>
        </a:lt1>
        <a:dk2>
          <a:srgbClr val="223C3E"/>
        </a:dk2>
        <a:lt2>
          <a:srgbClr val="809EA2"/>
        </a:lt2>
        <a:accent1>
          <a:srgbClr val="FFFFCC"/>
        </a:accent1>
        <a:accent2>
          <a:srgbClr val="E3ECED"/>
        </a:accent2>
        <a:accent3>
          <a:srgbClr val="DCE8E9"/>
        </a:accent3>
        <a:accent4>
          <a:srgbClr val="2A2A2A"/>
        </a:accent4>
        <a:accent5>
          <a:srgbClr val="FFFFE2"/>
        </a:accent5>
        <a:accent6>
          <a:srgbClr val="CED6D7"/>
        </a:accent6>
        <a:hlink>
          <a:srgbClr val="660066"/>
        </a:hlink>
        <a:folHlink>
          <a:srgbClr val="A98FA9"/>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Designs\Topo.pot</Template>
  <TotalTime>5308</TotalTime>
  <Words>2771</Words>
  <Application>Microsoft Macintosh PowerPoint</Application>
  <PresentationFormat>On-screen Show (4:3)</PresentationFormat>
  <Paragraphs>499</Paragraphs>
  <Slides>53</Slides>
  <Notes>53</Notes>
  <HiddenSlides>0</HiddenSlides>
  <MMClips>0</MMClips>
  <ScaleCrop>false</ScaleCrop>
  <HeadingPairs>
    <vt:vector size="8" baseType="variant">
      <vt:variant>
        <vt:lpstr>Fonts Used</vt:lpstr>
      </vt:variant>
      <vt:variant>
        <vt:i4>9</vt:i4>
      </vt:variant>
      <vt:variant>
        <vt:lpstr>Theme</vt:lpstr>
      </vt:variant>
      <vt:variant>
        <vt:i4>3</vt:i4>
      </vt:variant>
      <vt:variant>
        <vt:lpstr>Embedded OLE Servers</vt:lpstr>
      </vt:variant>
      <vt:variant>
        <vt:i4>2</vt:i4>
      </vt:variant>
      <vt:variant>
        <vt:lpstr>Slide Titles</vt:lpstr>
      </vt:variant>
      <vt:variant>
        <vt:i4>53</vt:i4>
      </vt:variant>
    </vt:vector>
  </HeadingPairs>
  <TitlesOfParts>
    <vt:vector size="67" baseType="lpstr">
      <vt:lpstr>Arial Narrow</vt:lpstr>
      <vt:lpstr>Wingdings</vt:lpstr>
      <vt:lpstr>Times New Roman</vt:lpstr>
      <vt:lpstr>Stencil</vt:lpstr>
      <vt:lpstr>Arial</vt:lpstr>
      <vt:lpstr>Bwgrkl</vt:lpstr>
      <vt:lpstr>SimSun</vt:lpstr>
      <vt:lpstr>Geneva</vt:lpstr>
      <vt:lpstr>新細明體</vt:lpstr>
      <vt:lpstr>Topo</vt:lpstr>
      <vt:lpstr>Default Design</vt:lpstr>
      <vt:lpstr>21_Default Design</vt:lpstr>
      <vt:lpstr>Microsoft Word Document</vt:lpstr>
      <vt:lpstr>Microsoft Photo Editor 3.0 Photo</vt:lpstr>
      <vt:lpstr>Biblical Archaeology 聖經考古學</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Biblical Archaeology 聖經考古學</vt:lpstr>
      <vt:lpstr>A Key Recent Discovery (BAR Nov/Dec 02) 最近發現一個關鍵 (BAR 11月/12月2002)…</vt:lpstr>
      <vt:lpstr>Caiaphas Ossuary  (BAR Sept/Oct 1992)  該亞法的藏骨盒 (BAR 1992/9月-10月) </vt:lpstr>
      <vt:lpstr>What is Biblical Archaeology? 什麼是考古學?</vt:lpstr>
      <vt:lpstr>What is Archaeology? 什麼是考古學?</vt:lpstr>
      <vt:lpstr>Archaeological Terms 考古學的術語</vt:lpstr>
      <vt:lpstr>Archaeological Terms 考古學的術語</vt:lpstr>
      <vt:lpstr>History of Biblical Archaeology 聖經考古學</vt:lpstr>
      <vt:lpstr>The Rosetta Stone 羅塞達石</vt:lpstr>
      <vt:lpstr>History of Biblical Archaeology 聖經考古的歷史</vt:lpstr>
      <vt:lpstr>Excavation Sites 挖掘地點 </vt:lpstr>
      <vt:lpstr>Methods 方法</vt:lpstr>
      <vt:lpstr>Pottery Analysis 陶器分析</vt:lpstr>
      <vt:lpstr>PowerPoint Presentation</vt:lpstr>
      <vt:lpstr>發現古代的耶利哥</vt:lpstr>
      <vt:lpstr>Value of Biblical Archaeology 聖經神學的價值</vt:lpstr>
      <vt:lpstr>Confirmation of Biblical History 聖經歷史的證實</vt:lpstr>
      <vt:lpstr>Confirmation of Biblical History 聖經歷史的證實</vt:lpstr>
      <vt:lpstr>Confirmation of Biblical History 聖經歷史的證實</vt:lpstr>
      <vt:lpstr>Hezekiah’s Tunnel 希西家的隧道</vt:lpstr>
      <vt:lpstr>Warren’s Shaft 華倫之坑井</vt:lpstr>
      <vt:lpstr>Transmission of Scripture 經文的傳遞</vt:lpstr>
      <vt:lpstr>Better Interpretation of Scripture</vt:lpstr>
      <vt:lpstr>Value of Biblical Archaeology</vt:lpstr>
      <vt:lpstr>Dangers of Biblical Archaeology 聖經考古學的危險</vt:lpstr>
      <vt:lpstr>PowerPoint Presentation</vt:lpstr>
      <vt:lpstr>Dangers of Biblical Archaeology 聖經考古學的危險</vt:lpstr>
      <vt:lpstr>PowerPoint Presentation</vt:lpstr>
      <vt:lpstr>Dangers of Biblical Archaeology 聖經考古學的危險</vt:lpstr>
      <vt:lpstr>Can archaeology prove Moses received the Ten Commandments? 考古學能否證明摩西接受了十誡?</vt:lpstr>
      <vt:lpstr>The Future of Biblical Archaeology 聖經考古學的將來</vt:lpstr>
      <vt:lpstr>BAR 聖經考古學評論</vt:lpstr>
      <vt:lpstr>10 Great Finds十大發現</vt:lpstr>
      <vt:lpstr>#1 Gilgamesh Epic Tablet XI 吉加墨的史詩的碑文</vt:lpstr>
      <vt:lpstr>#2 Beni Hasan Mural 便尼哈山的壁畫</vt:lpstr>
      <vt:lpstr>#3 Gezer High Place 基色高地</vt:lpstr>
      <vt:lpstr>#4 Knife handle 刀柄</vt:lpstr>
      <vt:lpstr>#5 Fertility Goddess Pendant生殖之女神</vt:lpstr>
      <vt:lpstr>#6 Gibeon Pool基遍池</vt:lpstr>
      <vt:lpstr>#7 Beersheba Altar 別是巴的祭壇</vt:lpstr>
      <vt:lpstr>#8 Silver Scroll Amulet銀色長巻的護身符</vt:lpstr>
      <vt:lpstr>#9 Masada 馬賽達</vt:lpstr>
      <vt:lpstr>#10 Mosaic Map摩西的地圖</vt:lpstr>
      <vt:lpstr>Black</vt:lpstr>
      <vt:lpstr>旧约全书背景链接地址 BibleStudyDownloads.org</vt:lpstr>
    </vt:vector>
  </TitlesOfParts>
  <Company>SBC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Biblical Archaeology</dc:title>
  <dc:creator>Rick Griffith</dc:creator>
  <cp:lastModifiedBy>Rick Griffith</cp:lastModifiedBy>
  <cp:revision>221</cp:revision>
  <cp:lastPrinted>2009-04-22T19:24:48Z</cp:lastPrinted>
  <dcterms:created xsi:type="dcterms:W3CDTF">2002-10-30T04:11:34Z</dcterms:created>
  <dcterms:modified xsi:type="dcterms:W3CDTF">2017-04-29T01:36:14Z</dcterms:modified>
</cp:coreProperties>
</file>