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49" r:id="rId3"/>
    <p:sldMasterId id="2147483832" r:id="rId4"/>
    <p:sldMasterId id="2147483844" r:id="rId5"/>
    <p:sldMasterId id="2147483856" r:id="rId6"/>
    <p:sldMasterId id="2147483880" r:id="rId7"/>
    <p:sldMasterId id="2147483892" r:id="rId8"/>
    <p:sldMasterId id="2147483904" r:id="rId9"/>
    <p:sldMasterId id="2147483916" r:id="rId10"/>
    <p:sldMasterId id="2147483928" r:id="rId11"/>
    <p:sldMasterId id="2147483931" r:id="rId12"/>
    <p:sldMasterId id="2147483943" r:id="rId13"/>
    <p:sldMasterId id="2147483955" r:id="rId14"/>
  </p:sldMasterIdLst>
  <p:notesMasterIdLst>
    <p:notesMasterId r:id="rId60"/>
  </p:notesMasterIdLst>
  <p:handoutMasterIdLst>
    <p:handoutMasterId r:id="rId61"/>
  </p:handoutMasterIdLst>
  <p:sldIdLst>
    <p:sldId id="263" r:id="rId15"/>
    <p:sldId id="274" r:id="rId16"/>
    <p:sldId id="284" r:id="rId17"/>
    <p:sldId id="301" r:id="rId18"/>
    <p:sldId id="258" r:id="rId19"/>
    <p:sldId id="276" r:id="rId20"/>
    <p:sldId id="277" r:id="rId21"/>
    <p:sldId id="296" r:id="rId22"/>
    <p:sldId id="285" r:id="rId23"/>
    <p:sldId id="286" r:id="rId24"/>
    <p:sldId id="287" r:id="rId25"/>
    <p:sldId id="298" r:id="rId26"/>
    <p:sldId id="288" r:id="rId27"/>
    <p:sldId id="318" r:id="rId28"/>
    <p:sldId id="321" r:id="rId29"/>
    <p:sldId id="320" r:id="rId30"/>
    <p:sldId id="278" r:id="rId31"/>
    <p:sldId id="322" r:id="rId32"/>
    <p:sldId id="305" r:id="rId33"/>
    <p:sldId id="306" r:id="rId34"/>
    <p:sldId id="280" r:id="rId35"/>
    <p:sldId id="307" r:id="rId36"/>
    <p:sldId id="308" r:id="rId37"/>
    <p:sldId id="282" r:id="rId38"/>
    <p:sldId id="273" r:id="rId39"/>
    <p:sldId id="283" r:id="rId40"/>
    <p:sldId id="264" r:id="rId41"/>
    <p:sldId id="299" r:id="rId42"/>
    <p:sldId id="300" r:id="rId43"/>
    <p:sldId id="302" r:id="rId44"/>
    <p:sldId id="316" r:id="rId45"/>
    <p:sldId id="317" r:id="rId46"/>
    <p:sldId id="312" r:id="rId47"/>
    <p:sldId id="315" r:id="rId48"/>
    <p:sldId id="314" r:id="rId49"/>
    <p:sldId id="289" r:id="rId50"/>
    <p:sldId id="297" r:id="rId51"/>
    <p:sldId id="272" r:id="rId52"/>
    <p:sldId id="271" r:id="rId53"/>
    <p:sldId id="290" r:id="rId54"/>
    <p:sldId id="265" r:id="rId55"/>
    <p:sldId id="267" r:id="rId56"/>
    <p:sldId id="266" r:id="rId57"/>
    <p:sldId id="295" r:id="rId58"/>
    <p:sldId id="313" r:id="rId5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a:srgbClr val="FF0066"/>
    <a:srgbClr val="EAEAEA"/>
    <a:srgbClr val="DDDDDD"/>
    <a:srgbClr val="CC00FF"/>
    <a:srgbClr val="CC66FF"/>
    <a:srgbClr val="CC99FF"/>
    <a:srgbClr val="80008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74"/>
  </p:normalViewPr>
  <p:slideViewPr>
    <p:cSldViewPr>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99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99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99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D99BF51-62FC-4855-B5C2-531A1D03AC33}" type="slidenum">
              <a:rPr lang="en-US" altLang="en-US"/>
              <a:pPr/>
              <a:t>‹#›</a:t>
            </a:fld>
            <a:endParaRPr lang="en-US" altLang="en-US"/>
          </a:p>
        </p:txBody>
      </p:sp>
    </p:spTree>
    <p:extLst>
      <p:ext uri="{BB962C8B-B14F-4D97-AF65-F5344CB8AC3E}">
        <p14:creationId xmlns:p14="http://schemas.microsoft.com/office/powerpoint/2010/main" val="473622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vl1pPr>
          </a:lstStyle>
          <a:p>
            <a:endParaRPr lang="en-US" altLang="en-US"/>
          </a:p>
        </p:txBody>
      </p:sp>
      <p:sp>
        <p:nvSpPr>
          <p:cNvPr id="655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endParaRPr lang="en-US" alt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endParaRPr lang="en-US" altLang="en-US"/>
          </a:p>
        </p:txBody>
      </p:sp>
      <p:sp>
        <p:nvSpPr>
          <p:cNvPr id="655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08F626A4-DBD7-48E4-A3B2-CE5CDA481461}" type="slidenum">
              <a:rPr lang="en-US" altLang="en-US"/>
              <a:pPr/>
              <a:t>‹#›</a:t>
            </a:fld>
            <a:endParaRPr lang="en-US" altLang="en-US"/>
          </a:p>
        </p:txBody>
      </p:sp>
    </p:spTree>
    <p:extLst>
      <p:ext uri="{BB962C8B-B14F-4D97-AF65-F5344CB8AC3E}">
        <p14:creationId xmlns:p14="http://schemas.microsoft.com/office/powerpoint/2010/main" val="1472400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EFD7F18-0EF7-458C-B178-35D0D3678434}" type="slidenum">
              <a:rPr lang="en-US" altLang="en-US" sz="1200"/>
              <a:pPr eaLnBrk="1" hangingPunct="1"/>
              <a:t>1</a:t>
            </a:fld>
            <a:endParaRPr lang="en-US" alt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5B52186-6A26-476F-BFB4-5BEDFB5FBA4B}" type="slidenum">
              <a:rPr lang="en-US" altLang="en-US" sz="1200"/>
              <a:pPr eaLnBrk="1" hangingPunct="1"/>
              <a:t>10</a:t>
            </a:fld>
            <a:endParaRPr lang="en-US" alt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B26AEED-8636-4536-867C-A97D1A7D9864}" type="slidenum">
              <a:rPr lang="en-US" altLang="en-US" sz="1200"/>
              <a:pPr eaLnBrk="1" hangingPunct="1"/>
              <a:t>11</a:t>
            </a:fld>
            <a:endParaRPr lang="en-US" alt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55B5212-C2C7-421E-A0D9-D00C0C23591E}" type="slidenum">
              <a:rPr lang="en-US" altLang="en-US" sz="1200"/>
              <a:pPr eaLnBrk="1" hangingPunct="1"/>
              <a:t>12</a:t>
            </a:fld>
            <a:endParaRPr lang="en-US" alt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04135C1-5E69-48AB-BB4A-04DB89B51F5F}" type="slidenum">
              <a:rPr lang="en-US" altLang="en-US" sz="1200"/>
              <a:pPr eaLnBrk="1" hangingPunct="1"/>
              <a:t>13</a:t>
            </a:fld>
            <a:endParaRPr lang="en-US" alt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95E2B3-6EDB-1840-B907-0F089250AAE5}" type="slidenum">
              <a:rPr lang="en-GB" sz="1200">
                <a:solidFill>
                  <a:srgbClr val="000000"/>
                </a:solidFill>
                <a:latin typeface="Times New Roman" charset="0"/>
              </a:rPr>
              <a:pPr eaLnBrk="1" hangingPunct="1"/>
              <a:t>14</a:t>
            </a:fld>
            <a:endParaRPr lang="en-GB" sz="1200">
              <a:solidFill>
                <a:srgbClr val="000000"/>
              </a:solidFill>
              <a:latin typeface="Times New Roman" charset="0"/>
            </a:endParaRPr>
          </a:p>
        </p:txBody>
      </p:sp>
      <p:sp>
        <p:nvSpPr>
          <p:cNvPr id="658434" name="Rectangle 2"/>
          <p:cNvSpPr>
            <a:spLocks noGrp="1" noRot="1" noChangeAspect="1" noChangeArrowheads="1"/>
          </p:cNvSpPr>
          <p:nvPr>
            <p:ph type="sldImg"/>
          </p:nvPr>
        </p:nvSpPr>
        <p:spPr>
          <a:solidFill>
            <a:srgbClr val="FFFFFF"/>
          </a:solidFill>
          <a:ln/>
        </p:spPr>
      </p:sp>
      <p:sp>
        <p:nvSpPr>
          <p:cNvPr id="65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2146"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GB" sz="1200">
                <a:solidFill>
                  <a:srgbClr val="000000"/>
                </a:solidFill>
                <a:latin typeface="Calibri" charset="0"/>
              </a:rPr>
              <a:t>10/06/10</a:t>
            </a:r>
          </a:p>
        </p:txBody>
      </p:sp>
      <p:sp>
        <p:nvSpPr>
          <p:cNvPr id="902147"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9C8A7570-8978-8C4A-B74E-7ECC2D66BCBF}" type="slidenum">
              <a:rPr lang="en-GB" sz="1200">
                <a:solidFill>
                  <a:srgbClr val="000000"/>
                </a:solidFill>
                <a:latin typeface="Calibri" charset="0"/>
              </a:rPr>
              <a:pPr eaLnBrk="1" hangingPunct="1"/>
              <a:t>15</a:t>
            </a:fld>
            <a:endParaRPr lang="en-GB" sz="1200">
              <a:solidFill>
                <a:srgbClr val="000000"/>
              </a:solidFill>
              <a:latin typeface="Calibri" charset="0"/>
            </a:endParaRPr>
          </a:p>
        </p:txBody>
      </p:sp>
      <p:sp>
        <p:nvSpPr>
          <p:cNvPr id="902148" name="Rectangle 1"/>
          <p:cNvSpPr>
            <a:spLocks noGrp="1" noRot="1" noChangeAspect="1" noChangeArrowheads="1"/>
          </p:cNvSpPr>
          <p:nvPr>
            <p:ph type="sldImg"/>
          </p:nvPr>
        </p:nvSpPr>
        <p:spPr>
          <a:xfrm>
            <a:off x="1143000" y="685800"/>
            <a:ext cx="4572000" cy="3429000"/>
          </a:xfrm>
          <a:solidFill>
            <a:srgbClr val="FFFFFF"/>
          </a:solidFill>
          <a:ln/>
        </p:spPr>
      </p:sp>
      <p:sp>
        <p:nvSpPr>
          <p:cNvPr id="902149" name="Rectangle 2"/>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623C635-8CFC-4CD3-88D3-23EBB999D23B}" type="slidenum">
              <a:rPr lang="en-US" altLang="en-US" sz="1200"/>
              <a:pPr eaLnBrk="1" hangingPunct="1"/>
              <a:t>17</a:t>
            </a:fld>
            <a:endParaRPr lang="en-US" alt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ECD03-43C6-4B41-B903-20794BABF1A6}"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itchFamily="18" charset="0"/>
                <a:ea typeface="ＭＳ Ｐゴシック" pitchFamily="34" charset="-128"/>
              </a:rPr>
              <a:t>OB-15-Phonecians-18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946344DF-07A6-47D2-9EF3-F95F2C3656BC}" type="slidenum">
              <a:rPr lang="en-US" altLang="en-US" sz="1200">
                <a:solidFill>
                  <a:prstClr val="black"/>
                </a:solidFill>
              </a:rPr>
              <a:pPr eaLnBrk="1" hangingPunct="1"/>
              <a:t>19</a:t>
            </a:fld>
            <a:endParaRPr lang="en-US" altLang="en-US" sz="1200">
              <a:solidFill>
                <a:prstClr val="black"/>
              </a:solidFill>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47DA375-4E4A-4C09-8217-CAEA6115F982}" type="slidenum">
              <a:rPr lang="en-US" altLang="en-US" sz="1200">
                <a:solidFill>
                  <a:prstClr val="black"/>
                </a:solidFill>
              </a:rPr>
              <a:pPr eaLnBrk="1" hangingPunct="1"/>
              <a:t>20</a:t>
            </a:fld>
            <a:endParaRPr lang="en-US" altLang="en-US" sz="1200">
              <a:solidFill>
                <a:prstClr val="black"/>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ADE974A-6EBC-492F-B632-72500D53FE32}" type="slidenum">
              <a:rPr lang="en-US" altLang="en-US" sz="1200"/>
              <a:pPr eaLnBrk="1" hangingPunct="1"/>
              <a:t>2</a:t>
            </a:fld>
            <a:endParaRPr lang="en-US" alt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86B0C1E-B685-41DE-A665-D7C4202460B3}" type="slidenum">
              <a:rPr lang="en-US" altLang="en-US" sz="1200"/>
              <a:pPr eaLnBrk="1" hangingPunct="1"/>
              <a:t>21</a:t>
            </a:fld>
            <a:endParaRPr lang="en-US" alt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3CA963AF-A752-4E7E-9F16-15F692EB1DD0}" type="slidenum">
              <a:rPr lang="en-US" altLang="en-US" sz="1200">
                <a:solidFill>
                  <a:prstClr val="black"/>
                </a:solidFill>
              </a:rPr>
              <a:pPr eaLnBrk="1" hangingPunct="1"/>
              <a:t>22</a:t>
            </a:fld>
            <a:endParaRPr lang="en-US" altLang="en-US" sz="1200">
              <a:solidFill>
                <a:prstClr val="black"/>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949286F-480C-4259-A367-FE3F2CA2C00C}" type="slidenum">
              <a:rPr lang="en-US" altLang="en-US" sz="1200">
                <a:solidFill>
                  <a:prstClr val="black"/>
                </a:solidFill>
              </a:rPr>
              <a:pPr eaLnBrk="1" hangingPunct="1"/>
              <a:t>23</a:t>
            </a:fld>
            <a:endParaRPr lang="en-US" altLang="en-US" sz="1200">
              <a:solidFill>
                <a:prstClr val="black"/>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C6DE082-7E76-413F-ADD2-AB3B935D9938}" type="slidenum">
              <a:rPr lang="en-US" altLang="en-US" sz="1200"/>
              <a:pPr eaLnBrk="1" hangingPunct="1"/>
              <a:t>24</a:t>
            </a:fld>
            <a:endParaRPr lang="en-US" alt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F3E1C50-8572-4AEA-A1D4-C034AE28F2B2}" type="slidenum">
              <a:rPr lang="en-US" altLang="en-US" sz="1200"/>
              <a:pPr eaLnBrk="1" hangingPunct="1"/>
              <a:t>25</a:t>
            </a:fld>
            <a:endParaRPr lang="en-US" altLang="en-US" sz="120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4AB4358-1E22-4F6F-8C9A-D3BEDC30E9B2}" type="slidenum">
              <a:rPr lang="en-US" altLang="en-US" sz="1200"/>
              <a:pPr eaLnBrk="1" hangingPunct="1"/>
              <a:t>26</a:t>
            </a:fld>
            <a:endParaRPr lang="en-US" alt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025F1A4-E504-4583-A0E1-1C062DA05506}" type="slidenum">
              <a:rPr lang="en-US" altLang="en-US" sz="1200"/>
              <a:pPr eaLnBrk="1" hangingPunct="1"/>
              <a:t>27</a:t>
            </a:fld>
            <a:endParaRPr lang="en-US" alt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42F23E6-CC1F-4C13-8A82-694E6C33040E}" type="slidenum">
              <a:rPr lang="en-US" altLang="en-US" sz="1200"/>
              <a:pPr eaLnBrk="1" hangingPunct="1"/>
              <a:t>28</a:t>
            </a:fld>
            <a:endParaRPr lang="en-US" altLang="en-US"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10CC088-9381-491F-99B7-127A27208C7C}" type="slidenum">
              <a:rPr lang="en-US" altLang="en-US" sz="1200"/>
              <a:pPr eaLnBrk="1" hangingPunct="1"/>
              <a:t>29</a:t>
            </a:fld>
            <a:endParaRPr lang="en-US" altLang="en-US" sz="1200"/>
          </a:p>
        </p:txBody>
      </p:sp>
      <p:sp>
        <p:nvSpPr>
          <p:cNvPr id="87042" name="Rectangle 2"/>
          <p:cNvSpPr>
            <a:spLocks noGrp="1" noRot="1" noChangeAspect="1" noChangeArrowheads="1" noTextEdit="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巴力 </a:t>
            </a:r>
            <a:r>
              <a:rPr lang="en-SG" altLang="zh-CN" dirty="0"/>
              <a:t>(Baal)</a:t>
            </a:r>
          </a:p>
          <a:p>
            <a:r>
              <a:rPr lang="zh-CN" altLang="en-US" dirty="0"/>
              <a:t>摩特 </a:t>
            </a:r>
            <a:r>
              <a:rPr lang="en-SG" altLang="zh-CN" dirty="0"/>
              <a:t>(Mot)</a:t>
            </a:r>
          </a:p>
          <a:p>
            <a:r>
              <a:rPr lang="en-SG" dirty="0"/>
              <a:t>_____</a:t>
            </a:r>
          </a:p>
          <a:p>
            <a:r>
              <a:rPr lang="en-SG" dirty="0"/>
              <a:t>OB-35-Pagan Religion-11</a:t>
            </a:r>
          </a:p>
          <a:p>
            <a:r>
              <a:rPr lang="en-SG" dirty="0"/>
              <a:t>OB-15-Phoenicians-30</a:t>
            </a:r>
          </a:p>
        </p:txBody>
      </p:sp>
      <p:sp>
        <p:nvSpPr>
          <p:cNvPr id="4" name="Slide Number Placeholder 3"/>
          <p:cNvSpPr>
            <a:spLocks noGrp="1"/>
          </p:cNvSpPr>
          <p:nvPr>
            <p:ph type="sldNum" sz="quarter" idx="10"/>
          </p:nvPr>
        </p:nvSpPr>
        <p:spPr/>
        <p:txBody>
          <a:bodyPr/>
          <a:lstStyle/>
          <a:p>
            <a:fld id="{F776A792-3BCD-A14E-B55E-B4B7D341679A}" type="slidenum">
              <a:rPr lang="en-US" smtClean="0"/>
              <a:pPr/>
              <a:t>30</a:t>
            </a:fld>
            <a:endParaRPr lang="en-US"/>
          </a:p>
        </p:txBody>
      </p:sp>
    </p:spTree>
    <p:extLst>
      <p:ext uri="{BB962C8B-B14F-4D97-AF65-F5344CB8AC3E}">
        <p14:creationId xmlns:p14="http://schemas.microsoft.com/office/powerpoint/2010/main" val="60185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57C51C2-3452-4D21-9CCA-35578E7CD592}" type="slidenum">
              <a:rPr lang="en-US" altLang="en-US" sz="1200"/>
              <a:pPr eaLnBrk="1" hangingPunct="1"/>
              <a:t>3</a:t>
            </a:fld>
            <a:endParaRPr lang="en-US" alt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7DB1EB6-B8A1-4C1E-B684-A385048BE0D9}" type="slidenum">
              <a:rPr lang="en-US" altLang="en-US" sz="1200">
                <a:solidFill>
                  <a:srgbClr val="000000"/>
                </a:solidFill>
              </a:rPr>
              <a:pPr eaLnBrk="1" hangingPunct="1"/>
              <a:t>31</a:t>
            </a:fld>
            <a:endParaRPr lang="en-US" altLang="en-US" sz="1200">
              <a:solidFill>
                <a:srgbClr val="000000"/>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58232DB-1563-4BE4-A403-1153EFC5989B}" type="slidenum">
              <a:rPr lang="en-US" altLang="en-US" sz="1200">
                <a:solidFill>
                  <a:prstClr val="black"/>
                </a:solidFill>
              </a:rPr>
              <a:pPr eaLnBrk="1" hangingPunct="1"/>
              <a:t>32</a:t>
            </a:fld>
            <a:endParaRPr lang="en-US" altLang="en-US" sz="1200">
              <a:solidFill>
                <a:prstClr val="black"/>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AE8F0A2-C05A-47AE-865E-B647C72BFBEC}" type="slidenum">
              <a:rPr lang="en-US" altLang="en-US" sz="1200"/>
              <a:pPr eaLnBrk="1" hangingPunct="1"/>
              <a:t>33</a:t>
            </a:fld>
            <a:endParaRPr lang="en-US" alt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AC8EA97-57BE-4985-BB46-D11583265AA1}" type="slidenum">
              <a:rPr lang="en-US" altLang="en-US" sz="1200">
                <a:solidFill>
                  <a:prstClr val="black"/>
                </a:solidFill>
              </a:rPr>
              <a:pPr eaLnBrk="1" hangingPunct="1"/>
              <a:t>34</a:t>
            </a:fld>
            <a:endParaRPr lang="en-US" altLang="en-US" sz="1200">
              <a:solidFill>
                <a:prstClr val="black"/>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662E804-02DE-4A23-9DD3-7FD222910B90}" type="slidenum">
              <a:rPr lang="en-US" altLang="en-US" sz="1200">
                <a:solidFill>
                  <a:prstClr val="black"/>
                </a:solidFill>
              </a:rPr>
              <a:pPr eaLnBrk="1" hangingPunct="1"/>
              <a:t>35</a:t>
            </a:fld>
            <a:endParaRPr lang="en-US" altLang="en-US" sz="1200">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4BCA562-E96A-4632-8A4B-BF038749C4F3}" type="slidenum">
              <a:rPr lang="en-US" altLang="en-US" sz="1200"/>
              <a:pPr eaLnBrk="1" hangingPunct="1"/>
              <a:t>36</a:t>
            </a:fld>
            <a:endParaRPr lang="en-US" alt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C47A413-2AC2-4479-BA2F-AC4DAFA4FB7C}" type="slidenum">
              <a:rPr lang="en-US" altLang="en-US" sz="1200"/>
              <a:pPr eaLnBrk="1" hangingPunct="1"/>
              <a:t>37</a:t>
            </a:fld>
            <a:endParaRPr lang="en-US" alt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9537A2C-77AA-4D94-8075-D62257FA654A}" type="slidenum">
              <a:rPr lang="en-US" altLang="en-US" sz="1200"/>
              <a:pPr eaLnBrk="1" hangingPunct="1"/>
              <a:t>38</a:t>
            </a:fld>
            <a:endParaRPr lang="en-US" alt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B72DC12-5E5B-4E66-8EEB-6B405D66B03F}" type="slidenum">
              <a:rPr lang="en-US" altLang="en-US" sz="1200"/>
              <a:pPr eaLnBrk="1" hangingPunct="1"/>
              <a:t>39</a:t>
            </a:fld>
            <a:endParaRPr lang="en-US" alt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155F618-6877-41C5-B777-E39E77CC2987}" type="slidenum">
              <a:rPr lang="en-US" altLang="en-US" sz="1200"/>
              <a:pPr eaLnBrk="1" hangingPunct="1"/>
              <a:t>40</a:t>
            </a:fld>
            <a:endParaRPr lang="en-US" alt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422BCCA-A9A0-4F9C-9751-513DA8270450}" type="slidenum">
              <a:rPr lang="en-US" altLang="en-US" sz="1200"/>
              <a:pPr eaLnBrk="1" hangingPunct="1"/>
              <a:t>4</a:t>
            </a:fld>
            <a:endParaRPr lang="en-US" altLang="en-US" sz="1200"/>
          </a:p>
        </p:txBody>
      </p:sp>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a:defRPr sz="1600" b="1">
                <a:solidFill>
                  <a:schemeClr val="tx1"/>
                </a:solidFill>
                <a:latin typeface="Bwhebb" charset="0"/>
                <a:ea typeface="SimSun" charset="0"/>
                <a:cs typeface="SimSun" charset="0"/>
              </a:defRPr>
            </a:lvl1pPr>
            <a:lvl2pPr marL="37931725" indent="-37474525">
              <a:defRPr sz="1600" b="1">
                <a:solidFill>
                  <a:schemeClr val="tx1"/>
                </a:solidFill>
                <a:latin typeface="Bwhebb" charset="0"/>
                <a:ea typeface="SimSun" charset="0"/>
                <a:cs typeface="SimSun" charset="0"/>
              </a:defRPr>
            </a:lvl2pPr>
            <a:lvl3pPr>
              <a:defRPr sz="1600" b="1">
                <a:solidFill>
                  <a:schemeClr val="tx1"/>
                </a:solidFill>
                <a:latin typeface="Bwhebb" charset="0"/>
                <a:ea typeface="SimSun" charset="0"/>
                <a:cs typeface="SimSun" charset="0"/>
              </a:defRPr>
            </a:lvl3pPr>
            <a:lvl4pPr>
              <a:defRPr sz="1600" b="1">
                <a:solidFill>
                  <a:schemeClr val="tx1"/>
                </a:solidFill>
                <a:latin typeface="Bwhebb" charset="0"/>
                <a:ea typeface="SimSun" charset="0"/>
                <a:cs typeface="SimSun" charset="0"/>
              </a:defRPr>
            </a:lvl4pPr>
            <a:lvl5pPr>
              <a:defRPr sz="1600" b="1">
                <a:solidFill>
                  <a:schemeClr val="tx1"/>
                </a:solidFill>
                <a:latin typeface="Bwhebb" charset="0"/>
                <a:ea typeface="SimSun" charset="0"/>
                <a:cs typeface="SimSun" charset="0"/>
              </a:defRPr>
            </a:lvl5pPr>
            <a:lvl6pPr marL="457200" eaLnBrk="0" fontAlgn="base" hangingPunct="0">
              <a:spcBef>
                <a:spcPct val="50000"/>
              </a:spcBef>
              <a:spcAft>
                <a:spcPct val="0"/>
              </a:spcAft>
              <a:defRPr sz="1600" b="1">
                <a:solidFill>
                  <a:schemeClr val="tx1"/>
                </a:solidFill>
                <a:latin typeface="Bwhebb" charset="0"/>
                <a:ea typeface="SimSun" charset="0"/>
                <a:cs typeface="SimSun" charset="0"/>
              </a:defRPr>
            </a:lvl6pPr>
            <a:lvl7pPr marL="914400" eaLnBrk="0" fontAlgn="base" hangingPunct="0">
              <a:spcBef>
                <a:spcPct val="50000"/>
              </a:spcBef>
              <a:spcAft>
                <a:spcPct val="0"/>
              </a:spcAft>
              <a:defRPr sz="1600" b="1">
                <a:solidFill>
                  <a:schemeClr val="tx1"/>
                </a:solidFill>
                <a:latin typeface="Bwhebb" charset="0"/>
                <a:ea typeface="SimSun" charset="0"/>
                <a:cs typeface="SimSun" charset="0"/>
              </a:defRPr>
            </a:lvl7pPr>
            <a:lvl8pPr marL="1371600" eaLnBrk="0" fontAlgn="base" hangingPunct="0">
              <a:spcBef>
                <a:spcPct val="50000"/>
              </a:spcBef>
              <a:spcAft>
                <a:spcPct val="0"/>
              </a:spcAft>
              <a:defRPr sz="1600" b="1">
                <a:solidFill>
                  <a:schemeClr val="tx1"/>
                </a:solidFill>
                <a:latin typeface="Bwhebb" charset="0"/>
                <a:ea typeface="SimSun" charset="0"/>
                <a:cs typeface="SimSun" charset="0"/>
              </a:defRPr>
            </a:lvl8pPr>
            <a:lvl9pPr marL="1828800" eaLnBrk="0" fontAlgn="base" hangingPunct="0">
              <a:spcBef>
                <a:spcPct val="50000"/>
              </a:spcBef>
              <a:spcAft>
                <a:spcPct val="0"/>
              </a:spcAft>
              <a:defRPr sz="1600" b="1">
                <a:solidFill>
                  <a:schemeClr val="tx1"/>
                </a:solidFill>
                <a:latin typeface="Bwhebb" charset="0"/>
                <a:ea typeface="SimSun" charset="0"/>
                <a:cs typeface="SimSun" charset="0"/>
              </a:defRPr>
            </a:lvl9pPr>
          </a:lstStyle>
          <a:p>
            <a:pPr marL="0" marR="0" lvl="0" indent="0" algn="r" defTabSz="914400" rtl="0" eaLnBrk="0" fontAlgn="base" latinLnBrk="0" hangingPunct="0">
              <a:lnSpc>
                <a:spcPct val="100000"/>
              </a:lnSpc>
              <a:spcBef>
                <a:spcPct val="50000"/>
              </a:spcBef>
              <a:spcAft>
                <a:spcPct val="0"/>
              </a:spcAft>
              <a:buClrTx/>
              <a:buSzTx/>
              <a:buFont typeface="Wingdings" charset="0"/>
              <a:buChar char="§"/>
              <a:tabLst/>
              <a:defRPr/>
            </a:pPr>
            <a:fld id="{D242B01F-9CC4-A74F-B8B0-F230A14B74F8}" type="slidenum">
              <a:rPr kumimoji="0" lang="zh-CN" altLang="en-US" sz="1200" b="1" i="0" u="none" strike="noStrike" kern="1200" cap="none" spc="0" normalizeH="0" baseline="0" noProof="0">
                <a:ln>
                  <a:noFill/>
                </a:ln>
                <a:solidFill>
                  <a:srgbClr val="000000"/>
                </a:solidFill>
                <a:effectLst/>
                <a:uLnTx/>
                <a:uFillTx/>
                <a:latin typeface="Times" charset="0"/>
                <a:ea typeface="SimSun" charset="0"/>
                <a:cs typeface="Times New Roman" charset="0"/>
              </a:rPr>
              <a:pPr marL="0" marR="0" lvl="0" indent="0" algn="r" defTabSz="914400" rtl="0" eaLnBrk="0" fontAlgn="base" latinLnBrk="0" hangingPunct="0">
                <a:lnSpc>
                  <a:spcPct val="100000"/>
                </a:lnSpc>
                <a:spcBef>
                  <a:spcPct val="50000"/>
                </a:spcBef>
                <a:spcAft>
                  <a:spcPct val="0"/>
                </a:spcAft>
                <a:buClrTx/>
                <a:buSzTx/>
                <a:buFont typeface="Wingdings" charset="0"/>
                <a:buChar char="§"/>
                <a:tabLst/>
                <a:defRPr/>
              </a:pPr>
              <a:t>41</a:t>
            </a:fld>
            <a:endParaRPr kumimoji="0" lang="en-US" altLang="zh-CN" sz="1200" b="1" i="0" u="none" strike="noStrike" kern="1200" cap="none" spc="0" normalizeH="0" baseline="0" noProof="0">
              <a:ln>
                <a:noFill/>
              </a:ln>
              <a:solidFill>
                <a:srgbClr val="000000"/>
              </a:solidFill>
              <a:effectLst/>
              <a:uLnTx/>
              <a:uFillTx/>
              <a:latin typeface="Times" charset="0"/>
              <a:ea typeface="SimSun" charset="0"/>
              <a:cs typeface="Times New Roman"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xfrm>
            <a:off x="914400" y="4343400"/>
            <a:ext cx="5029200" cy="27463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Lst>
        </p:spPr>
        <p:txBody>
          <a:bodyPr/>
          <a:lstStyle/>
          <a:p>
            <a:pPr eaLnBrk="1" hangingPunct="1">
              <a:spcBef>
                <a:spcPct val="0"/>
              </a:spcBef>
            </a:pPr>
            <a:r>
              <a:rPr lang="en-US" dirty="0">
                <a:latin typeface="Times New Roman" charset="0"/>
              </a:rPr>
              <a:t>OB-15-Phoenicians-41</a:t>
            </a:r>
          </a:p>
          <a:p>
            <a:pPr eaLnBrk="1" hangingPunct="1">
              <a:spcBef>
                <a:spcPct val="0"/>
              </a:spcBef>
            </a:pPr>
            <a:r>
              <a:rPr lang="en-US" dirty="0">
                <a:latin typeface="Times New Roman" charset="0"/>
              </a:rPr>
              <a:t>OS-04-Numbers-247</a:t>
            </a:r>
          </a:p>
          <a:p>
            <a:pPr eaLnBrk="1" hangingPunct="1"/>
            <a:endParaRPr lang="zh-CN" altLang="en-US" dirty="0">
              <a:latin typeface="Times New Roman" charset="0"/>
              <a:ea typeface="MS PGothic" charset="0"/>
              <a:cs typeface="MS PGothic" charset="0"/>
            </a:endParaRPr>
          </a:p>
        </p:txBody>
      </p:sp>
    </p:spTree>
    <p:extLst>
      <p:ext uri="{BB962C8B-B14F-4D97-AF65-F5344CB8AC3E}">
        <p14:creationId xmlns:p14="http://schemas.microsoft.com/office/powerpoint/2010/main" val="766995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a:defRPr sz="1600" b="1">
                <a:solidFill>
                  <a:schemeClr val="tx1"/>
                </a:solidFill>
                <a:latin typeface="Bwhebb" charset="0"/>
                <a:ea typeface="SimSun" charset="0"/>
                <a:cs typeface="SimSun" charset="0"/>
              </a:defRPr>
            </a:lvl1pPr>
            <a:lvl2pPr marL="37931725" indent="-37474525">
              <a:defRPr sz="1600" b="1">
                <a:solidFill>
                  <a:schemeClr val="tx1"/>
                </a:solidFill>
                <a:latin typeface="Bwhebb" charset="0"/>
                <a:ea typeface="SimSun" charset="0"/>
                <a:cs typeface="SimSun" charset="0"/>
              </a:defRPr>
            </a:lvl2pPr>
            <a:lvl3pPr>
              <a:defRPr sz="1600" b="1">
                <a:solidFill>
                  <a:schemeClr val="tx1"/>
                </a:solidFill>
                <a:latin typeface="Bwhebb" charset="0"/>
                <a:ea typeface="SimSun" charset="0"/>
                <a:cs typeface="SimSun" charset="0"/>
              </a:defRPr>
            </a:lvl3pPr>
            <a:lvl4pPr>
              <a:defRPr sz="1600" b="1">
                <a:solidFill>
                  <a:schemeClr val="tx1"/>
                </a:solidFill>
                <a:latin typeface="Bwhebb" charset="0"/>
                <a:ea typeface="SimSun" charset="0"/>
                <a:cs typeface="SimSun" charset="0"/>
              </a:defRPr>
            </a:lvl4pPr>
            <a:lvl5pPr>
              <a:defRPr sz="1600" b="1">
                <a:solidFill>
                  <a:schemeClr val="tx1"/>
                </a:solidFill>
                <a:latin typeface="Bwhebb" charset="0"/>
                <a:ea typeface="SimSun" charset="0"/>
                <a:cs typeface="SimSun" charset="0"/>
              </a:defRPr>
            </a:lvl5pPr>
            <a:lvl6pPr marL="457200" eaLnBrk="0" fontAlgn="base" hangingPunct="0">
              <a:spcBef>
                <a:spcPct val="50000"/>
              </a:spcBef>
              <a:spcAft>
                <a:spcPct val="0"/>
              </a:spcAft>
              <a:defRPr sz="1600" b="1">
                <a:solidFill>
                  <a:schemeClr val="tx1"/>
                </a:solidFill>
                <a:latin typeface="Bwhebb" charset="0"/>
                <a:ea typeface="SimSun" charset="0"/>
                <a:cs typeface="SimSun" charset="0"/>
              </a:defRPr>
            </a:lvl6pPr>
            <a:lvl7pPr marL="914400" eaLnBrk="0" fontAlgn="base" hangingPunct="0">
              <a:spcBef>
                <a:spcPct val="50000"/>
              </a:spcBef>
              <a:spcAft>
                <a:spcPct val="0"/>
              </a:spcAft>
              <a:defRPr sz="1600" b="1">
                <a:solidFill>
                  <a:schemeClr val="tx1"/>
                </a:solidFill>
                <a:latin typeface="Bwhebb" charset="0"/>
                <a:ea typeface="SimSun" charset="0"/>
                <a:cs typeface="SimSun" charset="0"/>
              </a:defRPr>
            </a:lvl7pPr>
            <a:lvl8pPr marL="1371600" eaLnBrk="0" fontAlgn="base" hangingPunct="0">
              <a:spcBef>
                <a:spcPct val="50000"/>
              </a:spcBef>
              <a:spcAft>
                <a:spcPct val="0"/>
              </a:spcAft>
              <a:defRPr sz="1600" b="1">
                <a:solidFill>
                  <a:schemeClr val="tx1"/>
                </a:solidFill>
                <a:latin typeface="Bwhebb" charset="0"/>
                <a:ea typeface="SimSun" charset="0"/>
                <a:cs typeface="SimSun" charset="0"/>
              </a:defRPr>
            </a:lvl8pPr>
            <a:lvl9pPr marL="1828800" eaLnBrk="0" fontAlgn="base" hangingPunct="0">
              <a:spcBef>
                <a:spcPct val="50000"/>
              </a:spcBef>
              <a:spcAft>
                <a:spcPct val="0"/>
              </a:spcAft>
              <a:defRPr sz="1600" b="1">
                <a:solidFill>
                  <a:schemeClr val="tx1"/>
                </a:solidFill>
                <a:latin typeface="Bwhebb" charset="0"/>
                <a:ea typeface="SimSun" charset="0"/>
                <a:cs typeface="SimSun" charset="0"/>
              </a:defRPr>
            </a:lvl9pPr>
          </a:lstStyle>
          <a:p>
            <a:pPr marL="0" marR="0" lvl="0" indent="0" algn="r" defTabSz="914400" rtl="0" eaLnBrk="0" fontAlgn="base" latinLnBrk="0" hangingPunct="0">
              <a:lnSpc>
                <a:spcPct val="100000"/>
              </a:lnSpc>
              <a:spcBef>
                <a:spcPct val="50000"/>
              </a:spcBef>
              <a:spcAft>
                <a:spcPct val="0"/>
              </a:spcAft>
              <a:buClrTx/>
              <a:buSzTx/>
              <a:buFont typeface="Wingdings" charset="0"/>
              <a:buChar char="§"/>
              <a:tabLst/>
              <a:defRPr/>
            </a:pPr>
            <a:fld id="{3D4788F1-81A1-3B43-8345-855B1D5D33E1}" type="slidenum">
              <a:rPr kumimoji="0" lang="zh-CN" altLang="en-US" sz="1200" b="1" i="0" u="none" strike="noStrike" kern="1200" cap="none" spc="0" normalizeH="0" baseline="0" noProof="0">
                <a:ln>
                  <a:noFill/>
                </a:ln>
                <a:solidFill>
                  <a:srgbClr val="000000"/>
                </a:solidFill>
                <a:effectLst/>
                <a:uLnTx/>
                <a:uFillTx/>
                <a:latin typeface="Times" charset="0"/>
                <a:ea typeface="SimSun" charset="0"/>
                <a:cs typeface="Times New Roman" charset="0"/>
              </a:rPr>
              <a:pPr marL="0" marR="0" lvl="0" indent="0" algn="r" defTabSz="914400" rtl="0" eaLnBrk="0" fontAlgn="base" latinLnBrk="0" hangingPunct="0">
                <a:lnSpc>
                  <a:spcPct val="100000"/>
                </a:lnSpc>
                <a:spcBef>
                  <a:spcPct val="50000"/>
                </a:spcBef>
                <a:spcAft>
                  <a:spcPct val="0"/>
                </a:spcAft>
                <a:buClrTx/>
                <a:buSzTx/>
                <a:buFont typeface="Wingdings" charset="0"/>
                <a:buChar char="§"/>
                <a:tabLst/>
                <a:defRPr/>
              </a:pPr>
              <a:t>42</a:t>
            </a:fld>
            <a:endParaRPr kumimoji="0" lang="en-US" altLang="zh-CN" sz="1200" b="1" i="0" u="none" strike="noStrike" kern="1200" cap="none" spc="0" normalizeH="0" baseline="0" noProof="0">
              <a:ln>
                <a:noFill/>
              </a:ln>
              <a:solidFill>
                <a:srgbClr val="000000"/>
              </a:solidFill>
              <a:effectLst/>
              <a:uLnTx/>
              <a:uFillTx/>
              <a:latin typeface="Times" charset="0"/>
              <a:ea typeface="SimSun" charset="0"/>
              <a:cs typeface="Times New Roman"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xfrm>
            <a:off x="914400" y="4343400"/>
            <a:ext cx="5029200" cy="27463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en-US" dirty="0">
                <a:latin typeface="Times New Roman" charset="0"/>
              </a:rPr>
              <a:t>OB-15-Phoenicians-42</a:t>
            </a:r>
          </a:p>
          <a:p>
            <a:pPr eaLnBrk="1" hangingPunct="1">
              <a:spcBef>
                <a:spcPct val="0"/>
              </a:spcBef>
            </a:pPr>
            <a:r>
              <a:rPr lang="en-US" dirty="0">
                <a:latin typeface="Times New Roman" charset="0"/>
              </a:rPr>
              <a:t>OS-04-Numbers-248</a:t>
            </a:r>
          </a:p>
        </p:txBody>
      </p:sp>
    </p:spTree>
    <p:extLst>
      <p:ext uri="{BB962C8B-B14F-4D97-AF65-F5344CB8AC3E}">
        <p14:creationId xmlns:p14="http://schemas.microsoft.com/office/powerpoint/2010/main" val="2376996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a:defRPr sz="1600" b="1">
                <a:solidFill>
                  <a:schemeClr val="tx1"/>
                </a:solidFill>
                <a:latin typeface="Bwhebb" charset="0"/>
                <a:ea typeface="SimSun" charset="0"/>
                <a:cs typeface="SimSun" charset="0"/>
              </a:defRPr>
            </a:lvl1pPr>
            <a:lvl2pPr marL="37931725" indent="-37474525">
              <a:defRPr sz="1600" b="1">
                <a:solidFill>
                  <a:schemeClr val="tx1"/>
                </a:solidFill>
                <a:latin typeface="Bwhebb" charset="0"/>
                <a:ea typeface="SimSun" charset="0"/>
                <a:cs typeface="SimSun" charset="0"/>
              </a:defRPr>
            </a:lvl2pPr>
            <a:lvl3pPr>
              <a:defRPr sz="1600" b="1">
                <a:solidFill>
                  <a:schemeClr val="tx1"/>
                </a:solidFill>
                <a:latin typeface="Bwhebb" charset="0"/>
                <a:ea typeface="SimSun" charset="0"/>
                <a:cs typeface="SimSun" charset="0"/>
              </a:defRPr>
            </a:lvl3pPr>
            <a:lvl4pPr>
              <a:defRPr sz="1600" b="1">
                <a:solidFill>
                  <a:schemeClr val="tx1"/>
                </a:solidFill>
                <a:latin typeface="Bwhebb" charset="0"/>
                <a:ea typeface="SimSun" charset="0"/>
                <a:cs typeface="SimSun" charset="0"/>
              </a:defRPr>
            </a:lvl4pPr>
            <a:lvl5pPr>
              <a:defRPr sz="1600" b="1">
                <a:solidFill>
                  <a:schemeClr val="tx1"/>
                </a:solidFill>
                <a:latin typeface="Bwhebb" charset="0"/>
                <a:ea typeface="SimSun" charset="0"/>
                <a:cs typeface="SimSun" charset="0"/>
              </a:defRPr>
            </a:lvl5pPr>
            <a:lvl6pPr marL="457200" eaLnBrk="0" fontAlgn="base" hangingPunct="0">
              <a:spcBef>
                <a:spcPct val="50000"/>
              </a:spcBef>
              <a:spcAft>
                <a:spcPct val="0"/>
              </a:spcAft>
              <a:defRPr sz="1600" b="1">
                <a:solidFill>
                  <a:schemeClr val="tx1"/>
                </a:solidFill>
                <a:latin typeface="Bwhebb" charset="0"/>
                <a:ea typeface="SimSun" charset="0"/>
                <a:cs typeface="SimSun" charset="0"/>
              </a:defRPr>
            </a:lvl6pPr>
            <a:lvl7pPr marL="914400" eaLnBrk="0" fontAlgn="base" hangingPunct="0">
              <a:spcBef>
                <a:spcPct val="50000"/>
              </a:spcBef>
              <a:spcAft>
                <a:spcPct val="0"/>
              </a:spcAft>
              <a:defRPr sz="1600" b="1">
                <a:solidFill>
                  <a:schemeClr val="tx1"/>
                </a:solidFill>
                <a:latin typeface="Bwhebb" charset="0"/>
                <a:ea typeface="SimSun" charset="0"/>
                <a:cs typeface="SimSun" charset="0"/>
              </a:defRPr>
            </a:lvl7pPr>
            <a:lvl8pPr marL="1371600" eaLnBrk="0" fontAlgn="base" hangingPunct="0">
              <a:spcBef>
                <a:spcPct val="50000"/>
              </a:spcBef>
              <a:spcAft>
                <a:spcPct val="0"/>
              </a:spcAft>
              <a:defRPr sz="1600" b="1">
                <a:solidFill>
                  <a:schemeClr val="tx1"/>
                </a:solidFill>
                <a:latin typeface="Bwhebb" charset="0"/>
                <a:ea typeface="SimSun" charset="0"/>
                <a:cs typeface="SimSun" charset="0"/>
              </a:defRPr>
            </a:lvl8pPr>
            <a:lvl9pPr marL="1828800" eaLnBrk="0" fontAlgn="base" hangingPunct="0">
              <a:spcBef>
                <a:spcPct val="50000"/>
              </a:spcBef>
              <a:spcAft>
                <a:spcPct val="0"/>
              </a:spcAft>
              <a:defRPr sz="1600" b="1">
                <a:solidFill>
                  <a:schemeClr val="tx1"/>
                </a:solidFill>
                <a:latin typeface="Bwhebb" charset="0"/>
                <a:ea typeface="SimSun" charset="0"/>
                <a:cs typeface="SimSun" charset="0"/>
              </a:defRPr>
            </a:lvl9pPr>
          </a:lstStyle>
          <a:p>
            <a:pPr marL="0" marR="0" lvl="0" indent="0" algn="r" defTabSz="914400" rtl="0" eaLnBrk="0" fontAlgn="base" latinLnBrk="0" hangingPunct="0">
              <a:lnSpc>
                <a:spcPct val="100000"/>
              </a:lnSpc>
              <a:spcBef>
                <a:spcPct val="50000"/>
              </a:spcBef>
              <a:spcAft>
                <a:spcPct val="0"/>
              </a:spcAft>
              <a:buClrTx/>
              <a:buSzTx/>
              <a:buFont typeface="Wingdings" charset="0"/>
              <a:buChar char="§"/>
              <a:tabLst/>
              <a:defRPr/>
            </a:pPr>
            <a:fld id="{EEB30FC0-56DE-5241-B722-FB4C84BF4E74}" type="slidenum">
              <a:rPr kumimoji="0" lang="zh-CN" altLang="en-US" sz="1200" b="1" i="0" u="none" strike="noStrike" kern="1200" cap="none" spc="0" normalizeH="0" baseline="0" noProof="0">
                <a:ln>
                  <a:noFill/>
                </a:ln>
                <a:solidFill>
                  <a:srgbClr val="000000"/>
                </a:solidFill>
                <a:effectLst/>
                <a:uLnTx/>
                <a:uFillTx/>
                <a:latin typeface="Times" charset="0"/>
                <a:ea typeface="SimSun" charset="0"/>
                <a:cs typeface="Times New Roman" charset="0"/>
              </a:rPr>
              <a:pPr marL="0" marR="0" lvl="0" indent="0" algn="r" defTabSz="914400" rtl="0" eaLnBrk="0" fontAlgn="base" latinLnBrk="0" hangingPunct="0">
                <a:lnSpc>
                  <a:spcPct val="100000"/>
                </a:lnSpc>
                <a:spcBef>
                  <a:spcPct val="50000"/>
                </a:spcBef>
                <a:spcAft>
                  <a:spcPct val="0"/>
                </a:spcAft>
                <a:buClrTx/>
                <a:buSzTx/>
                <a:buFont typeface="Wingdings" charset="0"/>
                <a:buChar char="§"/>
                <a:tabLst/>
                <a:defRPr/>
              </a:pPr>
              <a:t>43</a:t>
            </a:fld>
            <a:endParaRPr kumimoji="0" lang="en-US" altLang="zh-CN" sz="1200" b="1" i="0" u="none" strike="noStrike" kern="1200" cap="none" spc="0" normalizeH="0" baseline="0" noProof="0">
              <a:ln>
                <a:noFill/>
              </a:ln>
              <a:solidFill>
                <a:srgbClr val="000000"/>
              </a:solidFill>
              <a:effectLst/>
              <a:uLnTx/>
              <a:uFillTx/>
              <a:latin typeface="Times" charset="0"/>
              <a:ea typeface="SimSun" charset="0"/>
              <a:cs typeface="Times New Roman"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xfrm>
            <a:off x="914400" y="4343400"/>
            <a:ext cx="5029200" cy="27463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en-US" dirty="0">
                <a:latin typeface="Times New Roman" charset="0"/>
              </a:rPr>
              <a:t>OB-15-Phoenicians-43</a:t>
            </a:r>
          </a:p>
          <a:p>
            <a:pPr eaLnBrk="1" hangingPunct="1">
              <a:spcBef>
                <a:spcPct val="0"/>
              </a:spcBef>
            </a:pPr>
            <a:r>
              <a:rPr lang="en-US" dirty="0">
                <a:latin typeface="Times New Roman" charset="0"/>
              </a:rPr>
              <a:t>OS-04-Numbers-249</a:t>
            </a:r>
          </a:p>
        </p:txBody>
      </p:sp>
    </p:spTree>
    <p:extLst>
      <p:ext uri="{BB962C8B-B14F-4D97-AF65-F5344CB8AC3E}">
        <p14:creationId xmlns:p14="http://schemas.microsoft.com/office/powerpoint/2010/main" val="4133140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0CF5E5F-32E0-46D2-8657-D64C96BDC6CF}" type="slidenum">
              <a:rPr lang="en-US" altLang="en-US" sz="1200"/>
              <a:pPr eaLnBrk="1" hangingPunct="1"/>
              <a:t>44</a:t>
            </a:fld>
            <a:endParaRPr lang="en-US" alt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45</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Backgrounds </a:t>
            </a:r>
            <a:r>
              <a:rPr lang="en-US" dirty="0">
                <a:latin typeface="Arial" charset="0"/>
              </a:rPr>
              <a:t>link address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6529DB0-E301-4077-8AD4-C36A2E92B222}" type="slidenum">
              <a:rPr lang="en-US" altLang="en-US" sz="1200"/>
              <a:pPr eaLnBrk="1" hangingPunct="1"/>
              <a:t>5</a:t>
            </a:fld>
            <a:endParaRPr lang="en-US" alt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D225041-52D7-4C10-8A01-75B845F0216E}" type="slidenum">
              <a:rPr lang="en-US" altLang="en-US" sz="1200"/>
              <a:pPr eaLnBrk="1" hangingPunct="1"/>
              <a:t>6</a:t>
            </a:fld>
            <a:endParaRPr lang="en-US" alt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55E683D-0C98-4C69-AF9F-48B3CF639E90}" type="slidenum">
              <a:rPr lang="en-US" altLang="en-US" sz="1200"/>
              <a:pPr eaLnBrk="1" hangingPunct="1"/>
              <a:t>7</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E24FCE9-E399-4D56-B6DE-8BE4276AA3A1}" type="slidenum">
              <a:rPr lang="en-US" altLang="en-US" sz="1200"/>
              <a:pPr eaLnBrk="1" hangingPunct="1"/>
              <a:t>8</a:t>
            </a:fld>
            <a:endParaRPr lang="en-US" alt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itchFamily="18" charset="0"/>
              </a:rPr>
              <a:t>Charles H. Dyer, "Ezekiel," in </a:t>
            </a:r>
            <a:r>
              <a:rPr lang="en-US" altLang="en-US" i="1">
                <a:latin typeface="Times New Roman" pitchFamily="18" charset="0"/>
              </a:rPr>
              <a:t>The Bible Knowledge Commentary</a:t>
            </a:r>
            <a:r>
              <a:rPr lang="en-US" altLang="en-US">
                <a:latin typeface="Times New Roman" pitchFamily="18" charset="0"/>
              </a:rPr>
              <a:t>, 1:1278-1279: "</a:t>
            </a:r>
            <a:r>
              <a:rPr lang="en-US" altLang="en-US" b="1">
                <a:latin typeface="Times New Roman" pitchFamily="18" charset="0"/>
              </a:rPr>
              <a:t>26:7-14</a:t>
            </a:r>
            <a:r>
              <a:rPr lang="en-US" altLang="en-US">
                <a:latin typeface="Times New Roman" pitchFamily="18" charset="0"/>
              </a:rPr>
              <a:t>. God said He would bring </a:t>
            </a:r>
            <a:r>
              <a:rPr lang="en-US" altLang="en-US" b="1">
                <a:latin typeface="Times New Roman" pitchFamily="18" charset="0"/>
              </a:rPr>
              <a:t>from the north ... Nebuchadnezzar.</a:t>
            </a:r>
            <a:r>
              <a:rPr lang="en-US" altLang="en-US">
                <a:latin typeface="Times New Roman" pitchFamily="18" charset="0"/>
              </a:rPr>
              <a:t> Tyre’s gloating over Jerusalem’s fall would be short-lived. The </a:t>
            </a:r>
            <a:r>
              <a:rPr lang="en-US" altLang="en-US" b="1">
                <a:latin typeface="Times New Roman" pitchFamily="18" charset="0"/>
              </a:rPr>
              <a:t>king</a:t>
            </a:r>
            <a:r>
              <a:rPr lang="en-US" altLang="en-US">
                <a:latin typeface="Times New Roman" pitchFamily="18" charset="0"/>
              </a:rPr>
              <a:t> who destroyed Jerusalem would also attack </a:t>
            </a:r>
            <a:r>
              <a:rPr lang="en-US" altLang="en-US" b="1">
                <a:latin typeface="Times New Roman" pitchFamily="18" charset="0"/>
              </a:rPr>
              <a:t>Tyre.</a:t>
            </a:r>
            <a:r>
              <a:rPr lang="en-US" altLang="en-US">
                <a:latin typeface="Times New Roman" pitchFamily="18" charset="0"/>
              </a:rPr>
              <a:t> After defeating Jerusalem, Nebuchadnezzar moved his army north to Tyre in 585 B.C. and besieged the city for 13 years till all </a:t>
            </a:r>
            <a:r>
              <a:rPr lang="en-US" altLang="en-US" b="1">
                <a:latin typeface="Times New Roman" pitchFamily="18" charset="0"/>
              </a:rPr>
              <a:t>settlements on the mainland</a:t>
            </a:r>
            <a:r>
              <a:rPr lang="en-US" altLang="en-US">
                <a:latin typeface="Times New Roman" pitchFamily="18" charset="0"/>
              </a:rPr>
              <a:t> were destroyed. Tyre could hold out for all those years because her navy brought in supplies that would otherwise have been depleted. Nebuchadnezzar destroyed mainland Tyre (depicted graphically by Ezekiel, vv. 8-12), but not the island stronghold. However, other evidence indicates that the island surrendered to Nebuchadnezzar in 573-572 B.C. That year Baal II succeeded Ethbaal III to the throne of Tyre. Most likely this was a political move by Nebuchadnezzar to remove the rebellious king and install a loyal vassal king. Some think Ethbaal III was deported to Babylon, but 28:8-9 seems to indicate that Nebuchadnezzar assassinated him."</a:t>
            </a:r>
          </a:p>
          <a:p>
            <a:pPr eaLnBrk="1" hangingPunct="1"/>
            <a:endParaRPr lang="en-US" alt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556B2B1-9BCA-431A-AD11-1AF1C02165C1}" type="slidenum">
              <a:rPr lang="en-US" altLang="en-US" sz="1200"/>
              <a:pPr eaLnBrk="1" hangingPunct="1"/>
              <a:t>9</a:t>
            </a:fld>
            <a:endParaRPr lang="en-US" alt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9102E3B-4572-4FD1-B13A-BE2874FCB1D4}" type="slidenum">
              <a:rPr lang="en-US" altLang="en-US"/>
              <a:pPr/>
              <a:t>‹#›</a:t>
            </a:fld>
            <a:endParaRPr lang="en-US" altLang="en-US"/>
          </a:p>
        </p:txBody>
      </p:sp>
    </p:spTree>
    <p:extLst>
      <p:ext uri="{BB962C8B-B14F-4D97-AF65-F5344CB8AC3E}">
        <p14:creationId xmlns:p14="http://schemas.microsoft.com/office/powerpoint/2010/main" val="265515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2CE92E0-D283-4BCA-9380-531D78B62ADA}" type="slidenum">
              <a:rPr lang="en-US" altLang="en-US"/>
              <a:pPr/>
              <a:t>‹#›</a:t>
            </a:fld>
            <a:endParaRPr lang="en-US" altLang="en-US"/>
          </a:p>
        </p:txBody>
      </p:sp>
    </p:spTree>
    <p:extLst>
      <p:ext uri="{BB962C8B-B14F-4D97-AF65-F5344CB8AC3E}">
        <p14:creationId xmlns:p14="http://schemas.microsoft.com/office/powerpoint/2010/main" val="28417969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AE312A-C163-4B25-BC4F-6905A3EDDD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5398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2E1408-701F-48BA-8AAB-BB4A46B97A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42216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EB03C4-7EAA-49D4-8F66-5B748318BF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943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036CF5-3530-4297-8503-70E80398F2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20475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3F1FB6A-6D0E-4E3A-830A-2F3A09DFD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46977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D2F5981-F238-4C66-A5DB-D56F5BA07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64095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38F008A-65EB-4D24-B7AB-7ED6C2EFCE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95529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728BE9C-3CD5-4A4F-9963-5FF26FC5A7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72048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31B0AAD-E9EC-44D1-8299-1DC1ED9F91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83236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BED51D-98C3-4DDB-9E4C-5450C025D2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157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C16A44E-F242-4C6C-B082-EBB5B191BCA7}" type="slidenum">
              <a:rPr lang="en-US" altLang="en-US"/>
              <a:pPr/>
              <a:t>‹#›</a:t>
            </a:fld>
            <a:endParaRPr lang="en-US" altLang="en-US"/>
          </a:p>
        </p:txBody>
      </p:sp>
    </p:spTree>
    <p:extLst>
      <p:ext uri="{BB962C8B-B14F-4D97-AF65-F5344CB8AC3E}">
        <p14:creationId xmlns:p14="http://schemas.microsoft.com/office/powerpoint/2010/main" val="2707109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FDFBBF0-B1B0-4A42-93B1-EBDBA181C4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48697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AE312A-C163-4B25-BC4F-6905A3EDDD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54259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E8BA2183-FDBA-2646-990B-5C57E3FD8F48}" type="slidenum">
              <a:rPr lang="en-US"/>
              <a:pPr>
                <a:defRPr/>
              </a:pPr>
              <a:t>‹#›</a:t>
            </a:fld>
            <a:endParaRPr lang="en-US"/>
          </a:p>
        </p:txBody>
      </p:sp>
    </p:spTree>
    <p:extLst>
      <p:ext uri="{BB962C8B-B14F-4D97-AF65-F5344CB8AC3E}">
        <p14:creationId xmlns:p14="http://schemas.microsoft.com/office/powerpoint/2010/main" val="40570824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C2F3A94-C9DB-1041-9892-5417BFF1411A}" type="slidenum">
              <a:rPr lang="en-US"/>
              <a:pPr>
                <a:defRPr/>
              </a:pPr>
              <a:t>‹#›</a:t>
            </a:fld>
            <a:endParaRPr lang="en-US"/>
          </a:p>
        </p:txBody>
      </p:sp>
    </p:spTree>
    <p:extLst>
      <p:ext uri="{BB962C8B-B14F-4D97-AF65-F5344CB8AC3E}">
        <p14:creationId xmlns:p14="http://schemas.microsoft.com/office/powerpoint/2010/main" val="34064108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B0694792-23DE-F740-AC07-C145BBEF94C1}" type="slidenum">
              <a:rPr lang="en-GB"/>
              <a:pPr>
                <a:defRPr/>
              </a:pPr>
              <a:t>‹#›</a:t>
            </a:fld>
            <a:endParaRPr lang="en-GB"/>
          </a:p>
        </p:txBody>
      </p:sp>
    </p:spTree>
    <p:extLst>
      <p:ext uri="{BB962C8B-B14F-4D97-AF65-F5344CB8AC3E}">
        <p14:creationId xmlns:p14="http://schemas.microsoft.com/office/powerpoint/2010/main" val="23642203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9319C81D-2652-AE43-9009-1A1470FF2653}" type="slidenum">
              <a:rPr lang="en-GB"/>
              <a:pPr>
                <a:defRPr/>
              </a:pPr>
              <a:t>‹#›</a:t>
            </a:fld>
            <a:endParaRPr lang="en-GB"/>
          </a:p>
        </p:txBody>
      </p:sp>
    </p:spTree>
    <p:extLst>
      <p:ext uri="{BB962C8B-B14F-4D97-AF65-F5344CB8AC3E}">
        <p14:creationId xmlns:p14="http://schemas.microsoft.com/office/powerpoint/2010/main" val="21158239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AD0F4B49-9AD4-A04D-BEE2-D3F64416279A}" type="slidenum">
              <a:rPr lang="en-GB"/>
              <a:pPr>
                <a:defRPr/>
              </a:pPr>
              <a:t>‹#›</a:t>
            </a:fld>
            <a:endParaRPr lang="en-GB"/>
          </a:p>
        </p:txBody>
      </p:sp>
    </p:spTree>
    <p:extLst>
      <p:ext uri="{BB962C8B-B14F-4D97-AF65-F5344CB8AC3E}">
        <p14:creationId xmlns:p14="http://schemas.microsoft.com/office/powerpoint/2010/main" val="18322668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07A32F25-0336-8449-AB93-2C277B1B8DF0}" type="slidenum">
              <a:rPr lang="en-GB"/>
              <a:pPr>
                <a:defRPr/>
              </a:pPr>
              <a:t>‹#›</a:t>
            </a:fld>
            <a:endParaRPr lang="en-GB"/>
          </a:p>
        </p:txBody>
      </p:sp>
    </p:spTree>
    <p:extLst>
      <p:ext uri="{BB962C8B-B14F-4D97-AF65-F5344CB8AC3E}">
        <p14:creationId xmlns:p14="http://schemas.microsoft.com/office/powerpoint/2010/main" val="36180091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DFE07559-90A1-ED47-93C2-895770656568}" type="slidenum">
              <a:rPr lang="en-GB"/>
              <a:pPr>
                <a:defRPr/>
              </a:pPr>
              <a:t>‹#›</a:t>
            </a:fld>
            <a:endParaRPr lang="en-GB"/>
          </a:p>
        </p:txBody>
      </p:sp>
    </p:spTree>
    <p:extLst>
      <p:ext uri="{BB962C8B-B14F-4D97-AF65-F5344CB8AC3E}">
        <p14:creationId xmlns:p14="http://schemas.microsoft.com/office/powerpoint/2010/main" val="24965439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9E818964-A79C-7D4E-80EB-C9E5660D4956}" type="slidenum">
              <a:rPr lang="en-GB"/>
              <a:pPr>
                <a:defRPr/>
              </a:pPr>
              <a:t>‹#›</a:t>
            </a:fld>
            <a:endParaRPr lang="en-GB"/>
          </a:p>
        </p:txBody>
      </p:sp>
    </p:spTree>
    <p:extLst>
      <p:ext uri="{BB962C8B-B14F-4D97-AF65-F5344CB8AC3E}">
        <p14:creationId xmlns:p14="http://schemas.microsoft.com/office/powerpoint/2010/main" val="3636737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GB"/>
          </a:p>
        </p:txBody>
      </p:sp>
      <p:sp>
        <p:nvSpPr>
          <p:cNvPr id="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GB"/>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endParaRPr lang="en-US" altLang="en-US"/>
          </a:p>
        </p:txBody>
      </p:sp>
      <p:sp>
        <p:nvSpPr>
          <p:cNvPr id="14" name="Rectangle 14"/>
          <p:cNvSpPr>
            <a:spLocks noGrp="1" noChangeArrowheads="1"/>
          </p:cNvSpPr>
          <p:nvPr>
            <p:ph type="ftr" sz="quarter" idx="11"/>
          </p:nvPr>
        </p:nvSpPr>
        <p:spPr/>
        <p:txBody>
          <a:bodyPr/>
          <a:lstStyle>
            <a:lvl1pPr>
              <a:defRPr/>
            </a:lvl1pPr>
          </a:lstStyle>
          <a:p>
            <a:endParaRPr lang="en-US" altLang="en-US"/>
          </a:p>
        </p:txBody>
      </p:sp>
      <p:sp>
        <p:nvSpPr>
          <p:cNvPr id="15" name="Rectangle 15"/>
          <p:cNvSpPr>
            <a:spLocks noGrp="1" noChangeArrowheads="1"/>
          </p:cNvSpPr>
          <p:nvPr>
            <p:ph type="sldNum" sz="quarter" idx="12"/>
          </p:nvPr>
        </p:nvSpPr>
        <p:spPr/>
        <p:txBody>
          <a:bodyPr/>
          <a:lstStyle>
            <a:lvl1pPr>
              <a:defRPr/>
            </a:lvl1pPr>
          </a:lstStyle>
          <a:p>
            <a:fld id="{3900B08E-35E5-45A1-9F66-F582BB6E181D}" type="slidenum">
              <a:rPr lang="en-US" altLang="en-US"/>
              <a:pPr/>
              <a:t>‹#›</a:t>
            </a:fld>
            <a:endParaRPr lang="en-US" altLang="en-US"/>
          </a:p>
        </p:txBody>
      </p:sp>
    </p:spTree>
    <p:extLst>
      <p:ext uri="{BB962C8B-B14F-4D97-AF65-F5344CB8AC3E}">
        <p14:creationId xmlns:p14="http://schemas.microsoft.com/office/powerpoint/2010/main" val="14350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C4E89099-8519-6948-8DF4-72CC5DFCBF38}" type="slidenum">
              <a:rPr lang="en-GB"/>
              <a:pPr>
                <a:defRPr/>
              </a:pPr>
              <a:t>‹#›</a:t>
            </a:fld>
            <a:endParaRPr lang="en-GB"/>
          </a:p>
        </p:txBody>
      </p:sp>
    </p:spTree>
    <p:extLst>
      <p:ext uri="{BB962C8B-B14F-4D97-AF65-F5344CB8AC3E}">
        <p14:creationId xmlns:p14="http://schemas.microsoft.com/office/powerpoint/2010/main" val="28034312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5D3B6FE-E075-A044-BAF4-5E9142D598B5}" type="slidenum">
              <a:rPr lang="en-GB"/>
              <a:pPr>
                <a:defRPr/>
              </a:pPr>
              <a:t>‹#›</a:t>
            </a:fld>
            <a:endParaRPr lang="en-GB"/>
          </a:p>
        </p:txBody>
      </p:sp>
    </p:spTree>
    <p:extLst>
      <p:ext uri="{BB962C8B-B14F-4D97-AF65-F5344CB8AC3E}">
        <p14:creationId xmlns:p14="http://schemas.microsoft.com/office/powerpoint/2010/main" val="7530794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4A5483D-2CB2-1F46-AC27-2B5CB728BD16}" type="slidenum">
              <a:rPr lang="en-GB"/>
              <a:pPr>
                <a:defRPr/>
              </a:pPr>
              <a:t>‹#›</a:t>
            </a:fld>
            <a:endParaRPr lang="en-GB"/>
          </a:p>
        </p:txBody>
      </p:sp>
    </p:spTree>
    <p:extLst>
      <p:ext uri="{BB962C8B-B14F-4D97-AF65-F5344CB8AC3E}">
        <p14:creationId xmlns:p14="http://schemas.microsoft.com/office/powerpoint/2010/main" val="33203522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BF1DC1BC-8A39-8A46-9D25-C74A7C93AD13}" type="slidenum">
              <a:rPr lang="en-GB"/>
              <a:pPr>
                <a:defRPr/>
              </a:pPr>
              <a:t>‹#›</a:t>
            </a:fld>
            <a:endParaRPr lang="en-GB"/>
          </a:p>
        </p:txBody>
      </p:sp>
    </p:spTree>
    <p:extLst>
      <p:ext uri="{BB962C8B-B14F-4D97-AF65-F5344CB8AC3E}">
        <p14:creationId xmlns:p14="http://schemas.microsoft.com/office/powerpoint/2010/main" val="39279875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E99DF6CB-99F5-094D-81BC-579F47B949AE}" type="slidenum">
              <a:rPr lang="en-GB"/>
              <a:pPr>
                <a:defRPr/>
              </a:pPr>
              <a:t>‹#›</a:t>
            </a:fld>
            <a:endParaRPr lang="en-GB"/>
          </a:p>
        </p:txBody>
      </p:sp>
    </p:spTree>
    <p:extLst>
      <p:ext uri="{BB962C8B-B14F-4D97-AF65-F5344CB8AC3E}">
        <p14:creationId xmlns:p14="http://schemas.microsoft.com/office/powerpoint/2010/main" val="14274735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buFont typeface="Wingdings" pitchFamily="-111" charset="2"/>
              <a:buChar char="§"/>
              <a:defRPr/>
            </a:pPr>
            <a:endParaRPr lang="en-US" sz="2400">
              <a:latin typeface="Times" pitchFamily="-111" charset="0"/>
              <a:ea typeface="Times New Roman" pitchFamily="-111" charset="0"/>
              <a:cs typeface="Times New Roman" pitchFamily="-111" charset="0"/>
            </a:endParaRPr>
          </a:p>
        </p:txBody>
      </p:sp>
      <p:sp>
        <p:nvSpPr>
          <p:cNvPr id="819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fld id="{A18D07F6-314A-1849-AC87-6A5515DD1768}" type="slidenum">
              <a:rPr lang="en-US"/>
              <a:pPr/>
              <a:t>‹#›</a:t>
            </a:fld>
            <a:endParaRPr lang="en-US"/>
          </a:p>
        </p:txBody>
      </p:sp>
    </p:spTree>
    <p:extLst>
      <p:ext uri="{BB962C8B-B14F-4D97-AF65-F5344CB8AC3E}">
        <p14:creationId xmlns:p14="http://schemas.microsoft.com/office/powerpoint/2010/main" val="7319730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FE55DA7-B3A6-9D42-AEA5-23124D188F77}" type="slidenum">
              <a:rPr lang="en-US"/>
              <a:pPr/>
              <a:t>‹#›</a:t>
            </a:fld>
            <a:endParaRPr lang="en-US"/>
          </a:p>
        </p:txBody>
      </p:sp>
    </p:spTree>
    <p:extLst>
      <p:ext uri="{BB962C8B-B14F-4D97-AF65-F5344CB8AC3E}">
        <p14:creationId xmlns:p14="http://schemas.microsoft.com/office/powerpoint/2010/main" val="8014489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6E810-FD8A-B442-9845-1A5C59D8DBDD}" type="slidenum">
              <a:rPr lang="en-US"/>
              <a:pPr/>
              <a:t>‹#›</a:t>
            </a:fld>
            <a:endParaRPr lang="en-US"/>
          </a:p>
        </p:txBody>
      </p:sp>
    </p:spTree>
    <p:extLst>
      <p:ext uri="{BB962C8B-B14F-4D97-AF65-F5344CB8AC3E}">
        <p14:creationId xmlns:p14="http://schemas.microsoft.com/office/powerpoint/2010/main" val="7809357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136335-3021-A747-8FAD-490CBA8590CA}" type="slidenum">
              <a:rPr lang="en-US"/>
              <a:pPr/>
              <a:t>‹#›</a:t>
            </a:fld>
            <a:endParaRPr lang="en-US"/>
          </a:p>
        </p:txBody>
      </p:sp>
    </p:spTree>
    <p:extLst>
      <p:ext uri="{BB962C8B-B14F-4D97-AF65-F5344CB8AC3E}">
        <p14:creationId xmlns:p14="http://schemas.microsoft.com/office/powerpoint/2010/main" val="26873279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16D8CAB-B4DF-424B-9C28-ED33CB96D6D3}" type="slidenum">
              <a:rPr lang="en-US"/>
              <a:pPr/>
              <a:t>‹#›</a:t>
            </a:fld>
            <a:endParaRPr lang="en-US"/>
          </a:p>
        </p:txBody>
      </p:sp>
    </p:spTree>
    <p:extLst>
      <p:ext uri="{BB962C8B-B14F-4D97-AF65-F5344CB8AC3E}">
        <p14:creationId xmlns:p14="http://schemas.microsoft.com/office/powerpoint/2010/main" val="165915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endParaRPr lang="en-US" altLang="en-US"/>
          </a:p>
        </p:txBody>
      </p:sp>
      <p:sp>
        <p:nvSpPr>
          <p:cNvPr id="5" name="Rectangle 14"/>
          <p:cNvSpPr>
            <a:spLocks noGrp="1" noChangeArrowheads="1"/>
          </p:cNvSpPr>
          <p:nvPr>
            <p:ph type="ftr" sz="quarter" idx="11"/>
          </p:nvPr>
        </p:nvSpPr>
        <p:spPr>
          <a:ln/>
        </p:spPr>
        <p:txBody>
          <a:bodyPr/>
          <a:lstStyle>
            <a:lvl1pPr>
              <a:defRPr/>
            </a:lvl1pPr>
          </a:lstStyle>
          <a:p>
            <a:endParaRPr lang="en-US" altLang="en-US"/>
          </a:p>
        </p:txBody>
      </p:sp>
      <p:sp>
        <p:nvSpPr>
          <p:cNvPr id="6" name="Rectangle 15"/>
          <p:cNvSpPr>
            <a:spLocks noGrp="1" noChangeArrowheads="1"/>
          </p:cNvSpPr>
          <p:nvPr>
            <p:ph type="sldNum" sz="quarter" idx="12"/>
          </p:nvPr>
        </p:nvSpPr>
        <p:spPr>
          <a:ln/>
        </p:spPr>
        <p:txBody>
          <a:bodyPr/>
          <a:lstStyle>
            <a:lvl1pPr>
              <a:defRPr/>
            </a:lvl1pPr>
          </a:lstStyle>
          <a:p>
            <a:fld id="{55167DC2-CE06-49C4-A0B4-EB8477B4F578}" type="slidenum">
              <a:rPr lang="en-US" altLang="en-US"/>
              <a:pPr/>
              <a:t>‹#›</a:t>
            </a:fld>
            <a:endParaRPr lang="en-US" altLang="en-US"/>
          </a:p>
        </p:txBody>
      </p:sp>
    </p:spTree>
    <p:extLst>
      <p:ext uri="{BB962C8B-B14F-4D97-AF65-F5344CB8AC3E}">
        <p14:creationId xmlns:p14="http://schemas.microsoft.com/office/powerpoint/2010/main" val="18861931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A26B7C5-1405-4145-B555-896FAEB95512}" type="slidenum">
              <a:rPr lang="en-US"/>
              <a:pPr/>
              <a:t>‹#›</a:t>
            </a:fld>
            <a:endParaRPr lang="en-US"/>
          </a:p>
        </p:txBody>
      </p:sp>
    </p:spTree>
    <p:extLst>
      <p:ext uri="{BB962C8B-B14F-4D97-AF65-F5344CB8AC3E}">
        <p14:creationId xmlns:p14="http://schemas.microsoft.com/office/powerpoint/2010/main" val="41622193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FEC5643-4EA7-C444-841C-339F7C7C9CE0}" type="slidenum">
              <a:rPr lang="en-US"/>
              <a:pPr/>
              <a:t>‹#›</a:t>
            </a:fld>
            <a:endParaRPr lang="en-US"/>
          </a:p>
        </p:txBody>
      </p:sp>
    </p:spTree>
    <p:extLst>
      <p:ext uri="{BB962C8B-B14F-4D97-AF65-F5344CB8AC3E}">
        <p14:creationId xmlns:p14="http://schemas.microsoft.com/office/powerpoint/2010/main" val="33667813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EFA75E-25C9-7040-99DF-65224A1C731F}" type="slidenum">
              <a:rPr lang="en-US"/>
              <a:pPr/>
              <a:t>‹#›</a:t>
            </a:fld>
            <a:endParaRPr lang="en-US"/>
          </a:p>
        </p:txBody>
      </p:sp>
    </p:spTree>
    <p:extLst>
      <p:ext uri="{BB962C8B-B14F-4D97-AF65-F5344CB8AC3E}">
        <p14:creationId xmlns:p14="http://schemas.microsoft.com/office/powerpoint/2010/main" val="26580872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C15BD48-1E83-8B45-A1AF-6E72D61EECFB}" type="slidenum">
              <a:rPr lang="en-US"/>
              <a:pPr/>
              <a:t>‹#›</a:t>
            </a:fld>
            <a:endParaRPr lang="en-US"/>
          </a:p>
        </p:txBody>
      </p:sp>
    </p:spTree>
    <p:extLst>
      <p:ext uri="{BB962C8B-B14F-4D97-AF65-F5344CB8AC3E}">
        <p14:creationId xmlns:p14="http://schemas.microsoft.com/office/powerpoint/2010/main" val="38833761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16296C-29DA-7943-A949-5D1FD9B3732D}" type="slidenum">
              <a:rPr lang="en-US"/>
              <a:pPr/>
              <a:t>‹#›</a:t>
            </a:fld>
            <a:endParaRPr lang="en-US"/>
          </a:p>
        </p:txBody>
      </p:sp>
    </p:spTree>
    <p:extLst>
      <p:ext uri="{BB962C8B-B14F-4D97-AF65-F5344CB8AC3E}">
        <p14:creationId xmlns:p14="http://schemas.microsoft.com/office/powerpoint/2010/main" val="20677845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979110-A9F4-7743-B706-1711EE05E9BA}" type="slidenum">
              <a:rPr lang="en-US"/>
              <a:pPr/>
              <a:t>‹#›</a:t>
            </a:fld>
            <a:endParaRPr lang="en-US"/>
          </a:p>
        </p:txBody>
      </p:sp>
    </p:spTree>
    <p:extLst>
      <p:ext uri="{BB962C8B-B14F-4D97-AF65-F5344CB8AC3E}">
        <p14:creationId xmlns:p14="http://schemas.microsoft.com/office/powerpoint/2010/main" val="26280131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E700EB44-5323-434E-9592-D20A2438ACD1}" type="slidenum">
              <a:rPr lang="en-US" altLang="en-US"/>
              <a:pPr/>
              <a:t>‹#›</a:t>
            </a:fld>
            <a:endParaRPr lang="en-US" altLang="en-US"/>
          </a:p>
        </p:txBody>
      </p:sp>
    </p:spTree>
    <p:extLst>
      <p:ext uri="{BB962C8B-B14F-4D97-AF65-F5344CB8AC3E}">
        <p14:creationId xmlns:p14="http://schemas.microsoft.com/office/powerpoint/2010/main" val="5434350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3FBD9647-EFC0-463C-B191-8D7B0C428AF0}" type="slidenum">
              <a:rPr lang="en-US" altLang="en-US"/>
              <a:pPr/>
              <a:t>‹#›</a:t>
            </a:fld>
            <a:endParaRPr lang="en-US" altLang="en-US"/>
          </a:p>
        </p:txBody>
      </p:sp>
    </p:spTree>
    <p:extLst>
      <p:ext uri="{BB962C8B-B14F-4D97-AF65-F5344CB8AC3E}">
        <p14:creationId xmlns:p14="http://schemas.microsoft.com/office/powerpoint/2010/main" val="27435899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ACFD1EB3-65DF-4045-91D5-D20DD8A39B4C}" type="slidenum">
              <a:rPr lang="en-US" altLang="en-US"/>
              <a:pPr/>
              <a:t>‹#›</a:t>
            </a:fld>
            <a:endParaRPr lang="en-US" altLang="en-US"/>
          </a:p>
        </p:txBody>
      </p:sp>
    </p:spTree>
    <p:extLst>
      <p:ext uri="{BB962C8B-B14F-4D97-AF65-F5344CB8AC3E}">
        <p14:creationId xmlns:p14="http://schemas.microsoft.com/office/powerpoint/2010/main" val="39765992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768F3C54-073F-4CD2-9B90-479290423CC3}" type="slidenum">
              <a:rPr lang="en-US" altLang="en-US"/>
              <a:pPr/>
              <a:t>‹#›</a:t>
            </a:fld>
            <a:endParaRPr lang="en-US" altLang="en-US"/>
          </a:p>
        </p:txBody>
      </p:sp>
    </p:spTree>
    <p:extLst>
      <p:ext uri="{BB962C8B-B14F-4D97-AF65-F5344CB8AC3E}">
        <p14:creationId xmlns:p14="http://schemas.microsoft.com/office/powerpoint/2010/main" val="178727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endParaRPr lang="en-US" altLang="en-US"/>
          </a:p>
        </p:txBody>
      </p:sp>
      <p:sp>
        <p:nvSpPr>
          <p:cNvPr id="5" name="Rectangle 14"/>
          <p:cNvSpPr>
            <a:spLocks noGrp="1" noChangeArrowheads="1"/>
          </p:cNvSpPr>
          <p:nvPr>
            <p:ph type="ftr" sz="quarter" idx="11"/>
          </p:nvPr>
        </p:nvSpPr>
        <p:spPr>
          <a:ln/>
        </p:spPr>
        <p:txBody>
          <a:bodyPr/>
          <a:lstStyle>
            <a:lvl1pPr>
              <a:defRPr/>
            </a:lvl1pPr>
          </a:lstStyle>
          <a:p>
            <a:endParaRPr lang="en-US" altLang="en-US"/>
          </a:p>
        </p:txBody>
      </p:sp>
      <p:sp>
        <p:nvSpPr>
          <p:cNvPr id="6" name="Rectangle 15"/>
          <p:cNvSpPr>
            <a:spLocks noGrp="1" noChangeArrowheads="1"/>
          </p:cNvSpPr>
          <p:nvPr>
            <p:ph type="sldNum" sz="quarter" idx="12"/>
          </p:nvPr>
        </p:nvSpPr>
        <p:spPr>
          <a:ln/>
        </p:spPr>
        <p:txBody>
          <a:bodyPr/>
          <a:lstStyle>
            <a:lvl1pPr>
              <a:defRPr/>
            </a:lvl1pPr>
          </a:lstStyle>
          <a:p>
            <a:fld id="{8F069F6D-BCA0-422B-8D13-D2949F63F9D1}" type="slidenum">
              <a:rPr lang="en-US" altLang="en-US"/>
              <a:pPr/>
              <a:t>‹#›</a:t>
            </a:fld>
            <a:endParaRPr lang="en-US" altLang="en-US"/>
          </a:p>
        </p:txBody>
      </p:sp>
    </p:spTree>
    <p:extLst>
      <p:ext uri="{BB962C8B-B14F-4D97-AF65-F5344CB8AC3E}">
        <p14:creationId xmlns:p14="http://schemas.microsoft.com/office/powerpoint/2010/main" val="171542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endParaRPr lang="en-US" altLang="en-US"/>
          </a:p>
        </p:txBody>
      </p:sp>
      <p:sp>
        <p:nvSpPr>
          <p:cNvPr id="8" name="Rectangle 5"/>
          <p:cNvSpPr>
            <a:spLocks noGrp="1" noChangeArrowheads="1"/>
          </p:cNvSpPr>
          <p:nvPr>
            <p:ph type="ftr" sz="quarter" idx="11"/>
          </p:nvPr>
        </p:nvSpPr>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F8187CFC-C301-4313-896F-739B88EDF690}" type="slidenum">
              <a:rPr lang="en-US" altLang="en-US"/>
              <a:pPr/>
              <a:t>‹#›</a:t>
            </a:fld>
            <a:endParaRPr lang="en-US" altLang="en-US"/>
          </a:p>
        </p:txBody>
      </p:sp>
    </p:spTree>
    <p:extLst>
      <p:ext uri="{BB962C8B-B14F-4D97-AF65-F5344CB8AC3E}">
        <p14:creationId xmlns:p14="http://schemas.microsoft.com/office/powerpoint/2010/main" val="14316729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endParaRPr lang="en-US" altLang="en-US"/>
          </a:p>
        </p:txBody>
      </p:sp>
      <p:sp>
        <p:nvSpPr>
          <p:cNvPr id="4" name="Rectangle 5"/>
          <p:cNvSpPr>
            <a:spLocks noGrp="1" noChangeArrowheads="1"/>
          </p:cNvSpPr>
          <p:nvPr>
            <p:ph type="ftr" sz="quarter" idx="11"/>
          </p:nvPr>
        </p:nvSpPr>
        <p:spPr/>
        <p:txBody>
          <a:bodyPr/>
          <a:lstStyle>
            <a:lvl1pPr>
              <a:defRPr/>
            </a:lvl1pPr>
          </a:lstStyle>
          <a:p>
            <a:endParaRPr lang="en-US" altLang="en-US"/>
          </a:p>
        </p:txBody>
      </p:sp>
      <p:sp>
        <p:nvSpPr>
          <p:cNvPr id="5" name="Rectangle 6"/>
          <p:cNvSpPr>
            <a:spLocks noGrp="1" noChangeArrowheads="1"/>
          </p:cNvSpPr>
          <p:nvPr>
            <p:ph type="sldNum" sz="quarter" idx="12"/>
          </p:nvPr>
        </p:nvSpPr>
        <p:spPr/>
        <p:txBody>
          <a:bodyPr/>
          <a:lstStyle>
            <a:lvl1pPr>
              <a:defRPr/>
            </a:lvl1pPr>
          </a:lstStyle>
          <a:p>
            <a:fld id="{DB1F5152-97FD-4C52-AAFD-4E40108DE13B}" type="slidenum">
              <a:rPr lang="en-US" altLang="en-US"/>
              <a:pPr/>
              <a:t>‹#›</a:t>
            </a:fld>
            <a:endParaRPr lang="en-US" altLang="en-US"/>
          </a:p>
        </p:txBody>
      </p:sp>
    </p:spTree>
    <p:extLst>
      <p:ext uri="{BB962C8B-B14F-4D97-AF65-F5344CB8AC3E}">
        <p14:creationId xmlns:p14="http://schemas.microsoft.com/office/powerpoint/2010/main" val="13777975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en-US"/>
          </a:p>
        </p:txBody>
      </p:sp>
      <p:sp>
        <p:nvSpPr>
          <p:cNvPr id="3" name="Rectangle 5"/>
          <p:cNvSpPr>
            <a:spLocks noGrp="1" noChangeArrowheads="1"/>
          </p:cNvSpPr>
          <p:nvPr>
            <p:ph type="ftr" sz="quarter" idx="11"/>
          </p:nvPr>
        </p:nvSpPr>
        <p:spPr/>
        <p:txBody>
          <a:bodyPr/>
          <a:lstStyle>
            <a:lvl1pPr>
              <a:defRPr/>
            </a:lvl1pPr>
          </a:lstStyle>
          <a:p>
            <a:endParaRPr lang="en-US" altLang="en-US"/>
          </a:p>
        </p:txBody>
      </p:sp>
      <p:sp>
        <p:nvSpPr>
          <p:cNvPr id="4" name="Rectangle 6"/>
          <p:cNvSpPr>
            <a:spLocks noGrp="1" noChangeArrowheads="1"/>
          </p:cNvSpPr>
          <p:nvPr>
            <p:ph type="sldNum" sz="quarter" idx="12"/>
          </p:nvPr>
        </p:nvSpPr>
        <p:spPr/>
        <p:txBody>
          <a:bodyPr/>
          <a:lstStyle>
            <a:lvl1pPr>
              <a:defRPr/>
            </a:lvl1pPr>
          </a:lstStyle>
          <a:p>
            <a:fld id="{816327D9-505D-4C02-8C6A-E75AAE3D9F73}" type="slidenum">
              <a:rPr lang="en-US" altLang="en-US"/>
              <a:pPr/>
              <a:t>‹#›</a:t>
            </a:fld>
            <a:endParaRPr lang="en-US" altLang="en-US"/>
          </a:p>
        </p:txBody>
      </p:sp>
    </p:spTree>
    <p:extLst>
      <p:ext uri="{BB962C8B-B14F-4D97-AF65-F5344CB8AC3E}">
        <p14:creationId xmlns:p14="http://schemas.microsoft.com/office/powerpoint/2010/main" val="29872437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CFD2725F-75D7-4D91-A5A4-794ADFE55523}" type="slidenum">
              <a:rPr lang="en-US" altLang="en-US"/>
              <a:pPr/>
              <a:t>‹#›</a:t>
            </a:fld>
            <a:endParaRPr lang="en-US" altLang="en-US"/>
          </a:p>
        </p:txBody>
      </p:sp>
    </p:spTree>
    <p:extLst>
      <p:ext uri="{BB962C8B-B14F-4D97-AF65-F5344CB8AC3E}">
        <p14:creationId xmlns:p14="http://schemas.microsoft.com/office/powerpoint/2010/main" val="22751894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CBF4D1BB-2485-412A-B9B3-9A2762B5BAA2}" type="slidenum">
              <a:rPr lang="en-US" altLang="en-US"/>
              <a:pPr/>
              <a:t>‹#›</a:t>
            </a:fld>
            <a:endParaRPr lang="en-US" altLang="en-US"/>
          </a:p>
        </p:txBody>
      </p:sp>
    </p:spTree>
    <p:extLst>
      <p:ext uri="{BB962C8B-B14F-4D97-AF65-F5344CB8AC3E}">
        <p14:creationId xmlns:p14="http://schemas.microsoft.com/office/powerpoint/2010/main" val="451418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2679EDB1-B6D9-49FF-9B6C-BCA611E32D5C}" type="slidenum">
              <a:rPr lang="en-US" altLang="en-US"/>
              <a:pPr/>
              <a:t>‹#›</a:t>
            </a:fld>
            <a:endParaRPr lang="en-US" altLang="en-US"/>
          </a:p>
        </p:txBody>
      </p:sp>
    </p:spTree>
    <p:extLst>
      <p:ext uri="{BB962C8B-B14F-4D97-AF65-F5344CB8AC3E}">
        <p14:creationId xmlns:p14="http://schemas.microsoft.com/office/powerpoint/2010/main" val="31759840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E03D9B07-C48D-4001-9011-CB8FC858341F}" type="slidenum">
              <a:rPr lang="en-US" altLang="en-US"/>
              <a:pPr/>
              <a:t>‹#›</a:t>
            </a:fld>
            <a:endParaRPr lang="en-US" altLang="en-US"/>
          </a:p>
        </p:txBody>
      </p:sp>
    </p:spTree>
    <p:extLst>
      <p:ext uri="{BB962C8B-B14F-4D97-AF65-F5344CB8AC3E}">
        <p14:creationId xmlns:p14="http://schemas.microsoft.com/office/powerpoint/2010/main" val="29919978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EB04F3F4-C210-4A6D-9734-25CF28C53640}" type="slidenum">
              <a:rPr lang="en-US" altLang="en-US"/>
              <a:pPr/>
              <a:t>‹#›</a:t>
            </a:fld>
            <a:endParaRPr lang="en-US" altLang="en-US"/>
          </a:p>
        </p:txBody>
      </p:sp>
    </p:spTree>
    <p:extLst>
      <p:ext uri="{BB962C8B-B14F-4D97-AF65-F5344CB8AC3E}">
        <p14:creationId xmlns:p14="http://schemas.microsoft.com/office/powerpoint/2010/main" val="11177802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endParaRPr lang="en-US" altLang="en-US"/>
          </a:p>
        </p:txBody>
      </p:sp>
      <p:sp>
        <p:nvSpPr>
          <p:cNvPr id="7" name="Rectangle 5"/>
          <p:cNvSpPr>
            <a:spLocks noGrp="1" noChangeArrowheads="1"/>
          </p:cNvSpPr>
          <p:nvPr>
            <p:ph type="ftr" sz="quarter" idx="11"/>
          </p:nvPr>
        </p:nvSpPr>
        <p:spPr/>
        <p:txBody>
          <a:bodyPr/>
          <a:lstStyle>
            <a:lvl1pPr>
              <a:defRPr/>
            </a:lvl1pPr>
          </a:lstStyle>
          <a:p>
            <a:endParaRPr lang="en-US" altLang="en-US"/>
          </a:p>
        </p:txBody>
      </p:sp>
      <p:sp>
        <p:nvSpPr>
          <p:cNvPr id="8" name="Rectangle 6"/>
          <p:cNvSpPr>
            <a:spLocks noGrp="1" noChangeArrowheads="1"/>
          </p:cNvSpPr>
          <p:nvPr>
            <p:ph type="sldNum" sz="quarter" idx="12"/>
          </p:nvPr>
        </p:nvSpPr>
        <p:spPr/>
        <p:txBody>
          <a:bodyPr/>
          <a:lstStyle>
            <a:lvl1pPr>
              <a:defRPr/>
            </a:lvl1pPr>
          </a:lstStyle>
          <a:p>
            <a:fld id="{16129608-C9F8-46D7-B02D-918A4BB04968}" type="slidenum">
              <a:rPr lang="en-US" altLang="en-US"/>
              <a:pPr/>
              <a:t>‹#›</a:t>
            </a:fld>
            <a:endParaRPr lang="en-US" altLang="en-US"/>
          </a:p>
        </p:txBody>
      </p:sp>
    </p:spTree>
    <p:extLst>
      <p:ext uri="{BB962C8B-B14F-4D97-AF65-F5344CB8AC3E}">
        <p14:creationId xmlns:p14="http://schemas.microsoft.com/office/powerpoint/2010/main" val="147228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endParaRPr lang="en-US" altLang="en-US"/>
          </a:p>
        </p:txBody>
      </p:sp>
      <p:sp>
        <p:nvSpPr>
          <p:cNvPr id="6" name="Rectangle 14"/>
          <p:cNvSpPr>
            <a:spLocks noGrp="1" noChangeArrowheads="1"/>
          </p:cNvSpPr>
          <p:nvPr>
            <p:ph type="ftr" sz="quarter" idx="11"/>
          </p:nvPr>
        </p:nvSpPr>
        <p:spPr>
          <a:ln/>
        </p:spPr>
        <p:txBody>
          <a:bodyPr/>
          <a:lstStyle>
            <a:lvl1pPr>
              <a:defRPr/>
            </a:lvl1pPr>
          </a:lstStyle>
          <a:p>
            <a:endParaRPr lang="en-US" altLang="en-US"/>
          </a:p>
        </p:txBody>
      </p:sp>
      <p:sp>
        <p:nvSpPr>
          <p:cNvPr id="7" name="Rectangle 15"/>
          <p:cNvSpPr>
            <a:spLocks noGrp="1" noChangeArrowheads="1"/>
          </p:cNvSpPr>
          <p:nvPr>
            <p:ph type="sldNum" sz="quarter" idx="12"/>
          </p:nvPr>
        </p:nvSpPr>
        <p:spPr>
          <a:ln/>
        </p:spPr>
        <p:txBody>
          <a:bodyPr/>
          <a:lstStyle>
            <a:lvl1pPr>
              <a:defRPr/>
            </a:lvl1pPr>
          </a:lstStyle>
          <a:p>
            <a:fld id="{88D96127-6A45-4FF2-A31E-F84B5CF4FA38}" type="slidenum">
              <a:rPr lang="en-US" altLang="en-US"/>
              <a:pPr/>
              <a:t>‹#›</a:t>
            </a:fld>
            <a:endParaRPr lang="en-US" altLang="en-US"/>
          </a:p>
        </p:txBody>
      </p:sp>
    </p:spTree>
    <p:extLst>
      <p:ext uri="{BB962C8B-B14F-4D97-AF65-F5344CB8AC3E}">
        <p14:creationId xmlns:p14="http://schemas.microsoft.com/office/powerpoint/2010/main" val="1447680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endParaRPr lang="en-US" altLang="en-US"/>
          </a:p>
        </p:txBody>
      </p:sp>
      <p:sp>
        <p:nvSpPr>
          <p:cNvPr id="8" name="Rectangle 14"/>
          <p:cNvSpPr>
            <a:spLocks noGrp="1" noChangeArrowheads="1"/>
          </p:cNvSpPr>
          <p:nvPr>
            <p:ph type="ftr" sz="quarter" idx="11"/>
          </p:nvPr>
        </p:nvSpPr>
        <p:spPr>
          <a:ln/>
        </p:spPr>
        <p:txBody>
          <a:bodyPr/>
          <a:lstStyle>
            <a:lvl1pPr>
              <a:defRPr/>
            </a:lvl1pPr>
          </a:lstStyle>
          <a:p>
            <a:endParaRPr lang="en-US" altLang="en-US"/>
          </a:p>
        </p:txBody>
      </p:sp>
      <p:sp>
        <p:nvSpPr>
          <p:cNvPr id="9" name="Rectangle 15"/>
          <p:cNvSpPr>
            <a:spLocks noGrp="1" noChangeArrowheads="1"/>
          </p:cNvSpPr>
          <p:nvPr>
            <p:ph type="sldNum" sz="quarter" idx="12"/>
          </p:nvPr>
        </p:nvSpPr>
        <p:spPr>
          <a:ln/>
        </p:spPr>
        <p:txBody>
          <a:bodyPr/>
          <a:lstStyle>
            <a:lvl1pPr>
              <a:defRPr/>
            </a:lvl1pPr>
          </a:lstStyle>
          <a:p>
            <a:fld id="{E87DEE4D-7E27-4521-9BB1-CFDA26DD234F}" type="slidenum">
              <a:rPr lang="en-US" altLang="en-US"/>
              <a:pPr/>
              <a:t>‹#›</a:t>
            </a:fld>
            <a:endParaRPr lang="en-US" altLang="en-US"/>
          </a:p>
        </p:txBody>
      </p:sp>
    </p:spTree>
    <p:extLst>
      <p:ext uri="{BB962C8B-B14F-4D97-AF65-F5344CB8AC3E}">
        <p14:creationId xmlns:p14="http://schemas.microsoft.com/office/powerpoint/2010/main" val="233607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endParaRPr lang="en-US" altLang="en-US"/>
          </a:p>
        </p:txBody>
      </p:sp>
      <p:sp>
        <p:nvSpPr>
          <p:cNvPr id="4" name="Rectangle 14"/>
          <p:cNvSpPr>
            <a:spLocks noGrp="1" noChangeArrowheads="1"/>
          </p:cNvSpPr>
          <p:nvPr>
            <p:ph type="ftr" sz="quarter" idx="11"/>
          </p:nvPr>
        </p:nvSpPr>
        <p:spPr>
          <a:ln/>
        </p:spPr>
        <p:txBody>
          <a:bodyPr/>
          <a:lstStyle>
            <a:lvl1pPr>
              <a:defRPr/>
            </a:lvl1pPr>
          </a:lstStyle>
          <a:p>
            <a:endParaRPr lang="en-US" altLang="en-US"/>
          </a:p>
        </p:txBody>
      </p:sp>
      <p:sp>
        <p:nvSpPr>
          <p:cNvPr id="5" name="Rectangle 15"/>
          <p:cNvSpPr>
            <a:spLocks noGrp="1" noChangeArrowheads="1"/>
          </p:cNvSpPr>
          <p:nvPr>
            <p:ph type="sldNum" sz="quarter" idx="12"/>
          </p:nvPr>
        </p:nvSpPr>
        <p:spPr>
          <a:ln/>
        </p:spPr>
        <p:txBody>
          <a:bodyPr/>
          <a:lstStyle>
            <a:lvl1pPr>
              <a:defRPr/>
            </a:lvl1pPr>
          </a:lstStyle>
          <a:p>
            <a:fld id="{F7DC089A-408F-43F1-A18B-4E216A979F07}" type="slidenum">
              <a:rPr lang="en-US" altLang="en-US"/>
              <a:pPr/>
              <a:t>‹#›</a:t>
            </a:fld>
            <a:endParaRPr lang="en-US" altLang="en-US"/>
          </a:p>
        </p:txBody>
      </p:sp>
    </p:spTree>
    <p:extLst>
      <p:ext uri="{BB962C8B-B14F-4D97-AF65-F5344CB8AC3E}">
        <p14:creationId xmlns:p14="http://schemas.microsoft.com/office/powerpoint/2010/main" val="3931311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endParaRPr lang="en-US" altLang="en-US"/>
          </a:p>
        </p:txBody>
      </p:sp>
      <p:sp>
        <p:nvSpPr>
          <p:cNvPr id="3" name="Rectangle 14"/>
          <p:cNvSpPr>
            <a:spLocks noGrp="1" noChangeArrowheads="1"/>
          </p:cNvSpPr>
          <p:nvPr>
            <p:ph type="ftr" sz="quarter" idx="11"/>
          </p:nvPr>
        </p:nvSpPr>
        <p:spPr>
          <a:ln/>
        </p:spPr>
        <p:txBody>
          <a:bodyPr/>
          <a:lstStyle>
            <a:lvl1pPr>
              <a:defRPr/>
            </a:lvl1pPr>
          </a:lstStyle>
          <a:p>
            <a:endParaRPr lang="en-US" altLang="en-US"/>
          </a:p>
        </p:txBody>
      </p:sp>
      <p:sp>
        <p:nvSpPr>
          <p:cNvPr id="4" name="Rectangle 15"/>
          <p:cNvSpPr>
            <a:spLocks noGrp="1" noChangeArrowheads="1"/>
          </p:cNvSpPr>
          <p:nvPr>
            <p:ph type="sldNum" sz="quarter" idx="12"/>
          </p:nvPr>
        </p:nvSpPr>
        <p:spPr>
          <a:ln/>
        </p:spPr>
        <p:txBody>
          <a:bodyPr/>
          <a:lstStyle>
            <a:lvl1pPr>
              <a:defRPr/>
            </a:lvl1pPr>
          </a:lstStyle>
          <a:p>
            <a:fld id="{173C5C1C-967C-4826-932A-3C2B313D3755}" type="slidenum">
              <a:rPr lang="en-US" altLang="en-US"/>
              <a:pPr/>
              <a:t>‹#›</a:t>
            </a:fld>
            <a:endParaRPr lang="en-US" altLang="en-US"/>
          </a:p>
        </p:txBody>
      </p:sp>
    </p:spTree>
    <p:extLst>
      <p:ext uri="{BB962C8B-B14F-4D97-AF65-F5344CB8AC3E}">
        <p14:creationId xmlns:p14="http://schemas.microsoft.com/office/powerpoint/2010/main" val="1125154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endParaRPr lang="en-US" altLang="en-US"/>
          </a:p>
        </p:txBody>
      </p:sp>
      <p:sp>
        <p:nvSpPr>
          <p:cNvPr id="6" name="Rectangle 14"/>
          <p:cNvSpPr>
            <a:spLocks noGrp="1" noChangeArrowheads="1"/>
          </p:cNvSpPr>
          <p:nvPr>
            <p:ph type="ftr" sz="quarter" idx="11"/>
          </p:nvPr>
        </p:nvSpPr>
        <p:spPr>
          <a:ln/>
        </p:spPr>
        <p:txBody>
          <a:bodyPr/>
          <a:lstStyle>
            <a:lvl1pPr>
              <a:defRPr/>
            </a:lvl1pPr>
          </a:lstStyle>
          <a:p>
            <a:endParaRPr lang="en-US" altLang="en-US"/>
          </a:p>
        </p:txBody>
      </p:sp>
      <p:sp>
        <p:nvSpPr>
          <p:cNvPr id="7" name="Rectangle 15"/>
          <p:cNvSpPr>
            <a:spLocks noGrp="1" noChangeArrowheads="1"/>
          </p:cNvSpPr>
          <p:nvPr>
            <p:ph type="sldNum" sz="quarter" idx="12"/>
          </p:nvPr>
        </p:nvSpPr>
        <p:spPr>
          <a:ln/>
        </p:spPr>
        <p:txBody>
          <a:bodyPr/>
          <a:lstStyle>
            <a:lvl1pPr>
              <a:defRPr/>
            </a:lvl1pPr>
          </a:lstStyle>
          <a:p>
            <a:fld id="{10077B84-F37B-40A1-A8E7-F06F95AEC5F5}" type="slidenum">
              <a:rPr lang="en-US" altLang="en-US"/>
              <a:pPr/>
              <a:t>‹#›</a:t>
            </a:fld>
            <a:endParaRPr lang="en-US" altLang="en-US"/>
          </a:p>
        </p:txBody>
      </p:sp>
    </p:spTree>
    <p:extLst>
      <p:ext uri="{BB962C8B-B14F-4D97-AF65-F5344CB8AC3E}">
        <p14:creationId xmlns:p14="http://schemas.microsoft.com/office/powerpoint/2010/main" val="383446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56BB032-8F08-4C0C-88EB-28C92E481CFB}" type="slidenum">
              <a:rPr lang="en-US" altLang="en-US"/>
              <a:pPr/>
              <a:t>‹#›</a:t>
            </a:fld>
            <a:endParaRPr lang="en-US" altLang="en-US"/>
          </a:p>
        </p:txBody>
      </p:sp>
    </p:spTree>
    <p:extLst>
      <p:ext uri="{BB962C8B-B14F-4D97-AF65-F5344CB8AC3E}">
        <p14:creationId xmlns:p14="http://schemas.microsoft.com/office/powerpoint/2010/main" val="373119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endParaRPr lang="en-US" altLang="en-US"/>
          </a:p>
        </p:txBody>
      </p:sp>
      <p:sp>
        <p:nvSpPr>
          <p:cNvPr id="6" name="Rectangle 14"/>
          <p:cNvSpPr>
            <a:spLocks noGrp="1" noChangeArrowheads="1"/>
          </p:cNvSpPr>
          <p:nvPr>
            <p:ph type="ftr" sz="quarter" idx="11"/>
          </p:nvPr>
        </p:nvSpPr>
        <p:spPr>
          <a:ln/>
        </p:spPr>
        <p:txBody>
          <a:bodyPr/>
          <a:lstStyle>
            <a:lvl1pPr>
              <a:defRPr/>
            </a:lvl1pPr>
          </a:lstStyle>
          <a:p>
            <a:endParaRPr lang="en-US" altLang="en-US"/>
          </a:p>
        </p:txBody>
      </p:sp>
      <p:sp>
        <p:nvSpPr>
          <p:cNvPr id="7" name="Rectangle 15"/>
          <p:cNvSpPr>
            <a:spLocks noGrp="1" noChangeArrowheads="1"/>
          </p:cNvSpPr>
          <p:nvPr>
            <p:ph type="sldNum" sz="quarter" idx="12"/>
          </p:nvPr>
        </p:nvSpPr>
        <p:spPr>
          <a:ln/>
        </p:spPr>
        <p:txBody>
          <a:bodyPr/>
          <a:lstStyle>
            <a:lvl1pPr>
              <a:defRPr/>
            </a:lvl1pPr>
          </a:lstStyle>
          <a:p>
            <a:fld id="{48DBDC95-A98F-4787-8A10-D3F686F6F7AF}" type="slidenum">
              <a:rPr lang="en-US" altLang="en-US"/>
              <a:pPr/>
              <a:t>‹#›</a:t>
            </a:fld>
            <a:endParaRPr lang="en-US" altLang="en-US"/>
          </a:p>
        </p:txBody>
      </p:sp>
    </p:spTree>
    <p:extLst>
      <p:ext uri="{BB962C8B-B14F-4D97-AF65-F5344CB8AC3E}">
        <p14:creationId xmlns:p14="http://schemas.microsoft.com/office/powerpoint/2010/main" val="534306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endParaRPr lang="en-US" altLang="en-US"/>
          </a:p>
        </p:txBody>
      </p:sp>
      <p:sp>
        <p:nvSpPr>
          <p:cNvPr id="5" name="Rectangle 14"/>
          <p:cNvSpPr>
            <a:spLocks noGrp="1" noChangeArrowheads="1"/>
          </p:cNvSpPr>
          <p:nvPr>
            <p:ph type="ftr" sz="quarter" idx="11"/>
          </p:nvPr>
        </p:nvSpPr>
        <p:spPr>
          <a:ln/>
        </p:spPr>
        <p:txBody>
          <a:bodyPr/>
          <a:lstStyle>
            <a:lvl1pPr>
              <a:defRPr/>
            </a:lvl1pPr>
          </a:lstStyle>
          <a:p>
            <a:endParaRPr lang="en-US" altLang="en-US"/>
          </a:p>
        </p:txBody>
      </p:sp>
      <p:sp>
        <p:nvSpPr>
          <p:cNvPr id="6" name="Rectangle 15"/>
          <p:cNvSpPr>
            <a:spLocks noGrp="1" noChangeArrowheads="1"/>
          </p:cNvSpPr>
          <p:nvPr>
            <p:ph type="sldNum" sz="quarter" idx="12"/>
          </p:nvPr>
        </p:nvSpPr>
        <p:spPr>
          <a:ln/>
        </p:spPr>
        <p:txBody>
          <a:bodyPr/>
          <a:lstStyle>
            <a:lvl1pPr>
              <a:defRPr/>
            </a:lvl1pPr>
          </a:lstStyle>
          <a:p>
            <a:fld id="{19B733D3-2672-4F10-A613-27EC4930B57B}" type="slidenum">
              <a:rPr lang="en-US" altLang="en-US"/>
              <a:pPr/>
              <a:t>‹#›</a:t>
            </a:fld>
            <a:endParaRPr lang="en-US" altLang="en-US"/>
          </a:p>
        </p:txBody>
      </p:sp>
    </p:spTree>
    <p:extLst>
      <p:ext uri="{BB962C8B-B14F-4D97-AF65-F5344CB8AC3E}">
        <p14:creationId xmlns:p14="http://schemas.microsoft.com/office/powerpoint/2010/main" val="1313112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endParaRPr lang="en-US" altLang="en-US"/>
          </a:p>
        </p:txBody>
      </p:sp>
      <p:sp>
        <p:nvSpPr>
          <p:cNvPr id="5" name="Rectangle 14"/>
          <p:cNvSpPr>
            <a:spLocks noGrp="1" noChangeArrowheads="1"/>
          </p:cNvSpPr>
          <p:nvPr>
            <p:ph type="ftr" sz="quarter" idx="11"/>
          </p:nvPr>
        </p:nvSpPr>
        <p:spPr>
          <a:ln/>
        </p:spPr>
        <p:txBody>
          <a:bodyPr/>
          <a:lstStyle>
            <a:lvl1pPr>
              <a:defRPr/>
            </a:lvl1pPr>
          </a:lstStyle>
          <a:p>
            <a:endParaRPr lang="en-US" altLang="en-US"/>
          </a:p>
        </p:txBody>
      </p:sp>
      <p:sp>
        <p:nvSpPr>
          <p:cNvPr id="6" name="Rectangle 15"/>
          <p:cNvSpPr>
            <a:spLocks noGrp="1" noChangeArrowheads="1"/>
          </p:cNvSpPr>
          <p:nvPr>
            <p:ph type="sldNum" sz="quarter" idx="12"/>
          </p:nvPr>
        </p:nvSpPr>
        <p:spPr>
          <a:ln/>
        </p:spPr>
        <p:txBody>
          <a:bodyPr/>
          <a:lstStyle>
            <a:lvl1pPr>
              <a:defRPr/>
            </a:lvl1pPr>
          </a:lstStyle>
          <a:p>
            <a:fld id="{E72D1D9D-D624-4880-AF18-51F796E8C479}" type="slidenum">
              <a:rPr lang="en-US" altLang="en-US"/>
              <a:pPr/>
              <a:t>‹#›</a:t>
            </a:fld>
            <a:endParaRPr lang="en-US" altLang="en-US"/>
          </a:p>
        </p:txBody>
      </p:sp>
    </p:spTree>
    <p:extLst>
      <p:ext uri="{BB962C8B-B14F-4D97-AF65-F5344CB8AC3E}">
        <p14:creationId xmlns:p14="http://schemas.microsoft.com/office/powerpoint/2010/main" val="1786500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imes New Roman" charset="0"/>
                  <a:ea typeface="ＭＳ Ｐゴシック"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imes New Roman" charset="0"/>
                  <a:ea typeface="ＭＳ Ｐゴシック"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imes New Roman" charset="0"/>
                  <a:ea typeface="ＭＳ Ｐゴシック"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imes New Roman" charset="0"/>
                  <a:ea typeface="ＭＳ Ｐゴシック"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imes New Roman" charset="0"/>
                <a:ea typeface="ＭＳ Ｐゴシック"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5325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32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lt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lt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666FB030-EDB8-4C5F-B801-459CD5FF3F3C}" type="slidenum">
              <a:rPr lang="en-US" altLang="en-US"/>
              <a:pPr/>
              <a:t>‹#›</a:t>
            </a:fld>
            <a:endParaRPr lang="en-US" altLang="en-US"/>
          </a:p>
        </p:txBody>
      </p:sp>
    </p:spTree>
    <p:extLst>
      <p:ext uri="{BB962C8B-B14F-4D97-AF65-F5344CB8AC3E}">
        <p14:creationId xmlns:p14="http://schemas.microsoft.com/office/powerpoint/2010/main" val="1234470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CF4BA2CA-3096-4F65-9A83-E5FF128A7E3F}"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468444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4CEA3CEF-361E-469C-8751-E5EA6604BF9E}"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811352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AD865406-BDFE-4A27-A9FF-0BC104EB49B6}"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223157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endParaRPr lang="en-US" altLang="en-US"/>
          </a:p>
        </p:txBody>
      </p:sp>
      <p:sp>
        <p:nvSpPr>
          <p:cNvPr id="8" name="Rectangle 3"/>
          <p:cNvSpPr>
            <a:spLocks noGrp="1" noChangeArrowheads="1"/>
          </p:cNvSpPr>
          <p:nvPr>
            <p:ph type="sldNum" sz="quarter" idx="11"/>
          </p:nvPr>
        </p:nvSpPr>
        <p:spPr>
          <a:ln/>
        </p:spPr>
        <p:txBody>
          <a:bodyPr/>
          <a:lstStyle>
            <a:lvl1pPr>
              <a:defRPr/>
            </a:lvl1pPr>
          </a:lstStyle>
          <a:p>
            <a:fld id="{A87A95D2-9E2D-4858-99FC-F3A023E67921}" type="slidenum">
              <a:rPr lang="en-US" altLang="en-US"/>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754346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endParaRPr lang="en-US" altLang="en-US"/>
          </a:p>
        </p:txBody>
      </p:sp>
      <p:sp>
        <p:nvSpPr>
          <p:cNvPr id="4" name="Rectangle 3"/>
          <p:cNvSpPr>
            <a:spLocks noGrp="1" noChangeArrowheads="1"/>
          </p:cNvSpPr>
          <p:nvPr>
            <p:ph type="sldNum" sz="quarter" idx="11"/>
          </p:nvPr>
        </p:nvSpPr>
        <p:spPr>
          <a:ln/>
        </p:spPr>
        <p:txBody>
          <a:bodyPr/>
          <a:lstStyle>
            <a:lvl1pPr>
              <a:defRPr/>
            </a:lvl1pPr>
          </a:lstStyle>
          <a:p>
            <a:fld id="{0C768139-7EC7-4801-9ABB-A0FC478DB9FC}" type="slidenum">
              <a:rPr lang="en-US" altLang="en-US"/>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679956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ltLang="en-US"/>
          </a:p>
        </p:txBody>
      </p:sp>
      <p:sp>
        <p:nvSpPr>
          <p:cNvPr id="3" name="Rectangle 3"/>
          <p:cNvSpPr>
            <a:spLocks noGrp="1" noChangeArrowheads="1"/>
          </p:cNvSpPr>
          <p:nvPr>
            <p:ph type="sldNum" sz="quarter" idx="11"/>
          </p:nvPr>
        </p:nvSpPr>
        <p:spPr>
          <a:ln/>
        </p:spPr>
        <p:txBody>
          <a:bodyPr/>
          <a:lstStyle>
            <a:lvl1pPr>
              <a:defRPr/>
            </a:lvl1pPr>
          </a:lstStyle>
          <a:p>
            <a:fld id="{D9D347DA-7476-428A-A332-94F4FE3DF37B}" type="slidenum">
              <a:rPr lang="en-US" altLang="en-US"/>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253236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6D03B54-C4F7-4457-8337-15F23CDEE16C}" type="slidenum">
              <a:rPr lang="en-US" altLang="en-US"/>
              <a:pPr/>
              <a:t>‹#›</a:t>
            </a:fld>
            <a:endParaRPr lang="en-US" altLang="en-US"/>
          </a:p>
        </p:txBody>
      </p:sp>
    </p:spTree>
    <p:extLst>
      <p:ext uri="{BB962C8B-B14F-4D97-AF65-F5344CB8AC3E}">
        <p14:creationId xmlns:p14="http://schemas.microsoft.com/office/powerpoint/2010/main" val="3742048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A437D440-75FB-4EAF-B0C9-907AC54347A6}"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950207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95F896DD-1664-4D90-A86D-633418475113}"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2487476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A46BFE6D-8683-4ED7-8CE7-EC8EFA78B832}"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1163258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endParaRPr lang="en-US" altLang="en-US"/>
          </a:p>
        </p:txBody>
      </p:sp>
      <p:sp>
        <p:nvSpPr>
          <p:cNvPr id="5" name="Rectangle 3"/>
          <p:cNvSpPr>
            <a:spLocks noGrp="1" noChangeArrowheads="1"/>
          </p:cNvSpPr>
          <p:nvPr>
            <p:ph type="sldNum" sz="quarter" idx="11"/>
          </p:nvPr>
        </p:nvSpPr>
        <p:spPr>
          <a:ln/>
        </p:spPr>
        <p:txBody>
          <a:bodyPr/>
          <a:lstStyle>
            <a:lvl1pPr>
              <a:defRPr/>
            </a:lvl1pPr>
          </a:lstStyle>
          <a:p>
            <a:fld id="{FACC27E2-501E-4ADD-A00F-8ECC12B033E4}"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3997509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7EAB002E-DA2C-435E-92BE-6C992D33336F}"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endParaRPr lang="en-US" altLang="en-US"/>
          </a:p>
        </p:txBody>
      </p:sp>
    </p:spTree>
    <p:extLst>
      <p:ext uri="{BB962C8B-B14F-4D97-AF65-F5344CB8AC3E}">
        <p14:creationId xmlns:p14="http://schemas.microsoft.com/office/powerpoint/2010/main" val="767627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2E1408-701F-48BA-8AAB-BB4A46B97A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2473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EB03C4-7EAA-49D4-8F66-5B748318BF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592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036CF5-3530-4297-8503-70E80398F2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5639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3F1FB6A-6D0E-4E3A-830A-2F3A09DFD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8717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D2F5981-F238-4C66-A5DB-D56F5BA07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505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A471FF8-C80A-4CD5-B23E-1E4DEEAA0DCA}" type="slidenum">
              <a:rPr lang="en-US" altLang="en-US"/>
              <a:pPr/>
              <a:t>‹#›</a:t>
            </a:fld>
            <a:endParaRPr lang="en-US" altLang="en-US"/>
          </a:p>
        </p:txBody>
      </p:sp>
    </p:spTree>
    <p:extLst>
      <p:ext uri="{BB962C8B-B14F-4D97-AF65-F5344CB8AC3E}">
        <p14:creationId xmlns:p14="http://schemas.microsoft.com/office/powerpoint/2010/main" val="3745071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38F008A-65EB-4D24-B7AB-7ED6C2EFCE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8281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728BE9C-3CD5-4A4F-9963-5FF26FC5A7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6222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31B0AAD-E9EC-44D1-8299-1DC1ED9F91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2249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BED51D-98C3-4DDB-9E4C-5450C025D2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4786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FDFBBF0-B1B0-4A42-93B1-EBDBA181C4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35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AE312A-C163-4B25-BC4F-6905A3EDDD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1205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2E1408-701F-48BA-8AAB-BB4A46B97A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809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EB03C4-7EAA-49D4-8F66-5B748318BF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2662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036CF5-3530-4297-8503-70E80398F2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54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3F1FB6A-6D0E-4E3A-830A-2F3A09DFD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102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E0F2CE0B-02A5-4099-9EF6-9D08017039CD}" type="slidenum">
              <a:rPr lang="en-US" altLang="en-US"/>
              <a:pPr/>
              <a:t>‹#›</a:t>
            </a:fld>
            <a:endParaRPr lang="en-US" altLang="en-US"/>
          </a:p>
        </p:txBody>
      </p:sp>
    </p:spTree>
    <p:extLst>
      <p:ext uri="{BB962C8B-B14F-4D97-AF65-F5344CB8AC3E}">
        <p14:creationId xmlns:p14="http://schemas.microsoft.com/office/powerpoint/2010/main" val="2769726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D2F5981-F238-4C66-A5DB-D56F5BA07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6897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38F008A-65EB-4D24-B7AB-7ED6C2EFCE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9424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728BE9C-3CD5-4A4F-9963-5FF26FC5A7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0117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31B0AAD-E9EC-44D1-8299-1DC1ED9F91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199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BED51D-98C3-4DDB-9E4C-5450C025D2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4756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FDFBBF0-B1B0-4A42-93B1-EBDBA181C4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4005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AE312A-C163-4B25-BC4F-6905A3EDDD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2665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GB">
              <a:solidFill>
                <a:srgbClr val="FFFFFF"/>
              </a:solidFill>
              <a:ea typeface="ＭＳ Ｐゴシック" pitchFamily="34" charset="-128"/>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endParaRPr lang="en-US" alt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15" name="Rectangle 15"/>
          <p:cNvSpPr>
            <a:spLocks noGrp="1" noChangeArrowheads="1"/>
          </p:cNvSpPr>
          <p:nvPr>
            <p:ph type="sldNum" sz="quarter" idx="12"/>
          </p:nvPr>
        </p:nvSpPr>
        <p:spPr/>
        <p:txBody>
          <a:bodyPr/>
          <a:lstStyle>
            <a:lvl1pPr>
              <a:defRPr/>
            </a:lvl1pPr>
          </a:lstStyle>
          <a:p>
            <a:fld id="{4F995F9C-A9B7-4D70-8E2E-A1B908EE939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913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fld id="{79BDF963-A209-415D-90B3-C6E3C831BFE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05886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fld id="{AEC6F17B-7859-4AA6-83D1-AF7391EC130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6230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65D1A89-DDD7-4CBF-8758-6B90BFCDB6FB}" type="slidenum">
              <a:rPr lang="en-US" altLang="en-US"/>
              <a:pPr/>
              <a:t>‹#›</a:t>
            </a:fld>
            <a:endParaRPr lang="en-US" altLang="en-US"/>
          </a:p>
        </p:txBody>
      </p:sp>
    </p:spTree>
    <p:extLst>
      <p:ext uri="{BB962C8B-B14F-4D97-AF65-F5344CB8AC3E}">
        <p14:creationId xmlns:p14="http://schemas.microsoft.com/office/powerpoint/2010/main" val="1954284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fld id="{122038A5-378B-46B6-9389-739DFF317B9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09135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15"/>
          <p:cNvSpPr>
            <a:spLocks noGrp="1" noChangeArrowheads="1"/>
          </p:cNvSpPr>
          <p:nvPr>
            <p:ph type="sldNum" sz="quarter" idx="12"/>
          </p:nvPr>
        </p:nvSpPr>
        <p:spPr>
          <a:ln/>
        </p:spPr>
        <p:txBody>
          <a:bodyPr/>
          <a:lstStyle>
            <a:lvl1pPr>
              <a:defRPr/>
            </a:lvl1pPr>
          </a:lstStyle>
          <a:p>
            <a:fld id="{CF843CD4-8E0B-42DB-8B83-1E23933EF2F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58069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15"/>
          <p:cNvSpPr>
            <a:spLocks noGrp="1" noChangeArrowheads="1"/>
          </p:cNvSpPr>
          <p:nvPr>
            <p:ph type="sldNum" sz="quarter" idx="12"/>
          </p:nvPr>
        </p:nvSpPr>
        <p:spPr>
          <a:ln/>
        </p:spPr>
        <p:txBody>
          <a:bodyPr/>
          <a:lstStyle>
            <a:lvl1pPr>
              <a:defRPr/>
            </a:lvl1pPr>
          </a:lstStyle>
          <a:p>
            <a:fld id="{C2C8EE35-89A9-492D-A64F-92F20B3BD51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03779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15"/>
          <p:cNvSpPr>
            <a:spLocks noGrp="1" noChangeArrowheads="1"/>
          </p:cNvSpPr>
          <p:nvPr>
            <p:ph type="sldNum" sz="quarter" idx="12"/>
          </p:nvPr>
        </p:nvSpPr>
        <p:spPr>
          <a:ln/>
        </p:spPr>
        <p:txBody>
          <a:bodyPr/>
          <a:lstStyle>
            <a:lvl1pPr>
              <a:defRPr/>
            </a:lvl1pPr>
          </a:lstStyle>
          <a:p>
            <a:fld id="{0D7820EA-98DF-4F06-926E-68BEE676073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7720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fld id="{E9F2C816-F71B-47A8-9B89-D1236A58A0F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755899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fld id="{00248018-15F8-455A-B4D4-B145D33DB7E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73680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fld id="{CB7A6391-D21D-4C2D-B564-359A453F160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64941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fld id="{64EDE2F9-EDE2-4FC3-89C8-6DA5D0CC3FA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96988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3056507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292261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256F3512-363C-46C6-B7F4-8B488C9BD36C}" type="slidenum">
              <a:rPr lang="en-US" altLang="en-US"/>
              <a:pPr/>
              <a:t>‹#›</a:t>
            </a:fld>
            <a:endParaRPr lang="en-US" altLang="en-US"/>
          </a:p>
        </p:txBody>
      </p:sp>
    </p:spTree>
    <p:extLst>
      <p:ext uri="{BB962C8B-B14F-4D97-AF65-F5344CB8AC3E}">
        <p14:creationId xmlns:p14="http://schemas.microsoft.com/office/powerpoint/2010/main" val="317538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32574147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24656486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33802602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20935094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3567804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39783754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19393894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2632412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4149269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2E1408-701F-48BA-8AAB-BB4A46B97A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327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855B013-A413-4154-9A21-3D821BD5A781}" type="slidenum">
              <a:rPr lang="en-US" altLang="en-US"/>
              <a:pPr/>
              <a:t>‹#›</a:t>
            </a:fld>
            <a:endParaRPr lang="en-US" altLang="en-US"/>
          </a:p>
        </p:txBody>
      </p:sp>
    </p:spTree>
    <p:extLst>
      <p:ext uri="{BB962C8B-B14F-4D97-AF65-F5344CB8AC3E}">
        <p14:creationId xmlns:p14="http://schemas.microsoft.com/office/powerpoint/2010/main" val="1061816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EB03C4-7EAA-49D4-8F66-5B748318BF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64598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036CF5-3530-4297-8503-70E80398F2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91162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3F1FB6A-6D0E-4E3A-830A-2F3A09DFD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11121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D2F5981-F238-4C66-A5DB-D56F5BA07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146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38F008A-65EB-4D24-B7AB-7ED6C2EFCE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7226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728BE9C-3CD5-4A4F-9963-5FF26FC5A7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58062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31B0AAD-E9EC-44D1-8299-1DC1ED9F91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1920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BED51D-98C3-4DDB-9E4C-5450C025D2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94998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FDFBBF0-B1B0-4A42-93B1-EBDBA181C4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65800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AE312A-C163-4B25-BC4F-6905A3EDDD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049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06208BC-B084-451A-A092-0DD03A8AB93F}" type="slidenum">
              <a:rPr lang="en-US" altLang="en-US"/>
              <a:pPr/>
              <a:t>‹#›</a:t>
            </a:fld>
            <a:endParaRPr lang="en-US" altLang="en-US"/>
          </a:p>
        </p:txBody>
      </p:sp>
    </p:spTree>
    <p:extLst>
      <p:ext uri="{BB962C8B-B14F-4D97-AF65-F5344CB8AC3E}">
        <p14:creationId xmlns:p14="http://schemas.microsoft.com/office/powerpoint/2010/main" val="32143155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2E1408-701F-48BA-8AAB-BB4A46B97A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20648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EB03C4-7EAA-49D4-8F66-5B748318BF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75128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036CF5-3530-4297-8503-70E80398F2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722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3F1FB6A-6D0E-4E3A-830A-2F3A09DFD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6024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D2F5981-F238-4C66-A5DB-D56F5BA07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56643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38F008A-65EB-4D24-B7AB-7ED6C2EFCE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905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728BE9C-3CD5-4A4F-9963-5FF26FC5A7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810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31B0AAD-E9EC-44D1-8299-1DC1ED9F91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33871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BED51D-98C3-4DDB-9E4C-5450C025D2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36078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FDFBBF0-B1B0-4A42-93B1-EBDBA181C4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030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6A"/>
            </a:gs>
            <a:gs pos="50000">
              <a:srgbClr val="070007"/>
            </a:gs>
            <a:gs pos="100000">
              <a:srgbClr val="6A006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D24C080-9B74-4220-9605-FB5B3107CBD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6A"/>
            </a:gs>
            <a:gs pos="50000">
              <a:srgbClr val="070007"/>
            </a:gs>
            <a:gs pos="100000">
              <a:srgbClr val="6A006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a typeface="ＭＳ Ｐゴシック" pitchFamily="3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a typeface="ＭＳ Ｐゴシック" pitchFamily="3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1B50AB-C7F2-4377-92F0-44BEB29F7495}" type="slidenum">
              <a:rPr lang="en-US" altLang="en-US" smtClean="0">
                <a:solidFill>
                  <a:srgbClr val="000000"/>
                </a:solidFill>
                <a:ea typeface="ＭＳ Ｐゴシック" pitchFamily="34" charset="-128"/>
              </a:rPr>
              <a:pPr/>
              <a:t>‹#›</a:t>
            </a:fld>
            <a:endParaRPr lang="en-US" altLang="en-US">
              <a:solidFill>
                <a:srgbClr val="000000"/>
              </a:solidFill>
              <a:ea typeface="ＭＳ Ｐゴシック" pitchFamily="34" charset="-128"/>
            </a:endParaRPr>
          </a:p>
        </p:txBody>
      </p:sp>
    </p:spTree>
    <p:extLst>
      <p:ext uri="{BB962C8B-B14F-4D97-AF65-F5344CB8AC3E}">
        <p14:creationId xmlns:p14="http://schemas.microsoft.com/office/powerpoint/2010/main" val="419786219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rtl="0" eaLnBrk="0" fontAlgn="base" hangingPunct="0">
        <a:spcBef>
          <a:spcPct val="0"/>
        </a:spcBef>
        <a:spcAft>
          <a:spcPct val="0"/>
        </a:spcAft>
        <a:defRPr sz="4400">
          <a:solidFill>
            <a:schemeClr val="bg1"/>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8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620E6095-A939-3A42-9C2B-9918E6B626B3}" type="slidenum">
              <a:rPr lang="en-US">
                <a:ea typeface="ＭＳ Ｐゴシック" charset="0"/>
              </a:rPr>
              <a:pPr>
                <a:defRPr/>
              </a:pPr>
              <a:t>‹#›</a:t>
            </a:fld>
            <a:endParaRPr lang="en-US">
              <a:ea typeface="ＭＳ Ｐゴシック" charset="0"/>
            </a:endParaRPr>
          </a:p>
        </p:txBody>
      </p:sp>
    </p:spTree>
    <p:extLst>
      <p:ext uri="{BB962C8B-B14F-4D97-AF65-F5344CB8AC3E}">
        <p14:creationId xmlns:p14="http://schemas.microsoft.com/office/powerpoint/2010/main" val="2718901061"/>
      </p:ext>
    </p:extLst>
  </p:cSld>
  <p:clrMap bg1="lt1" tx1="dk1" bg2="lt2" tx2="dk2" accent1="accent1" accent2="accent2" accent3="accent3" accent4="accent4" accent5="accent5" accent6="accent6" hlink="hlink" folHlink="folHlink"/>
  <p:sldLayoutIdLst>
    <p:sldLayoutId id="2147483929" r:id="rId1"/>
    <p:sldLayoutId id="2147483930" r:id="rId2"/>
  </p:sldLayoutIdLst>
  <p:hf sldNum="0" hdr="0" ftr="0" dt="0"/>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907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71364"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271365"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2458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a:defRPr/>
            </a:pPr>
            <a:fld id="{CEAD99C5-198E-5E44-911C-6644652B3591}" type="slidenum">
              <a:rPr lang="en-GB">
                <a:ea typeface="ＭＳ Ｐゴシック" charset="0"/>
                <a:cs typeface="ＭＳ Ｐゴシック" charset="0"/>
              </a:rPr>
              <a:pPr defTabSz="449263">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13818279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a:ea typeface="+mj-ea"/>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Tx/>
              <a:buNone/>
              <a:defRPr sz="1400" b="0">
                <a:solidFill>
                  <a:schemeClr val="bg2"/>
                </a:solidFill>
                <a:latin typeface="+mn-lt"/>
                <a:ea typeface="Times New Roman" pitchFamily="-111" charset="0"/>
                <a:cs typeface="Times New Roman" pitchFamily="-111" charset="0"/>
              </a:defRPr>
            </a:lvl1pPr>
          </a:lstStyle>
          <a:p>
            <a:pPr>
              <a:defRPr/>
            </a:pPr>
            <a:endParaRPr 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Tx/>
              <a:buNone/>
              <a:defRPr sz="1400" b="0">
                <a:solidFill>
                  <a:schemeClr val="bg2"/>
                </a:solidFill>
                <a:latin typeface="+mn-lt"/>
                <a:ea typeface="Times New Roman" pitchFamily="-111" charset="0"/>
                <a:cs typeface="Times New Roman" pitchFamily="-111"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Tx/>
              <a:buNone/>
              <a:defRPr sz="1400" b="0">
                <a:solidFill>
                  <a:schemeClr val="bg2"/>
                </a:solidFill>
                <a:latin typeface="Times New Roman" charset="0"/>
                <a:cs typeface="Times New Roman" charset="0"/>
              </a:defRPr>
            </a:lvl1pPr>
          </a:lstStyle>
          <a:p>
            <a:fld id="{EF2A4B50-1DD9-7A48-9D5A-5F69431FAA7E}" type="slidenum">
              <a:rPr lang="en-US"/>
              <a:pPr/>
              <a:t>‹#›</a:t>
            </a:fld>
            <a:endParaRPr lang="en-US"/>
          </a:p>
        </p:txBody>
      </p:sp>
    </p:spTree>
    <p:extLst>
      <p:ext uri="{BB962C8B-B14F-4D97-AF65-F5344CB8AC3E}">
        <p14:creationId xmlns:p14="http://schemas.microsoft.com/office/powerpoint/2010/main" val="3984399136"/>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rtl="0" eaLnBrk="0" fontAlgn="base" hangingPunct="0">
        <a:spcBef>
          <a:spcPct val="0"/>
        </a:spcBef>
        <a:spcAft>
          <a:spcPct val="0"/>
        </a:spcAft>
        <a:defRPr kumimoji="1" sz="4400">
          <a:solidFill>
            <a:schemeClr val="tx2"/>
          </a:solidFill>
          <a:latin typeface="+mj-lt"/>
          <a:ea typeface="MS PGothic" pitchFamily="34" charset="-128"/>
          <a:cs typeface="MS PGothic" pitchFamily="34" charset="-128"/>
        </a:defRPr>
      </a:lvl1pPr>
      <a:lvl2pPr algn="l" rtl="0" eaLnBrk="0" fontAlgn="base" hangingPunct="0">
        <a:spcBef>
          <a:spcPct val="0"/>
        </a:spcBef>
        <a:spcAft>
          <a:spcPct val="0"/>
        </a:spcAft>
        <a:defRPr kumimoji="1" sz="4400">
          <a:solidFill>
            <a:schemeClr val="tx2"/>
          </a:solidFill>
          <a:latin typeface="Times New Roman" pitchFamily="-111" charset="0"/>
          <a:ea typeface="MS PGothic" pitchFamily="34" charset="-128"/>
          <a:cs typeface="MS PGothic" pitchFamily="34" charset="-128"/>
        </a:defRPr>
      </a:lvl2pPr>
      <a:lvl3pPr algn="l" rtl="0" eaLnBrk="0" fontAlgn="base" hangingPunct="0">
        <a:spcBef>
          <a:spcPct val="0"/>
        </a:spcBef>
        <a:spcAft>
          <a:spcPct val="0"/>
        </a:spcAft>
        <a:defRPr kumimoji="1" sz="4400">
          <a:solidFill>
            <a:schemeClr val="tx2"/>
          </a:solidFill>
          <a:latin typeface="Times New Roman" pitchFamily="-111" charset="0"/>
          <a:ea typeface="MS PGothic" pitchFamily="34" charset="-128"/>
          <a:cs typeface="MS PGothic" pitchFamily="34" charset="-128"/>
        </a:defRPr>
      </a:lvl3pPr>
      <a:lvl4pPr algn="l" rtl="0" eaLnBrk="0" fontAlgn="base" hangingPunct="0">
        <a:spcBef>
          <a:spcPct val="0"/>
        </a:spcBef>
        <a:spcAft>
          <a:spcPct val="0"/>
        </a:spcAft>
        <a:defRPr kumimoji="1" sz="4400">
          <a:solidFill>
            <a:schemeClr val="tx2"/>
          </a:solidFill>
          <a:latin typeface="Times New Roman" pitchFamily="-111" charset="0"/>
          <a:ea typeface="MS PGothic" pitchFamily="34" charset="-128"/>
          <a:cs typeface="MS PGothic" pitchFamily="34" charset="-128"/>
        </a:defRPr>
      </a:lvl4pPr>
      <a:lvl5pPr algn="l" rtl="0" eaLnBrk="0" fontAlgn="base" hangingPunct="0">
        <a:spcBef>
          <a:spcPct val="0"/>
        </a:spcBef>
        <a:spcAft>
          <a:spcPct val="0"/>
        </a:spcAft>
        <a:defRPr kumimoji="1" sz="4400">
          <a:solidFill>
            <a:schemeClr val="tx2"/>
          </a:solidFill>
          <a:latin typeface="Times New Roman" pitchFamily="-111" charset="0"/>
          <a:ea typeface="MS PGothic" pitchFamily="34" charset="-128"/>
          <a:cs typeface="MS PGothic" pitchFamily="34" charset="-128"/>
        </a:defRPr>
      </a:lvl5pPr>
      <a:lvl6pPr marL="457200" algn="l" rtl="0" eaLnBrk="0" fontAlgn="base" hangingPunct="0">
        <a:spcBef>
          <a:spcPct val="0"/>
        </a:spcBef>
        <a:spcAft>
          <a:spcPct val="0"/>
        </a:spcAft>
        <a:defRPr kumimoji="1" sz="4400">
          <a:solidFill>
            <a:schemeClr val="tx2"/>
          </a:solidFill>
          <a:latin typeface="Times New Roman" pitchFamily="-111" charset="0"/>
        </a:defRPr>
      </a:lvl6pPr>
      <a:lvl7pPr marL="914400" algn="l" rtl="0" eaLnBrk="0" fontAlgn="base" hangingPunct="0">
        <a:spcBef>
          <a:spcPct val="0"/>
        </a:spcBef>
        <a:spcAft>
          <a:spcPct val="0"/>
        </a:spcAft>
        <a:defRPr kumimoji="1" sz="4400">
          <a:solidFill>
            <a:schemeClr val="tx2"/>
          </a:solidFill>
          <a:latin typeface="Times New Roman" pitchFamily="-111" charset="0"/>
        </a:defRPr>
      </a:lvl7pPr>
      <a:lvl8pPr marL="1371600" algn="l" rtl="0" eaLnBrk="0" fontAlgn="base" hangingPunct="0">
        <a:spcBef>
          <a:spcPct val="0"/>
        </a:spcBef>
        <a:spcAft>
          <a:spcPct val="0"/>
        </a:spcAft>
        <a:defRPr kumimoji="1" sz="4400">
          <a:solidFill>
            <a:schemeClr val="tx2"/>
          </a:solidFill>
          <a:latin typeface="Times New Roman" pitchFamily="-111" charset="0"/>
        </a:defRPr>
      </a:lvl8pPr>
      <a:lvl9pPr marL="1828800" algn="l" rtl="0" eaLnBrk="0" fontAlgn="base" hangingPunct="0">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65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995B767D-7D5D-4A0F-B830-CE52F259C3AE}" type="slidenum">
              <a:rPr lang="en-US" altLang="en-US"/>
              <a:pPr/>
              <a:t>‹#›</a:t>
            </a:fld>
            <a:endParaRPr lang="en-US" altLang="en-US"/>
          </a:p>
        </p:txBody>
      </p:sp>
    </p:spTree>
    <p:extLst>
      <p:ext uri="{BB962C8B-B14F-4D97-AF65-F5344CB8AC3E}">
        <p14:creationId xmlns:p14="http://schemas.microsoft.com/office/powerpoint/2010/main" val="100697630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331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GB"/>
          </a:p>
        </p:txBody>
      </p:sp>
      <p:sp>
        <p:nvSpPr>
          <p:cNvPr id="1331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1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1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1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2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2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p>
        </p:txBody>
      </p:sp>
      <p:sp>
        <p:nvSpPr>
          <p:cNvPr id="1332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GB"/>
          </a:p>
        </p:txBody>
      </p:sp>
      <p:sp>
        <p:nvSpPr>
          <p:cNvPr id="13323"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24"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lt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A13E8EE2-16B0-49B2-A3D7-5AC437D4F6A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27"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ltLang="en-US"/>
          </a:p>
        </p:txBody>
      </p:sp>
      <p:sp>
        <p:nvSpPr>
          <p:cNvPr id="522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07857C2B-BC29-4B0C-B7B6-0F8D14C4504E}" type="slidenum">
              <a:rPr lang="en-US" altLang="en-US"/>
              <a:pPr/>
              <a:t>‹#›</a:t>
            </a:fld>
            <a:endParaRPr lang="en-US" altLang="en-US"/>
          </a:p>
        </p:txBody>
      </p:sp>
      <p:grpSp>
        <p:nvGrpSpPr>
          <p:cNvPr id="25604" name="Group 4"/>
          <p:cNvGrpSpPr>
            <a:grpSpLocks/>
          </p:cNvGrpSpPr>
          <p:nvPr/>
        </p:nvGrpSpPr>
        <p:grpSpPr bwMode="auto">
          <a:xfrm>
            <a:off x="0" y="0"/>
            <a:ext cx="9140825" cy="6850063"/>
            <a:chOff x="0" y="0"/>
            <a:chExt cx="5758" cy="4315"/>
          </a:xfrm>
        </p:grpSpPr>
        <p:grpSp>
          <p:nvGrpSpPr>
            <p:cNvPr id="25608" name="Group 5"/>
            <p:cNvGrpSpPr>
              <a:grpSpLocks/>
            </p:cNvGrpSpPr>
            <p:nvPr userDrawn="1"/>
          </p:nvGrpSpPr>
          <p:grpSpPr bwMode="auto">
            <a:xfrm>
              <a:off x="1728" y="2230"/>
              <a:ext cx="4027" cy="2085"/>
              <a:chOff x="1728" y="2230"/>
              <a:chExt cx="4027" cy="2085"/>
            </a:xfrm>
          </p:grpSpPr>
          <p:sp>
            <p:nvSpPr>
              <p:cNvPr id="522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imes New Roman" charset="0"/>
                  <a:ea typeface="ＭＳ Ｐゴシック" charset="0"/>
                </a:endParaRPr>
              </a:p>
            </p:txBody>
          </p:sp>
          <p:sp>
            <p:nvSpPr>
              <p:cNvPr id="522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imes New Roman" charset="0"/>
                  <a:ea typeface="ＭＳ Ｐゴシック" charset="0"/>
                </a:endParaRPr>
              </a:p>
            </p:txBody>
          </p:sp>
          <p:sp>
            <p:nvSpPr>
              <p:cNvPr id="522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imes New Roman" charset="0"/>
                  <a:ea typeface="ＭＳ Ｐゴシック" charset="0"/>
                </a:endParaRPr>
              </a:p>
            </p:txBody>
          </p:sp>
          <p:sp>
            <p:nvSpPr>
              <p:cNvPr id="2561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2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imes New Roman" charset="0"/>
                  <a:ea typeface="ＭＳ Ｐゴシック" charset="0"/>
                </a:endParaRPr>
              </a:p>
            </p:txBody>
          </p:sp>
        </p:grpSp>
        <p:sp>
          <p:nvSpPr>
            <p:cNvPr id="522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imes New Roman" charset="0"/>
                <a:ea typeface="ＭＳ Ｐゴシック" charset="0"/>
              </a:endParaRPr>
            </a:p>
          </p:txBody>
        </p:sp>
        <p:sp>
          <p:nvSpPr>
            <p:cNvPr id="25610"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522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2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defRPr>
            </a:lvl1pPr>
          </a:lstStyle>
          <a:p>
            <a:endParaRPr lang="en-US" altLang="en-US"/>
          </a:p>
        </p:txBody>
      </p:sp>
      <p:sp>
        <p:nvSpPr>
          <p:cNvPr id="522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28"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6A"/>
            </a:gs>
            <a:gs pos="50000">
              <a:srgbClr val="070007"/>
            </a:gs>
            <a:gs pos="100000">
              <a:srgbClr val="6A006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a typeface="ＭＳ Ｐゴシック" pitchFamily="3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a typeface="ＭＳ Ｐゴシック" pitchFamily="3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1B50AB-C7F2-4377-92F0-44BEB29F7495}" type="slidenum">
              <a:rPr lang="en-US" altLang="en-US" smtClean="0">
                <a:solidFill>
                  <a:srgbClr val="000000"/>
                </a:solidFill>
                <a:ea typeface="ＭＳ Ｐゴシック" pitchFamily="34" charset="-128"/>
              </a:rPr>
              <a:pPr/>
              <a:t>‹#›</a:t>
            </a:fld>
            <a:endParaRPr lang="en-US" altLang="en-US">
              <a:solidFill>
                <a:srgbClr val="000000"/>
              </a:solidFill>
              <a:ea typeface="ＭＳ Ｐゴシック" pitchFamily="34" charset="-128"/>
            </a:endParaRPr>
          </a:p>
        </p:txBody>
      </p:sp>
    </p:spTree>
    <p:extLst>
      <p:ext uri="{BB962C8B-B14F-4D97-AF65-F5344CB8AC3E}">
        <p14:creationId xmlns:p14="http://schemas.microsoft.com/office/powerpoint/2010/main" val="195413266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rtl="0" eaLnBrk="0" fontAlgn="base" hangingPunct="0">
        <a:spcBef>
          <a:spcPct val="0"/>
        </a:spcBef>
        <a:spcAft>
          <a:spcPct val="0"/>
        </a:spcAft>
        <a:defRPr sz="4400">
          <a:solidFill>
            <a:schemeClr val="bg1"/>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6A"/>
            </a:gs>
            <a:gs pos="50000">
              <a:srgbClr val="070007"/>
            </a:gs>
            <a:gs pos="100000">
              <a:srgbClr val="6A006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a typeface="ＭＳ Ｐゴシック" pitchFamily="3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a typeface="ＭＳ Ｐゴシック" pitchFamily="3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1B50AB-C7F2-4377-92F0-44BEB29F7495}" type="slidenum">
              <a:rPr lang="en-US" altLang="en-US" smtClean="0">
                <a:solidFill>
                  <a:srgbClr val="000000"/>
                </a:solidFill>
                <a:ea typeface="ＭＳ Ｐゴシック" pitchFamily="34" charset="-128"/>
              </a:rPr>
              <a:pPr/>
              <a:t>‹#›</a:t>
            </a:fld>
            <a:endParaRPr lang="en-US" altLang="en-US">
              <a:solidFill>
                <a:srgbClr val="000000"/>
              </a:solidFill>
              <a:ea typeface="ＭＳ Ｐゴシック" pitchFamily="34" charset="-128"/>
            </a:endParaRPr>
          </a:p>
        </p:txBody>
      </p:sp>
    </p:spTree>
    <p:extLst>
      <p:ext uri="{BB962C8B-B14F-4D97-AF65-F5344CB8AC3E}">
        <p14:creationId xmlns:p14="http://schemas.microsoft.com/office/powerpoint/2010/main" val="194659344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a:solidFill>
            <a:schemeClr val="bg1"/>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sp>
        <p:nvSpPr>
          <p:cNvPr id="1331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GB">
              <a:solidFill>
                <a:srgbClr val="FFFFFF"/>
              </a:solidFill>
              <a:ea typeface="ＭＳ Ｐゴシック" pitchFamily="34" charset="-128"/>
            </a:endParaRPr>
          </a:p>
        </p:txBody>
      </p:sp>
      <p:sp>
        <p:nvSpPr>
          <p:cNvPr id="1331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331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331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331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332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332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332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GB">
              <a:solidFill>
                <a:srgbClr val="FFFFFF"/>
              </a:solidFill>
              <a:ea typeface="ＭＳ Ｐゴシック" pitchFamily="34" charset="-128"/>
            </a:endParaRPr>
          </a:p>
        </p:txBody>
      </p:sp>
      <p:sp>
        <p:nvSpPr>
          <p:cNvPr id="13323"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24"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en-US">
              <a:solidFill>
                <a:srgbClr val="FFFFFF"/>
              </a:solidFill>
              <a:ea typeface="ＭＳ Ｐゴシック" pitchFamily="34" charset="-128"/>
            </a:endParaRPr>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ltLang="en-US">
              <a:solidFill>
                <a:srgbClr val="FFFFFF"/>
              </a:solidFill>
              <a:ea typeface="ＭＳ Ｐゴシック" pitchFamily="34" charset="-128"/>
            </a:endParaRPr>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CB3D5148-C95B-45E0-B363-70689EC28AE8}" type="slidenum">
              <a:rPr lang="en-US" altLang="en-US" smtClean="0">
                <a:solidFill>
                  <a:srgbClr val="FFFFFF"/>
                </a:solidFill>
                <a:ea typeface="ＭＳ Ｐゴシック" pitchFamily="34" charset="-128"/>
              </a:rPr>
              <a:pPr/>
              <a:t>‹#›</a:t>
            </a:fld>
            <a:endParaRPr lang="en-US" altLang="en-US">
              <a:solidFill>
                <a:srgbClr val="FFFFFF"/>
              </a:solidFill>
              <a:ea typeface="ＭＳ Ｐゴシック" pitchFamily="34" charset="-128"/>
            </a:endParaRPr>
          </a:p>
        </p:txBody>
      </p:sp>
    </p:spTree>
    <p:extLst>
      <p:ext uri="{BB962C8B-B14F-4D97-AF65-F5344CB8AC3E}">
        <p14:creationId xmlns:p14="http://schemas.microsoft.com/office/powerpoint/2010/main" val="907042611"/>
      </p:ext>
    </p:extLst>
  </p:cSld>
  <p:clrMap bg1="dk2" tx1="lt1" bg2="dk1"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latin typeface="Arial"/>
                <a:ea typeface="MS PGothic" charset="0"/>
                <a:cs typeface="MS PGothic" charset="0"/>
              </a:rPr>
              <a:pPr/>
              <a:t>‹#›</a:t>
            </a:fld>
            <a:endParaRPr lang="en-US">
              <a:latin typeface="Arial"/>
              <a:ea typeface="MS PGothic" charset="0"/>
              <a:cs typeface="MS PGothic" charset="0"/>
            </a:endParaRPr>
          </a:p>
        </p:txBody>
      </p:sp>
    </p:spTree>
    <p:extLst>
      <p:ext uri="{BB962C8B-B14F-4D97-AF65-F5344CB8AC3E}">
        <p14:creationId xmlns:p14="http://schemas.microsoft.com/office/powerpoint/2010/main" val="122358675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6A"/>
            </a:gs>
            <a:gs pos="50000">
              <a:srgbClr val="070007"/>
            </a:gs>
            <a:gs pos="100000">
              <a:srgbClr val="6A006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a typeface="ＭＳ Ｐゴシック" pitchFamily="3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a typeface="ＭＳ Ｐゴシック" pitchFamily="3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1B50AB-C7F2-4377-92F0-44BEB29F7495}" type="slidenum">
              <a:rPr lang="en-US" altLang="en-US" smtClean="0">
                <a:solidFill>
                  <a:srgbClr val="000000"/>
                </a:solidFill>
                <a:ea typeface="ＭＳ Ｐゴシック" pitchFamily="34" charset="-128"/>
              </a:rPr>
              <a:pPr/>
              <a:t>‹#›</a:t>
            </a:fld>
            <a:endParaRPr lang="en-US" altLang="en-US">
              <a:solidFill>
                <a:srgbClr val="000000"/>
              </a:solidFill>
              <a:ea typeface="ＭＳ Ｐゴシック" pitchFamily="34" charset="-128"/>
            </a:endParaRPr>
          </a:p>
        </p:txBody>
      </p:sp>
    </p:spTree>
    <p:extLst>
      <p:ext uri="{BB962C8B-B14F-4D97-AF65-F5344CB8AC3E}">
        <p14:creationId xmlns:p14="http://schemas.microsoft.com/office/powerpoint/2010/main" val="400261764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a:solidFill>
            <a:schemeClr val="bg1"/>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6A"/>
            </a:gs>
            <a:gs pos="50000">
              <a:srgbClr val="070007"/>
            </a:gs>
            <a:gs pos="100000">
              <a:srgbClr val="6A006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a typeface="ＭＳ Ｐゴシック" pitchFamily="3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a typeface="ＭＳ Ｐゴシック" pitchFamily="3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1B50AB-C7F2-4377-92F0-44BEB29F7495}" type="slidenum">
              <a:rPr lang="en-US" altLang="en-US" smtClean="0">
                <a:solidFill>
                  <a:srgbClr val="000000"/>
                </a:solidFill>
                <a:ea typeface="ＭＳ Ｐゴシック" pitchFamily="34" charset="-128"/>
              </a:rPr>
              <a:pPr/>
              <a:t>‹#›</a:t>
            </a:fld>
            <a:endParaRPr lang="en-US" altLang="en-US">
              <a:solidFill>
                <a:srgbClr val="000000"/>
              </a:solidFill>
              <a:ea typeface="ＭＳ Ｐゴシック" pitchFamily="34" charset="-128"/>
            </a:endParaRPr>
          </a:p>
        </p:txBody>
      </p:sp>
    </p:spTree>
    <p:extLst>
      <p:ext uri="{BB962C8B-B14F-4D97-AF65-F5344CB8AC3E}">
        <p14:creationId xmlns:p14="http://schemas.microsoft.com/office/powerpoint/2010/main" val="301211081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400">
          <a:solidFill>
            <a:schemeClr val="bg1"/>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pitchFamily="-105"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52.xml"/><Relationship Id="rId5" Type="http://schemas.openxmlformats.org/officeDocument/2006/relationships/image" Target="../media/image38.jpe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9.jpeg"/><Relationship Id="rId7"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5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50.pn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6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0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96.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85.xml"/><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68.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sidon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77788"/>
            <a:ext cx="8839200" cy="678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WordArt 3"/>
          <p:cNvSpPr>
            <a:spLocks noChangeArrowheads="1" noChangeShapeType="1" noTextEdit="1"/>
          </p:cNvSpPr>
          <p:nvPr/>
        </p:nvSpPr>
        <p:spPr bwMode="auto">
          <a:xfrm>
            <a:off x="228600" y="3810000"/>
            <a:ext cx="8686800" cy="2895600"/>
          </a:xfrm>
          <a:prstGeom prst="rect">
            <a:avLst/>
          </a:prstGeom>
        </p:spPr>
        <p:txBody>
          <a:bodyPr wrap="none" fromWordArt="1">
            <a:prstTxWarp prst="textDeflate">
              <a:avLst>
                <a:gd name="adj" fmla="val 26227"/>
              </a:avLst>
            </a:prstTxWarp>
          </a:bodyPr>
          <a:lstStyle/>
          <a:p>
            <a:pPr algn="ctr"/>
            <a:r>
              <a:rPr lang="en-GB" sz="3600" kern="10">
                <a:ln w="25400">
                  <a:solidFill>
                    <a:srgbClr val="CC99FF"/>
                  </a:solidFill>
                  <a:round/>
                  <a:headEnd/>
                  <a:tailEnd/>
                </a:ln>
                <a:gradFill rotWithShape="1">
                  <a:gsLst>
                    <a:gs pos="0">
                      <a:srgbClr val="800080"/>
                    </a:gs>
                    <a:gs pos="100000">
                      <a:srgbClr val="D4A9D4"/>
                    </a:gs>
                  </a:gsLst>
                  <a:path path="rect">
                    <a:fillToRect l="50000" t="50000" r="50000" b="50000"/>
                  </a:path>
                </a:gradFill>
                <a:effectLst>
                  <a:outerShdw dist="35921" dir="2700000" algn="ctr" rotWithShape="0">
                    <a:schemeClr val="tx2">
                      <a:alpha val="74997"/>
                    </a:schemeClr>
                  </a:outerShdw>
                </a:effectLst>
                <a:latin typeface="Impact"/>
              </a:rPr>
              <a:t>The Phoenicians</a:t>
            </a:r>
          </a:p>
        </p:txBody>
      </p:sp>
      <p:sp>
        <p:nvSpPr>
          <p:cNvPr id="6" name="WordArt 3"/>
          <p:cNvSpPr>
            <a:spLocks noChangeArrowheads="1" noChangeShapeType="1" noTextEdit="1"/>
          </p:cNvSpPr>
          <p:nvPr/>
        </p:nvSpPr>
        <p:spPr bwMode="auto">
          <a:xfrm>
            <a:off x="214313" y="142875"/>
            <a:ext cx="8686800" cy="2895600"/>
          </a:xfrm>
          <a:prstGeom prst="rect">
            <a:avLst/>
          </a:prstGeom>
        </p:spPr>
        <p:txBody>
          <a:bodyPr wrap="none" fromWordArt="1">
            <a:prstTxWarp prst="textDeflate">
              <a:avLst>
                <a:gd name="adj" fmla="val 26227"/>
              </a:avLst>
            </a:prstTxWarp>
          </a:bodyPr>
          <a:lstStyle/>
          <a:p>
            <a:pPr algn="ctr"/>
            <a:r>
              <a:rPr lang="zh-CN" altLang="en-US" sz="3600" kern="10">
                <a:ln w="25400">
                  <a:solidFill>
                    <a:srgbClr val="CC99FF"/>
                  </a:solidFill>
                  <a:round/>
                  <a:headEnd/>
                  <a:tailEnd/>
                </a:ln>
                <a:gradFill rotWithShape="1">
                  <a:gsLst>
                    <a:gs pos="0">
                      <a:srgbClr val="800080"/>
                    </a:gs>
                    <a:gs pos="100000">
                      <a:srgbClr val="D4A9D4"/>
                    </a:gs>
                  </a:gsLst>
                  <a:path path="rect">
                    <a:fillToRect l="50000" t="50000" r="50000" b="50000"/>
                  </a:path>
                </a:gradFill>
                <a:effectLst>
                  <a:outerShdw dist="35921" dir="2700000" algn="ctr" rotWithShape="0">
                    <a:schemeClr val="tx2">
                      <a:alpha val="74997"/>
                    </a:schemeClr>
                  </a:outerShdw>
                </a:effectLst>
                <a:latin typeface="+mn-ea"/>
                <a:ea typeface="+mn-ea"/>
                <a:cs typeface="+mn-ea"/>
              </a:rPr>
              <a:t>腓 尼 基 人</a:t>
            </a:r>
            <a:endParaRPr lang="en-GB" sz="3600" kern="10">
              <a:ln w="25400">
                <a:solidFill>
                  <a:srgbClr val="CC99FF"/>
                </a:solidFill>
                <a:round/>
                <a:headEnd/>
                <a:tailEnd/>
              </a:ln>
              <a:gradFill rotWithShape="1">
                <a:gsLst>
                  <a:gs pos="0">
                    <a:srgbClr val="800080"/>
                  </a:gs>
                  <a:gs pos="100000">
                    <a:srgbClr val="D4A9D4"/>
                  </a:gs>
                </a:gsLst>
                <a:path path="rect">
                  <a:fillToRect l="50000" t="50000" r="50000" b="50000"/>
                </a:path>
              </a:gradFill>
              <a:effectLst>
                <a:outerShdw dist="35921" dir="2700000" algn="ctr" rotWithShape="0">
                  <a:schemeClr val="tx2">
                    <a:alpha val="74997"/>
                  </a:schemeClr>
                </a:outerShdw>
              </a:effectLst>
              <a:latin typeface="+mn-ea"/>
              <a:ea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ppt_w</p:attrName>
                                        </p:attrNameLst>
                                      </p:cBhvr>
                                      <p:tavLst>
                                        <p:tav tm="0">
                                          <p:val>
                                            <p:fltVal val="0"/>
                                          </p:val>
                                        </p:tav>
                                        <p:tav tm="100000">
                                          <p:val>
                                            <p:strVal val="#ppt_w"/>
                                          </p:val>
                                        </p:tav>
                                      </p:tavLst>
                                    </p:anim>
                                    <p:anim calcmode="lin" valueType="num">
                                      <p:cBhvr>
                                        <p:cTn id="8" dur="1000" fill="hold"/>
                                        <p:tgtEl>
                                          <p:spTgt spid="9219"/>
                                        </p:tgtEl>
                                        <p:attrNameLst>
                                          <p:attrName>ppt_h</p:attrName>
                                        </p:attrNameLst>
                                      </p:cBhvr>
                                      <p:tavLst>
                                        <p:tav tm="0">
                                          <p:val>
                                            <p:fltVal val="0"/>
                                          </p:val>
                                        </p:tav>
                                        <p:tav tm="100000">
                                          <p:val>
                                            <p:strVal val="#ppt_h"/>
                                          </p:val>
                                        </p:tav>
                                      </p:tavLst>
                                    </p:anim>
                                    <p:anim calcmode="lin" valueType="num">
                                      <p:cBhvr>
                                        <p:cTn id="9" dur="1000" fill="hold"/>
                                        <p:tgtEl>
                                          <p:spTgt spid="92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1612900"/>
            <a:ext cx="82296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zh-CN" altLang="en-US" sz="3600" b="1">
                <a:solidFill>
                  <a:schemeClr val="bg1"/>
                </a:solidFill>
                <a:latin typeface="Tempus Sans ITC" pitchFamily="82" charset="0"/>
                <a:ea typeface="SimSun" pitchFamily="2" charset="-122"/>
              </a:rPr>
              <a:t>社会阶级</a:t>
            </a:r>
            <a:endParaRPr lang="en-US" altLang="zh-CN" sz="3600" b="1">
              <a:solidFill>
                <a:schemeClr val="bg1"/>
              </a:solidFill>
              <a:latin typeface="Tempus Sans ITC" pitchFamily="82" charset="0"/>
              <a:ea typeface="SimSun" pitchFamily="2" charset="-122"/>
            </a:endParaRPr>
          </a:p>
          <a:p>
            <a:pPr eaLnBrk="1" hangingPunct="1">
              <a:buFontTx/>
              <a:buChar char="•"/>
            </a:pPr>
            <a:r>
              <a:rPr lang="zh-CN" altLang="en-US" sz="3600" b="1">
                <a:solidFill>
                  <a:schemeClr val="bg1"/>
                </a:solidFill>
                <a:latin typeface="Tempus Sans ITC" pitchFamily="82" charset="0"/>
                <a:ea typeface="SimSun" pitchFamily="2" charset="-122"/>
              </a:rPr>
              <a:t>平民阶级 </a:t>
            </a:r>
            <a:r>
              <a:rPr lang="en-US" altLang="zh-CN" sz="3600" b="1">
                <a:solidFill>
                  <a:schemeClr val="bg1"/>
                </a:solidFill>
                <a:latin typeface="Tempus Sans ITC" pitchFamily="82" charset="0"/>
                <a:ea typeface="SimSun" pitchFamily="2" charset="-122"/>
              </a:rPr>
              <a:t>-</a:t>
            </a:r>
            <a:r>
              <a:rPr lang="zh-CN" altLang="en-US" sz="3600" b="1">
                <a:solidFill>
                  <a:schemeClr val="bg1"/>
                </a:solidFill>
                <a:latin typeface="Tempus Sans ITC" pitchFamily="82" charset="0"/>
                <a:ea typeface="SimSun" pitchFamily="2" charset="-122"/>
              </a:rPr>
              <a:t> 一个团结的社区基于农业与捕鱼业</a:t>
            </a:r>
            <a:endParaRPr lang="en-US" altLang="ja-JP" sz="3600" b="1">
              <a:solidFill>
                <a:schemeClr val="bg1"/>
              </a:solidFill>
              <a:latin typeface="Tempus Sans ITC" pitchFamily="82" charset="0"/>
            </a:endParaRPr>
          </a:p>
          <a:p>
            <a:pPr eaLnBrk="1" hangingPunct="1">
              <a:buFontTx/>
              <a:buChar char="•"/>
            </a:pPr>
            <a:endParaRPr lang="en-US" altLang="en-US" sz="3600" b="1">
              <a:solidFill>
                <a:schemeClr val="bg1"/>
              </a:solidFill>
              <a:latin typeface="Tempus Sans ITC" pitchFamily="82" charset="0"/>
            </a:endParaRPr>
          </a:p>
          <a:p>
            <a:pPr eaLnBrk="1" hangingPunct="1">
              <a:buFontTx/>
              <a:buChar char="•"/>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市区阶级</a:t>
            </a:r>
            <a:r>
              <a:rPr lang="en-US" altLang="ja-JP" sz="3600" b="1">
                <a:solidFill>
                  <a:schemeClr val="bg1"/>
                </a:solidFill>
                <a:latin typeface="Tempus Sans ITC" pitchFamily="82" charset="0"/>
              </a:rPr>
              <a:t>- 			        specialized in </a:t>
            </a:r>
          </a:p>
          <a:p>
            <a:pPr eaLnBrk="1" hangingPunct="1"/>
            <a:r>
              <a:rPr lang="zh-CN" altLang="en-US" sz="3600" b="1">
                <a:solidFill>
                  <a:schemeClr val="bg1"/>
                </a:solidFill>
                <a:latin typeface="Tempus Sans ITC" pitchFamily="82" charset="0"/>
                <a:ea typeface="SimSun" pitchFamily="2" charset="-122"/>
              </a:rPr>
              <a:t>经济活动与手工艺</a:t>
            </a:r>
            <a:endParaRPr lang="en-US" altLang="en-US" sz="3600" b="1">
              <a:solidFill>
                <a:schemeClr val="bg1"/>
              </a:solidFill>
              <a:latin typeface="Tempus Sans ITC" pitchFamily="82" charset="0"/>
            </a:endParaRPr>
          </a:p>
        </p:txBody>
      </p:sp>
      <p:sp>
        <p:nvSpPr>
          <p:cNvPr id="34819" name="WordArt 3"/>
          <p:cNvSpPr>
            <a:spLocks noChangeArrowheads="1" noChangeShapeType="1" noTextEdit="1"/>
          </p:cNvSpPr>
          <p:nvPr/>
        </p:nvSpPr>
        <p:spPr bwMode="auto">
          <a:xfrm>
            <a:off x="685800" y="228600"/>
            <a:ext cx="3886200" cy="12954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社会</a:t>
            </a:r>
            <a:r>
              <a:rPr lang="en-US" sz="3600" kern="10" dirty="0">
                <a:ln w="9525">
                  <a:solidFill>
                    <a:schemeClr val="bg1"/>
                  </a:solidFill>
                  <a:round/>
                  <a:headEnd/>
                  <a:tailEnd/>
                </a:ln>
                <a:solidFill>
                  <a:srgbClr val="FFFFFF"/>
                </a:solidFill>
                <a:latin typeface="KidTYPEPaint"/>
                <a:ea typeface="+mn-ea"/>
              </a:rPr>
              <a:t>...</a:t>
            </a:r>
          </a:p>
        </p:txBody>
      </p:sp>
      <p:pic>
        <p:nvPicPr>
          <p:cNvPr id="59395" name="Picture 4" descr="sidon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3287713"/>
            <a:ext cx="4343400" cy="357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dissolve">
                                      <p:cBhvr>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dissolve">
                                      <p:cBhvr>
                                        <p:cTn id="12" dur="500"/>
                                        <p:tgtEl>
                                          <p:spTgt spid="348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8">
                                            <p:txEl>
                                              <p:pRg st="3" end="3"/>
                                            </p:txEl>
                                          </p:spTgt>
                                        </p:tgtEl>
                                        <p:attrNameLst>
                                          <p:attrName>style.visibility</p:attrName>
                                        </p:attrNameLst>
                                      </p:cBhvr>
                                      <p:to>
                                        <p:strVal val="visible"/>
                                      </p:to>
                                    </p:set>
                                    <p:animEffect transition="in" filter="dissolve">
                                      <p:cBhvr>
                                        <p:cTn id="17" dur="500"/>
                                        <p:tgtEl>
                                          <p:spTgt spid="3481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8">
                                            <p:txEl>
                                              <p:pRg st="4" end="4"/>
                                            </p:txEl>
                                          </p:spTgt>
                                        </p:tgtEl>
                                        <p:attrNameLst>
                                          <p:attrName>style.visibility</p:attrName>
                                        </p:attrNameLst>
                                      </p:cBhvr>
                                      <p:to>
                                        <p:strVal val="visible"/>
                                      </p:to>
                                    </p:set>
                                    <p:animEffect transition="in" filter="dissolve">
                                      <p:cBhvr>
                                        <p:cTn id="22" dur="500"/>
                                        <p:tgtEl>
                                          <p:spTgt spid="348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ivoryplaqu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209800" cy="193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2286000" y="4624388"/>
            <a:ext cx="66294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2800" b="1">
                <a:solidFill>
                  <a:schemeClr val="bg1"/>
                </a:solidFill>
                <a:latin typeface="Tempus Sans ITC" pitchFamily="82" charset="0"/>
                <a:ea typeface="SimSun" pitchFamily="2" charset="-122"/>
              </a:rPr>
              <a:t> 象牙</a:t>
            </a:r>
            <a:r>
              <a:rPr lang="en-US" altLang="ja-JP" sz="2800" b="1">
                <a:solidFill>
                  <a:schemeClr val="bg1"/>
                </a:solidFill>
                <a:latin typeface="Tempus Sans ITC" pitchFamily="82" charset="0"/>
              </a:rPr>
              <a:t> – </a:t>
            </a:r>
            <a:r>
              <a:rPr lang="zh-CN" altLang="en-US" sz="2800" b="1">
                <a:solidFill>
                  <a:schemeClr val="bg1"/>
                </a:solidFill>
                <a:latin typeface="Tempus Sans ITC" pitchFamily="82" charset="0"/>
                <a:ea typeface="SimSun" pitchFamily="2" charset="-122"/>
              </a:rPr>
              <a:t>从叙利亚入口，完工后再出口到西方国家</a:t>
            </a:r>
            <a:endParaRPr lang="en-US" altLang="en-US" sz="2800" b="1">
              <a:solidFill>
                <a:schemeClr val="bg1"/>
              </a:solidFill>
              <a:latin typeface="Tempus Sans ITC" pitchFamily="82" charset="0"/>
            </a:endParaRPr>
          </a:p>
        </p:txBody>
      </p:sp>
      <p:pic>
        <p:nvPicPr>
          <p:cNvPr id="61443" name="Picture 6" descr="women at windo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919288"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2" name="Text Box 2"/>
          <p:cNvSpPr txBox="1">
            <a:spLocks noChangeArrowheads="1"/>
          </p:cNvSpPr>
          <p:nvPr/>
        </p:nvSpPr>
        <p:spPr bwMode="auto">
          <a:xfrm>
            <a:off x="0" y="2527300"/>
            <a:ext cx="9144000"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zh-CN" altLang="en-US" sz="3400" b="1">
                <a:solidFill>
                  <a:schemeClr val="bg1"/>
                </a:solidFill>
                <a:latin typeface="Tempus Sans ITC" pitchFamily="82" charset="0"/>
                <a:ea typeface="SimSun" pitchFamily="2" charset="-122"/>
              </a:rPr>
              <a:t>与远方国家经营贸易 </a:t>
            </a:r>
            <a:r>
              <a:rPr lang="en-US" altLang="zh-CN" sz="3400" b="1">
                <a:solidFill>
                  <a:schemeClr val="bg1"/>
                </a:solidFill>
                <a:latin typeface="Tempus Sans ITC" pitchFamily="82" charset="0"/>
                <a:ea typeface="SimSun" pitchFamily="2" charset="-122"/>
              </a:rPr>
              <a:t>-</a:t>
            </a:r>
            <a:r>
              <a:rPr lang="zh-CN" altLang="en-US" sz="3400" b="1">
                <a:solidFill>
                  <a:schemeClr val="bg1"/>
                </a:solidFill>
                <a:latin typeface="Tempus Sans ITC" pitchFamily="82" charset="0"/>
                <a:ea typeface="SimSun" pitchFamily="2" charset="-122"/>
              </a:rPr>
              <a:t> 出口工艺品和入口原料：</a:t>
            </a:r>
            <a:endParaRPr lang="en-US" altLang="en-US" sz="3400" b="1">
              <a:solidFill>
                <a:schemeClr val="bg1"/>
              </a:solidFill>
              <a:latin typeface="Tempus Sans ITC" pitchFamily="82" charset="0"/>
            </a:endParaRPr>
          </a:p>
        </p:txBody>
      </p:sp>
      <p:sp>
        <p:nvSpPr>
          <p:cNvPr id="35843" name="WordArt 3"/>
          <p:cNvSpPr>
            <a:spLocks noChangeArrowheads="1" noChangeShapeType="1" noTextEdit="1"/>
          </p:cNvSpPr>
          <p:nvPr/>
        </p:nvSpPr>
        <p:spPr bwMode="auto">
          <a:xfrm>
            <a:off x="3352800" y="228600"/>
            <a:ext cx="3352800" cy="9906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贸易</a:t>
            </a:r>
            <a:r>
              <a:rPr lang="en-US" sz="3600" kern="10" dirty="0">
                <a:ln w="9525">
                  <a:solidFill>
                    <a:schemeClr val="bg1"/>
                  </a:solidFill>
                  <a:round/>
                  <a:headEnd/>
                  <a:tailEnd/>
                </a:ln>
                <a:solidFill>
                  <a:srgbClr val="FFFFFF"/>
                </a:solidFill>
                <a:latin typeface="KidTYPEPaint"/>
                <a:ea typeface="+mn-ea"/>
              </a:rPr>
              <a:t>...</a:t>
            </a:r>
          </a:p>
        </p:txBody>
      </p:sp>
      <p:pic>
        <p:nvPicPr>
          <p:cNvPr id="61446" name="Picture 5" descr="bowl_pho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429000"/>
            <a:ext cx="2185988"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8" name="Text Box 8"/>
          <p:cNvSpPr txBox="1">
            <a:spLocks noChangeArrowheads="1"/>
          </p:cNvSpPr>
          <p:nvPr/>
        </p:nvSpPr>
        <p:spPr bwMode="auto">
          <a:xfrm>
            <a:off x="2286000" y="3549650"/>
            <a:ext cx="67056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2800" b="1">
                <a:solidFill>
                  <a:schemeClr val="bg1"/>
                </a:solidFill>
                <a:latin typeface="Tempus Sans ITC" pitchFamily="82" charset="0"/>
                <a:ea typeface="SimSun" pitchFamily="2" charset="-122"/>
              </a:rPr>
              <a:t> 青铜 </a:t>
            </a:r>
            <a:r>
              <a:rPr lang="en-US" altLang="en-US" sz="2800" b="1">
                <a:solidFill>
                  <a:schemeClr val="bg1"/>
                </a:solidFill>
                <a:latin typeface="Tempus Sans ITC" pitchFamily="82" charset="0"/>
              </a:rPr>
              <a:t>– </a:t>
            </a:r>
            <a:r>
              <a:rPr lang="zh-CN" altLang="en-US" sz="2800" b="1">
                <a:solidFill>
                  <a:schemeClr val="bg1"/>
                </a:solidFill>
                <a:latin typeface="Tempus Sans ITC" pitchFamily="82" charset="0"/>
                <a:ea typeface="SimSun" pitchFamily="2" charset="-122"/>
              </a:rPr>
              <a:t>出口到亚述，居 比 路，希腊，意大利</a:t>
            </a:r>
            <a:endParaRPr lang="en-US" altLang="en-US" sz="2800" b="1">
              <a:solidFill>
                <a:schemeClr val="bg1"/>
              </a:solidFill>
              <a:latin typeface="Tempus Sans ITC" pitchFamily="82" charset="0"/>
            </a:endParaRPr>
          </a:p>
        </p:txBody>
      </p:sp>
      <p:sp>
        <p:nvSpPr>
          <p:cNvPr id="35850" name="Text Box 10"/>
          <p:cNvSpPr txBox="1">
            <a:spLocks noChangeArrowheads="1"/>
          </p:cNvSpPr>
          <p:nvPr/>
        </p:nvSpPr>
        <p:spPr bwMode="auto">
          <a:xfrm>
            <a:off x="2286000" y="5683250"/>
            <a:ext cx="63627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2800" b="1">
                <a:solidFill>
                  <a:schemeClr val="bg1"/>
                </a:solidFill>
                <a:latin typeface="Tempus Sans ITC" pitchFamily="82" charset="0"/>
                <a:ea typeface="SimSun" pitchFamily="2" charset="-122"/>
              </a:rPr>
              <a:t> 除外还包括玻璃手工艺和染紫色的羊毛物品等</a:t>
            </a:r>
            <a:endParaRPr lang="en-US" altLang="en-US" sz="2800" b="1">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dissolve">
                                      <p:cBhvr>
                                        <p:cTn id="12" dur="500"/>
                                        <p:tgtEl>
                                          <p:spTgt spid="358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9"/>
                                        </p:tgtEl>
                                        <p:attrNameLst>
                                          <p:attrName>style.visibility</p:attrName>
                                        </p:attrNameLst>
                                      </p:cBhvr>
                                      <p:to>
                                        <p:strVal val="visible"/>
                                      </p:to>
                                    </p:set>
                                    <p:animEffect transition="in" filter="dissolve">
                                      <p:cBhvr>
                                        <p:cTn id="17" dur="500"/>
                                        <p:tgtEl>
                                          <p:spTgt spid="358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50"/>
                                        </p:tgtEl>
                                        <p:attrNameLst>
                                          <p:attrName>style.visibility</p:attrName>
                                        </p:attrNameLst>
                                      </p:cBhvr>
                                      <p:to>
                                        <p:strVal val="visible"/>
                                      </p:to>
                                    </p:set>
                                    <p:animEffect transition="in" filter="dissolve">
                                      <p:cBhvr>
                                        <p:cTn id="22"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utoUpdateAnimBg="0"/>
      <p:bldP spid="35842" grpId="0" autoUpdateAnimBg="0"/>
      <p:bldP spid="35848" grpId="0" autoUpdateAnimBg="0"/>
      <p:bldP spid="3585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0" name="Rectangle 3"/>
          <p:cNvSpPr>
            <a:spLocks noGrp="1" noChangeArrowheads="1"/>
          </p:cNvSpPr>
          <p:nvPr>
            <p:ph type="title" idx="4294967295"/>
          </p:nvPr>
        </p:nvSpPr>
        <p:spPr>
          <a:xfrm>
            <a:off x="762000" y="76200"/>
            <a:ext cx="7772400" cy="838200"/>
          </a:xfrm>
          <a:solidFill>
            <a:schemeClr val="tx1"/>
          </a:solidFill>
        </p:spPr>
        <p:txBody>
          <a:bodyPr/>
          <a:lstStyle/>
          <a:p>
            <a:pPr eaLnBrk="1" hangingPunct="1"/>
            <a:r>
              <a:rPr lang="zh-CN" altLang="en-US" dirty="0">
                <a:solidFill>
                  <a:schemeClr val="bg1"/>
                </a:solidFill>
                <a:ea typeface="SimSun" pitchFamily="2" charset="-122"/>
              </a:rPr>
              <a:t>腓尼基殖民地</a:t>
            </a:r>
            <a:endParaRPr lang="en-US" altLang="en-US" dirty="0">
              <a:solidFill>
                <a:schemeClr val="bg1"/>
              </a:solidFill>
            </a:endParaRPr>
          </a:p>
        </p:txBody>
      </p:sp>
      <p:pic>
        <p:nvPicPr>
          <p:cNvPr id="6349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62625" y="990600"/>
            <a:ext cx="3381375" cy="18415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76200" y="3921125"/>
            <a:ext cx="89154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8788" indent="-458788"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2800" b="1">
                <a:solidFill>
                  <a:schemeClr val="bg1"/>
                </a:solidFill>
                <a:latin typeface="Tempus Sans ITC" pitchFamily="82" charset="0"/>
                <a:ea typeface="SimSun" pitchFamily="2" charset="-122"/>
              </a:rPr>
              <a:t>腓尼基与大卫王的贸易结盟 （</a:t>
            </a:r>
            <a:r>
              <a:rPr lang="zh-TW" altLang="en-US" sz="2800" b="1">
                <a:solidFill>
                  <a:schemeClr val="bg1"/>
                </a:solidFill>
                <a:latin typeface="Tempus Sans ITC" pitchFamily="82" charset="0"/>
                <a:ea typeface="新細明體" pitchFamily="-84" charset="-120"/>
              </a:rPr>
              <a:t>撒母耳記</a:t>
            </a:r>
            <a:r>
              <a:rPr lang="zh-CN" altLang="en-US" sz="2800" b="1">
                <a:solidFill>
                  <a:schemeClr val="bg1"/>
                </a:solidFill>
                <a:latin typeface="Tempus Sans ITC" pitchFamily="82" charset="0"/>
                <a:ea typeface="SimSun" pitchFamily="2" charset="-122"/>
              </a:rPr>
              <a:t>下 </a:t>
            </a:r>
            <a:r>
              <a:rPr lang="en-US" altLang="ja-JP" sz="2800" b="1">
                <a:solidFill>
                  <a:schemeClr val="bg1"/>
                </a:solidFill>
                <a:latin typeface="Tempus Sans ITC" pitchFamily="82" charset="0"/>
              </a:rPr>
              <a:t>5:11</a:t>
            </a:r>
            <a:r>
              <a:rPr lang="zh-CN" altLang="en-US" sz="2800" b="1">
                <a:solidFill>
                  <a:schemeClr val="bg1"/>
                </a:solidFill>
                <a:latin typeface="Tempus Sans ITC" pitchFamily="82" charset="0"/>
                <a:ea typeface="SimSun" pitchFamily="2" charset="-122"/>
              </a:rPr>
              <a:t>， 列 王紀上 </a:t>
            </a:r>
            <a:r>
              <a:rPr lang="en-US" altLang="ja-JP" sz="2800" b="1">
                <a:solidFill>
                  <a:schemeClr val="bg1"/>
                </a:solidFill>
                <a:latin typeface="Tempus Sans ITC" pitchFamily="82" charset="0"/>
              </a:rPr>
              <a:t>5:1)</a:t>
            </a:r>
          </a:p>
          <a:p>
            <a:pPr eaLnBrk="1" hangingPunct="1">
              <a:buFontTx/>
              <a:buChar char="•"/>
            </a:pPr>
            <a:r>
              <a:rPr lang="zh-CN" altLang="en-US" sz="2800" b="1">
                <a:solidFill>
                  <a:schemeClr val="bg1"/>
                </a:solidFill>
                <a:latin typeface="Tempus Sans ITC" pitchFamily="82" charset="0"/>
                <a:ea typeface="SimSun" pitchFamily="2" charset="-122"/>
              </a:rPr>
              <a:t>与希兰王和所罗门王建立友好关系，也扩展建筑业和海外合资企业</a:t>
            </a:r>
            <a:endParaRPr lang="en-US" altLang="ja-JP" sz="2800" b="1">
              <a:solidFill>
                <a:schemeClr val="bg1"/>
              </a:solidFill>
              <a:latin typeface="Tempus Sans ITC" pitchFamily="82" charset="0"/>
            </a:endParaRPr>
          </a:p>
          <a:p>
            <a:pPr eaLnBrk="1" hangingPunct="1">
              <a:buFontTx/>
              <a:buChar char="•"/>
            </a:pPr>
            <a:r>
              <a:rPr lang="zh-CN" altLang="en-US" sz="2800" b="1">
                <a:solidFill>
                  <a:schemeClr val="bg1"/>
                </a:solidFill>
                <a:latin typeface="Tempus Sans ITC" pitchFamily="82" charset="0"/>
                <a:ea typeface="SimSun" pitchFamily="2" charset="-122"/>
              </a:rPr>
              <a:t>出口油， 葡萄酒和木材</a:t>
            </a:r>
            <a:endParaRPr lang="en-US" altLang="en-US" sz="3200" b="1">
              <a:solidFill>
                <a:schemeClr val="bg1"/>
              </a:solidFill>
              <a:latin typeface="Tempus Sans ITC" pitchFamily="82" charset="0"/>
            </a:endParaRPr>
          </a:p>
        </p:txBody>
      </p:sp>
      <p:sp>
        <p:nvSpPr>
          <p:cNvPr id="36868" name="WordArt 4"/>
          <p:cNvSpPr>
            <a:spLocks noChangeArrowheads="1" noChangeShapeType="1" noTextEdit="1"/>
          </p:cNvSpPr>
          <p:nvPr/>
        </p:nvSpPr>
        <p:spPr bwMode="auto">
          <a:xfrm>
            <a:off x="428596" y="357166"/>
            <a:ext cx="3352800" cy="9906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贸易</a:t>
            </a:r>
            <a:r>
              <a:rPr lang="en-US" sz="3600" kern="10" dirty="0">
                <a:ln w="9525">
                  <a:solidFill>
                    <a:schemeClr val="bg1"/>
                  </a:solidFill>
                  <a:round/>
                  <a:headEnd/>
                  <a:tailEnd/>
                </a:ln>
                <a:solidFill>
                  <a:srgbClr val="FFFFFF"/>
                </a:solidFill>
                <a:latin typeface="KidTYPEPaint"/>
                <a:ea typeface="+mn-ea"/>
              </a:rPr>
              <a:t>...</a:t>
            </a:r>
          </a:p>
        </p:txBody>
      </p:sp>
      <p:pic>
        <p:nvPicPr>
          <p:cNvPr id="65539" name="Picture 8" descr="Shi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152400"/>
            <a:ext cx="29718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0" name="Rectangle 9"/>
          <p:cNvSpPr>
            <a:spLocks noChangeArrowheads="1"/>
          </p:cNvSpPr>
          <p:nvPr/>
        </p:nvSpPr>
        <p:spPr bwMode="auto">
          <a:xfrm>
            <a:off x="304800" y="1600200"/>
            <a:ext cx="52578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zh-CN" altLang="en-US" sz="3600" b="1">
                <a:solidFill>
                  <a:schemeClr val="bg1"/>
                </a:solidFill>
                <a:latin typeface="Tempus Sans ITC" pitchFamily="82" charset="0"/>
                <a:ea typeface="SimSun" pitchFamily="2" charset="-122"/>
              </a:rPr>
              <a:t>精明从商</a:t>
            </a:r>
            <a:r>
              <a:rPr lang="en-US" altLang="ja-JP" sz="3600" b="1">
                <a:solidFill>
                  <a:schemeClr val="bg1"/>
                </a:solidFill>
                <a:latin typeface="Tempus Sans ITC" pitchFamily="82" charset="0"/>
              </a:rPr>
              <a:t> – </a:t>
            </a:r>
            <a:r>
              <a:rPr lang="zh-CN" altLang="en-US" sz="3600" b="1">
                <a:solidFill>
                  <a:schemeClr val="bg1"/>
                </a:solidFill>
                <a:latin typeface="Tempus Sans ITC" pitchFamily="82" charset="0"/>
                <a:ea typeface="SimSun" pitchFamily="2" charset="-122"/>
              </a:rPr>
              <a:t>利用贸易条约和政治联盟：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dissolve">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dissolve">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7410" name="Picture 3" descr="Rev 12 Satan ca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9618" name="Rectangle 2"/>
          <p:cNvSpPr>
            <a:spLocks noGrp="1" noChangeArrowheads="1"/>
          </p:cNvSpPr>
          <p:nvPr>
            <p:ph type="ctrTitle"/>
          </p:nvPr>
        </p:nvSpPr>
        <p:spPr>
          <a:xfrm>
            <a:off x="4800600" y="4953000"/>
            <a:ext cx="4343400" cy="1752600"/>
          </a:xfrm>
          <a:effectLst>
            <a:outerShdw blurRad="63500" dist="35921" dir="2700000" algn="ctr" rotWithShape="0">
              <a:schemeClr val="tx2">
                <a:alpha val="74998"/>
              </a:schemeClr>
            </a:outerShdw>
          </a:effectLst>
        </p:spPr>
        <p:txBody>
          <a:bodyPr/>
          <a:lstStyle/>
          <a:p>
            <a:pPr>
              <a:defRPr/>
            </a:pPr>
            <a:r>
              <a:rPr lang="zh-CN" altLang="en-US" b="1" dirty="0">
                <a:solidFill>
                  <a:schemeClr val="bg1"/>
                </a:solidFill>
                <a:latin typeface="Arial" charset="0"/>
                <a:ea typeface="ＭＳ Ｐゴシック" charset="0"/>
                <a:cs typeface="ＭＳ Ｐゴシック" charset="0"/>
              </a:rPr>
              <a:t>撒旦的</a:t>
            </a:r>
            <a:br>
              <a:rPr lang="zh-CN" altLang="en-US" b="1" dirty="0">
                <a:solidFill>
                  <a:schemeClr val="bg1"/>
                </a:solidFill>
                <a:latin typeface="Arial" charset="0"/>
                <a:ea typeface="ＭＳ Ｐゴシック" charset="0"/>
                <a:cs typeface="ＭＳ Ｐゴシック" charset="0"/>
              </a:rPr>
            </a:br>
            <a:r>
              <a:rPr lang="zh-CN" altLang="en-US" b="1" dirty="0">
                <a:solidFill>
                  <a:schemeClr val="bg1"/>
                </a:solidFill>
                <a:latin typeface="Arial" charset="0"/>
                <a:ea typeface="ＭＳ Ｐゴシック" charset="0"/>
                <a:cs typeface="ＭＳ Ｐゴシック" charset="0"/>
              </a:rPr>
              <a:t>骄狂</a:t>
            </a:r>
            <a:r>
              <a:rPr lang="en-US" b="1" dirty="0">
                <a:solidFill>
                  <a:schemeClr val="bg1"/>
                </a:solidFill>
                <a:latin typeface="Arial" charset="0"/>
                <a:ea typeface="ＭＳ Ｐゴシック" charset="0"/>
                <a:cs typeface="ＭＳ Ｐゴシック" charset="0"/>
              </a:rPr>
              <a:t> </a:t>
            </a:r>
            <a:br>
              <a:rPr lang="en-US" b="1" dirty="0">
                <a:solidFill>
                  <a:schemeClr val="bg1"/>
                </a:solidFill>
                <a:latin typeface="Arial" charset="0"/>
                <a:ea typeface="ＭＳ Ｐゴシック" charset="0"/>
                <a:cs typeface="ＭＳ Ｐゴシック" charset="0"/>
              </a:rPr>
            </a:br>
            <a:r>
              <a:rPr lang="en-US" b="1" dirty="0">
                <a:solidFill>
                  <a:schemeClr val="bg1"/>
                </a:solidFill>
                <a:latin typeface="Arial" charset="0"/>
                <a:ea typeface="ＭＳ Ｐゴシック" charset="0"/>
                <a:cs typeface="ＭＳ Ｐゴシック" charset="0"/>
              </a:rPr>
              <a:t>(cf. </a:t>
            </a:r>
            <a:r>
              <a:rPr lang="zh-CN" altLang="en-US" b="1" dirty="0">
                <a:solidFill>
                  <a:schemeClr val="bg1"/>
                </a:solidFill>
                <a:latin typeface="Arial" charset="0"/>
                <a:ea typeface="ＭＳ Ｐゴシック" charset="0"/>
                <a:cs typeface="ＭＳ Ｐゴシック" charset="0"/>
              </a:rPr>
              <a:t>启</a:t>
            </a:r>
            <a:r>
              <a:rPr lang="en-US" b="1" dirty="0">
                <a:solidFill>
                  <a:schemeClr val="bg1"/>
                </a:solidFill>
                <a:latin typeface="Arial" charset="0"/>
                <a:ea typeface="ＭＳ Ｐゴシック" charset="0"/>
                <a:cs typeface="ＭＳ Ｐゴシック" charset="0"/>
              </a:rPr>
              <a:t> 12:7-13)</a:t>
            </a:r>
            <a:endParaRPr lang="en-US" dirty="0">
              <a:solidFill>
                <a:schemeClr val="bg1"/>
              </a:solidFill>
              <a:latin typeface="Times New Roman" charset="0"/>
              <a:ea typeface="ＭＳ Ｐゴシック" charset="0"/>
              <a:cs typeface="ＭＳ Ｐゴシック" charset="0"/>
            </a:endParaRPr>
          </a:p>
        </p:txBody>
      </p:sp>
      <p:sp>
        <p:nvSpPr>
          <p:cNvPr id="70660" name="TextBox 3"/>
          <p:cNvSpPr txBox="1">
            <a:spLocks noChangeArrowheads="1"/>
          </p:cNvSpPr>
          <p:nvPr/>
        </p:nvSpPr>
        <p:spPr bwMode="auto">
          <a:xfrm>
            <a:off x="0" y="0"/>
            <a:ext cx="9144000" cy="3108543"/>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800" b="1" baseline="30000"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2 </a:t>
            </a:r>
            <a:r>
              <a:rPr lang="en-US" altLang="zh-CN"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a:t>
            </a:r>
            <a:r>
              <a:rPr lang="zh-CN" altLang="en-US"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人子啊！你要对推罗的君王说：‘主耶和华这样说：</a:t>
            </a:r>
          </a:p>
          <a:p>
            <a:pPr eaLnBrk="1" hangingPunct="1">
              <a:defRPr/>
            </a:pPr>
            <a:r>
              <a:rPr lang="zh-CN" altLang="en-US"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因为你心里高傲，</a:t>
            </a:r>
          </a:p>
          <a:p>
            <a:pPr eaLnBrk="1" hangingPunct="1">
              <a:defRPr/>
            </a:pPr>
            <a:r>
              <a:rPr lang="zh-CN" altLang="en-US"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说：我是神；</a:t>
            </a:r>
          </a:p>
          <a:p>
            <a:pPr eaLnBrk="1" hangingPunct="1">
              <a:defRPr/>
            </a:pPr>
            <a:r>
              <a:rPr lang="zh-CN" altLang="en-US"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我在海的中心、</a:t>
            </a:r>
          </a:p>
          <a:p>
            <a:pPr eaLnBrk="1" hangingPunct="1">
              <a:defRPr/>
            </a:pPr>
            <a:r>
              <a:rPr lang="zh-CN" altLang="en-US"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坐在神的宝座上。</a:t>
            </a:r>
          </a:p>
          <a:p>
            <a:pPr eaLnBrk="1" hangingPunct="1">
              <a:defRPr/>
            </a:pPr>
            <a:r>
              <a:rPr lang="zh-CN" altLang="en-US"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其实你不过是人，并不是神，</a:t>
            </a:r>
          </a:p>
          <a:p>
            <a:pPr eaLnBrk="1" hangingPunct="1">
              <a:defRPr/>
            </a:pPr>
            <a:r>
              <a:rPr lang="zh-CN" altLang="en-US"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你心里却自以为是神。“ </a:t>
            </a:r>
            <a:r>
              <a:rPr lang="en-US" altLang="zh-CN"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a:t>
            </a:r>
            <a:r>
              <a:rPr lang="zh-CN" altLang="en-US"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以西结</a:t>
            </a:r>
            <a:r>
              <a:rPr lang="en-US" altLang="zh-CN" sz="2800" b="1" dirty="0">
                <a:solidFill>
                  <a:srgbClr val="FFFFFF"/>
                </a:solidFill>
                <a:effectLst>
                  <a:glow rad="165100">
                    <a:srgbClr val="000000">
                      <a:alpha val="75000"/>
                    </a:srgbClr>
                  </a:glow>
                  <a:outerShdw blurRad="38100" dist="38100" dir="2700000" algn="tl">
                    <a:srgbClr val="000000">
                      <a:alpha val="43137"/>
                    </a:srgbClr>
                  </a:outerShdw>
                </a:effectLst>
                <a:latin typeface="Arial" charset="0"/>
                <a:cs typeface="Arial" charset="0"/>
              </a:rPr>
              <a:t>28:2).</a:t>
            </a:r>
          </a:p>
        </p:txBody>
      </p:sp>
    </p:spTree>
    <p:extLst>
      <p:ext uri="{BB962C8B-B14F-4D97-AF65-F5344CB8AC3E}">
        <p14:creationId xmlns:p14="http://schemas.microsoft.com/office/powerpoint/2010/main" val="2139043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65538" name="Text Box 2"/>
          <p:cNvSpPr txBox="1">
            <a:spLocks noChangeArrowheads="1"/>
          </p:cNvSpPr>
          <p:nvPr/>
        </p:nvSpPr>
        <p:spPr bwMode="auto">
          <a:xfrm>
            <a:off x="0" y="5181600"/>
            <a:ext cx="6705600" cy="1447800"/>
          </a:xfrm>
          <a:prstGeom prst="rect">
            <a:avLst/>
          </a:prstGeom>
          <a:noFill/>
          <a:ln w="9525">
            <a:noFill/>
            <a:round/>
            <a:headEnd/>
            <a:tailEnd/>
          </a:ln>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defTabSz="449263" eaLnBrk="1" hangingPunct="1">
              <a:buClr>
                <a:srgbClr val="FFFFFF"/>
              </a:buClr>
              <a:buSzPct val="100000"/>
              <a:defRPr/>
            </a:pPr>
            <a:r>
              <a:rPr lang="zh-TW" altLang="en-US" sz="3600" b="1" dirty="0">
                <a:solidFill>
                  <a:srgbClr val="FFFFFF"/>
                </a:solidFill>
                <a:effectLst>
                  <a:glow rad="101600">
                    <a:srgbClr val="000000">
                      <a:alpha val="75000"/>
                    </a:srgbClr>
                  </a:glow>
                </a:effectLst>
                <a:cs typeface="Arial" charset="0"/>
              </a:rPr>
              <a:t>撒旦的</a:t>
            </a:r>
            <a:br>
              <a:rPr lang="zh-TW" altLang="en-US" sz="3600" b="1" dirty="0">
                <a:solidFill>
                  <a:srgbClr val="FFFFFF"/>
                </a:solidFill>
                <a:effectLst>
                  <a:glow rad="101600">
                    <a:srgbClr val="000000">
                      <a:alpha val="75000"/>
                    </a:srgbClr>
                  </a:glow>
                </a:effectLst>
                <a:cs typeface="Arial" charset="0"/>
              </a:rPr>
            </a:br>
            <a:r>
              <a:rPr lang="zh-TW" altLang="en-US" sz="3600" b="1" dirty="0">
                <a:solidFill>
                  <a:srgbClr val="FFFFFF"/>
                </a:solidFill>
                <a:effectLst>
                  <a:glow rad="101600">
                    <a:srgbClr val="000000">
                      <a:alpha val="75000"/>
                    </a:srgbClr>
                  </a:glow>
                </a:effectLst>
                <a:cs typeface="Arial" charset="0"/>
              </a:rPr>
              <a:t>骄狂 </a:t>
            </a:r>
          </a:p>
          <a:p>
            <a:pPr algn="ctr" defTabSz="449263" eaLnBrk="1" hangingPunct="1">
              <a:buClr>
                <a:srgbClr val="FFFFFF"/>
              </a:buClr>
              <a:buSzPct val="100000"/>
              <a:defRPr/>
            </a:pPr>
            <a:r>
              <a:rPr lang="en-GB" sz="3600" b="1" dirty="0">
                <a:solidFill>
                  <a:srgbClr val="FFFFFF"/>
                </a:solidFill>
                <a:effectLst>
                  <a:glow rad="101600">
                    <a:srgbClr val="000000">
                      <a:alpha val="75000"/>
                    </a:srgbClr>
                  </a:glow>
                </a:effectLst>
                <a:cs typeface="Arial" charset="0"/>
              </a:rPr>
              <a:t>(cf. </a:t>
            </a:r>
            <a:r>
              <a:rPr lang="zh-CN" altLang="en-US" sz="3600" b="1" dirty="0">
                <a:solidFill>
                  <a:srgbClr val="FFFFFF"/>
                </a:solidFill>
                <a:effectLst>
                  <a:glow rad="101600">
                    <a:srgbClr val="000000">
                      <a:alpha val="75000"/>
                    </a:srgbClr>
                  </a:glow>
                </a:effectLst>
                <a:cs typeface="Arial" charset="0"/>
              </a:rPr>
              <a:t>启</a:t>
            </a:r>
            <a:r>
              <a:rPr lang="en-GB" sz="3600" b="1" dirty="0">
                <a:solidFill>
                  <a:srgbClr val="FFFFFF"/>
                </a:solidFill>
                <a:effectLst>
                  <a:glow rad="101600">
                    <a:srgbClr val="000000">
                      <a:alpha val="75000"/>
                    </a:srgbClr>
                  </a:glow>
                </a:effectLst>
                <a:cs typeface="Arial" charset="0"/>
              </a:rPr>
              <a:t>12:7-9)</a:t>
            </a:r>
            <a:r>
              <a:rPr lang="en-US" sz="3600" b="1" dirty="0">
                <a:solidFill>
                  <a:srgbClr val="FFFFFF"/>
                </a:solidFill>
                <a:effectLst>
                  <a:glow rad="101600">
                    <a:srgbClr val="000000">
                      <a:alpha val="75000"/>
                    </a:srgbClr>
                  </a:glow>
                </a:effectLst>
                <a:cs typeface="Arial" charset="0"/>
              </a:rPr>
              <a:t>‏</a:t>
            </a:r>
            <a:endParaRPr lang="en-GB" sz="3600" b="1" dirty="0">
              <a:solidFill>
                <a:srgbClr val="FFFFFF"/>
              </a:solidFill>
              <a:effectLst>
                <a:glow rad="101600">
                  <a:srgbClr val="000000">
                    <a:alpha val="75000"/>
                  </a:srgbClr>
                </a:glow>
              </a:effectLst>
              <a:cs typeface="Arial" charset="0"/>
            </a:endParaRPr>
          </a:p>
        </p:txBody>
      </p:sp>
      <p:sp>
        <p:nvSpPr>
          <p:cNvPr id="65539" name="Text Box 3"/>
          <p:cNvSpPr txBox="1">
            <a:spLocks noChangeArrowheads="1"/>
          </p:cNvSpPr>
          <p:nvPr/>
        </p:nvSpPr>
        <p:spPr bwMode="auto">
          <a:xfrm>
            <a:off x="1600200" y="54634"/>
            <a:ext cx="7543800" cy="25146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FFFFFF"/>
              </a:buClr>
              <a:buSzPct val="100000"/>
              <a:buFont typeface="Arial" charset="0"/>
              <a:buNone/>
              <a:defRPr/>
            </a:pPr>
            <a:r>
              <a:rPr lang="en-GB" sz="2000" b="1" dirty="0">
                <a:solidFill>
                  <a:srgbClr val="FFFFFF"/>
                </a:solidFill>
                <a:effectLst>
                  <a:glow rad="101600">
                    <a:srgbClr val="000000">
                      <a:alpha val="75000"/>
                    </a:srgbClr>
                  </a:glow>
                </a:effectLst>
                <a:cs typeface="Arial" charset="0"/>
              </a:rPr>
              <a:t>3 </a:t>
            </a:r>
            <a:r>
              <a:rPr lang="zh-CN" altLang="en-US" sz="2000" b="1" dirty="0">
                <a:solidFill>
                  <a:srgbClr val="FFFFFF"/>
                </a:solidFill>
                <a:effectLst>
                  <a:glow rad="101600">
                    <a:srgbClr val="000000">
                      <a:alpha val="75000"/>
                    </a:srgbClr>
                  </a:glow>
                </a:effectLst>
                <a:cs typeface="Arial" charset="0"/>
              </a:rPr>
              <a:t>你比但以理更有智慧！</a:t>
            </a:r>
          </a:p>
          <a:p>
            <a:pPr algn="ctr" defTabSz="449263" eaLnBrk="1" hangingPunct="1">
              <a:buClr>
                <a:srgbClr val="FFFFFF"/>
              </a:buClr>
              <a:buSzPct val="100000"/>
              <a:buFont typeface="Arial" charset="0"/>
              <a:buNone/>
              <a:defRPr/>
            </a:pPr>
            <a:r>
              <a:rPr lang="zh-CN" altLang="en-US" sz="2000" b="1" dirty="0">
                <a:solidFill>
                  <a:srgbClr val="FFFFFF"/>
                </a:solidFill>
                <a:effectLst>
                  <a:glow rad="101600">
                    <a:srgbClr val="000000">
                      <a:alpha val="75000"/>
                    </a:srgbClr>
                  </a:glow>
                </a:effectLst>
                <a:cs typeface="Arial" charset="0"/>
              </a:rPr>
              <a:t>任何秘密的事都不能隐瞒你！</a:t>
            </a:r>
          </a:p>
          <a:p>
            <a:pPr algn="ctr" defTabSz="449263" eaLnBrk="1" hangingPunct="1">
              <a:buClr>
                <a:srgbClr val="FFFFFF"/>
              </a:buClr>
              <a:buSzPct val="100000"/>
              <a:buFont typeface="Arial" charset="0"/>
              <a:buNone/>
              <a:defRPr/>
            </a:pPr>
            <a:r>
              <a:rPr lang="en-US" altLang="zh-CN" sz="2000" b="1" dirty="0">
                <a:solidFill>
                  <a:srgbClr val="FFFFFF"/>
                </a:solidFill>
                <a:effectLst>
                  <a:glow rad="101600">
                    <a:srgbClr val="000000">
                      <a:alpha val="75000"/>
                    </a:srgbClr>
                  </a:glow>
                </a:effectLst>
                <a:cs typeface="Arial" charset="0"/>
              </a:rPr>
              <a:t>4 </a:t>
            </a:r>
            <a:r>
              <a:rPr lang="zh-CN" altLang="en-US" sz="2000" b="1" dirty="0">
                <a:solidFill>
                  <a:srgbClr val="FFFFFF"/>
                </a:solidFill>
                <a:effectLst>
                  <a:glow rad="101600">
                    <a:srgbClr val="000000">
                      <a:alpha val="75000"/>
                    </a:srgbClr>
                  </a:glow>
                </a:effectLst>
                <a:cs typeface="Arial" charset="0"/>
              </a:rPr>
              <a:t>你靠着自己的智慧和聪明，</a:t>
            </a:r>
          </a:p>
          <a:p>
            <a:pPr algn="ctr" defTabSz="449263" eaLnBrk="1" hangingPunct="1">
              <a:buClr>
                <a:srgbClr val="FFFFFF"/>
              </a:buClr>
              <a:buSzPct val="100000"/>
              <a:buFont typeface="Arial" charset="0"/>
              <a:buNone/>
              <a:defRPr/>
            </a:pPr>
            <a:r>
              <a:rPr lang="zh-CN" altLang="en-US" sz="2000" b="1" dirty="0">
                <a:solidFill>
                  <a:srgbClr val="FFFFFF"/>
                </a:solidFill>
                <a:effectLst>
                  <a:glow rad="101600">
                    <a:srgbClr val="000000">
                      <a:alpha val="75000"/>
                    </a:srgbClr>
                  </a:glow>
                </a:effectLst>
                <a:cs typeface="Arial" charset="0"/>
              </a:rPr>
              <a:t>为自己得了财富，</a:t>
            </a:r>
          </a:p>
          <a:p>
            <a:pPr algn="ctr" defTabSz="449263" eaLnBrk="1" hangingPunct="1">
              <a:buClr>
                <a:srgbClr val="FFFFFF"/>
              </a:buClr>
              <a:buSzPct val="100000"/>
              <a:buFont typeface="Arial" charset="0"/>
              <a:buNone/>
              <a:defRPr/>
            </a:pPr>
            <a:r>
              <a:rPr lang="zh-CN" altLang="en-US" sz="2000" b="1" dirty="0">
                <a:solidFill>
                  <a:srgbClr val="FFFFFF"/>
                </a:solidFill>
                <a:effectLst>
                  <a:glow rad="101600">
                    <a:srgbClr val="000000">
                      <a:alpha val="75000"/>
                    </a:srgbClr>
                  </a:glow>
                </a:effectLst>
                <a:cs typeface="Arial" charset="0"/>
              </a:rPr>
              <a:t>把所得的金银放进自己的府库里。</a:t>
            </a:r>
          </a:p>
          <a:p>
            <a:pPr algn="ctr" defTabSz="449263" eaLnBrk="1" hangingPunct="1">
              <a:buClr>
                <a:srgbClr val="FFFFFF"/>
              </a:buClr>
              <a:buSzPct val="100000"/>
              <a:buFont typeface="Arial" charset="0"/>
              <a:buNone/>
              <a:defRPr/>
            </a:pPr>
            <a:r>
              <a:rPr lang="en-US" altLang="zh-CN" sz="2000" b="1" dirty="0">
                <a:solidFill>
                  <a:srgbClr val="FFFFFF"/>
                </a:solidFill>
                <a:effectLst>
                  <a:glow rad="101600">
                    <a:srgbClr val="000000">
                      <a:alpha val="75000"/>
                    </a:srgbClr>
                  </a:glow>
                </a:effectLst>
                <a:cs typeface="Arial" charset="0"/>
              </a:rPr>
              <a:t>5 </a:t>
            </a:r>
            <a:r>
              <a:rPr lang="zh-CN" altLang="en-US" sz="2000" b="1" dirty="0">
                <a:solidFill>
                  <a:srgbClr val="FFFFFF"/>
                </a:solidFill>
                <a:effectLst>
                  <a:glow rad="101600">
                    <a:srgbClr val="000000">
                      <a:alpha val="75000"/>
                    </a:srgbClr>
                  </a:glow>
                </a:effectLst>
                <a:cs typeface="Arial" charset="0"/>
              </a:rPr>
              <a:t>你靠着自己在贸易上的大智慧，</a:t>
            </a:r>
          </a:p>
          <a:p>
            <a:pPr algn="ctr" defTabSz="449263" eaLnBrk="1" hangingPunct="1">
              <a:buClr>
                <a:srgbClr val="FFFFFF"/>
              </a:buClr>
              <a:buSzPct val="100000"/>
              <a:buFont typeface="Arial" charset="0"/>
              <a:buNone/>
              <a:defRPr/>
            </a:pPr>
            <a:r>
              <a:rPr lang="zh-CN" altLang="en-US" sz="2000" b="1" dirty="0">
                <a:solidFill>
                  <a:srgbClr val="FFFFFF"/>
                </a:solidFill>
                <a:effectLst>
                  <a:glow rad="101600">
                    <a:srgbClr val="000000">
                      <a:alpha val="75000"/>
                    </a:srgbClr>
                  </a:glow>
                </a:effectLst>
                <a:cs typeface="Arial" charset="0"/>
              </a:rPr>
              <a:t>增添你的财富，</a:t>
            </a:r>
          </a:p>
          <a:p>
            <a:pPr algn="ctr" defTabSz="449263" eaLnBrk="1" hangingPunct="1">
              <a:buClr>
                <a:srgbClr val="FFFFFF"/>
              </a:buClr>
              <a:buSzPct val="100000"/>
              <a:buFont typeface="Arial" charset="0"/>
              <a:buNone/>
              <a:defRPr/>
            </a:pPr>
            <a:r>
              <a:rPr lang="zh-CN" altLang="en-US" sz="2000" b="1" dirty="0">
                <a:solidFill>
                  <a:srgbClr val="FFFFFF"/>
                </a:solidFill>
                <a:effectLst>
                  <a:glow rad="101600">
                    <a:srgbClr val="000000">
                      <a:alpha val="75000"/>
                    </a:srgbClr>
                  </a:glow>
                </a:effectLst>
                <a:cs typeface="Arial" charset="0"/>
              </a:rPr>
              <a:t>你又因自己的财富心里高傲。</a:t>
            </a:r>
            <a:r>
              <a:rPr lang="ru-RU" altLang="ja-JP" sz="2000" b="1" dirty="0">
                <a:solidFill>
                  <a:srgbClr val="FFFFFF"/>
                </a:solidFill>
                <a:effectLst>
                  <a:glow rad="101600">
                    <a:srgbClr val="000000">
                      <a:alpha val="75000"/>
                    </a:srgbClr>
                  </a:glow>
                </a:effectLst>
                <a:cs typeface="Arial" charset="0"/>
              </a:rPr>
              <a:t>“</a:t>
            </a:r>
            <a:r>
              <a:rPr lang="en-GB" sz="2000" b="1" dirty="0">
                <a:solidFill>
                  <a:srgbClr val="FFFFFF"/>
                </a:solidFill>
                <a:effectLst>
                  <a:glow rad="101600">
                    <a:srgbClr val="000000">
                      <a:alpha val="75000"/>
                    </a:srgbClr>
                  </a:glow>
                </a:effectLst>
                <a:cs typeface="Arial" charset="0"/>
              </a:rPr>
              <a:t> (</a:t>
            </a:r>
            <a:r>
              <a:rPr lang="zh-CN" altLang="en-US" sz="2000" b="1" dirty="0">
                <a:solidFill>
                  <a:srgbClr val="FFFFFF"/>
                </a:solidFill>
                <a:effectLst>
                  <a:glow rad="101600">
                    <a:srgbClr val="000000">
                      <a:alpha val="75000"/>
                    </a:srgbClr>
                  </a:glow>
                </a:effectLst>
                <a:cs typeface="Arial" charset="0"/>
              </a:rPr>
              <a:t>以西结 </a:t>
            </a:r>
            <a:r>
              <a:rPr lang="en-GB" sz="2000" b="1" dirty="0">
                <a:solidFill>
                  <a:srgbClr val="FFFFFF"/>
                </a:solidFill>
                <a:effectLst>
                  <a:glow rad="101600">
                    <a:srgbClr val="000000">
                      <a:alpha val="75000"/>
                    </a:srgbClr>
                  </a:glow>
                </a:effectLst>
                <a:cs typeface="Arial" charset="0"/>
              </a:rPr>
              <a:t>28:3-5)</a:t>
            </a:r>
            <a:r>
              <a:rPr lang="en-US" sz="2000" b="1" dirty="0">
                <a:solidFill>
                  <a:srgbClr val="FFFFFF"/>
                </a:solidFill>
                <a:effectLst>
                  <a:glow rad="101600">
                    <a:srgbClr val="000000">
                      <a:alpha val="75000"/>
                    </a:srgbClr>
                  </a:glow>
                </a:effectLst>
                <a:cs typeface="Arial" charset="0"/>
              </a:rPr>
              <a:t>‏</a:t>
            </a:r>
            <a:endParaRPr lang="en-GB" sz="2000" b="1" dirty="0">
              <a:solidFill>
                <a:srgbClr val="FFFFFF"/>
              </a:solidFill>
              <a:effectLst>
                <a:glow rad="101600">
                  <a:srgbClr val="000000">
                    <a:alpha val="75000"/>
                  </a:srgbClr>
                </a:glow>
              </a:effectLst>
              <a:cs typeface="Arial" charset="0"/>
            </a:endParaRPr>
          </a:p>
        </p:txBody>
      </p:sp>
    </p:spTree>
    <p:extLst>
      <p:ext uri="{BB962C8B-B14F-4D97-AF65-F5344CB8AC3E}">
        <p14:creationId xmlns:p14="http://schemas.microsoft.com/office/powerpoint/2010/main" val="1552752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1" name="Title 1"/>
          <p:cNvSpPr>
            <a:spLocks noGrp="1"/>
          </p:cNvSpPr>
          <p:nvPr>
            <p:ph type="title"/>
          </p:nvPr>
        </p:nvSpPr>
        <p:spPr/>
        <p:txBody>
          <a:bodyPr/>
          <a:lstStyle/>
          <a:p>
            <a:r>
              <a:rPr lang="en-US" sz="4800">
                <a:latin typeface="Times New Roman" charset="0"/>
                <a:ea typeface="ＭＳ Ｐゴシック" charset="0"/>
                <a:cs typeface="ＭＳ Ｐゴシック" charset="0"/>
              </a:rPr>
              <a:t>The angels pursue</a:t>
            </a:r>
          </a:p>
        </p:txBody>
      </p:sp>
      <p:sp>
        <p:nvSpPr>
          <p:cNvPr id="660482" name="Content Placeholder 2"/>
          <p:cNvSpPr>
            <a:spLocks noGrp="1"/>
          </p:cNvSpPr>
          <p:nvPr>
            <p:ph idx="1"/>
          </p:nvPr>
        </p:nvSpPr>
        <p:spPr/>
        <p:txBody>
          <a:bodyPr/>
          <a:lstStyle/>
          <a:p>
            <a:endParaRPr lang="en-US">
              <a:latin typeface="Times New Roman" charset="0"/>
              <a:ea typeface="ＭＳ Ｐゴシック" charset="0"/>
              <a:cs typeface="ＭＳ Ｐゴシック" charset="0"/>
            </a:endParaRPr>
          </a:p>
        </p:txBody>
      </p:sp>
      <p:pic>
        <p:nvPicPr>
          <p:cNvPr id="660483" name="Picture 4" descr="Satan fall Rev 12 angels chasin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9766" y="764704"/>
            <a:ext cx="3809678" cy="3429000"/>
          </a:xfrm>
          <a:prstGeom prst="rect">
            <a:avLst/>
          </a:prstGeom>
          <a:noFill/>
          <a:ln w="9525">
            <a:noFill/>
            <a:miter lim="800000"/>
            <a:headEnd/>
            <a:tailEnd/>
          </a:ln>
          <a:effectLst>
            <a:glow rad="228600">
              <a:schemeClr val="accent4">
                <a:satMod val="175000"/>
                <a:alpha val="40000"/>
              </a:schemeClr>
            </a:glow>
          </a:effectLst>
        </p:spPr>
        <p:txBody>
          <a:bodyPr anchor="ctr"/>
          <a:lstStyle>
            <a:defPPr>
              <a:defRPr lang="en-US"/>
            </a:defPPr>
            <a:lvl1pPr algn="ctr" eaLnBrk="0" hangingPunct="0">
              <a:defRPr sz="2000"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hangingPunct="0"/>
            <a:lvl3pPr eaLnBrk="0" hangingPunct="0"/>
            <a:lvl4pPr eaLnBrk="0" hangingPunct="0"/>
            <a:lvl5pPr eaLnBrk="0" hangingPunct="0"/>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defRPr/>
            </a:pPr>
            <a:r>
              <a:rPr lang="en-US" altLang="zh-CN"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a:t>
            </a: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你是完美的典范，</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满有智慧，全然美丽。</a:t>
            </a:r>
          </a:p>
          <a:p>
            <a:pPr>
              <a:defRPr/>
            </a:pPr>
            <a:endPar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endParaRPr>
          </a:p>
          <a:p>
            <a:pPr>
              <a:defRPr/>
            </a:pPr>
            <a:r>
              <a:rPr lang="en-US" altLang="zh-CN"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13 </a:t>
            </a: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你曾在伊甸、　神的园中</a:t>
            </a:r>
            <a:r>
              <a:rPr lang="en-US" altLang="zh-CN"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 </a:t>
            </a:r>
          </a:p>
          <a:p>
            <a:pPr>
              <a:defRPr/>
            </a:pPr>
            <a:r>
              <a:rPr lang="en-US" altLang="zh-CN"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15 "</a:t>
            </a: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从你被造的日子起，</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你的行为都无可指摘，</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直到在你中间有了罪孽为止。</a:t>
            </a:r>
          </a:p>
        </p:txBody>
      </p:sp>
      <p:sp>
        <p:nvSpPr>
          <p:cNvPr id="6" name="Title 1"/>
          <p:cNvSpPr txBox="1">
            <a:spLocks/>
          </p:cNvSpPr>
          <p:nvPr/>
        </p:nvSpPr>
        <p:spPr bwMode="auto">
          <a:xfrm>
            <a:off x="3731186" y="1268760"/>
            <a:ext cx="5410200" cy="3886200"/>
          </a:xfrm>
          <a:prstGeom prst="rect">
            <a:avLst/>
          </a:prstGeom>
          <a:noFill/>
          <a:ln w="9525">
            <a:noFill/>
            <a:miter lim="800000"/>
            <a:headEnd/>
            <a:tailEnd/>
          </a:ln>
          <a:effectLst>
            <a:glow rad="228600">
              <a:schemeClr val="accent4">
                <a:satMod val="175000"/>
                <a:alpha val="40000"/>
              </a:schemeClr>
            </a:glow>
          </a:effectLst>
        </p:spPr>
        <p:txBody>
          <a:bodyPr anchor="ctr"/>
          <a:lstStyle>
            <a:defPPr>
              <a:defRPr lang="en-US"/>
            </a:defPPr>
            <a:lvl1pPr algn="ctr" eaLnBrk="0" hangingPunct="0">
              <a:defRPr sz="2000" b="1">
                <a:solidFill>
                  <a:schemeClr val="bg1"/>
                </a:solidFill>
                <a:effectLst>
                  <a:glow rad="304800">
                    <a:schemeClr val="tx1">
                      <a:alpha val="75000"/>
                    </a:schemeClr>
                  </a:glow>
                  <a:outerShdw blurRad="38100" dist="38100" dir="2700000" algn="tl">
                    <a:srgbClr val="000000">
                      <a:alpha val="43137"/>
                    </a:srgbClr>
                  </a:outerShdw>
                </a:effectLst>
                <a:latin typeface="Arial" charset="0"/>
                <a:cs typeface="Arial" charset="0"/>
              </a:defRPr>
            </a:lvl1pPr>
            <a:lvl2pPr marL="37931725" indent="-37474525" eaLnBrk="0" hangingPunct="0"/>
            <a:lvl3pPr eaLnBrk="0" hangingPunct="0"/>
            <a:lvl4pPr eaLnBrk="0" hangingPunct="0"/>
            <a:lvl5pPr eaLnBrk="0" hangingPunct="0"/>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defRPr/>
            </a:pPr>
            <a:r>
              <a:rPr lang="en-US" altLang="zh-CN"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16  </a:t>
            </a: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因你的贸易昌盛，</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你中间就充满了强暴的事，</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你也犯了罪，</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所以我把你当作污秽之物，</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从　神的山把你拋弃。</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护卫宝座的基路伯啊！我要把你</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从闪耀如火的宝石中除掉。</a:t>
            </a:r>
          </a:p>
          <a:p>
            <a:pPr>
              <a:defRPr/>
            </a:pPr>
            <a:endPar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endParaRPr>
          </a:p>
          <a:p>
            <a:pPr>
              <a:defRPr/>
            </a:pPr>
            <a:r>
              <a:rPr lang="en-US" altLang="zh-CN"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17 </a:t>
            </a: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你因自己的美丽心里高傲，</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又因你的光彩败坏了你的智慧。</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所以我把你拋在地上；</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放在列王面前，</a:t>
            </a:r>
          </a:p>
          <a:p>
            <a:pPr>
              <a:defRPr/>
            </a:pP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好让他们观看。“ </a:t>
            </a:r>
            <a:b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br>
            <a:r>
              <a:rPr lang="en-US" altLang="zh-CN"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a:t>
            </a:r>
            <a:r>
              <a:rPr lang="zh-CN" altLang="en-US"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以西结 </a:t>
            </a:r>
            <a:r>
              <a:rPr lang="en-US" altLang="zh-CN" dirty="0">
                <a:solidFill>
                  <a:srgbClr val="FFFFFF"/>
                </a:solidFill>
                <a:effectLst>
                  <a:glow rad="304800">
                    <a:srgbClr val="000000">
                      <a:alpha val="75000"/>
                    </a:srgbClr>
                  </a:glow>
                  <a:outerShdw blurRad="38100" dist="38100" dir="2700000" algn="tl">
                    <a:srgbClr val="000000">
                      <a:alpha val="43137"/>
                    </a:srgbClr>
                  </a:outerShdw>
                </a:effectLst>
                <a:ea typeface="ＭＳ Ｐゴシック" charset="0"/>
              </a:rPr>
              <a:t>28:12-17)‏</a:t>
            </a:r>
          </a:p>
        </p:txBody>
      </p:sp>
    </p:spTree>
    <p:extLst>
      <p:ext uri="{BB962C8B-B14F-4D97-AF65-F5344CB8AC3E}">
        <p14:creationId xmlns:p14="http://schemas.microsoft.com/office/powerpoint/2010/main" val="3026857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7" descr="artwork by pho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3070225"/>
            <a:ext cx="4114800" cy="378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2" name="Picture 8" descr="bott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116263"/>
            <a:ext cx="1209675" cy="3741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3" name="Picture 9" descr="bracele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63650" y="6046788"/>
            <a:ext cx="3733800" cy="78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4" name="Picture 10" descr="found at byblo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58925" y="3079750"/>
            <a:ext cx="3124200" cy="294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6" name="Picture 1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085013" y="0"/>
            <a:ext cx="2058987"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9" name="Picture 15" descr="coi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0"/>
            <a:ext cx="17653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6" name="WordArt 2"/>
          <p:cNvSpPr>
            <a:spLocks noChangeArrowheads="1" noChangeShapeType="1" noTextEdit="1"/>
          </p:cNvSpPr>
          <p:nvPr/>
        </p:nvSpPr>
        <p:spPr bwMode="auto">
          <a:xfrm>
            <a:off x="2590800" y="533400"/>
            <a:ext cx="3276600" cy="12954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文化</a:t>
            </a:r>
            <a:r>
              <a:rPr lang="en-US" sz="3600" kern="10" dirty="0">
                <a:ln w="9525">
                  <a:solidFill>
                    <a:schemeClr val="bg1"/>
                  </a:solidFill>
                  <a:round/>
                  <a:headEnd/>
                  <a:tailEnd/>
                </a:ln>
                <a:solidFill>
                  <a:srgbClr val="FFFFFF"/>
                </a:solidFill>
                <a:latin typeface="KidTYPEPaint"/>
                <a:ea typeface="+mn-ea"/>
              </a:rPr>
              <a:t>...</a:t>
            </a:r>
          </a:p>
        </p:txBody>
      </p:sp>
      <p:sp>
        <p:nvSpPr>
          <p:cNvPr id="26627" name="Text Box 3"/>
          <p:cNvSpPr txBox="1">
            <a:spLocks noChangeArrowheads="1"/>
          </p:cNvSpPr>
          <p:nvPr/>
        </p:nvSpPr>
        <p:spPr bwMode="auto">
          <a:xfrm>
            <a:off x="71438" y="2057400"/>
            <a:ext cx="7072312" cy="1077913"/>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3200" b="1">
                <a:solidFill>
                  <a:schemeClr val="bg1"/>
                </a:solidFill>
                <a:latin typeface="Tempus Sans ITC" pitchFamily="82" charset="0"/>
              </a:rPr>
              <a:t> </a:t>
            </a:r>
            <a:r>
              <a:rPr lang="zh-CN" altLang="en-US" sz="3200" b="1">
                <a:solidFill>
                  <a:schemeClr val="bg1"/>
                </a:solidFill>
                <a:latin typeface="Tempus Sans ITC" pitchFamily="82" charset="0"/>
                <a:ea typeface="SimSun" pitchFamily="2" charset="-122"/>
              </a:rPr>
              <a:t>受侵略者的影响：在十一和十二世纪时开始出现和演变</a:t>
            </a:r>
            <a:endParaRPr lang="en-US" altLang="en-US" sz="3200" b="1">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632"/>
                                        </p:tgtEl>
                                        <p:attrNameLst>
                                          <p:attrName>style.visibility</p:attrName>
                                        </p:attrNameLst>
                                      </p:cBhvr>
                                      <p:to>
                                        <p:strVal val="visible"/>
                                      </p:to>
                                    </p:set>
                                    <p:animEffect transition="in" filter="dissolve">
                                      <p:cBhvr>
                                        <p:cTn id="12" dur="500"/>
                                        <p:tgtEl>
                                          <p:spTgt spid="266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6633"/>
                                        </p:tgtEl>
                                        <p:attrNameLst>
                                          <p:attrName>style.visibility</p:attrName>
                                        </p:attrNameLst>
                                      </p:cBhvr>
                                      <p:to>
                                        <p:strVal val="visible"/>
                                      </p:to>
                                    </p:set>
                                    <p:animEffect transition="in" filter="dissolve">
                                      <p:cBhvr>
                                        <p:cTn id="17" dur="500"/>
                                        <p:tgtEl>
                                          <p:spTgt spid="266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634"/>
                                        </p:tgtEl>
                                        <p:attrNameLst>
                                          <p:attrName>style.visibility</p:attrName>
                                        </p:attrNameLst>
                                      </p:cBhvr>
                                      <p:to>
                                        <p:strVal val="visible"/>
                                      </p:to>
                                    </p:set>
                                    <p:animEffect transition="in" filter="dissolve">
                                      <p:cBhvr>
                                        <p:cTn id="22" dur="500"/>
                                        <p:tgtEl>
                                          <p:spTgt spid="266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6636"/>
                                        </p:tgtEl>
                                        <p:attrNameLst>
                                          <p:attrName>style.visibility</p:attrName>
                                        </p:attrNameLst>
                                      </p:cBhvr>
                                      <p:to>
                                        <p:strVal val="visible"/>
                                      </p:to>
                                    </p:set>
                                    <p:animEffect transition="in" filter="dissolve">
                                      <p:cBhvr>
                                        <p:cTn id="27" dur="500"/>
                                        <p:tgtEl>
                                          <p:spTgt spid="266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6639"/>
                                        </p:tgtEl>
                                        <p:attrNameLst>
                                          <p:attrName>style.visibility</p:attrName>
                                        </p:attrNameLst>
                                      </p:cBhvr>
                                      <p:to>
                                        <p:strVal val="visible"/>
                                      </p:to>
                                    </p:set>
                                    <p:animEffect transition="in" filter="dissolve">
                                      <p:cBhvr>
                                        <p:cTn id="32"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4"/>
          <p:cNvSpPr txBox="1">
            <a:spLocks noChangeArrowheads="1"/>
          </p:cNvSpPr>
          <p:nvPr/>
        </p:nvSpPr>
        <p:spPr bwMode="auto">
          <a:xfrm>
            <a:off x="0" y="6505575"/>
            <a:ext cx="9144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Arial Black" pitchFamily="34" charset="0"/>
                <a:ea typeface="ＭＳ Ｐゴシック" pitchFamily="34" charset="-128"/>
                <a:cs typeface="+mn-cs"/>
              </a:rPr>
              <a:t>改编自腓尼基百科全书 </a:t>
            </a:r>
            <a:r>
              <a:rPr kumimoji="0" lang="en-US" altLang="en-US" sz="1600" b="0" i="0" u="none" strike="noStrike" kern="1200" cap="none" spc="0" normalizeH="0" baseline="0" noProof="0" dirty="0">
                <a:ln>
                  <a:noFill/>
                </a:ln>
                <a:solidFill>
                  <a:srgbClr val="000000"/>
                </a:solidFill>
                <a:effectLst/>
                <a:uLnTx/>
                <a:uFillTx/>
                <a:latin typeface="Arial Black" pitchFamily="34" charset="0"/>
                <a:ea typeface="ＭＳ Ｐゴシック" pitchFamily="34" charset="-128"/>
                <a:cs typeface="+mn-cs"/>
              </a:rPr>
              <a:t>http://phoenicia.org/alphabet.html </a:t>
            </a:r>
          </a:p>
        </p:txBody>
      </p:sp>
      <p:sp>
        <p:nvSpPr>
          <p:cNvPr id="6" name="Text Box 7"/>
          <p:cNvSpPr txBox="1">
            <a:spLocks noChangeArrowheads="1"/>
          </p:cNvSpPr>
          <p:nvPr/>
        </p:nvSpPr>
        <p:spPr bwMode="auto">
          <a:xfrm>
            <a:off x="8382000" y="76200"/>
            <a:ext cx="685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glow rad="241300">
                    <a:srgbClr val="000000">
                      <a:alpha val="83000"/>
                    </a:srgbClr>
                  </a:glow>
                </a:effectLst>
                <a:uLnTx/>
                <a:uFillTx/>
                <a:latin typeface="Arial Black"/>
                <a:ea typeface="ＭＳ Ｐゴシック" charset="0"/>
                <a:cs typeface="Arial Black"/>
              </a:rPr>
              <a:t>118</a:t>
            </a:r>
          </a:p>
        </p:txBody>
      </p:sp>
      <p:sp>
        <p:nvSpPr>
          <p:cNvPr id="30" name="Text Box 4"/>
          <p:cNvSpPr txBox="1">
            <a:spLocks noChangeArrowheads="1"/>
          </p:cNvSpPr>
          <p:nvPr/>
        </p:nvSpPr>
        <p:spPr bwMode="auto">
          <a:xfrm>
            <a:off x="0" y="-25400"/>
            <a:ext cx="85344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5125" indent="-365125"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365125" marR="0" lvl="0" indent="-365125" algn="l" defTabSz="914400" rtl="0" eaLnBrk="1" fontAlgn="base" latinLnBrk="0" hangingPunct="1">
              <a:lnSpc>
                <a:spcPct val="100000"/>
              </a:lnSpc>
              <a:spcBef>
                <a:spcPct val="0"/>
              </a:spcBef>
              <a:spcAft>
                <a:spcPct val="0"/>
              </a:spcAft>
              <a:buClrTx/>
              <a:buSzTx/>
              <a:buFontTx/>
              <a:buChar char="•"/>
              <a:tabLst/>
              <a:defRPr/>
            </a:pPr>
            <a:r>
              <a:rPr lang="en-SG" sz="1600" dirty="0">
                <a:latin typeface="Tempus Sans ITC" panose="04020404030007020202" pitchFamily="82" charset="0"/>
                <a:cs typeface="arial" panose="020B0604020202020204" pitchFamily="34" charset="0"/>
              </a:rPr>
              <a:t> </a:t>
            </a:r>
            <a:r>
              <a:rPr lang="en-SG" sz="1600" dirty="0" err="1">
                <a:latin typeface="arial" panose="020B0604020202020204" pitchFamily="34" charset="0"/>
                <a:cs typeface="arial" panose="020B0604020202020204" pitchFamily="34" charset="0"/>
              </a:rPr>
              <a:t>乌加里特</a:t>
            </a:r>
            <a:r>
              <a:rPr lang="zh-CN" altLang="en-US" sz="1600" dirty="0">
                <a:latin typeface="arial" panose="020B0604020202020204" pitchFamily="34" charset="0"/>
                <a:cs typeface="arial" panose="020B0604020202020204" pitchFamily="34" charset="0"/>
              </a:rPr>
              <a:t>的腓尼基语是字母树的重要‘树干’</a:t>
            </a:r>
            <a:endParaRPr kumimoji="0" lang="en-US" altLang="ja-JP" sz="1600" b="1" i="0" u="none" strike="noStrike" kern="1200" cap="none" spc="0" normalizeH="0" baseline="0" noProof="0" dirty="0">
              <a:ln>
                <a:noFill/>
              </a:ln>
              <a:solidFill>
                <a:srgbClr val="000000"/>
              </a:solidFill>
              <a:effectLst/>
              <a:uLnTx/>
              <a:uFillTx/>
              <a:latin typeface="Tempus Sans ITC" pitchFamily="82" charset="0"/>
              <a:ea typeface="ＭＳ Ｐゴシック" pitchFamily="34" charset="-128"/>
              <a:cs typeface="+mn-cs"/>
            </a:endParaRPr>
          </a:p>
        </p:txBody>
      </p:sp>
      <p:grpSp>
        <p:nvGrpSpPr>
          <p:cNvPr id="21" name="Group 20">
            <a:extLst>
              <a:ext uri="{FF2B5EF4-FFF2-40B4-BE49-F238E27FC236}">
                <a16:creationId xmlns:a16="http://schemas.microsoft.com/office/drawing/2014/main" id="{9F6145D4-708F-49F8-A3DA-114EACE1BD90}"/>
              </a:ext>
            </a:extLst>
          </p:cNvPr>
          <p:cNvGrpSpPr/>
          <p:nvPr/>
        </p:nvGrpSpPr>
        <p:grpSpPr>
          <a:xfrm>
            <a:off x="201677" y="547132"/>
            <a:ext cx="8690803" cy="5793537"/>
            <a:chOff x="201677" y="1573407"/>
            <a:chExt cx="7538403" cy="4767262"/>
          </a:xfrm>
        </p:grpSpPr>
        <p:pic>
          <p:nvPicPr>
            <p:cNvPr id="85" name="Picture 2">
              <a:extLst>
                <a:ext uri="{FF2B5EF4-FFF2-40B4-BE49-F238E27FC236}">
                  <a16:creationId xmlns:a16="http://schemas.microsoft.com/office/drawing/2014/main" id="{BA2EF4ED-E533-422D-921C-B168AB3A71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642" y="1573407"/>
              <a:ext cx="7056438" cy="4767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 name="Rectangle 85">
              <a:extLst>
                <a:ext uri="{FF2B5EF4-FFF2-40B4-BE49-F238E27FC236}">
                  <a16:creationId xmlns:a16="http://schemas.microsoft.com/office/drawing/2014/main" id="{3719AE14-4D27-4BE3-816D-732B56DBFFB1}"/>
                </a:ext>
              </a:extLst>
            </p:cNvPr>
            <p:cNvSpPr/>
            <p:nvPr/>
          </p:nvSpPr>
          <p:spPr bwMode="auto">
            <a:xfrm>
              <a:off x="2123728" y="1573407"/>
              <a:ext cx="5616352" cy="8342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endParaRPr lang="en-SG" altLang="zh-CN" sz="1100" b="1" dirty="0">
                <a:latin typeface="arial" panose="020B0604020202020204" pitchFamily="34" charset="0"/>
                <a:cs typeface="arial" panose="020B0604020202020204" pitchFamily="34" charset="0"/>
              </a:endParaRPr>
            </a:p>
            <a:p>
              <a:pPr algn="ctr"/>
              <a:r>
                <a:rPr lang="zh-CN" altLang="en-US" b="1" dirty="0">
                  <a:latin typeface="arial" panose="020B0604020202020204" pitchFamily="34" charset="0"/>
                  <a:cs typeface="arial" panose="020B0604020202020204" pitchFamily="34" charset="0"/>
                </a:rPr>
                <a:t>字母家谱表</a:t>
              </a:r>
            </a:p>
          </p:txBody>
        </p:sp>
        <p:sp>
          <p:nvSpPr>
            <p:cNvPr id="87" name="Rectangle 86">
              <a:extLst>
                <a:ext uri="{FF2B5EF4-FFF2-40B4-BE49-F238E27FC236}">
                  <a16:creationId xmlns:a16="http://schemas.microsoft.com/office/drawing/2014/main" id="{33039C01-DDEE-4F7C-AB10-65262FDE169D}"/>
                </a:ext>
              </a:extLst>
            </p:cNvPr>
            <p:cNvSpPr/>
            <p:nvPr/>
          </p:nvSpPr>
          <p:spPr>
            <a:xfrm>
              <a:off x="1259632" y="2442260"/>
              <a:ext cx="1368152" cy="397401"/>
            </a:xfrm>
            <a:prstGeom prst="rect">
              <a:avLst/>
            </a:prstGeom>
            <a:solidFill>
              <a:srgbClr val="FF3300"/>
            </a:solidFill>
          </p:spPr>
          <p:txBody>
            <a:bodyPr wrap="square">
              <a:spAutoFit/>
            </a:bodyPr>
            <a:lstStyle/>
            <a:p>
              <a:r>
                <a:rPr lang="zh-CN" altLang="en-US" sz="2000" kern="10" dirty="0">
                  <a:ln w="9525">
                    <a:solidFill>
                      <a:schemeClr val="bg1"/>
                    </a:solidFill>
                    <a:round/>
                    <a:headEnd/>
                    <a:tailEnd/>
                  </a:ln>
                  <a:solidFill>
                    <a:srgbClr val="FFFFFF"/>
                  </a:solidFill>
                  <a:latin typeface="arial" panose="020B0604020202020204" pitchFamily="34" charset="0"/>
                  <a:ea typeface="KidTYPEPaint"/>
                  <a:cs typeface="arial" panose="020B0604020202020204" pitchFamily="34" charset="0"/>
                </a:rPr>
                <a:t>腓尼基语</a:t>
              </a:r>
              <a:endParaRPr lang="en-SG" sz="2000" dirty="0">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2D450DD5-A0DA-4525-A82A-CA0CF7A116BC}"/>
                </a:ext>
              </a:extLst>
            </p:cNvPr>
            <p:cNvSpPr/>
            <p:nvPr/>
          </p:nvSpPr>
          <p:spPr>
            <a:xfrm>
              <a:off x="4427984" y="3179956"/>
              <a:ext cx="900236" cy="307777"/>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r>
                <a:rPr lang="zh-CN" altLang="en-US"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rPr>
                <a:t>希伯来文</a:t>
              </a:r>
              <a:endParaRPr lang="en-SG" sz="1400" b="1" dirty="0">
                <a:solidFill>
                  <a:schemeClr val="tx1"/>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E64E46EC-A2D3-40D4-9EA5-411627BF7148}"/>
                </a:ext>
              </a:extLst>
            </p:cNvPr>
            <p:cNvSpPr/>
            <p:nvPr/>
          </p:nvSpPr>
          <p:spPr>
            <a:xfrm>
              <a:off x="4427983" y="3168306"/>
              <a:ext cx="1008013" cy="307777"/>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rPr>
                <a:t>希伯来文   </a:t>
              </a:r>
              <a:endParaRPr lang="en-SG" sz="1400" b="1" dirty="0">
                <a:solidFill>
                  <a:schemeClr val="tx1"/>
                </a:solidFill>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3ED2C725-CF1D-4EB4-B735-E5E2A66069A3}"/>
                </a:ext>
              </a:extLst>
            </p:cNvPr>
            <p:cNvSpPr/>
            <p:nvPr/>
          </p:nvSpPr>
          <p:spPr>
            <a:xfrm>
              <a:off x="3625344" y="4768029"/>
              <a:ext cx="802640" cy="307777"/>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r>
                <a:rPr lang="zh-CN" altLang="en-US"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rPr>
                <a:t>希腊文</a:t>
              </a:r>
              <a:endParaRPr lang="en-SG" sz="1400" b="1" dirty="0">
                <a:solidFill>
                  <a:schemeClr val="tx1"/>
                </a:solidFill>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3A245B1E-53FE-4841-A08B-E98110288367}"/>
                </a:ext>
              </a:extLst>
            </p:cNvPr>
            <p:cNvSpPr/>
            <p:nvPr/>
          </p:nvSpPr>
          <p:spPr>
            <a:xfrm>
              <a:off x="683642" y="1595780"/>
              <a:ext cx="1368152" cy="30777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400" b="1" kern="10" dirty="0">
                  <a:ln w="9525">
                    <a:solidFill>
                      <a:schemeClr val="bg1"/>
                    </a:solidFill>
                    <a:round/>
                    <a:headEnd/>
                    <a:tailEnd/>
                  </a:ln>
                  <a:solidFill>
                    <a:sysClr val="windowText" lastClr="000000"/>
                  </a:solidFill>
                  <a:latin typeface="arial" panose="020B0604020202020204" pitchFamily="34" charset="0"/>
                  <a:ea typeface="KidTYPEPaint"/>
                  <a:cs typeface="arial" panose="020B0604020202020204" pitchFamily="34" charset="0"/>
                </a:rPr>
                <a:t>原迦南语</a:t>
              </a:r>
              <a:endParaRPr lang="en-SG" sz="1400" b="1" dirty="0">
                <a:solidFill>
                  <a:sysClr val="windowText" lastClr="000000"/>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0E0998BD-7CD1-42F9-9EA9-F5AF1C81ACF0}"/>
                </a:ext>
              </a:extLst>
            </p:cNvPr>
            <p:cNvSpPr/>
            <p:nvPr/>
          </p:nvSpPr>
          <p:spPr>
            <a:xfrm>
              <a:off x="683568" y="1573407"/>
              <a:ext cx="1368152"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原迦南语</a:t>
              </a:r>
              <a:endParaRPr lang="en-SG" altLang="zh-CN" sz="1600" dirty="0">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43611B3A-D960-4797-B35F-45CA9E13BFE4}"/>
                </a:ext>
              </a:extLst>
            </p:cNvPr>
            <p:cNvSpPr/>
            <p:nvPr/>
          </p:nvSpPr>
          <p:spPr>
            <a:xfrm>
              <a:off x="971600" y="1997051"/>
              <a:ext cx="108019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SG" sz="1600" dirty="0" err="1">
                  <a:latin typeface="arial" panose="020B0604020202020204" pitchFamily="34" charset="0"/>
                  <a:cs typeface="arial" panose="020B0604020202020204" pitchFamily="34" charset="0"/>
                </a:rPr>
                <a:t>乌加里特</a:t>
              </a:r>
              <a:endParaRPr lang="en-SG" sz="1400" dirty="0">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C6F46A50-3024-47C7-A6C2-D75798B176C1}"/>
                </a:ext>
              </a:extLst>
            </p:cNvPr>
            <p:cNvSpPr/>
            <p:nvPr/>
          </p:nvSpPr>
          <p:spPr>
            <a:xfrm>
              <a:off x="2843808" y="2789139"/>
              <a:ext cx="101040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阿拉姆语</a:t>
              </a:r>
              <a:endParaRPr lang="en-SG" sz="1600" dirty="0">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94DEC775-8A86-4998-B467-89CE005DA0DC}"/>
                </a:ext>
              </a:extLst>
            </p:cNvPr>
            <p:cNvSpPr/>
            <p:nvPr/>
          </p:nvSpPr>
          <p:spPr>
            <a:xfrm>
              <a:off x="4427984" y="2772224"/>
              <a:ext cx="101040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叙利亚语</a:t>
              </a:r>
              <a:endParaRPr lang="en-SG" sz="1600" dirty="0">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272B9A57-BD3D-42FE-8692-5DF2511227A3}"/>
                </a:ext>
              </a:extLst>
            </p:cNvPr>
            <p:cNvSpPr/>
            <p:nvPr/>
          </p:nvSpPr>
          <p:spPr>
            <a:xfrm>
              <a:off x="1259632" y="5503957"/>
              <a:ext cx="1224136"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原阿拉伯语</a:t>
              </a:r>
              <a:endParaRPr lang="en-SG" sz="1600" dirty="0">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194BB58E-5F8A-4C22-BBF1-563FD1F34FA8}"/>
                </a:ext>
              </a:extLst>
            </p:cNvPr>
            <p:cNvSpPr/>
            <p:nvPr/>
          </p:nvSpPr>
          <p:spPr>
            <a:xfrm>
              <a:off x="3021156" y="5542085"/>
              <a:ext cx="1454571"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南阿拉伯语</a:t>
              </a:r>
              <a:endParaRPr lang="en-SG" sz="1600" dirty="0">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86205CB5-BE6E-4616-AF47-4299F6274EC0}"/>
                </a:ext>
              </a:extLst>
            </p:cNvPr>
            <p:cNvSpPr/>
            <p:nvPr/>
          </p:nvSpPr>
          <p:spPr>
            <a:xfrm>
              <a:off x="4845621" y="5580213"/>
              <a:ext cx="1454571"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埃塞俄比亚语</a:t>
              </a:r>
              <a:endParaRPr lang="en-SG" sz="1600" dirty="0">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7022A95E-D8DA-4CD4-86F2-486947CBDF92}"/>
                </a:ext>
              </a:extLst>
            </p:cNvPr>
            <p:cNvSpPr/>
            <p:nvPr/>
          </p:nvSpPr>
          <p:spPr>
            <a:xfrm>
              <a:off x="3021157" y="5535981"/>
              <a:ext cx="1454571"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南阿拉伯语</a:t>
              </a:r>
              <a:endParaRPr lang="en-SG" sz="1600" dirty="0">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E9E23CAF-31C3-4CC9-9E05-32F5753E0D49}"/>
                </a:ext>
              </a:extLst>
            </p:cNvPr>
            <p:cNvSpPr/>
            <p:nvPr/>
          </p:nvSpPr>
          <p:spPr>
            <a:xfrm>
              <a:off x="4440356" y="3877742"/>
              <a:ext cx="101040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纳巴特语</a:t>
              </a:r>
              <a:endParaRPr lang="en-SG" sz="1600" dirty="0">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9FC71AC9-6610-465B-A11F-C15AF5D06D23}"/>
                </a:ext>
              </a:extLst>
            </p:cNvPr>
            <p:cNvSpPr/>
            <p:nvPr/>
          </p:nvSpPr>
          <p:spPr>
            <a:xfrm>
              <a:off x="5724128" y="3877742"/>
              <a:ext cx="101040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阿拉伯语</a:t>
              </a:r>
              <a:endParaRPr lang="en-SG" sz="1600" dirty="0">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0C33EFE7-AC9F-4533-9C0C-4C65A399B806}"/>
                </a:ext>
              </a:extLst>
            </p:cNvPr>
            <p:cNvSpPr/>
            <p:nvPr/>
          </p:nvSpPr>
          <p:spPr>
            <a:xfrm>
              <a:off x="6835076" y="3694098"/>
              <a:ext cx="804460"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波斯语</a:t>
              </a:r>
              <a:endParaRPr lang="en-SG" sz="1600" dirty="0">
                <a:latin typeface="arial" panose="020B060402020202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2AA3A9AB-3E80-42F2-8380-69AFFA2EA0B0}"/>
                </a:ext>
              </a:extLst>
            </p:cNvPr>
            <p:cNvSpPr/>
            <p:nvPr/>
          </p:nvSpPr>
          <p:spPr>
            <a:xfrm>
              <a:off x="2411760" y="4127094"/>
              <a:ext cx="1296144" cy="531839"/>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800" dirty="0">
                  <a:latin typeface="arial" panose="020B0604020202020204" pitchFamily="34" charset="0"/>
                  <a:cs typeface="arial" panose="020B0604020202020204" pitchFamily="34" charset="0"/>
                </a:rPr>
                <a:t>伊特鲁里亚</a:t>
              </a:r>
              <a:r>
                <a:rPr lang="en-US" altLang="zh-CN" sz="1800" dirty="0">
                  <a:latin typeface="arial" panose="020B0604020202020204" pitchFamily="34" charset="0"/>
                  <a:cs typeface="arial" panose="020B0604020202020204" pitchFamily="34" charset="0"/>
                </a:rPr>
                <a:t>/ </a:t>
              </a:r>
              <a:r>
                <a:rPr lang="zh-CN" altLang="en-US" sz="1800" dirty="0">
                  <a:latin typeface="arial" panose="020B0604020202020204" pitchFamily="34" charset="0"/>
                  <a:cs typeface="arial" panose="020B0604020202020204" pitchFamily="34" charset="0"/>
                </a:rPr>
                <a:t>拉丁语</a:t>
              </a:r>
              <a:endParaRPr lang="en-SG" sz="1800" dirty="0">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A34D6904-DCAB-473E-940D-2ADA59368D05}"/>
                </a:ext>
              </a:extLst>
            </p:cNvPr>
            <p:cNvSpPr/>
            <p:nvPr/>
          </p:nvSpPr>
          <p:spPr>
            <a:xfrm>
              <a:off x="2231740" y="4766039"/>
              <a:ext cx="1224136"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古希腊文</a:t>
              </a:r>
              <a:endParaRPr lang="en-SG" sz="1600" dirty="0">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3CF7F343-A701-45AF-8F2F-23E3550E79F4}"/>
                </a:ext>
              </a:extLst>
            </p:cNvPr>
            <p:cNvSpPr/>
            <p:nvPr/>
          </p:nvSpPr>
          <p:spPr>
            <a:xfrm>
              <a:off x="2483768" y="5172044"/>
              <a:ext cx="1224136"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古希伯来文</a:t>
              </a:r>
              <a:endParaRPr lang="en-SG" sz="1600" dirty="0">
                <a:latin typeface="arial" panose="020B060402020202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80633782-C1D2-4CA1-A1E5-68AE3123076F}"/>
                </a:ext>
              </a:extLst>
            </p:cNvPr>
            <p:cNvSpPr/>
            <p:nvPr/>
          </p:nvSpPr>
          <p:spPr>
            <a:xfrm>
              <a:off x="4211861" y="5159109"/>
              <a:ext cx="1224136"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撒玛利亚语</a:t>
              </a:r>
              <a:endParaRPr lang="en-SG" sz="1600" dirty="0">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5363E822-A747-4B27-8C6D-41CC27EF1CCB}"/>
                </a:ext>
              </a:extLst>
            </p:cNvPr>
            <p:cNvSpPr/>
            <p:nvPr/>
          </p:nvSpPr>
          <p:spPr>
            <a:xfrm>
              <a:off x="6084168" y="4279821"/>
              <a:ext cx="1368152" cy="492443"/>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rPr>
                <a:t>西语</a:t>
              </a:r>
              <a:endParaRPr lang="en-SG" altLang="zh-CN"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endParaRPr>
            </a:p>
            <a:p>
              <a:pPr algn="ctr"/>
              <a:endParaRPr lang="en-SG" sz="1200" b="1" dirty="0">
                <a:solidFill>
                  <a:schemeClr val="tx1"/>
                </a:solidFill>
                <a:latin typeface="arial" panose="020B0604020202020204" pitchFamily="34" charset="0"/>
                <a:cs typeface="arial" panose="020B0604020202020204" pitchFamily="34" charset="0"/>
              </a:endParaRPr>
            </a:p>
          </p:txBody>
        </p:sp>
        <p:sp>
          <p:nvSpPr>
            <p:cNvPr id="108" name="Rectangle 107">
              <a:extLst>
                <a:ext uri="{FF2B5EF4-FFF2-40B4-BE49-F238E27FC236}">
                  <a16:creationId xmlns:a16="http://schemas.microsoft.com/office/drawing/2014/main" id="{D205AEBA-28F0-488D-A50B-D14DA4A1E410}"/>
                </a:ext>
              </a:extLst>
            </p:cNvPr>
            <p:cNvSpPr/>
            <p:nvPr/>
          </p:nvSpPr>
          <p:spPr>
            <a:xfrm>
              <a:off x="6609628" y="4944528"/>
              <a:ext cx="1029908" cy="338554"/>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pPr fontAlgn="t"/>
              <a:r>
                <a:rPr lang="zh-CN" altLang="en-US" sz="1600" dirty="0">
                  <a:latin typeface="arial" panose="020B0604020202020204" pitchFamily="34" charset="0"/>
                  <a:cs typeface="arial" panose="020B0604020202020204" pitchFamily="34" charset="0"/>
                </a:rPr>
                <a:t>西里尔语</a:t>
              </a:r>
            </a:p>
          </p:txBody>
        </p:sp>
        <p:sp>
          <p:nvSpPr>
            <p:cNvPr id="109" name="Rectangle 108">
              <a:extLst>
                <a:ext uri="{FF2B5EF4-FFF2-40B4-BE49-F238E27FC236}">
                  <a16:creationId xmlns:a16="http://schemas.microsoft.com/office/drawing/2014/main" id="{1D1676B2-595F-46B4-8434-DFCA867768EC}"/>
                </a:ext>
              </a:extLst>
            </p:cNvPr>
            <p:cNvSpPr/>
            <p:nvPr/>
          </p:nvSpPr>
          <p:spPr>
            <a:xfrm>
              <a:off x="201677" y="5638681"/>
              <a:ext cx="877163" cy="369332"/>
            </a:xfrm>
            <a:prstGeom prst="rect">
              <a:avLst/>
            </a:prstGeom>
            <a:solidFill>
              <a:schemeClr val="bg1"/>
            </a:solidFill>
          </p:spPr>
          <p:txBody>
            <a:bodyPr wrap="none">
              <a:spAutoFit/>
            </a:bodyPr>
            <a:lstStyle/>
            <a:p>
              <a:r>
                <a:rPr lang="en-SG" sz="1800" dirty="0" err="1">
                  <a:latin typeface="arial" panose="020B0604020202020204" pitchFamily="34" charset="0"/>
                  <a:cs typeface="arial" panose="020B0604020202020204" pitchFamily="34" charset="0"/>
                </a:rPr>
                <a:t>公元前</a:t>
              </a:r>
              <a:endParaRPr lang="en-SG" sz="1800" dirty="0">
                <a:latin typeface="arial" panose="020B0604020202020204" pitchFamily="34" charset="0"/>
                <a:cs typeface="arial" panose="020B0604020202020204" pitchFamily="34" charset="0"/>
              </a:endParaRPr>
            </a:p>
          </p:txBody>
        </p:sp>
        <p:sp>
          <p:nvSpPr>
            <p:cNvPr id="110" name="Rectangle 109">
              <a:extLst>
                <a:ext uri="{FF2B5EF4-FFF2-40B4-BE49-F238E27FC236}">
                  <a16:creationId xmlns:a16="http://schemas.microsoft.com/office/drawing/2014/main" id="{A9122765-7712-4983-8F65-0B0E13E3A85C}"/>
                </a:ext>
              </a:extLst>
            </p:cNvPr>
            <p:cNvSpPr/>
            <p:nvPr/>
          </p:nvSpPr>
          <p:spPr>
            <a:xfrm>
              <a:off x="6941730" y="5566673"/>
              <a:ext cx="646331" cy="369332"/>
            </a:xfrm>
            <a:prstGeom prst="rect">
              <a:avLst/>
            </a:prstGeom>
            <a:solidFill>
              <a:schemeClr val="bg1"/>
            </a:solidFill>
          </p:spPr>
          <p:txBody>
            <a:bodyPr wrap="none">
              <a:spAutoFit/>
            </a:bodyPr>
            <a:lstStyle/>
            <a:p>
              <a:r>
                <a:rPr lang="zh-CN" altLang="en-US" sz="1800" dirty="0">
                  <a:latin typeface="arial" panose="020B0604020202020204" pitchFamily="34" charset="0"/>
                  <a:cs typeface="arial" panose="020B0604020202020204" pitchFamily="34" charset="0"/>
                </a:rPr>
                <a:t>公元</a:t>
              </a:r>
              <a:endParaRPr lang="en-SG" sz="1800" dirty="0">
                <a:latin typeface="arial" panose="020B060402020202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8728A65A-AB78-44B0-B40C-67E9F683197E}"/>
                </a:ext>
              </a:extLst>
            </p:cNvPr>
            <p:cNvSpPr/>
            <p:nvPr/>
          </p:nvSpPr>
          <p:spPr>
            <a:xfrm>
              <a:off x="4440356" y="3510038"/>
              <a:ext cx="1283772"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巴尔米拉语</a:t>
              </a:r>
              <a:endParaRPr lang="en-SG" sz="16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dissolve">
                                      <p:cBhvr>
                                        <p:cTn id="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6" descr="Storm.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836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0" y="1219200"/>
            <a:ext cx="8610600" cy="1077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5125" indent="-365125"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defRPr/>
            </a:pPr>
            <a:r>
              <a:rPr lang="zh-CN" altLang="en-US" sz="32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乌加里特与诗篇的相似之处有助于我们更好地理解希伯来语的含义：</a:t>
            </a:r>
            <a:endParaRPr lang="en-US" sz="32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8426450" y="76200"/>
            <a:ext cx="674688" cy="461963"/>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dirty="0">
                <a:solidFill>
                  <a:srgbClr val="FFFFFF"/>
                </a:solidFill>
                <a:latin typeface="arial" panose="020B0604020202020204" pitchFamily="34" charset="0"/>
                <a:ea typeface="ＭＳ Ｐゴシック" pitchFamily="34" charset="-128"/>
                <a:cs typeface="arial" panose="020B0604020202020204" pitchFamily="34" charset="0"/>
              </a:rPr>
              <a:t>116</a:t>
            </a:r>
          </a:p>
        </p:txBody>
      </p:sp>
      <p:sp>
        <p:nvSpPr>
          <p:cNvPr id="6" name="Text Box 4"/>
          <p:cNvSpPr txBox="1">
            <a:spLocks noChangeArrowheads="1"/>
          </p:cNvSpPr>
          <p:nvPr/>
        </p:nvSpPr>
        <p:spPr bwMode="auto">
          <a:xfrm>
            <a:off x="533400" y="2355850"/>
            <a:ext cx="8382000" cy="18158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ja-JP"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耶和华的声音在</a:t>
            </a:r>
            <a:r>
              <a:rPr lang="zh-CN" altLang="en-US" sz="2800" dirty="0">
                <a:solidFill>
                  <a:srgbClr val="FFFF00"/>
                </a:solidFill>
                <a:effectLst>
                  <a:glow rad="241300">
                    <a:srgbClr val="000000">
                      <a:alpha val="75000"/>
                    </a:srgbClr>
                  </a:glow>
                </a:effectLst>
                <a:latin typeface="arial" panose="020B0604020202020204" pitchFamily="34" charset="0"/>
                <a:cs typeface="arial" panose="020B0604020202020204" pitchFamily="34" charset="0"/>
              </a:rPr>
              <a:t>众水</a:t>
            </a:r>
            <a:r>
              <a:rPr lang="zh-CN" altLang="en-US" sz="2800" dirty="0">
                <a:solidFill>
                  <a:schemeClr val="bg1"/>
                </a:solidFill>
                <a:effectLst>
                  <a:glow rad="241300">
                    <a:srgbClr val="000000">
                      <a:alpha val="75000"/>
                    </a:srgbClr>
                  </a:glow>
                </a:effectLst>
                <a:latin typeface="arial" panose="020B0604020202020204" pitchFamily="34" charset="0"/>
                <a:cs typeface="arial" panose="020B0604020202020204" pitchFamily="34" charset="0"/>
              </a:rPr>
              <a:t>之上</a:t>
            </a: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endParaRPr lang="en-SG" altLang="zh-CN"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endParaRPr>
          </a:p>
          <a:p>
            <a:pPr eaLnBrk="1" hangingPunct="1">
              <a:defRPr/>
            </a:pP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荣耀的  神打雷，</a:t>
            </a:r>
            <a:endParaRPr lang="en-SG" altLang="zh-CN"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endParaRPr>
          </a:p>
          <a:p>
            <a:pPr eaLnBrk="1" hangingPunct="1">
              <a:defRPr/>
            </a:pP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耶和华打雷在</a:t>
            </a:r>
            <a:r>
              <a:rPr lang="zh-CN" altLang="en-US" sz="2800" dirty="0">
                <a:solidFill>
                  <a:srgbClr val="FFFF00"/>
                </a:solidFill>
                <a:effectLst>
                  <a:glow rad="241300">
                    <a:srgbClr val="000000">
                      <a:alpha val="75000"/>
                    </a:srgbClr>
                  </a:glow>
                </a:effectLst>
                <a:latin typeface="arial" panose="020B0604020202020204" pitchFamily="34" charset="0"/>
                <a:cs typeface="arial" panose="020B0604020202020204" pitchFamily="34" charset="0"/>
              </a:rPr>
              <a:t>大水</a:t>
            </a:r>
            <a:r>
              <a:rPr lang="zh-CN" altLang="en-US" sz="2800" dirty="0">
                <a:solidFill>
                  <a:schemeClr val="bg1"/>
                </a:solidFill>
                <a:effectLst>
                  <a:glow rad="241300">
                    <a:srgbClr val="000000">
                      <a:alpha val="75000"/>
                    </a:srgbClr>
                  </a:glow>
                </a:effectLst>
                <a:latin typeface="arial" panose="020B0604020202020204" pitchFamily="34" charset="0"/>
                <a:cs typeface="arial" panose="020B0604020202020204" pitchFamily="34" charset="0"/>
              </a:rPr>
              <a:t>之上</a:t>
            </a: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endPar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endParaRPr>
          </a:p>
          <a:p>
            <a:pPr algn="r" eaLnBrk="1" hangingPunct="1">
              <a:defRPr/>
            </a:pPr>
            <a:r>
              <a:rPr lang="en-US" sz="2800" b="1" i="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zh-CN" altLang="en-US" sz="2800" b="1" i="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诗篇</a:t>
            </a:r>
            <a:r>
              <a:rPr lang="en-US" sz="2800" b="1" i="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29:3  </a:t>
            </a:r>
            <a:r>
              <a:rPr lang="en-US" altLang="zh-CN" sz="2800" b="1" i="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CNV</a:t>
            </a:r>
            <a:endParaRPr lang="en-US" sz="2800" b="1" i="1" dirty="0">
              <a:solidFill>
                <a:srgbClr val="FFFFFF"/>
              </a:solidFill>
              <a:effectLst>
                <a:glow rad="241300">
                  <a:srgbClr val="000000">
                    <a:alpha val="75000"/>
                  </a:srgbClr>
                </a:glow>
              </a:effectLst>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1066800" y="3733800"/>
            <a:ext cx="5334000" cy="13843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ja-JP"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zh-CN"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水</a:t>
            </a:r>
            <a:r>
              <a:rPr lang="ja-JP"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 = </a:t>
            </a:r>
            <a:r>
              <a:rPr lang="en-US" sz="2800" b="1" dirty="0">
                <a:solidFill>
                  <a:srgbClr val="FFFFFF"/>
                </a:solidFill>
                <a:effectLst>
                  <a:glow rad="241300">
                    <a:srgbClr val="000000">
                      <a:alpha val="75000"/>
                    </a:srgbClr>
                  </a:glow>
                </a:effectLst>
                <a:latin typeface="Tempus Sans ITC" panose="04020404030007020202" pitchFamily="82" charset="0"/>
                <a:cs typeface="arial" panose="020B0604020202020204" pitchFamily="34" charset="0"/>
              </a:rPr>
              <a:t>yam </a:t>
            </a:r>
            <a:r>
              <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zh-CN"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希伯来语</a:t>
            </a:r>
            <a:r>
              <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p>
          <a:p>
            <a:pPr eaLnBrk="1" hangingPunct="1">
              <a:defRPr/>
            </a:pPr>
            <a:r>
              <a:rPr lang="ja-JP"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zh-CN"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水</a:t>
            </a:r>
            <a:r>
              <a:rPr lang="ja-JP"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 = </a:t>
            </a:r>
            <a:r>
              <a:rPr lang="en-US" sz="2800" b="1" dirty="0">
                <a:solidFill>
                  <a:srgbClr val="FFFFFF"/>
                </a:solidFill>
                <a:effectLst>
                  <a:glow rad="241300">
                    <a:srgbClr val="000000">
                      <a:alpha val="75000"/>
                    </a:srgbClr>
                  </a:glow>
                </a:effectLst>
                <a:latin typeface="Tempus Sans ITC" panose="04020404030007020202" pitchFamily="82" charset="0"/>
                <a:cs typeface="arial" panose="020B0604020202020204" pitchFamily="34" charset="0"/>
              </a:rPr>
              <a:t>yam</a:t>
            </a:r>
            <a:r>
              <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 (</a:t>
            </a:r>
            <a:r>
              <a:rPr lang="zh-CN"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格加里特语</a:t>
            </a:r>
            <a:r>
              <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p>
          <a:p>
            <a:pPr eaLnBrk="1" hangingPunct="1">
              <a:defRPr/>
            </a:pPr>
            <a:r>
              <a:rPr lang="ja-JP"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zh-CN"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海神</a:t>
            </a:r>
            <a:r>
              <a:rPr lang="ja-JP"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 = </a:t>
            </a:r>
            <a:r>
              <a:rPr lang="en-US" sz="2800" b="1" dirty="0">
                <a:solidFill>
                  <a:srgbClr val="FFFFFF"/>
                </a:solidFill>
                <a:effectLst>
                  <a:glow rad="241300">
                    <a:srgbClr val="000000">
                      <a:alpha val="75000"/>
                    </a:srgbClr>
                  </a:glow>
                </a:effectLst>
                <a:latin typeface="Tempus Sans ITC" panose="04020404030007020202" pitchFamily="82" charset="0"/>
                <a:cs typeface="arial" panose="020B0604020202020204" pitchFamily="34" charset="0"/>
              </a:rPr>
              <a:t>Yam</a:t>
            </a:r>
            <a:r>
              <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 (</a:t>
            </a:r>
            <a:r>
              <a:rPr lang="zh-CN" alt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格加里特语</a:t>
            </a:r>
            <a:r>
              <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p>
        </p:txBody>
      </p:sp>
      <p:sp>
        <p:nvSpPr>
          <p:cNvPr id="11" name="TextBox 10"/>
          <p:cNvSpPr txBox="1"/>
          <p:nvPr/>
        </p:nvSpPr>
        <p:spPr>
          <a:xfrm>
            <a:off x="533400" y="5334000"/>
            <a:ext cx="8686800" cy="1384300"/>
          </a:xfrm>
          <a:prstGeom prst="rect">
            <a:avLst/>
          </a:prstGeom>
          <a:noFill/>
          <a:effectLst/>
        </p:spPr>
        <p:txBody>
          <a:bodyPr>
            <a:spAutoFit/>
          </a:bodyPr>
          <a:lstStyle>
            <a:lvl1pPr marL="177800" indent="-1778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ja-JP"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耶和华的声音在</a:t>
            </a:r>
            <a:r>
              <a:rPr lang="zh-CN" altLang="en-US" sz="2800" dirty="0">
                <a:solidFill>
                  <a:srgbClr val="FFFF00"/>
                </a:solidFill>
                <a:effectLst>
                  <a:glow rad="241300">
                    <a:srgbClr val="000000">
                      <a:alpha val="75000"/>
                    </a:srgbClr>
                  </a:glow>
                </a:effectLst>
                <a:latin typeface="arial" panose="020B0604020202020204" pitchFamily="34" charset="0"/>
                <a:cs typeface="arial" panose="020B0604020202020204" pitchFamily="34" charset="0"/>
              </a:rPr>
              <a:t>海神</a:t>
            </a:r>
            <a:r>
              <a:rPr lang="zh-CN" altLang="en-US" sz="2800" dirty="0">
                <a:solidFill>
                  <a:schemeClr val="bg1"/>
                </a:solidFill>
                <a:effectLst>
                  <a:glow rad="241300">
                    <a:srgbClr val="000000">
                      <a:alpha val="75000"/>
                    </a:srgbClr>
                  </a:glow>
                </a:effectLst>
                <a:latin typeface="arial" panose="020B0604020202020204" pitchFamily="34" charset="0"/>
                <a:cs typeface="arial" panose="020B0604020202020204" pitchFamily="34" charset="0"/>
              </a:rPr>
              <a:t>上</a:t>
            </a: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endParaRPr lang="en-SG" altLang="zh-CN"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endParaRPr>
          </a:p>
          <a:p>
            <a:pPr eaLnBrk="1" hangingPunct="1">
              <a:defRPr/>
            </a:pP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荣耀的  神打雷，</a:t>
            </a:r>
            <a:endParaRPr lang="en-SG" altLang="zh-CN"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endParaRPr>
          </a:p>
          <a:p>
            <a:pPr eaLnBrk="1" hangingPunct="1">
              <a:defRPr/>
            </a:pP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耶和华打雷在</a:t>
            </a:r>
            <a:r>
              <a:rPr lang="zh-CN" altLang="en-US" sz="2800" dirty="0">
                <a:solidFill>
                  <a:srgbClr val="FFFF00"/>
                </a:solidFill>
                <a:effectLst>
                  <a:glow rad="241300">
                    <a:srgbClr val="000000">
                      <a:alpha val="75000"/>
                    </a:srgbClr>
                  </a:glow>
                </a:effectLst>
                <a:latin typeface="arial" panose="020B0604020202020204" pitchFamily="34" charset="0"/>
                <a:cs typeface="arial" panose="020B0604020202020204" pitchFamily="34" charset="0"/>
              </a:rPr>
              <a:t>海神</a:t>
            </a:r>
            <a:r>
              <a:rPr lang="zh-CN" altLang="en-US" sz="2800" dirty="0">
                <a:solidFill>
                  <a:schemeClr val="bg1"/>
                </a:solidFill>
                <a:effectLst>
                  <a:glow rad="241300">
                    <a:srgbClr val="000000">
                      <a:alpha val="75000"/>
                    </a:srgbClr>
                  </a:glow>
                </a:effectLst>
                <a:latin typeface="arial" panose="020B0604020202020204" pitchFamily="34" charset="0"/>
                <a:cs typeface="arial" panose="020B0604020202020204" pitchFamily="34" charset="0"/>
              </a:rPr>
              <a:t>之上</a:t>
            </a:r>
            <a:r>
              <a:rPr lang="zh-CN" altLang="en-US" sz="2800" dirty="0">
                <a:solidFill>
                  <a:srgbClr val="FFFFFF"/>
                </a:solidFill>
                <a:effectLst>
                  <a:glow rad="241300">
                    <a:srgbClr val="000000">
                      <a:alpha val="75000"/>
                    </a:srgbClr>
                  </a:glow>
                </a:effectLst>
                <a:latin typeface="arial" panose="020B0604020202020204" pitchFamily="34" charset="0"/>
                <a:cs typeface="arial" panose="020B0604020202020204" pitchFamily="34" charset="0"/>
              </a:rPr>
              <a:t>。”</a:t>
            </a:r>
            <a:endParaRPr lang="en-US" sz="2800" b="1" dirty="0">
              <a:solidFill>
                <a:srgbClr val="FFFFFF"/>
              </a:solidFill>
              <a:effectLst>
                <a:glow rad="241300">
                  <a:srgbClr val="000000">
                    <a:alpha val="75000"/>
                  </a:srgbClr>
                </a:glow>
              </a:effectLst>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0" y="-9872"/>
            <a:ext cx="8172400" cy="1143000"/>
          </a:xfrm>
          <a:extLst>
            <a:ext uri="{FAA26D3D-D897-4be2-8F04-BA451C77F1D7}">
              <ma14:placeholderFlag xmlns="" xmlns:ma14="http://schemas.microsoft.com/office/mac/drawingml/2011/main" val="1"/>
            </a:ext>
          </a:extLst>
        </p:spPr>
        <p:txBody>
          <a:bodyPr wrap="none" fromWordArt="1"/>
          <a:lstStyle/>
          <a:p>
            <a:pPr>
              <a:defRPr/>
            </a:pPr>
            <a:r>
              <a:rPr lang="zh-CN" altLang="en-US" b="1" kern="10" dirty="0">
                <a:ln w="9525">
                  <a:solidFill>
                    <a:schemeClr val="bg1"/>
                  </a:solidFill>
                  <a:round/>
                  <a:headEnd/>
                  <a:tailEnd/>
                </a:ln>
                <a:solidFill>
                  <a:srgbClr val="FFFFFF"/>
                </a:solidFill>
                <a:effectLst>
                  <a:glow rad="241300">
                    <a:schemeClr val="tx1">
                      <a:alpha val="75000"/>
                    </a:schemeClr>
                  </a:glow>
                </a:effectLst>
                <a:latin typeface="arial" panose="020B0604020202020204" pitchFamily="34" charset="0"/>
                <a:ea typeface="KidTYPEPaint"/>
                <a:cs typeface="arial" panose="020B0604020202020204" pitchFamily="34" charset="0"/>
              </a:rPr>
              <a:t>语言</a:t>
            </a:r>
            <a:endParaRPr lang="en-US" b="1" kern="10" dirty="0">
              <a:ln w="9525">
                <a:solidFill>
                  <a:schemeClr val="bg1"/>
                </a:solidFill>
                <a:round/>
                <a:headEnd/>
                <a:tailEnd/>
              </a:ln>
              <a:solidFill>
                <a:srgbClr val="FFFFFF"/>
              </a:solidFill>
              <a:effectLst>
                <a:glow rad="241300">
                  <a:schemeClr val="tx1">
                    <a:alpha val="75000"/>
                  </a:schemeClr>
                </a:glow>
              </a:effectLst>
              <a:latin typeface="arial" panose="020B0604020202020204" pitchFamily="34" charset="0"/>
              <a:ea typeface="KidTYPEPaint"/>
              <a:cs typeface="arial" panose="020B0604020202020204" pitchFamily="34" charset="0"/>
            </a:endParaRPr>
          </a:p>
        </p:txBody>
      </p:sp>
    </p:spTree>
    <p:extLst>
      <p:ext uri="{BB962C8B-B14F-4D97-AF65-F5344CB8AC3E}">
        <p14:creationId xmlns:p14="http://schemas.microsoft.com/office/powerpoint/2010/main" val="47738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dissolve">
                                      <p:cBhvr>
                                        <p:cTn id="7" dur="500"/>
                                        <p:tgtEl>
                                          <p:spTgt spid="276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ssolve">
                                      <p:cBhvr>
                                        <p:cTn id="22" dur="500"/>
                                        <p:tgtEl>
                                          <p:spTgt spid="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ssolve">
                                      <p:cBhvr>
                                        <p:cTn id="27" dur="500"/>
                                        <p:tgtEl>
                                          <p:spTgt spid="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dissolve">
                                      <p:cBhvr>
                                        <p:cTn id="32" dur="500"/>
                                        <p:tgtEl>
                                          <p:spTgt spid="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dissolve">
                                      <p:cBhvr>
                                        <p:cTn id="37" dur="500"/>
                                        <p:tgtEl>
                                          <p:spTgt spid="8">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utoUpdateAnimBg="0"/>
      <p:bldP spid="6" grpId="0" build="p" autoUpdateAnimBg="0"/>
      <p:bldP spid="8" grpId="0" build="p" autoUpdateAnimBg="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428596" y="509574"/>
            <a:ext cx="4953000" cy="9906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effectLst>
                  <a:outerShdw dist="563972" dir="14049741" sx="125000" sy="125000" algn="tl" rotWithShape="0">
                    <a:schemeClr val="tx2">
                      <a:alpha val="50000"/>
                    </a:schemeClr>
                  </a:outerShdw>
                </a:effectLst>
                <a:latin typeface="KidTYPEPaint"/>
                <a:ea typeface="+mn-ea"/>
              </a:rPr>
              <a:t>介绍</a:t>
            </a:r>
            <a:r>
              <a:rPr lang="en-US" sz="3600" kern="10" dirty="0">
                <a:ln w="9525">
                  <a:solidFill>
                    <a:schemeClr val="bg1"/>
                  </a:solidFill>
                  <a:round/>
                  <a:headEnd/>
                  <a:tailEnd/>
                </a:ln>
                <a:solidFill>
                  <a:srgbClr val="FFFFFF"/>
                </a:solidFill>
                <a:effectLst>
                  <a:outerShdw dist="563972" dir="14049741" sx="125000" sy="125000" algn="tl" rotWithShape="0">
                    <a:schemeClr val="tx2">
                      <a:alpha val="50000"/>
                    </a:schemeClr>
                  </a:outerShdw>
                </a:effectLst>
                <a:latin typeface="KidTYPEPaint"/>
                <a:ea typeface="+mn-ea"/>
              </a:rPr>
              <a:t>...</a:t>
            </a:r>
          </a:p>
        </p:txBody>
      </p:sp>
      <p:sp>
        <p:nvSpPr>
          <p:cNvPr id="20484" name="Text Box 4"/>
          <p:cNvSpPr txBox="1">
            <a:spLocks noChangeArrowheads="1"/>
          </p:cNvSpPr>
          <p:nvPr/>
        </p:nvSpPr>
        <p:spPr bwMode="auto">
          <a:xfrm>
            <a:off x="152400" y="1517650"/>
            <a:ext cx="8763000" cy="5078413"/>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11430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3600" b="1">
                <a:solidFill>
                  <a:schemeClr val="bg1"/>
                </a:solidFill>
                <a:latin typeface="Tempus Sans ITC" pitchFamily="82" charset="0"/>
                <a:ea typeface="SimSun" pitchFamily="2" charset="-122"/>
              </a:rPr>
              <a:t> 腓尼基</a:t>
            </a:r>
            <a:r>
              <a:rPr lang="en-US" altLang="ja-JP"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从希腊文</a:t>
            </a:r>
            <a:r>
              <a:rPr lang="en-US" altLang="ja-JP" sz="3600" b="1">
                <a:solidFill>
                  <a:schemeClr val="bg1"/>
                </a:solidFill>
                <a:latin typeface="Tempus Sans ITC" pitchFamily="82" charset="0"/>
              </a:rPr>
              <a:t> </a:t>
            </a:r>
            <a:r>
              <a:rPr lang="ja-JP" altLang="en-US" sz="3600" b="1">
                <a:solidFill>
                  <a:schemeClr val="bg1"/>
                </a:solidFill>
                <a:latin typeface="Tempus Sans ITC" pitchFamily="82" charset="0"/>
              </a:rPr>
              <a:t>‘</a:t>
            </a:r>
            <a:r>
              <a:rPr lang="en-US" altLang="ja-JP" sz="3600" b="1">
                <a:solidFill>
                  <a:schemeClr val="bg1"/>
                </a:solidFill>
                <a:latin typeface="Tempus Sans ITC" pitchFamily="82" charset="0"/>
              </a:rPr>
              <a:t>phoinix</a:t>
            </a:r>
            <a:r>
              <a:rPr lang="ja-JP" altLang="en-US" sz="3600" b="1">
                <a:solidFill>
                  <a:schemeClr val="bg1"/>
                </a:solidFill>
                <a:latin typeface="Tempus Sans ITC" pitchFamily="82" charset="0"/>
              </a:rPr>
              <a:t>’</a:t>
            </a:r>
            <a:r>
              <a:rPr lang="zh-CN" altLang="en-US" sz="3600" b="1">
                <a:solidFill>
                  <a:schemeClr val="bg1"/>
                </a:solidFill>
                <a:latin typeface="Tempus Sans ITC" pitchFamily="82" charset="0"/>
                <a:ea typeface="SimSun" pitchFamily="2" charset="-122"/>
              </a:rPr>
              <a:t> </a:t>
            </a:r>
            <a:r>
              <a:rPr lang="en-US" altLang="zh-CN" sz="3600" b="1">
                <a:solidFill>
                  <a:schemeClr val="bg1"/>
                </a:solidFill>
                <a:latin typeface="Tempus Sans ITC" pitchFamily="82" charset="0"/>
                <a:ea typeface="SimSun" pitchFamily="2" charset="-122"/>
              </a:rPr>
              <a:t>–</a:t>
            </a:r>
            <a:r>
              <a:rPr lang="zh-CN" altLang="en-US" sz="3600" b="1">
                <a:solidFill>
                  <a:schemeClr val="bg1"/>
                </a:solidFill>
                <a:latin typeface="Tempus Sans ITC" pitchFamily="82" charset="0"/>
                <a:ea typeface="SimSun" pitchFamily="2" charset="-122"/>
              </a:rPr>
              <a:t>是指紫红色的意思</a:t>
            </a:r>
            <a:endParaRPr lang="en-US" altLang="ja-JP" sz="3600" b="1">
              <a:solidFill>
                <a:schemeClr val="bg1"/>
              </a:solidFill>
              <a:latin typeface="Tempus Sans ITC" pitchFamily="82" charset="0"/>
            </a:endParaRPr>
          </a:p>
          <a:p>
            <a:pPr eaLnBrk="1" hangingPunct="1"/>
            <a:endParaRPr lang="en-US" altLang="en-US" sz="3600" b="1">
              <a:solidFill>
                <a:schemeClr val="bg1"/>
              </a:solidFill>
              <a:latin typeface="Tempus Sans ITC" pitchFamily="82" charset="0"/>
            </a:endParaRPr>
          </a:p>
          <a:p>
            <a:pPr eaLnBrk="1" hangingPunct="1">
              <a:buFontTx/>
              <a:buChar char="•"/>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是个浩大的海港</a:t>
            </a:r>
            <a:endParaRPr lang="en-US" altLang="ja-JP" sz="3600" b="1">
              <a:solidFill>
                <a:schemeClr val="bg1"/>
              </a:solidFill>
              <a:latin typeface="Tempus Sans ITC" pitchFamily="82" charset="0"/>
            </a:endParaRPr>
          </a:p>
          <a:p>
            <a:pPr eaLnBrk="1" hangingPunct="1"/>
            <a:endParaRPr lang="en-US" altLang="en-US" sz="3600" b="1">
              <a:solidFill>
                <a:schemeClr val="bg1"/>
              </a:solidFill>
              <a:latin typeface="Tempus Sans ITC" pitchFamily="82" charset="0"/>
            </a:endParaRPr>
          </a:p>
          <a:p>
            <a:pPr eaLnBrk="1" hangingPunct="1">
              <a:buFontTx/>
              <a:buChar char="•"/>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目的 </a:t>
            </a: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更加了解：</a:t>
            </a:r>
            <a:endParaRPr lang="en-US" altLang="ja-JP" sz="3600" b="1">
              <a:solidFill>
                <a:schemeClr val="bg1"/>
              </a:solidFill>
              <a:latin typeface="Tempus Sans ITC" pitchFamily="82" charset="0"/>
            </a:endParaRPr>
          </a:p>
          <a:p>
            <a:pPr lvl="1" eaLnBrk="1" hangingPunct="1">
              <a:buFont typeface="Wingdings" pitchFamily="2" charset="2"/>
              <a:buChar char="ü"/>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与以色列的关系</a:t>
            </a:r>
            <a:endParaRPr lang="en-US" altLang="ja-JP" sz="3600" b="1">
              <a:solidFill>
                <a:schemeClr val="bg1"/>
              </a:solidFill>
              <a:latin typeface="Tempus Sans ITC" pitchFamily="82" charset="0"/>
            </a:endParaRPr>
          </a:p>
          <a:p>
            <a:pPr lvl="1" eaLnBrk="1" hangingPunct="1">
              <a:buFont typeface="Wingdings" pitchFamily="2" charset="2"/>
              <a:buChar char="ü"/>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对周围国家的影响</a:t>
            </a:r>
            <a:endParaRPr lang="en-US" altLang="ja-JP" sz="3600" b="1">
              <a:solidFill>
                <a:schemeClr val="bg1"/>
              </a:solidFill>
              <a:latin typeface="Tempus Sans ITC" pitchFamily="82" charset="0"/>
            </a:endParaRPr>
          </a:p>
          <a:p>
            <a:pPr lvl="1" eaLnBrk="1" hangingPunct="1">
              <a:buFont typeface="Wingdings" pitchFamily="2" charset="2"/>
              <a:buChar char="ü"/>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可以学习的地方</a:t>
            </a:r>
            <a:endParaRPr lang="en-US" altLang="en-US" sz="3600" b="1">
              <a:solidFill>
                <a:schemeClr val="bg1"/>
              </a:solidFill>
              <a:latin typeface="Tempus Sans ITC" pitchFamily="82" charset="0"/>
            </a:endParaRPr>
          </a:p>
        </p:txBody>
      </p:sp>
      <p:sp>
        <p:nvSpPr>
          <p:cNvPr id="20485" name="Text Box 5"/>
          <p:cNvSpPr txBox="1">
            <a:spLocks noChangeArrowheads="1"/>
          </p:cNvSpPr>
          <p:nvPr/>
        </p:nvSpPr>
        <p:spPr bwMode="auto">
          <a:xfrm>
            <a:off x="8426450" y="76200"/>
            <a:ext cx="641350" cy="457200"/>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a:solidFill>
                  <a:schemeClr val="bg1"/>
                </a:solidFill>
                <a:latin typeface="Times New Roman" charset="0"/>
                <a:ea typeface="+mn-ea"/>
              </a:rPr>
              <a:t>115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dissolve">
                                      <p:cBhvr>
                                        <p:cTn id="7" dur="500"/>
                                        <p:tgtEl>
                                          <p:spTgt spid="2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4">
                                            <p:txEl>
                                              <p:pRg st="2" end="2"/>
                                            </p:txEl>
                                          </p:spTgt>
                                        </p:tgtEl>
                                        <p:attrNameLst>
                                          <p:attrName>style.visibility</p:attrName>
                                        </p:attrNameLst>
                                      </p:cBhvr>
                                      <p:to>
                                        <p:strVal val="visible"/>
                                      </p:to>
                                    </p:set>
                                    <p:animEffect transition="in" filter="dissolve">
                                      <p:cBhvr>
                                        <p:cTn id="12" dur="500"/>
                                        <p:tgtEl>
                                          <p:spTgt spid="2048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4">
                                            <p:txEl>
                                              <p:pRg st="4" end="4"/>
                                            </p:txEl>
                                          </p:spTgt>
                                        </p:tgtEl>
                                        <p:attrNameLst>
                                          <p:attrName>style.visibility</p:attrName>
                                        </p:attrNameLst>
                                      </p:cBhvr>
                                      <p:to>
                                        <p:strVal val="visible"/>
                                      </p:to>
                                    </p:set>
                                    <p:animEffect transition="in" filter="dissolve">
                                      <p:cBhvr>
                                        <p:cTn id="17" dur="500"/>
                                        <p:tgtEl>
                                          <p:spTgt spid="20484">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484">
                                            <p:txEl>
                                              <p:pRg st="5" end="5"/>
                                            </p:txEl>
                                          </p:spTgt>
                                        </p:tgtEl>
                                        <p:attrNameLst>
                                          <p:attrName>style.visibility</p:attrName>
                                        </p:attrNameLst>
                                      </p:cBhvr>
                                      <p:to>
                                        <p:strVal val="visible"/>
                                      </p:to>
                                    </p:set>
                                    <p:animEffect transition="in" filter="dissolve">
                                      <p:cBhvr>
                                        <p:cTn id="20" dur="500"/>
                                        <p:tgtEl>
                                          <p:spTgt spid="20484">
                                            <p:txEl>
                                              <p:pRg st="5" end="5"/>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484">
                                            <p:txEl>
                                              <p:pRg st="6" end="6"/>
                                            </p:txEl>
                                          </p:spTgt>
                                        </p:tgtEl>
                                        <p:attrNameLst>
                                          <p:attrName>style.visibility</p:attrName>
                                        </p:attrNameLst>
                                      </p:cBhvr>
                                      <p:to>
                                        <p:strVal val="visible"/>
                                      </p:to>
                                    </p:set>
                                    <p:animEffect transition="in" filter="dissolve">
                                      <p:cBhvr>
                                        <p:cTn id="23" dur="500"/>
                                        <p:tgtEl>
                                          <p:spTgt spid="20484">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484">
                                            <p:txEl>
                                              <p:pRg st="7" end="7"/>
                                            </p:txEl>
                                          </p:spTgt>
                                        </p:tgtEl>
                                        <p:attrNameLst>
                                          <p:attrName>style.visibility</p:attrName>
                                        </p:attrNameLst>
                                      </p:cBhvr>
                                      <p:to>
                                        <p:strVal val="visible"/>
                                      </p:to>
                                    </p:set>
                                    <p:animEffect transition="in" filter="dissolve">
                                      <p:cBhvr>
                                        <p:cTn id="26" dur="500"/>
                                        <p:tgtEl>
                                          <p:spTgt spid="204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6" name="Picture 10" descr="shi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748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09550" y="1219200"/>
            <a:ext cx="8610600" cy="10772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marL="365125" indent="-365125" eaLnBrk="1" hangingPunct="1">
              <a:buFontTx/>
              <a:buChar char="•"/>
              <a:defRPr sz="3200" b="1">
                <a:solidFill>
                  <a:srgbClr val="FFFFFF"/>
                </a:solidFill>
                <a:effectLst>
                  <a:glow rad="241300">
                    <a:schemeClr val="tx1">
                      <a:alpha val="75000"/>
                    </a:schemeClr>
                  </a:glow>
                </a:effectLst>
                <a:latin typeface="Tempus Sans ITC"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dirty="0">
                <a:effectLst>
                  <a:glow rad="241300">
                    <a:srgbClr val="000000">
                      <a:alpha val="75000"/>
                    </a:srgbClr>
                  </a:glow>
                </a:effectLst>
                <a:latin typeface="arial" panose="020B0604020202020204" pitchFamily="34" charset="0"/>
                <a:cs typeface="arial" panose="020B0604020202020204" pitchFamily="34" charset="0"/>
              </a:rPr>
              <a:t>乌加里特与以撒亚的相似之处也有助于我们更好地理解希伯来语的含义：</a:t>
            </a:r>
            <a:endParaRPr lang="en-US" dirty="0">
              <a:effectLst>
                <a:glow rad="241300">
                  <a:srgbClr val="000000">
                    <a:alpha val="75000"/>
                  </a:srgbClr>
                </a:glow>
              </a:effectLst>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8426450" y="76200"/>
            <a:ext cx="674688" cy="461963"/>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dirty="0">
                <a:solidFill>
                  <a:srgbClr val="FFFFFF"/>
                </a:solidFill>
                <a:latin typeface="arial" panose="020B0604020202020204" pitchFamily="34" charset="0"/>
                <a:ea typeface="ＭＳ Ｐゴシック" pitchFamily="34" charset="-128"/>
                <a:cs typeface="arial" panose="020B0604020202020204" pitchFamily="34" charset="0"/>
              </a:rPr>
              <a:t>116</a:t>
            </a:r>
          </a:p>
        </p:txBody>
      </p:sp>
      <p:sp>
        <p:nvSpPr>
          <p:cNvPr id="6" name="Text Box 4"/>
          <p:cNvSpPr txBox="1">
            <a:spLocks noChangeArrowheads="1"/>
          </p:cNvSpPr>
          <p:nvPr/>
        </p:nvSpPr>
        <p:spPr bwMode="auto">
          <a:xfrm>
            <a:off x="533400" y="2362200"/>
            <a:ext cx="8610600" cy="18158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marL="177800" indent="-177800" eaLnBrk="1" hangingPunct="1">
              <a:defRPr sz="2800" b="1">
                <a:solidFill>
                  <a:srgbClr val="FFFFFF"/>
                </a:solidFill>
                <a:effectLst>
                  <a:glow rad="241300">
                    <a:schemeClr val="tx1">
                      <a:alpha val="75000"/>
                    </a:schemeClr>
                  </a:glow>
                </a:effectLst>
                <a:latin typeface="Tempus Sans ITC"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SG" altLang="zh-CN" dirty="0">
                <a:effectLst>
                  <a:glow rad="241300">
                    <a:srgbClr val="000000">
                      <a:alpha val="75000"/>
                    </a:srgbClr>
                  </a:glow>
                </a:effectLst>
                <a:latin typeface="arial" panose="020B0604020202020204" pitchFamily="34" charset="0"/>
                <a:cs typeface="arial" panose="020B0604020202020204" pitchFamily="34" charset="0"/>
              </a:rPr>
              <a:t>“</a:t>
            </a:r>
            <a:r>
              <a:rPr lang="zh-CN" altLang="en-US" dirty="0">
                <a:effectLst>
                  <a:glow rad="241300">
                    <a:srgbClr val="000000">
                      <a:alpha val="75000"/>
                    </a:srgbClr>
                  </a:glow>
                </a:effectLst>
                <a:latin typeface="arial" panose="020B0604020202020204" pitchFamily="34" charset="0"/>
                <a:cs typeface="arial" panose="020B0604020202020204" pitchFamily="34" charset="0"/>
              </a:rPr>
              <a:t>再没有限制了。</a:t>
            </a:r>
            <a:endParaRPr lang="en-SG" altLang="zh-CN" dirty="0">
              <a:effectLst>
                <a:glow rad="241300">
                  <a:srgbClr val="000000">
                    <a:alpha val="75000"/>
                  </a:srgbClr>
                </a:glow>
              </a:effectLst>
              <a:latin typeface="arial" panose="020B0604020202020204" pitchFamily="34" charset="0"/>
              <a:cs typeface="arial" panose="020B0604020202020204" pitchFamily="34" charset="0"/>
            </a:endParaRPr>
          </a:p>
          <a:p>
            <a:r>
              <a:rPr lang="zh-CN" altLang="en-US" dirty="0">
                <a:effectLst>
                  <a:glow rad="241300">
                    <a:srgbClr val="000000">
                      <a:alpha val="75000"/>
                    </a:srgbClr>
                  </a:glow>
                </a:effectLst>
                <a:latin typeface="arial" panose="020B0604020202020204" pitchFamily="34" charset="0"/>
                <a:cs typeface="arial" panose="020B0604020202020204" pitchFamily="34" charset="0"/>
              </a:rPr>
              <a:t>耶和华已经向海伸手， </a:t>
            </a:r>
            <a:endParaRPr lang="en-SG" altLang="zh-CN" dirty="0">
              <a:effectLst>
                <a:glow rad="241300">
                  <a:srgbClr val="000000">
                    <a:alpha val="75000"/>
                  </a:srgbClr>
                </a:glow>
              </a:effectLst>
              <a:latin typeface="arial" panose="020B0604020202020204" pitchFamily="34" charset="0"/>
              <a:cs typeface="arial" panose="020B0604020202020204" pitchFamily="34" charset="0"/>
            </a:endParaRPr>
          </a:p>
          <a:p>
            <a:r>
              <a:rPr lang="zh-CN" altLang="en-US" dirty="0">
                <a:effectLst>
                  <a:glow rad="241300">
                    <a:srgbClr val="000000">
                      <a:alpha val="75000"/>
                    </a:srgbClr>
                  </a:glow>
                </a:effectLst>
                <a:latin typeface="arial" panose="020B0604020202020204" pitchFamily="34" charset="0"/>
                <a:cs typeface="arial" panose="020B0604020202020204" pitchFamily="34" charset="0"/>
              </a:rPr>
              <a:t>使列国震动”</a:t>
            </a:r>
            <a:endParaRPr lang="zh-CN" altLang="en-US" b="0" dirty="0">
              <a:effectLst/>
              <a:latin typeface="arial" panose="020B0604020202020204" pitchFamily="34" charset="0"/>
              <a:cs typeface="arial" panose="020B0604020202020204" pitchFamily="34" charset="0"/>
            </a:endParaRPr>
          </a:p>
          <a:p>
            <a:pPr algn="r">
              <a:defRPr/>
            </a:pPr>
            <a:r>
              <a:rPr lang="en-US" dirty="0">
                <a:effectLst>
                  <a:glow rad="241300">
                    <a:srgbClr val="000000">
                      <a:alpha val="75000"/>
                    </a:srgbClr>
                  </a:glow>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a:t>
            </a:r>
            <a:r>
              <a:rPr lang="zh-CN" altLang="en-US" dirty="0">
                <a:effectLst>
                  <a:glow rad="241300">
                    <a:srgbClr val="000000">
                      <a:alpha val="75000"/>
                    </a:srgbClr>
                  </a:glow>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以赛亚书</a:t>
            </a:r>
            <a:r>
              <a:rPr lang="en-US" dirty="0">
                <a:effectLst>
                  <a:glow rad="241300">
                    <a:srgbClr val="000000">
                      <a:alpha val="75000"/>
                    </a:srgbClr>
                  </a:glow>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 23:10-1</a:t>
            </a:r>
            <a:r>
              <a:rPr lang="en-US" altLang="zh-CN" dirty="0">
                <a:effectLst>
                  <a:glow rad="241300">
                    <a:srgbClr val="000000">
                      <a:alpha val="75000"/>
                    </a:srgbClr>
                  </a:glow>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1 CNV</a:t>
            </a:r>
            <a:endParaRPr lang="en-US" dirty="0">
              <a:effectLst>
                <a:glow rad="241300">
                  <a:srgbClr val="000000">
                    <a:alpha val="75000"/>
                  </a:srgbClr>
                </a:glow>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p:txBody>
      </p:sp>
      <p:sp>
        <p:nvSpPr>
          <p:cNvPr id="7" name="Text Box 4"/>
          <p:cNvSpPr txBox="1">
            <a:spLocks noChangeArrowheads="1"/>
          </p:cNvSpPr>
          <p:nvPr/>
        </p:nvSpPr>
        <p:spPr bwMode="auto">
          <a:xfrm>
            <a:off x="1066800" y="3733800"/>
            <a:ext cx="5334000" cy="1384300"/>
          </a:xfrm>
          <a:prstGeom prst="rect">
            <a:avLst/>
          </a:prstGeom>
          <a:noFill/>
          <a:ln w="9525">
            <a:noFill/>
            <a:miter lim="800000"/>
            <a:headEnd/>
            <a:tailEnd/>
          </a:ln>
          <a:effectLst/>
        </p:spPr>
        <p:txBody>
          <a:bodyPr>
            <a:spAutoFit/>
          </a:bodyPr>
          <a:lstStyle>
            <a:defPPr>
              <a:defRPr lang="en-US"/>
            </a:defPPr>
            <a:lvl1pPr eaLnBrk="1" hangingPunct="1">
              <a:defRPr sz="2800" b="1">
                <a:solidFill>
                  <a:srgbClr val="FFFFFF"/>
                </a:solidFill>
                <a:effectLst>
                  <a:glow rad="241300">
                    <a:schemeClr val="tx1">
                      <a:alpha val="75000"/>
                    </a:schemeClr>
                  </a:glow>
                </a:effectLst>
                <a:latin typeface="Tempus Sans ITC" charset="0"/>
              </a:defRPr>
            </a:lvl1pPr>
            <a:lvl2pPr marL="37931725" indent="-37474525" eaLnBrk="0" hangingPunct="0"/>
            <a:lvl3pPr eaLnBrk="0" hangingPunct="0"/>
            <a:lvl4pPr eaLnBrk="0" hangingPunct="0"/>
            <a:lvl5pPr eaLnBrk="0" hangingPunct="0"/>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defRPr/>
            </a:pPr>
            <a:r>
              <a:rPr lang="ja-JP" altLang="en-US" dirty="0">
                <a:effectLst>
                  <a:glow rad="241300">
                    <a:srgbClr val="000000">
                      <a:alpha val="75000"/>
                    </a:srgbClr>
                  </a:glow>
                </a:effectLst>
                <a:latin typeface="arial" panose="020B0604020202020204" pitchFamily="34" charset="0"/>
                <a:cs typeface="arial" panose="020B0604020202020204" pitchFamily="34" charset="0"/>
              </a:rPr>
              <a:t>“</a:t>
            </a:r>
            <a:r>
              <a:rPr lang="zh-CN" altLang="en-US" dirty="0">
                <a:effectLst>
                  <a:glow rad="241300">
                    <a:srgbClr val="000000">
                      <a:alpha val="75000"/>
                    </a:srgbClr>
                  </a:glow>
                </a:effectLst>
                <a:latin typeface="arial" panose="020B0604020202020204" pitchFamily="34" charset="0"/>
                <a:cs typeface="arial" panose="020B0604020202020204" pitchFamily="34" charset="0"/>
              </a:rPr>
              <a:t>海</a:t>
            </a:r>
            <a:r>
              <a:rPr lang="ja-JP" altLang="en-US" dirty="0">
                <a:effectLst>
                  <a:glow rad="241300">
                    <a:srgbClr val="000000">
                      <a:alpha val="75000"/>
                    </a:srgbClr>
                  </a:glow>
                </a:effectLst>
                <a:latin typeface="arial" panose="020B0604020202020204" pitchFamily="34" charset="0"/>
                <a:cs typeface="arial" panose="020B0604020202020204" pitchFamily="34" charset="0"/>
              </a:rPr>
              <a:t>”</a:t>
            </a:r>
            <a:r>
              <a:rPr lang="en-US" dirty="0">
                <a:effectLst>
                  <a:glow rad="241300">
                    <a:srgbClr val="000000">
                      <a:alpha val="75000"/>
                    </a:srgbClr>
                  </a:glow>
                </a:effectLst>
                <a:latin typeface="arial" panose="020B0604020202020204" pitchFamily="34" charset="0"/>
                <a:cs typeface="arial" panose="020B0604020202020204" pitchFamily="34" charset="0"/>
              </a:rPr>
              <a:t> = </a:t>
            </a:r>
            <a:r>
              <a:rPr lang="en-US" dirty="0">
                <a:effectLst>
                  <a:glow rad="241300">
                    <a:srgbClr val="000000">
                      <a:alpha val="75000"/>
                    </a:srgbClr>
                  </a:glow>
                </a:effectLst>
                <a:latin typeface="Tempus Sans ITC" panose="04020404030007020202" pitchFamily="82" charset="0"/>
                <a:cs typeface="arial" panose="020B0604020202020204" pitchFamily="34" charset="0"/>
              </a:rPr>
              <a:t>yam</a:t>
            </a:r>
            <a:r>
              <a:rPr lang="en-US" dirty="0">
                <a:effectLst>
                  <a:glow rad="241300">
                    <a:srgbClr val="000000">
                      <a:alpha val="75000"/>
                    </a:srgbClr>
                  </a:glow>
                </a:effectLst>
                <a:latin typeface="arial" panose="020B0604020202020204" pitchFamily="34" charset="0"/>
                <a:cs typeface="arial" panose="020B0604020202020204" pitchFamily="34" charset="0"/>
              </a:rPr>
              <a:t> (</a:t>
            </a:r>
            <a:r>
              <a:rPr lang="zh-CN" altLang="en-US" dirty="0">
                <a:effectLst>
                  <a:glow rad="241300">
                    <a:srgbClr val="000000">
                      <a:alpha val="75000"/>
                    </a:srgbClr>
                  </a:glow>
                </a:effectLst>
                <a:latin typeface="arial" panose="020B0604020202020204" pitchFamily="34" charset="0"/>
                <a:cs typeface="arial" panose="020B0604020202020204" pitchFamily="34" charset="0"/>
              </a:rPr>
              <a:t>希伯来语</a:t>
            </a:r>
            <a:r>
              <a:rPr lang="en-US" dirty="0">
                <a:effectLst>
                  <a:glow rad="241300">
                    <a:srgbClr val="000000">
                      <a:alpha val="75000"/>
                    </a:srgbClr>
                  </a:glow>
                </a:effectLst>
                <a:latin typeface="arial" panose="020B0604020202020204" pitchFamily="34" charset="0"/>
                <a:cs typeface="arial" panose="020B0604020202020204" pitchFamily="34" charset="0"/>
              </a:rPr>
              <a:t>)</a:t>
            </a:r>
          </a:p>
          <a:p>
            <a:pPr>
              <a:defRPr/>
            </a:pPr>
            <a:r>
              <a:rPr lang="ja-JP" altLang="en-US" dirty="0">
                <a:effectLst>
                  <a:glow rad="241300">
                    <a:srgbClr val="000000">
                      <a:alpha val="75000"/>
                    </a:srgbClr>
                  </a:glow>
                </a:effectLst>
                <a:latin typeface="arial" panose="020B0604020202020204" pitchFamily="34" charset="0"/>
                <a:cs typeface="arial" panose="020B0604020202020204" pitchFamily="34" charset="0"/>
              </a:rPr>
              <a:t>“</a:t>
            </a:r>
            <a:r>
              <a:rPr lang="zh-CN" altLang="en-US" dirty="0">
                <a:effectLst>
                  <a:glow rad="241300">
                    <a:srgbClr val="000000">
                      <a:alpha val="75000"/>
                    </a:srgbClr>
                  </a:glow>
                </a:effectLst>
                <a:latin typeface="arial" panose="020B0604020202020204" pitchFamily="34" charset="0"/>
                <a:cs typeface="arial" panose="020B0604020202020204" pitchFamily="34" charset="0"/>
              </a:rPr>
              <a:t>海</a:t>
            </a:r>
            <a:r>
              <a:rPr lang="ja-JP" altLang="en-US" dirty="0">
                <a:effectLst>
                  <a:glow rad="241300">
                    <a:srgbClr val="000000">
                      <a:alpha val="75000"/>
                    </a:srgbClr>
                  </a:glow>
                </a:effectLst>
                <a:latin typeface="arial" panose="020B0604020202020204" pitchFamily="34" charset="0"/>
                <a:cs typeface="arial" panose="020B0604020202020204" pitchFamily="34" charset="0"/>
              </a:rPr>
              <a:t>”</a:t>
            </a:r>
            <a:r>
              <a:rPr lang="en-US" dirty="0">
                <a:effectLst>
                  <a:glow rad="241300">
                    <a:srgbClr val="000000">
                      <a:alpha val="75000"/>
                    </a:srgbClr>
                  </a:glow>
                </a:effectLst>
                <a:latin typeface="arial" panose="020B0604020202020204" pitchFamily="34" charset="0"/>
                <a:cs typeface="arial" panose="020B0604020202020204" pitchFamily="34" charset="0"/>
              </a:rPr>
              <a:t> = </a:t>
            </a:r>
            <a:r>
              <a:rPr lang="en-US" dirty="0">
                <a:effectLst>
                  <a:glow rad="241300">
                    <a:srgbClr val="000000">
                      <a:alpha val="75000"/>
                    </a:srgbClr>
                  </a:glow>
                </a:effectLst>
                <a:latin typeface="Tempus Sans ITC" panose="04020404030007020202" pitchFamily="82" charset="0"/>
                <a:cs typeface="arial" panose="020B0604020202020204" pitchFamily="34" charset="0"/>
              </a:rPr>
              <a:t>yam</a:t>
            </a:r>
            <a:r>
              <a:rPr lang="en-US" dirty="0">
                <a:effectLst>
                  <a:glow rad="241300">
                    <a:srgbClr val="000000">
                      <a:alpha val="75000"/>
                    </a:srgbClr>
                  </a:glow>
                </a:effectLst>
                <a:latin typeface="arial" panose="020B0604020202020204" pitchFamily="34" charset="0"/>
                <a:cs typeface="arial" panose="020B0604020202020204" pitchFamily="34" charset="0"/>
              </a:rPr>
              <a:t> (</a:t>
            </a:r>
            <a:r>
              <a:rPr lang="zh-CN" altLang="en-US" dirty="0">
                <a:effectLst>
                  <a:glow rad="241300">
                    <a:srgbClr val="000000">
                      <a:alpha val="75000"/>
                    </a:srgbClr>
                  </a:glow>
                </a:effectLst>
                <a:latin typeface="arial" panose="020B0604020202020204" pitchFamily="34" charset="0"/>
                <a:cs typeface="arial" panose="020B0604020202020204" pitchFamily="34" charset="0"/>
              </a:rPr>
              <a:t>格加里特语</a:t>
            </a:r>
            <a:r>
              <a:rPr lang="en-US" dirty="0">
                <a:effectLst>
                  <a:glow rad="241300">
                    <a:srgbClr val="000000">
                      <a:alpha val="75000"/>
                    </a:srgbClr>
                  </a:glow>
                </a:effectLst>
                <a:latin typeface="arial" panose="020B0604020202020204" pitchFamily="34" charset="0"/>
                <a:cs typeface="arial" panose="020B0604020202020204" pitchFamily="34" charset="0"/>
              </a:rPr>
              <a:t>)</a:t>
            </a:r>
          </a:p>
          <a:p>
            <a:pPr>
              <a:defRPr/>
            </a:pPr>
            <a:r>
              <a:rPr lang="ja-JP" altLang="en-US" dirty="0">
                <a:effectLst>
                  <a:glow rad="241300">
                    <a:srgbClr val="000000">
                      <a:alpha val="75000"/>
                    </a:srgbClr>
                  </a:glow>
                </a:effectLst>
                <a:latin typeface="arial" panose="020B0604020202020204" pitchFamily="34" charset="0"/>
                <a:cs typeface="arial" panose="020B0604020202020204" pitchFamily="34" charset="0"/>
              </a:rPr>
              <a:t>“</a:t>
            </a:r>
            <a:r>
              <a:rPr lang="zh-CN" altLang="en-US" dirty="0">
                <a:effectLst>
                  <a:glow rad="241300">
                    <a:srgbClr val="000000">
                      <a:alpha val="75000"/>
                    </a:srgbClr>
                  </a:glow>
                </a:effectLst>
                <a:latin typeface="arial" panose="020B0604020202020204" pitchFamily="34" charset="0"/>
                <a:cs typeface="arial" panose="020B0604020202020204" pitchFamily="34" charset="0"/>
              </a:rPr>
              <a:t>海神</a:t>
            </a:r>
            <a:r>
              <a:rPr lang="ja-JP" altLang="en-US" dirty="0">
                <a:effectLst>
                  <a:glow rad="241300">
                    <a:srgbClr val="000000">
                      <a:alpha val="75000"/>
                    </a:srgbClr>
                  </a:glow>
                </a:effectLst>
                <a:latin typeface="arial" panose="020B0604020202020204" pitchFamily="34" charset="0"/>
                <a:cs typeface="arial" panose="020B0604020202020204" pitchFamily="34" charset="0"/>
              </a:rPr>
              <a:t>”</a:t>
            </a:r>
            <a:r>
              <a:rPr lang="en-US" dirty="0">
                <a:effectLst>
                  <a:glow rad="241300">
                    <a:srgbClr val="000000">
                      <a:alpha val="75000"/>
                    </a:srgbClr>
                  </a:glow>
                </a:effectLst>
                <a:latin typeface="arial" panose="020B0604020202020204" pitchFamily="34" charset="0"/>
                <a:cs typeface="arial" panose="020B0604020202020204" pitchFamily="34" charset="0"/>
              </a:rPr>
              <a:t> = </a:t>
            </a:r>
            <a:r>
              <a:rPr lang="en-US" dirty="0">
                <a:effectLst>
                  <a:glow rad="241300">
                    <a:srgbClr val="000000">
                      <a:alpha val="75000"/>
                    </a:srgbClr>
                  </a:glow>
                </a:effectLst>
                <a:latin typeface="Tempus Sans ITC" panose="04020404030007020202" pitchFamily="82" charset="0"/>
                <a:cs typeface="arial" panose="020B0604020202020204" pitchFamily="34" charset="0"/>
              </a:rPr>
              <a:t>Yam</a:t>
            </a:r>
            <a:r>
              <a:rPr lang="en-US" dirty="0">
                <a:effectLst>
                  <a:glow rad="241300">
                    <a:srgbClr val="000000">
                      <a:alpha val="75000"/>
                    </a:srgbClr>
                  </a:glow>
                </a:effectLst>
                <a:latin typeface="arial" panose="020B0604020202020204" pitchFamily="34" charset="0"/>
                <a:cs typeface="arial" panose="020B0604020202020204" pitchFamily="34" charset="0"/>
              </a:rPr>
              <a:t> (</a:t>
            </a:r>
            <a:r>
              <a:rPr lang="zh-CN" altLang="en-US" dirty="0">
                <a:effectLst>
                  <a:glow rad="241300">
                    <a:srgbClr val="000000">
                      <a:alpha val="75000"/>
                    </a:srgbClr>
                  </a:glow>
                </a:effectLst>
                <a:latin typeface="arial" panose="020B0604020202020204" pitchFamily="34" charset="0"/>
                <a:cs typeface="arial" panose="020B0604020202020204" pitchFamily="34" charset="0"/>
              </a:rPr>
              <a:t>格加里特语</a:t>
            </a:r>
            <a:r>
              <a:rPr lang="en-US" dirty="0">
                <a:effectLst>
                  <a:glow rad="241300">
                    <a:srgbClr val="000000">
                      <a:alpha val="75000"/>
                    </a:srgbClr>
                  </a:glow>
                </a:effectLst>
                <a:latin typeface="arial" panose="020B0604020202020204" pitchFamily="34" charset="0"/>
                <a:cs typeface="arial" panose="020B0604020202020204" pitchFamily="34" charset="0"/>
              </a:rPr>
              <a:t>)</a:t>
            </a:r>
          </a:p>
        </p:txBody>
      </p:sp>
      <p:sp>
        <p:nvSpPr>
          <p:cNvPr id="8" name="TextBox 7"/>
          <p:cNvSpPr txBox="1"/>
          <p:nvPr/>
        </p:nvSpPr>
        <p:spPr>
          <a:xfrm>
            <a:off x="533400" y="5334000"/>
            <a:ext cx="8686800" cy="954107"/>
          </a:xfrm>
          <a:prstGeom prst="rect">
            <a:avLst/>
          </a:prstGeom>
          <a:noFill/>
          <a:effectLst/>
        </p:spPr>
        <p:txBody>
          <a:bodyPr>
            <a:spAutoFit/>
          </a:bodyPr>
          <a:lstStyle>
            <a:defPPr>
              <a:defRPr lang="en-US"/>
            </a:defPPr>
            <a:lvl1pPr marL="177800" indent="-177800" eaLnBrk="1" hangingPunct="1">
              <a:defRPr sz="2800" b="1">
                <a:solidFill>
                  <a:srgbClr val="FFFFFF"/>
                </a:solidFill>
                <a:effectLst>
                  <a:glow rad="241300">
                    <a:schemeClr val="tx1">
                      <a:alpha val="75000"/>
                    </a:schemeClr>
                  </a:glow>
                </a:effectLst>
                <a:latin typeface="Tempus Sans ITC" charset="0"/>
              </a:defRPr>
            </a:lvl1pPr>
            <a:lvl2pPr marL="37931725" indent="-37474525" eaLnBrk="0" hangingPunct="0"/>
            <a:lvl3pPr eaLnBrk="0" hangingPunct="0"/>
            <a:lvl4pPr eaLnBrk="0" hangingPunct="0"/>
            <a:lvl5pPr eaLnBrk="0" hangingPunct="0"/>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r>
              <a:rPr lang="zh-CN" altLang="en-US" dirty="0">
                <a:effectLst>
                  <a:glow rad="241300">
                    <a:srgbClr val="000000">
                      <a:alpha val="75000"/>
                    </a:srgbClr>
                  </a:glow>
                </a:effectLst>
                <a:latin typeface="arial" panose="020B0604020202020204" pitchFamily="34" charset="0"/>
                <a:cs typeface="arial" panose="020B0604020202020204" pitchFamily="34" charset="0"/>
              </a:rPr>
              <a:t>“耶和华已经向 </a:t>
            </a:r>
            <a:r>
              <a:rPr lang="en-SG" altLang="zh-CN" dirty="0">
                <a:solidFill>
                  <a:srgbClr val="FFFF00"/>
                </a:solidFill>
                <a:effectLst>
                  <a:glow rad="241300">
                    <a:srgbClr val="000000">
                      <a:alpha val="75000"/>
                    </a:srgbClr>
                  </a:glow>
                </a:effectLst>
                <a:latin typeface="Tempus Sans ITC" panose="04020404030007020202" pitchFamily="82" charset="0"/>
                <a:cs typeface="arial" panose="020B0604020202020204" pitchFamily="34" charset="0"/>
              </a:rPr>
              <a:t>yam </a:t>
            </a:r>
            <a:r>
              <a:rPr lang="en-SG" altLang="zh-CN" dirty="0">
                <a:solidFill>
                  <a:srgbClr val="FFFF00"/>
                </a:solidFill>
                <a:effectLst>
                  <a:glow rad="241300">
                    <a:srgbClr val="000000">
                      <a:alpha val="75000"/>
                    </a:srgbClr>
                  </a:glow>
                </a:effectLst>
                <a:latin typeface="arial" panose="020B0604020202020204" pitchFamily="34" charset="0"/>
                <a:cs typeface="arial" panose="020B0604020202020204" pitchFamily="34" charset="0"/>
              </a:rPr>
              <a:t>(</a:t>
            </a:r>
            <a:r>
              <a:rPr lang="zh-CN" altLang="en-US" dirty="0">
                <a:solidFill>
                  <a:srgbClr val="FFFF00"/>
                </a:solidFill>
                <a:effectLst>
                  <a:glow rad="241300">
                    <a:srgbClr val="000000">
                      <a:alpha val="75000"/>
                    </a:srgbClr>
                  </a:glow>
                </a:effectLst>
                <a:latin typeface="arial" panose="020B0604020202020204" pitchFamily="34" charset="0"/>
                <a:cs typeface="arial" panose="020B0604020202020204" pitchFamily="34" charset="0"/>
              </a:rPr>
              <a:t>海神</a:t>
            </a:r>
            <a:r>
              <a:rPr lang="en-SG" altLang="zh-CN" dirty="0">
                <a:solidFill>
                  <a:srgbClr val="FFFF00"/>
                </a:solidFill>
                <a:effectLst>
                  <a:glow rad="241300">
                    <a:srgbClr val="000000">
                      <a:alpha val="75000"/>
                    </a:srgbClr>
                  </a:glow>
                </a:effectLst>
                <a:latin typeface="arial" panose="020B0604020202020204" pitchFamily="34" charset="0"/>
                <a:cs typeface="arial" panose="020B0604020202020204" pitchFamily="34" charset="0"/>
              </a:rPr>
              <a:t>) </a:t>
            </a:r>
            <a:r>
              <a:rPr lang="zh-CN" altLang="en-US" dirty="0">
                <a:effectLst>
                  <a:glow rad="241300">
                    <a:srgbClr val="000000">
                      <a:alpha val="75000"/>
                    </a:srgbClr>
                  </a:glow>
                </a:effectLst>
                <a:latin typeface="arial" panose="020B0604020202020204" pitchFamily="34" charset="0"/>
                <a:cs typeface="arial" panose="020B0604020202020204" pitchFamily="34" charset="0"/>
              </a:rPr>
              <a:t>伸手， </a:t>
            </a:r>
            <a:endParaRPr lang="en-SG" altLang="zh-CN" dirty="0">
              <a:effectLst>
                <a:glow rad="241300">
                  <a:srgbClr val="000000">
                    <a:alpha val="75000"/>
                  </a:srgbClr>
                </a:glow>
              </a:effectLst>
              <a:latin typeface="arial" panose="020B0604020202020204" pitchFamily="34" charset="0"/>
              <a:cs typeface="arial" panose="020B0604020202020204" pitchFamily="34" charset="0"/>
            </a:endParaRPr>
          </a:p>
          <a:p>
            <a:r>
              <a:rPr lang="zh-CN" altLang="en-US" dirty="0">
                <a:effectLst>
                  <a:glow rad="241300">
                    <a:srgbClr val="000000">
                      <a:alpha val="75000"/>
                    </a:srgbClr>
                  </a:glow>
                </a:effectLst>
                <a:latin typeface="arial" panose="020B0604020202020204" pitchFamily="34" charset="0"/>
                <a:cs typeface="arial" panose="020B0604020202020204" pitchFamily="34" charset="0"/>
              </a:rPr>
              <a:t>使列国震动”</a:t>
            </a:r>
            <a:endParaRPr lang="zh-CN" altLang="en-US" b="0" dirty="0">
              <a:effectLst/>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611560" y="44624"/>
            <a:ext cx="7772400" cy="1143000"/>
          </a:xfrm>
          <a:extLst>
            <a:ext uri="{FAA26D3D-D897-4be2-8F04-BA451C77F1D7}">
              <ma14:placeholderFlag xmlns="" xmlns:ma14="http://schemas.microsoft.com/office/mac/drawingml/2011/main" val="1"/>
            </a:ext>
          </a:extLst>
        </p:spPr>
        <p:txBody>
          <a:bodyPr wrap="none" fromWordArt="1"/>
          <a:lstStyle/>
          <a:p>
            <a:pPr>
              <a:defRPr/>
            </a:pPr>
            <a:r>
              <a:rPr lang="zh-CN" altLang="en-US" b="1" kern="10" dirty="0">
                <a:ln w="9525">
                  <a:solidFill>
                    <a:schemeClr val="bg1"/>
                  </a:solidFill>
                  <a:round/>
                  <a:headEnd/>
                  <a:tailEnd/>
                </a:ln>
                <a:solidFill>
                  <a:srgbClr val="FFFFFF"/>
                </a:solidFill>
                <a:effectLst>
                  <a:glow rad="241300">
                    <a:schemeClr val="tx1">
                      <a:alpha val="75000"/>
                    </a:schemeClr>
                  </a:glow>
                </a:effectLst>
                <a:latin typeface="arial" panose="020B0604020202020204" pitchFamily="34" charset="0"/>
                <a:ea typeface="KidTYPEPaint"/>
                <a:cs typeface="arial" panose="020B0604020202020204" pitchFamily="34" charset="0"/>
              </a:rPr>
              <a:t>语言</a:t>
            </a:r>
            <a:endParaRPr lang="en-US" b="1" kern="10" dirty="0">
              <a:ln w="9525">
                <a:solidFill>
                  <a:schemeClr val="bg1"/>
                </a:solidFill>
                <a:round/>
                <a:headEnd/>
                <a:tailEnd/>
              </a:ln>
              <a:solidFill>
                <a:srgbClr val="FFFFFF"/>
              </a:solidFill>
              <a:effectLst>
                <a:glow rad="241300">
                  <a:schemeClr val="tx1">
                    <a:alpha val="75000"/>
                  </a:schemeClr>
                </a:glow>
              </a:effectLst>
              <a:latin typeface="arial" panose="020B0604020202020204" pitchFamily="34" charset="0"/>
              <a:ea typeface="KidTYPEPaint"/>
              <a:cs typeface="arial" panose="020B0604020202020204" pitchFamily="34" charset="0"/>
            </a:endParaRPr>
          </a:p>
        </p:txBody>
      </p:sp>
    </p:spTree>
    <p:extLst>
      <p:ext uri="{BB962C8B-B14F-4D97-AF65-F5344CB8AC3E}">
        <p14:creationId xmlns:p14="http://schemas.microsoft.com/office/powerpoint/2010/main" val="2341745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9706"/>
                                        </p:tgtEl>
                                        <p:attrNameLst>
                                          <p:attrName>style.visibility</p:attrName>
                                        </p:attrNameLst>
                                      </p:cBhvr>
                                      <p:to>
                                        <p:strVal val="visible"/>
                                      </p:to>
                                    </p:set>
                                    <p:anim calcmode="lin" valueType="num">
                                      <p:cBhvr>
                                        <p:cTn id="7" dur="500" fill="hold"/>
                                        <p:tgtEl>
                                          <p:spTgt spid="29706"/>
                                        </p:tgtEl>
                                        <p:attrNameLst>
                                          <p:attrName>ppt_w</p:attrName>
                                        </p:attrNameLst>
                                      </p:cBhvr>
                                      <p:tavLst>
                                        <p:tav tm="0">
                                          <p:val>
                                            <p:fltVal val="0"/>
                                          </p:val>
                                        </p:tav>
                                        <p:tav tm="100000">
                                          <p:val>
                                            <p:strVal val="#ppt_w"/>
                                          </p:val>
                                        </p:tav>
                                      </p:tavLst>
                                    </p:anim>
                                    <p:anim calcmode="lin" valueType="num">
                                      <p:cBhvr>
                                        <p:cTn id="8" dur="500" fill="hold"/>
                                        <p:tgtEl>
                                          <p:spTgt spid="2970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ssolve">
                                      <p:cBhvr>
                                        <p:cTn id="13" dur="5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dissolve">
                                      <p:cBhvr>
                                        <p:cTn id="18" dur="500"/>
                                        <p:tgtEl>
                                          <p:spTgt spid="6">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ssolv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dissolve">
                                      <p:cBhvr>
                                        <p:cTn id="29" dur="500"/>
                                        <p:tgtEl>
                                          <p:spTgt spid="6">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dissolve">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dissolve">
                                      <p:cBhvr>
                                        <p:cTn id="39" dur="500"/>
                                        <p:tgtEl>
                                          <p:spTgt spid="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dissolve">
                                      <p:cBhvr>
                                        <p:cTn id="44" dur="500"/>
                                        <p:tgtEl>
                                          <p:spTgt spid="7">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6" grpId="0" uiExpand="1" build="p" autoUpdateAnimBg="0"/>
      <p:bldP spid="7" grpId="0" build="p" autoUpdateAnimBg="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685800" y="381000"/>
            <a:ext cx="3962400" cy="12192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书写</a:t>
            </a:r>
            <a:r>
              <a:rPr lang="en-US" sz="3600" kern="10" dirty="0">
                <a:ln w="9525">
                  <a:solidFill>
                    <a:schemeClr val="bg1"/>
                  </a:solidFill>
                  <a:round/>
                  <a:headEnd/>
                  <a:tailEnd/>
                </a:ln>
                <a:solidFill>
                  <a:srgbClr val="FFFFFF"/>
                </a:solidFill>
                <a:latin typeface="KidTYPEPaint"/>
                <a:ea typeface="+mn-ea"/>
              </a:rPr>
              <a:t>...</a:t>
            </a:r>
          </a:p>
        </p:txBody>
      </p:sp>
      <p:pic>
        <p:nvPicPr>
          <p:cNvPr id="71682" name="Picture 5" descr="phoenici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2362200"/>
            <a:ext cx="35433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9" name="Picture 7" descr="phoenician_script_egraved_on_gol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64213" y="3124200"/>
            <a:ext cx="3392487"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48400" y="0"/>
            <a:ext cx="2895600" cy="167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0" name="Picture 8" descr="spearhead w cuneifor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65538" y="2214563"/>
            <a:ext cx="5478462" cy="117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228600" y="1628775"/>
            <a:ext cx="8229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3600" b="1">
                <a:solidFill>
                  <a:schemeClr val="bg1"/>
                </a:solidFill>
                <a:latin typeface="Tempus Sans ITC" pitchFamily="82" charset="0"/>
              </a:rPr>
              <a:t> </a:t>
            </a:r>
            <a:r>
              <a:rPr lang="ja-JP" altLang="en-US" sz="3600" b="1">
                <a:solidFill>
                  <a:schemeClr val="bg1"/>
                </a:solidFill>
                <a:latin typeface="Tempus Sans ITC" pitchFamily="82" charset="0"/>
              </a:rPr>
              <a:t>‘</a:t>
            </a:r>
            <a:r>
              <a:rPr lang="zh-CN" altLang="en-US" sz="3600" b="1">
                <a:solidFill>
                  <a:schemeClr val="bg1"/>
                </a:solidFill>
                <a:latin typeface="Tempus Sans ITC" pitchFamily="82" charset="0"/>
                <a:ea typeface="SimSun" pitchFamily="2" charset="-122"/>
              </a:rPr>
              <a:t>辅音字母</a:t>
            </a:r>
            <a:r>
              <a:rPr lang="ja-JP" altLang="en-US" sz="3600" b="1">
                <a:solidFill>
                  <a:schemeClr val="bg1"/>
                </a:solidFill>
                <a:latin typeface="Tempus Sans ITC" pitchFamily="82" charset="0"/>
              </a:rPr>
              <a:t>’</a:t>
            </a:r>
            <a:r>
              <a:rPr lang="en-US" altLang="ja-JP" sz="3600" b="1">
                <a:solidFill>
                  <a:schemeClr val="bg1"/>
                </a:solidFill>
                <a:latin typeface="Tempus Sans ITC" pitchFamily="82" charset="0"/>
              </a:rPr>
              <a:t> – 22 </a:t>
            </a:r>
            <a:r>
              <a:rPr lang="zh-CN" altLang="en-US" sz="3600" b="1">
                <a:solidFill>
                  <a:schemeClr val="bg1"/>
                </a:solidFill>
                <a:latin typeface="Tempus Sans ITC" pitchFamily="82" charset="0"/>
                <a:ea typeface="SimSun" pitchFamily="2" charset="-122"/>
              </a:rPr>
              <a:t>个字母</a:t>
            </a:r>
            <a:endParaRPr lang="en-US" altLang="en-US" sz="3600" b="1">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 calcmode="lin" valueType="num">
                                      <p:cBhvr additive="base">
                                        <p:cTn id="12" dur="500" fill="hold"/>
                                        <p:tgtEl>
                                          <p:spTgt spid="28676"/>
                                        </p:tgtEl>
                                        <p:attrNameLst>
                                          <p:attrName>ppt_x</p:attrName>
                                        </p:attrNameLst>
                                      </p:cBhvr>
                                      <p:tavLst>
                                        <p:tav tm="0">
                                          <p:val>
                                            <p:strVal val="0-#ppt_w/2"/>
                                          </p:val>
                                        </p:tav>
                                        <p:tav tm="100000">
                                          <p:val>
                                            <p:strVal val="#ppt_x"/>
                                          </p:val>
                                        </p:tav>
                                      </p:tavLst>
                                    </p:anim>
                                    <p:anim calcmode="lin" valueType="num">
                                      <p:cBhvr additive="base">
                                        <p:cTn id="13"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28680"/>
                                        </p:tgtEl>
                                        <p:attrNameLst>
                                          <p:attrName>style.visibility</p:attrName>
                                        </p:attrNameLst>
                                      </p:cBhvr>
                                      <p:to>
                                        <p:strVal val="visible"/>
                                      </p:to>
                                    </p:set>
                                    <p:anim calcmode="lin" valueType="num">
                                      <p:cBhvr additive="base">
                                        <p:cTn id="18" dur="500" fill="hold"/>
                                        <p:tgtEl>
                                          <p:spTgt spid="28680"/>
                                        </p:tgtEl>
                                        <p:attrNameLst>
                                          <p:attrName>ppt_x</p:attrName>
                                        </p:attrNameLst>
                                      </p:cBhvr>
                                      <p:tavLst>
                                        <p:tav tm="0">
                                          <p:val>
                                            <p:strVal val="1+#ppt_w/2"/>
                                          </p:val>
                                        </p:tav>
                                        <p:tav tm="100000">
                                          <p:val>
                                            <p:strVal val="#ppt_x"/>
                                          </p:val>
                                        </p:tav>
                                      </p:tavLst>
                                    </p:anim>
                                    <p:anim calcmode="lin" valueType="num">
                                      <p:cBhvr additive="base">
                                        <p:cTn id="19"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8679"/>
                                        </p:tgtEl>
                                        <p:attrNameLst>
                                          <p:attrName>style.visibility</p:attrName>
                                        </p:attrNameLst>
                                      </p:cBhvr>
                                      <p:to>
                                        <p:strVal val="visible"/>
                                      </p:to>
                                    </p:set>
                                    <p:animEffect transition="in" filter="dissolve">
                                      <p:cBhvr>
                                        <p:cTn id="24"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0"/>
            <a:ext cx="1692275" cy="229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07950" y="1981200"/>
            <a:ext cx="85344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zh-CN" altLang="en-US" sz="3600" b="1" dirty="0">
                <a:solidFill>
                  <a:srgbClr val="FFFFFF"/>
                </a:solidFill>
                <a:latin typeface="arial" panose="020B0604020202020204" pitchFamily="34" charset="0"/>
                <a:cs typeface="arial" panose="020B0604020202020204" pitchFamily="34" charset="0"/>
              </a:rPr>
              <a:t>推罗以艺术和手工艺而闻名</a:t>
            </a:r>
          </a:p>
          <a:p>
            <a:pPr eaLnBrk="1" hangingPunct="1"/>
            <a:endParaRPr lang="zh-CN" altLang="en-US" sz="3600" b="1" dirty="0">
              <a:solidFill>
                <a:srgbClr val="FFFFFF"/>
              </a:solidFill>
              <a:latin typeface="Tempus Sans ITC" pitchFamily="82" charset="0"/>
            </a:endParaRPr>
          </a:p>
          <a:p>
            <a:pPr eaLnBrk="1" hangingPunct="1">
              <a:buFontTx/>
              <a:buChar char="•"/>
            </a:pPr>
            <a:r>
              <a:rPr lang="zh-CN" altLang="en-US" sz="3600" b="1" dirty="0">
                <a:solidFill>
                  <a:srgbClr val="FFFFFF"/>
                </a:solidFill>
                <a:latin typeface="Tempus Sans ITC" pitchFamily="82" charset="0"/>
              </a:rPr>
              <a:t> </a:t>
            </a:r>
            <a:r>
              <a:rPr lang="zh-CN" altLang="en-US" sz="3600" b="1" dirty="0">
                <a:solidFill>
                  <a:srgbClr val="FFFFFF"/>
                </a:solidFill>
                <a:latin typeface="arial" panose="020B0604020202020204" pitchFamily="34" charset="0"/>
                <a:cs typeface="arial" panose="020B0604020202020204" pitchFamily="34" charset="0"/>
              </a:rPr>
              <a:t>石材，金属，玻璃等工艺品</a:t>
            </a:r>
          </a:p>
          <a:p>
            <a:pPr eaLnBrk="1" hangingPunct="1">
              <a:buFontTx/>
              <a:buChar char="•"/>
            </a:pPr>
            <a:r>
              <a:rPr lang="zh-CN" altLang="en-US" sz="3600" b="1" dirty="0">
                <a:solidFill>
                  <a:srgbClr val="FFFFFF"/>
                </a:solidFill>
                <a:latin typeface="Tempus Sans ITC" pitchFamily="82" charset="0"/>
              </a:rPr>
              <a:t> </a:t>
            </a:r>
            <a:r>
              <a:rPr lang="zh-CN" altLang="en-US" sz="3600" b="1" dirty="0">
                <a:solidFill>
                  <a:srgbClr val="FFFFFF"/>
                </a:solidFill>
                <a:latin typeface="arial" panose="020B0604020202020204" pitchFamily="34" charset="0"/>
                <a:cs typeface="arial" panose="020B0604020202020204" pitchFamily="34" charset="0"/>
              </a:rPr>
              <a:t>金，象牙，银或玻璃的物体</a:t>
            </a:r>
            <a:endParaRPr lang="en-US" altLang="en-US" sz="3600" b="1" dirty="0">
              <a:solidFill>
                <a:schemeClr val="bg1"/>
              </a:solidFill>
              <a:latin typeface="arial" panose="020B0604020202020204" pitchFamily="34" charset="0"/>
              <a:cs typeface="arial" panose="020B0604020202020204" pitchFamily="34" charset="0"/>
            </a:endParaRPr>
          </a:p>
          <a:p>
            <a:pPr eaLnBrk="1" hangingPunct="1">
              <a:buFontTx/>
              <a:buChar char="•"/>
            </a:pPr>
            <a:r>
              <a:rPr lang="zh-CN" altLang="en-US" sz="3600" b="1" dirty="0">
                <a:solidFill>
                  <a:srgbClr val="FFFFFF"/>
                </a:solidFill>
                <a:latin typeface="Tempus Sans ITC" pitchFamily="82" charset="0"/>
              </a:rPr>
              <a:t> </a:t>
            </a:r>
            <a:r>
              <a:rPr lang="zh-CN" altLang="en-US" sz="3600" b="1" dirty="0">
                <a:solidFill>
                  <a:srgbClr val="FFFFFF"/>
                </a:solidFill>
                <a:latin typeface="arial" panose="020B0604020202020204" pitchFamily="34" charset="0"/>
                <a:cs typeface="arial" panose="020B0604020202020204" pitchFamily="34" charset="0"/>
              </a:rPr>
              <a:t>用于寺庙和墓葬</a:t>
            </a:r>
            <a:endParaRPr lang="en-US" altLang="en-US" sz="3600" b="1" dirty="0">
              <a:solidFill>
                <a:srgbClr val="FFFFFF"/>
              </a:solidFill>
              <a:latin typeface="arial" panose="020B0604020202020204" pitchFamily="34" charset="0"/>
              <a:cs typeface="arial" panose="020B0604020202020204" pitchFamily="34" charset="0"/>
            </a:endParaRPr>
          </a:p>
        </p:txBody>
      </p:sp>
      <p:pic>
        <p:nvPicPr>
          <p:cNvPr id="12390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209925" cy="155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4" name="Picture 8" descr="coffi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34000" y="4787900"/>
            <a:ext cx="3810000" cy="210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Text Box 9"/>
          <p:cNvSpPr txBox="1">
            <a:spLocks noChangeArrowheads="1"/>
          </p:cNvSpPr>
          <p:nvPr/>
        </p:nvSpPr>
        <p:spPr bwMode="auto">
          <a:xfrm>
            <a:off x="107950" y="5516563"/>
            <a:ext cx="8534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buFontTx/>
              <a:buChar char="•"/>
            </a:pPr>
            <a:r>
              <a:rPr lang="zh-CN" altLang="en-US" sz="3600" b="1" dirty="0">
                <a:solidFill>
                  <a:srgbClr val="FFFFFF"/>
                </a:solidFill>
                <a:latin typeface="Tempus Sans ITC" pitchFamily="82" charset="0"/>
              </a:rPr>
              <a:t> </a:t>
            </a:r>
            <a:r>
              <a:rPr lang="zh-CN" altLang="en-US" sz="3600" b="1" dirty="0">
                <a:solidFill>
                  <a:srgbClr val="FFFFFF"/>
                </a:solidFill>
                <a:latin typeface="arial" panose="020B0604020202020204" pitchFamily="34" charset="0"/>
                <a:cs typeface="arial" panose="020B0604020202020204" pitchFamily="34" charset="0"/>
              </a:rPr>
              <a:t>遍布地中海地区</a:t>
            </a:r>
            <a:endParaRPr lang="en-US" altLang="en-US" sz="3600" b="1" dirty="0">
              <a:solidFill>
                <a:srgbClr val="FFFFFF"/>
              </a:solidFill>
              <a:latin typeface="arial" panose="020B0604020202020204" pitchFamily="34" charset="0"/>
              <a:cs typeface="arial" panose="020B0604020202020204" pitchFamily="34" charset="0"/>
            </a:endParaRPr>
          </a:p>
        </p:txBody>
      </p:sp>
      <p:sp>
        <p:nvSpPr>
          <p:cNvPr id="123910" name="Title 1"/>
          <p:cNvSpPr>
            <a:spLocks noGrp="1"/>
          </p:cNvSpPr>
          <p:nvPr>
            <p:ph type="title" idx="4294967295"/>
          </p:nvPr>
        </p:nvSpPr>
        <p:spPr>
          <a:xfrm>
            <a:off x="3203575" y="333375"/>
            <a:ext cx="3889375" cy="1143000"/>
          </a:xfrm>
        </p:spPr>
        <p:txBody>
          <a:bodyPr/>
          <a:lstStyle/>
          <a:p>
            <a:r>
              <a:rPr lang="zh-CN" altLang="en-US" sz="5400" dirty="0">
                <a:latin typeface="Arial" pitchFamily="34" charset="0"/>
                <a:ea typeface="ＭＳ Ｐゴシック" pitchFamily="34" charset="-128"/>
              </a:rPr>
              <a:t>工艺</a:t>
            </a:r>
            <a:endParaRPr lang="en-US" altLang="en-US" sz="5400" dirty="0">
              <a:latin typeface="Arial" pitchFamily="34" charset="0"/>
              <a:ea typeface="ＭＳ Ｐゴシック" pitchFamily="34" charset="-128"/>
            </a:endParaRPr>
          </a:p>
        </p:txBody>
      </p:sp>
    </p:spTree>
    <p:extLst>
      <p:ext uri="{BB962C8B-B14F-4D97-AF65-F5344CB8AC3E}">
        <p14:creationId xmlns:p14="http://schemas.microsoft.com/office/powerpoint/2010/main" val="3651521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dissolve">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dissolve">
                                      <p:cBhvr>
                                        <p:cTn id="17" dur="500"/>
                                        <p:tgtEl>
                                          <p:spTgt spid="29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dissolve">
                                      <p:cBhvr>
                                        <p:cTn id="22" dur="500"/>
                                        <p:tgtEl>
                                          <p:spTgt spid="29699">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9704"/>
                                        </p:tgtEl>
                                        <p:attrNameLst>
                                          <p:attrName>style.visibility</p:attrName>
                                        </p:attrNameLst>
                                      </p:cBhvr>
                                      <p:to>
                                        <p:strVal val="visible"/>
                                      </p:to>
                                    </p:set>
                                    <p:animEffect transition="in" filter="dissolve">
                                      <p:cBhvr>
                                        <p:cTn id="25" dur="500"/>
                                        <p:tgtEl>
                                          <p:spTgt spid="2970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9705">
                                            <p:txEl>
                                              <p:pRg st="0" end="0"/>
                                            </p:txEl>
                                          </p:spTgt>
                                        </p:tgtEl>
                                        <p:attrNameLst>
                                          <p:attrName>style.visibility</p:attrName>
                                        </p:attrNameLst>
                                      </p:cBhvr>
                                      <p:to>
                                        <p:strVal val="visible"/>
                                      </p:to>
                                    </p:set>
                                    <p:animEffect transition="in" filter="dissolve">
                                      <p:cBhvr>
                                        <p:cTn id="30" dur="500"/>
                                        <p:tgtEl>
                                          <p:spTgt spid="297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P spid="2970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8" name="Picture 12" descr="earring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825" y="-26988"/>
            <a:ext cx="4953000" cy="2654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4"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24700" y="0"/>
            <a:ext cx="20193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3209925" cy="155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6" name="Picture 8" descr="coffi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0" y="4787900"/>
            <a:ext cx="3810000" cy="210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7" name="Picture 11" descr="brass shield-bos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225" y="2205038"/>
            <a:ext cx="53340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2" name="Picture 16" descr="fr cyprus but introduced by pho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30825" y="0"/>
            <a:ext cx="3921125" cy="478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3" name="Picture 17" descr="fr tomb"/>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0"/>
            <a:ext cx="2143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60" name="Title 1"/>
          <p:cNvSpPr>
            <a:spLocks noGrp="1"/>
          </p:cNvSpPr>
          <p:nvPr>
            <p:ph type="title" idx="4294967295"/>
          </p:nvPr>
        </p:nvSpPr>
        <p:spPr>
          <a:xfrm>
            <a:off x="685800" y="1998663"/>
            <a:ext cx="7772400" cy="1143000"/>
          </a:xfrm>
        </p:spPr>
        <p:txBody>
          <a:bodyPr/>
          <a:lstStyle/>
          <a:p>
            <a:r>
              <a:rPr lang="zh-CN" altLang="en-US" dirty="0">
                <a:latin typeface="Arial" pitchFamily="34" charset="0"/>
                <a:ea typeface="ＭＳ Ｐゴシック" pitchFamily="34" charset="-128"/>
              </a:rPr>
              <a:t>手工</a:t>
            </a:r>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887462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dissolve">
                                      <p:cBhvr>
                                        <p:cTn id="7" dur="500"/>
                                        <p:tgtEl>
                                          <p:spTgt spid="29707"/>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29708"/>
                                        </p:tgtEl>
                                        <p:attrNameLst>
                                          <p:attrName>style.visibility</p:attrName>
                                        </p:attrNameLst>
                                      </p:cBhvr>
                                      <p:to>
                                        <p:strVal val="visible"/>
                                      </p:to>
                                    </p:set>
                                    <p:animEffect transition="in" filter="dissolve">
                                      <p:cBhvr>
                                        <p:cTn id="11" dur="500"/>
                                        <p:tgtEl>
                                          <p:spTgt spid="29708"/>
                                        </p:tgtEl>
                                      </p:cBhvr>
                                    </p:animEffect>
                                  </p:childTnLst>
                                </p:cTn>
                              </p:par>
                            </p:childTnLst>
                          </p:cTn>
                        </p:par>
                        <p:par>
                          <p:cTn id="12" fill="hold" nodeType="afterGroup">
                            <p:stCondLst>
                              <p:cond delay="3000"/>
                            </p:stCondLst>
                            <p:childTnLst>
                              <p:par>
                                <p:cTn id="13" presetID="9" presetClass="entr" presetSubtype="0" fill="hold" nodeType="afterEffect">
                                  <p:stCondLst>
                                    <p:cond delay="2000"/>
                                  </p:stCondLst>
                                  <p:childTnLst>
                                    <p:set>
                                      <p:cBhvr>
                                        <p:cTn id="14" dur="1" fill="hold">
                                          <p:stCondLst>
                                            <p:cond delay="0"/>
                                          </p:stCondLst>
                                        </p:cTn>
                                        <p:tgtEl>
                                          <p:spTgt spid="29712"/>
                                        </p:tgtEl>
                                        <p:attrNameLst>
                                          <p:attrName>style.visibility</p:attrName>
                                        </p:attrNameLst>
                                      </p:cBhvr>
                                      <p:to>
                                        <p:strVal val="visible"/>
                                      </p:to>
                                    </p:set>
                                    <p:animEffect transition="in" filter="dissolve">
                                      <p:cBhvr>
                                        <p:cTn id="15" dur="500"/>
                                        <p:tgtEl>
                                          <p:spTgt spid="29712"/>
                                        </p:tgtEl>
                                      </p:cBhvr>
                                    </p:animEffect>
                                  </p:childTnLst>
                                </p:cTn>
                              </p:par>
                            </p:childTnLst>
                          </p:cTn>
                        </p:par>
                        <p:par>
                          <p:cTn id="16" fill="hold" nodeType="afterGroup">
                            <p:stCondLst>
                              <p:cond delay="5500"/>
                            </p:stCondLst>
                            <p:childTnLst>
                              <p:par>
                                <p:cTn id="17" presetID="9" presetClass="entr" presetSubtype="0" fill="hold" nodeType="afterEffect">
                                  <p:stCondLst>
                                    <p:cond delay="1000"/>
                                  </p:stCondLst>
                                  <p:childTnLst>
                                    <p:set>
                                      <p:cBhvr>
                                        <p:cTn id="18" dur="1" fill="hold">
                                          <p:stCondLst>
                                            <p:cond delay="0"/>
                                          </p:stCondLst>
                                        </p:cTn>
                                        <p:tgtEl>
                                          <p:spTgt spid="29713"/>
                                        </p:tgtEl>
                                        <p:attrNameLst>
                                          <p:attrName>style.visibility</p:attrName>
                                        </p:attrNameLst>
                                      </p:cBhvr>
                                      <p:to>
                                        <p:strVal val="visible"/>
                                      </p:to>
                                    </p:set>
                                    <p:animEffect transition="in" filter="dissolve">
                                      <p:cBhvr>
                                        <p:cTn id="19" dur="500"/>
                                        <p:tgtEl>
                                          <p:spTgt spid="29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571472" y="138098"/>
            <a:ext cx="6500858" cy="1433514"/>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建筑</a:t>
            </a:r>
            <a:r>
              <a:rPr lang="en-US" sz="3600" kern="10" dirty="0">
                <a:ln w="9525">
                  <a:solidFill>
                    <a:schemeClr val="bg1"/>
                  </a:solidFill>
                  <a:round/>
                  <a:headEnd/>
                  <a:tailEnd/>
                </a:ln>
                <a:solidFill>
                  <a:srgbClr val="FFFFFF"/>
                </a:solidFill>
                <a:latin typeface="KidTYPEPaint"/>
                <a:ea typeface="+mn-ea"/>
              </a:rPr>
              <a:t>...</a:t>
            </a:r>
          </a:p>
        </p:txBody>
      </p:sp>
      <p:sp>
        <p:nvSpPr>
          <p:cNvPr id="30723" name="Text Box 3"/>
          <p:cNvSpPr txBox="1">
            <a:spLocks noChangeArrowheads="1"/>
          </p:cNvSpPr>
          <p:nvPr/>
        </p:nvSpPr>
        <p:spPr bwMode="auto">
          <a:xfrm>
            <a:off x="317500" y="1622425"/>
            <a:ext cx="8534400"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塑成石头建造房屋，圣殿，和坟墓</a:t>
            </a:r>
            <a:endParaRPr lang="en-US" altLang="ja-JP" sz="3600" b="1">
              <a:solidFill>
                <a:schemeClr val="bg1"/>
              </a:solidFill>
              <a:latin typeface="Tempus Sans ITC" pitchFamily="82" charset="0"/>
            </a:endParaRPr>
          </a:p>
          <a:p>
            <a:pPr eaLnBrk="1" hangingPunct="1"/>
            <a:endParaRPr lang="en-US" altLang="en-US" sz="3600" b="1">
              <a:solidFill>
                <a:schemeClr val="bg1"/>
              </a:solidFill>
              <a:latin typeface="Tempus Sans ITC" pitchFamily="82" charset="0"/>
            </a:endParaRPr>
          </a:p>
          <a:p>
            <a:pPr eaLnBrk="1" hangingPunct="1">
              <a:buFontTx/>
              <a:buChar char="•"/>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后期的建筑物更精巧</a:t>
            </a:r>
            <a:endParaRPr lang="en-US" altLang="en-US" sz="3600" b="1">
              <a:solidFill>
                <a:schemeClr val="bg1"/>
              </a:solidFill>
              <a:latin typeface="Tempus Sans ITC" pitchFamily="82" charset="0"/>
            </a:endParaRPr>
          </a:p>
        </p:txBody>
      </p:sp>
      <p:pic>
        <p:nvPicPr>
          <p:cNvPr id="75779" name="Picture 4" descr="templ_Melq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1950" y="3767138"/>
            <a:ext cx="6242050" cy="301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dissolve">
                                      <p:cBhvr>
                                        <p:cTn id="12"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tyre ruin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400000" y="188640"/>
            <a:ext cx="7772400" cy="1143000"/>
          </a:xfrm>
          <a:extLst>
            <a:ext uri="{FAA26D3D-D897-4be2-8F04-BA451C77F1D7}">
              <ma14:placeholderFlag xmlns="" xmlns:ma14="http://schemas.microsoft.com/office/mac/drawingml/2011/main" val="1"/>
            </a:ext>
          </a:extLst>
        </p:spPr>
        <p:txBody>
          <a:bodyPr/>
          <a:lstStyle/>
          <a:p>
            <a:pPr algn="l">
              <a:defRPr/>
            </a:pPr>
            <a:r>
              <a:rPr lang="zh-CN" altLang="en-US" sz="5400" kern="10" dirty="0">
                <a:ln w="9525" cap="flat" cmpd="sng" algn="ctr">
                  <a:solidFill>
                    <a:srgbClr val="FFFFFF"/>
                  </a:solidFill>
                  <a:prstDash val="solid"/>
                  <a:round/>
                </a:ln>
                <a:solidFill>
                  <a:schemeClr val="tx2"/>
                </a:solidFill>
                <a:latin typeface="Tempus Sans ITC" panose="04020404030007020202" pitchFamily="82" charset="0"/>
                <a:ea typeface="KidTYPEPaint"/>
              </a:rPr>
              <a:t>建筑</a:t>
            </a:r>
            <a:endParaRPr lang="en-US" sz="5400" dirty="0">
              <a:solidFill>
                <a:schemeClr val="tx2"/>
              </a:solidFill>
              <a:latin typeface="Tempus Sans ITC" panose="04020404030007020202" pitchFamily="8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1200" y="914400"/>
            <a:ext cx="7162800" cy="409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874" name="Picture 5" descr="punic-sculpture-tem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362200"/>
            <a:ext cx="2243138"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0" name="Text Box 6"/>
          <p:cNvSpPr txBox="1">
            <a:spLocks noChangeArrowheads="1"/>
          </p:cNvSpPr>
          <p:nvPr/>
        </p:nvSpPr>
        <p:spPr bwMode="auto">
          <a:xfrm>
            <a:off x="2362200" y="4965700"/>
            <a:ext cx="6781800" cy="1077913"/>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3200" b="1">
                <a:solidFill>
                  <a:schemeClr val="bg1"/>
                </a:solidFill>
                <a:latin typeface="Tempus Sans ITC" pitchFamily="82" charset="0"/>
              </a:rPr>
              <a:t> </a:t>
            </a:r>
            <a:r>
              <a:rPr lang="zh-CN" altLang="en-US" sz="3200" b="1">
                <a:solidFill>
                  <a:schemeClr val="bg1"/>
                </a:solidFill>
                <a:latin typeface="Tempus Sans ITC" pitchFamily="82" charset="0"/>
                <a:ea typeface="SimSun" pitchFamily="2" charset="-122"/>
              </a:rPr>
              <a:t>供应了建筑师，工匠，建筑工人和建造材料如西洋杉和黄金</a:t>
            </a:r>
            <a:endParaRPr lang="en-US" altLang="en-US" sz="3200" b="1">
              <a:solidFill>
                <a:schemeClr val="bg1"/>
              </a:solidFill>
              <a:latin typeface="Tempus Sans ITC" pitchFamily="82" charset="0"/>
            </a:endParaRPr>
          </a:p>
        </p:txBody>
      </p:sp>
      <p:sp>
        <p:nvSpPr>
          <p:cNvPr id="31747" name="Text Box 3"/>
          <p:cNvSpPr txBox="1">
            <a:spLocks noChangeArrowheads="1"/>
          </p:cNvSpPr>
          <p:nvPr/>
        </p:nvSpPr>
        <p:spPr bwMode="auto">
          <a:xfrm>
            <a:off x="142875" y="1211263"/>
            <a:ext cx="8929688" cy="646112"/>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在建造所罗门的圣殿时扮演了重要的角色</a:t>
            </a:r>
            <a:endParaRPr lang="en-US" altLang="en-US" sz="3600" b="1">
              <a:solidFill>
                <a:schemeClr val="bg1"/>
              </a:solidFill>
              <a:latin typeface="Tempus Sans ITC" pitchFamily="82" charset="0"/>
            </a:endParaRPr>
          </a:p>
        </p:txBody>
      </p:sp>
      <p:sp>
        <p:nvSpPr>
          <p:cNvPr id="31751" name="WordArt 7"/>
          <p:cNvSpPr>
            <a:spLocks noChangeArrowheads="1" noChangeShapeType="1" noTextEdit="1"/>
          </p:cNvSpPr>
          <p:nvPr/>
        </p:nvSpPr>
        <p:spPr bwMode="auto">
          <a:xfrm>
            <a:off x="71406" y="0"/>
            <a:ext cx="5072098" cy="1000108"/>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建筑</a:t>
            </a:r>
            <a:r>
              <a:rPr lang="en-US" sz="3600" kern="10" dirty="0">
                <a:ln w="9525">
                  <a:solidFill>
                    <a:schemeClr val="bg1"/>
                  </a:solidFill>
                  <a:round/>
                  <a:headEnd/>
                  <a:tailEnd/>
                </a:ln>
                <a:solidFill>
                  <a:srgbClr val="FFFFFF"/>
                </a:solidFill>
                <a:latin typeface="KidTYPEPaint"/>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50">
                                            <p:txEl>
                                              <p:pRg st="0" end="0"/>
                                            </p:txEl>
                                          </p:spTgt>
                                        </p:tgtEl>
                                        <p:attrNameLst>
                                          <p:attrName>style.visibility</p:attrName>
                                        </p:attrNameLst>
                                      </p:cBhvr>
                                      <p:to>
                                        <p:strVal val="visible"/>
                                      </p:to>
                                    </p:set>
                                    <p:animEffect transition="in" filter="dissolve">
                                      <p:cBhvr>
                                        <p:cTn id="12" dur="500"/>
                                        <p:tgtEl>
                                          <p:spTgt spid="317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dissolve">
                                      <p:cBhvr>
                                        <p:cTn id="1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autoUpdateAnimBg="0"/>
      <p:bldP spid="317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8" descr="baalbec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57813" y="0"/>
            <a:ext cx="3786187" cy="677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0" y="1905000"/>
            <a:ext cx="5181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3600" b="1">
                <a:solidFill>
                  <a:schemeClr val="bg1"/>
                </a:solidFill>
                <a:latin typeface="Tempus Sans ITC" pitchFamily="82" charset="0"/>
                <a:cs typeface="Times New Roman" pitchFamily="18" charset="0"/>
              </a:rPr>
              <a:t> </a:t>
            </a:r>
            <a:r>
              <a:rPr lang="zh-CN" altLang="en-US" sz="3600" b="1">
                <a:solidFill>
                  <a:schemeClr val="bg1"/>
                </a:solidFill>
                <a:latin typeface="Tempus Sans ITC" pitchFamily="82" charset="0"/>
                <a:ea typeface="SimSun" pitchFamily="2" charset="-122"/>
              </a:rPr>
              <a:t>信仰的多神论的核心共有三神：</a:t>
            </a:r>
            <a:endParaRPr lang="en-US" altLang="en-US" sz="3600" b="1">
              <a:solidFill>
                <a:schemeClr val="bg1"/>
              </a:solidFill>
              <a:latin typeface="Tempus Sans ITC" pitchFamily="82" charset="0"/>
            </a:endParaRPr>
          </a:p>
        </p:txBody>
      </p:sp>
      <p:sp>
        <p:nvSpPr>
          <p:cNvPr id="10247" name="WordArt 7"/>
          <p:cNvSpPr>
            <a:spLocks noChangeArrowheads="1" noChangeShapeType="1" noTextEdit="1"/>
          </p:cNvSpPr>
          <p:nvPr/>
        </p:nvSpPr>
        <p:spPr bwMode="auto">
          <a:xfrm>
            <a:off x="685800" y="304800"/>
            <a:ext cx="4191000" cy="9144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信仰</a:t>
            </a:r>
            <a:r>
              <a:rPr lang="en-US" sz="3600" kern="10" dirty="0">
                <a:ln w="9525">
                  <a:solidFill>
                    <a:schemeClr val="bg1"/>
                  </a:solidFill>
                  <a:round/>
                  <a:headEnd/>
                  <a:tailEnd/>
                </a:ln>
                <a:solidFill>
                  <a:srgbClr val="FFFFFF"/>
                </a:solidFill>
                <a:latin typeface="KidTYPEPaint"/>
                <a:ea typeface="+mn-ea"/>
              </a:rPr>
              <a:t>...</a:t>
            </a:r>
          </a:p>
        </p:txBody>
      </p:sp>
      <p:sp>
        <p:nvSpPr>
          <p:cNvPr id="10249" name="Text Box 9"/>
          <p:cNvSpPr txBox="1">
            <a:spLocks noChangeArrowheads="1"/>
          </p:cNvSpPr>
          <p:nvPr/>
        </p:nvSpPr>
        <p:spPr bwMode="auto">
          <a:xfrm>
            <a:off x="0" y="3429000"/>
            <a:ext cx="8572500"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sz="3200" b="1">
              <a:solidFill>
                <a:schemeClr val="bg1"/>
              </a:solidFill>
              <a:latin typeface="Tempus Sans ITC" pitchFamily="82" charset="0"/>
            </a:endParaRPr>
          </a:p>
          <a:p>
            <a:pPr lvl="1" eaLnBrk="1" hangingPunct="1">
              <a:buFont typeface="Symbol" pitchFamily="18" charset="2"/>
              <a:buChar char="Þ"/>
            </a:pPr>
            <a:r>
              <a:rPr lang="en-US" altLang="en-US" sz="3200" b="1">
                <a:solidFill>
                  <a:schemeClr val="bg1"/>
                </a:solidFill>
                <a:latin typeface="Tempus Sans ITC" pitchFamily="82" charset="0"/>
              </a:rPr>
              <a:t> </a:t>
            </a:r>
            <a:r>
              <a:rPr lang="zh-CN" altLang="en-US" sz="3200" b="1">
                <a:solidFill>
                  <a:schemeClr val="bg1"/>
                </a:solidFill>
                <a:latin typeface="Tempus Sans ITC" pitchFamily="82" charset="0"/>
                <a:ea typeface="SimSun" pitchFamily="2" charset="-122"/>
              </a:rPr>
              <a:t>父神 </a:t>
            </a:r>
            <a:r>
              <a:rPr lang="en-US" altLang="en-US" sz="3200" b="1">
                <a:solidFill>
                  <a:schemeClr val="bg1"/>
                </a:solidFill>
                <a:latin typeface="Tempus Sans ITC" pitchFamily="82" charset="0"/>
              </a:rPr>
              <a:t>– </a:t>
            </a:r>
            <a:r>
              <a:rPr lang="zh-CN" altLang="en-US" sz="3200" b="1">
                <a:solidFill>
                  <a:schemeClr val="bg1"/>
                </a:solidFill>
                <a:latin typeface="Tempus Sans ITC" pitchFamily="82" charset="0"/>
                <a:ea typeface="SimSun" pitchFamily="2" charset="-122"/>
              </a:rPr>
              <a:t>象征宇宙的主要人物</a:t>
            </a:r>
            <a:endParaRPr lang="en-US" altLang="ja-JP" sz="3200" b="1">
              <a:solidFill>
                <a:schemeClr val="bg1"/>
              </a:solidFill>
              <a:latin typeface="Tempus Sans ITC" pitchFamily="82" charset="0"/>
            </a:endParaRPr>
          </a:p>
          <a:p>
            <a:pPr lvl="1" eaLnBrk="1" hangingPunct="1">
              <a:buFont typeface="Symbol" pitchFamily="18" charset="2"/>
              <a:buChar char="Þ"/>
            </a:pPr>
            <a:r>
              <a:rPr lang="en-US" altLang="en-US" sz="3200" b="1">
                <a:solidFill>
                  <a:schemeClr val="bg1"/>
                </a:solidFill>
                <a:latin typeface="Tempus Sans ITC" pitchFamily="82" charset="0"/>
              </a:rPr>
              <a:t> </a:t>
            </a:r>
            <a:r>
              <a:rPr lang="zh-CN" altLang="en-US" sz="3200" b="1">
                <a:solidFill>
                  <a:schemeClr val="bg1"/>
                </a:solidFill>
                <a:latin typeface="Tempus Sans ITC" pitchFamily="82" charset="0"/>
                <a:ea typeface="SimSun" pitchFamily="2" charset="-122"/>
              </a:rPr>
              <a:t>母神</a:t>
            </a:r>
            <a:r>
              <a:rPr lang="en-US" altLang="ja-JP" sz="3200" b="1">
                <a:solidFill>
                  <a:schemeClr val="bg1"/>
                </a:solidFill>
                <a:latin typeface="Tempus Sans ITC" pitchFamily="82" charset="0"/>
              </a:rPr>
              <a:t> – </a:t>
            </a:r>
            <a:r>
              <a:rPr lang="zh-CN" altLang="en-US" sz="3200" b="1">
                <a:solidFill>
                  <a:schemeClr val="bg1"/>
                </a:solidFill>
                <a:latin typeface="Tempus Sans ITC" pitchFamily="82" charset="0"/>
                <a:ea typeface="SimSun" pitchFamily="2" charset="-122"/>
              </a:rPr>
              <a:t>象征地球的主要成分</a:t>
            </a:r>
            <a:endParaRPr lang="en-US" altLang="ja-JP" sz="3200" b="1">
              <a:solidFill>
                <a:schemeClr val="bg1"/>
              </a:solidFill>
              <a:latin typeface="Tempus Sans ITC" pitchFamily="82" charset="0"/>
            </a:endParaRPr>
          </a:p>
          <a:p>
            <a:pPr lvl="1" eaLnBrk="1" hangingPunct="1">
              <a:buFont typeface="Symbol" pitchFamily="18" charset="2"/>
              <a:buChar char="Þ"/>
            </a:pPr>
            <a:r>
              <a:rPr lang="en-US" altLang="en-US" sz="3200" b="1">
                <a:solidFill>
                  <a:schemeClr val="bg1"/>
                </a:solidFill>
                <a:latin typeface="Tempus Sans ITC" pitchFamily="82" charset="0"/>
              </a:rPr>
              <a:t> </a:t>
            </a:r>
            <a:r>
              <a:rPr lang="zh-CN" altLang="en-US" sz="3200" b="1">
                <a:solidFill>
                  <a:schemeClr val="bg1"/>
                </a:solidFill>
                <a:latin typeface="Tempus Sans ITC" pitchFamily="82" charset="0"/>
                <a:ea typeface="SimSun" pitchFamily="2" charset="-122"/>
              </a:rPr>
              <a:t>年轻男性的神 </a:t>
            </a:r>
            <a:r>
              <a:rPr lang="en-US" altLang="en-US" sz="3200" b="1">
                <a:solidFill>
                  <a:schemeClr val="bg1"/>
                </a:solidFill>
                <a:latin typeface="Tempus Sans ITC" pitchFamily="82" charset="0"/>
              </a:rPr>
              <a:t>–</a:t>
            </a:r>
            <a:r>
              <a:rPr lang="zh-CN" altLang="en-US" sz="3200" b="1">
                <a:solidFill>
                  <a:schemeClr val="bg1"/>
                </a:solidFill>
                <a:latin typeface="Tempus Sans ITC" pitchFamily="82" charset="0"/>
                <a:ea typeface="SimSun" pitchFamily="2" charset="-122"/>
              </a:rPr>
              <a:t> 象征植物的主要成分</a:t>
            </a:r>
            <a:endParaRPr lang="en-US" altLang="en-US" sz="3200" b="1">
              <a:solidFill>
                <a:schemeClr val="bg1"/>
              </a:solidFill>
              <a:latin typeface="Tempus Sans ITC" pitchFamily="82" charset="0"/>
            </a:endParaRPr>
          </a:p>
        </p:txBody>
      </p:sp>
      <p:sp>
        <p:nvSpPr>
          <p:cNvPr id="10250" name="Text Box 10"/>
          <p:cNvSpPr txBox="1">
            <a:spLocks noChangeArrowheads="1"/>
          </p:cNvSpPr>
          <p:nvPr/>
        </p:nvSpPr>
        <p:spPr bwMode="auto">
          <a:xfrm>
            <a:off x="8426450" y="76200"/>
            <a:ext cx="641350" cy="457200"/>
          </a:xfrm>
          <a:prstGeom prst="rect">
            <a:avLst/>
          </a:prstGeom>
          <a:noFill/>
          <a:ln>
            <a:noFill/>
          </a:ln>
          <a:effectLst>
            <a:outerShdw dist="35921" dir="2700000" algn="ctr" rotWithShape="0">
              <a:schemeClr val="bg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dirty="0">
                <a:latin typeface="Times New Roman" charset="0"/>
                <a:ea typeface="+mn-ea"/>
              </a:rPr>
              <a:t>115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dissolve">
                                      <p:cBhvr>
                                        <p:cTn id="7" dur="500"/>
                                        <p:tgtEl>
                                          <p:spTgt spid="102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9">
                                            <p:txEl>
                                              <p:pRg st="1" end="1"/>
                                            </p:txEl>
                                          </p:spTgt>
                                        </p:tgtEl>
                                        <p:attrNameLst>
                                          <p:attrName>style.visibility</p:attrName>
                                        </p:attrNameLst>
                                      </p:cBhvr>
                                      <p:to>
                                        <p:strVal val="visible"/>
                                      </p:to>
                                    </p:set>
                                    <p:animEffect transition="in" filter="dissolve">
                                      <p:cBhvr>
                                        <p:cTn id="12" dur="500"/>
                                        <p:tgtEl>
                                          <p:spTgt spid="102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9">
                                            <p:txEl>
                                              <p:pRg st="2" end="2"/>
                                            </p:txEl>
                                          </p:spTgt>
                                        </p:tgtEl>
                                        <p:attrNameLst>
                                          <p:attrName>style.visibility</p:attrName>
                                        </p:attrNameLst>
                                      </p:cBhvr>
                                      <p:to>
                                        <p:strVal val="visible"/>
                                      </p:to>
                                    </p:set>
                                    <p:animEffect transition="in" filter="dissolve">
                                      <p:cBhvr>
                                        <p:cTn id="17" dur="500"/>
                                        <p:tgtEl>
                                          <p:spTgt spid="1024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9">
                                            <p:txEl>
                                              <p:pRg st="3" end="3"/>
                                            </p:txEl>
                                          </p:spTgt>
                                        </p:tgtEl>
                                        <p:attrNameLst>
                                          <p:attrName>style.visibility</p:attrName>
                                        </p:attrNameLst>
                                      </p:cBhvr>
                                      <p:to>
                                        <p:strVal val="visible"/>
                                      </p:to>
                                    </p:set>
                                    <p:animEffect transition="in" filter="dissolve">
                                      <p:cBhvr>
                                        <p:cTn id="22" dur="500"/>
                                        <p:tgtEl>
                                          <p:spTgt spid="102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bldLvl="2" autoUpdateAnimBg="0"/>
      <p:bldP spid="1024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byblos godd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9900" y="1752600"/>
            <a:ext cx="23241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9747" name="Text Box 3"/>
          <p:cNvSpPr txBox="1">
            <a:spLocks noChangeArrowheads="1"/>
          </p:cNvSpPr>
          <p:nvPr/>
        </p:nvSpPr>
        <p:spPr bwMode="auto">
          <a:xfrm>
            <a:off x="1371600" y="1219200"/>
            <a:ext cx="7772400" cy="5842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zh-CN" altLang="en-US" sz="3200" b="1">
                <a:solidFill>
                  <a:schemeClr val="bg1"/>
                </a:solidFill>
                <a:latin typeface="Tempus Sans ITC" pitchFamily="82" charset="0"/>
                <a:ea typeface="SimSun" pitchFamily="2" charset="-122"/>
              </a:rPr>
              <a:t>在不同的城市里，这三位神有不同的名字：</a:t>
            </a:r>
            <a:endParaRPr lang="en-US" altLang="en-US" sz="3200" b="1">
              <a:solidFill>
                <a:schemeClr val="bg1"/>
              </a:solidFill>
              <a:latin typeface="Tempus Sans ITC" pitchFamily="82" charset="0"/>
              <a:ea typeface="SimSun" pitchFamily="2" charset="-122"/>
            </a:endParaRPr>
          </a:p>
        </p:txBody>
      </p:sp>
      <p:graphicFrame>
        <p:nvGraphicFramePr>
          <p:cNvPr id="159748" name="Group 4"/>
          <p:cNvGraphicFramePr>
            <a:graphicFrameLocks noGrp="1"/>
          </p:cNvGraphicFramePr>
          <p:nvPr/>
        </p:nvGraphicFramePr>
        <p:xfrm>
          <a:off x="0" y="2786063"/>
          <a:ext cx="6929438" cy="3929063"/>
        </p:xfrm>
        <a:graphic>
          <a:graphicData uri="http://schemas.openxmlformats.org/drawingml/2006/table">
            <a:tbl>
              <a:tblPr/>
              <a:tblGrid>
                <a:gridCol w="1857375">
                  <a:extLst>
                    <a:ext uri="{9D8B030D-6E8A-4147-A177-3AD203B41FA5}">
                      <a16:colId xmlns:a16="http://schemas.microsoft.com/office/drawing/2014/main" val="20000"/>
                    </a:ext>
                  </a:extLst>
                </a:gridCol>
                <a:gridCol w="1500188">
                  <a:extLst>
                    <a:ext uri="{9D8B030D-6E8A-4147-A177-3AD203B41FA5}">
                      <a16:colId xmlns:a16="http://schemas.microsoft.com/office/drawing/2014/main" val="20001"/>
                    </a:ext>
                  </a:extLst>
                </a:gridCol>
                <a:gridCol w="1928812">
                  <a:extLst>
                    <a:ext uri="{9D8B030D-6E8A-4147-A177-3AD203B41FA5}">
                      <a16:colId xmlns:a16="http://schemas.microsoft.com/office/drawing/2014/main" val="20002"/>
                    </a:ext>
                  </a:extLst>
                </a:gridCol>
                <a:gridCol w="1643063">
                  <a:extLst>
                    <a:ext uri="{9D8B030D-6E8A-4147-A177-3AD203B41FA5}">
                      <a16:colId xmlns:a16="http://schemas.microsoft.com/office/drawing/2014/main" val="20003"/>
                    </a:ext>
                  </a:extLst>
                </a:gridCol>
              </a:tblGrid>
              <a:tr h="803275">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latin typeface="Tempus Sans ITC" pitchFamily="82" charset="0"/>
                          <a:ea typeface="SimSun" pitchFamily="2" charset="-122"/>
                        </a:rPr>
                        <a:t>城市</a:t>
                      </a:r>
                      <a:endParaRPr kumimoji="0" lang="en-US" altLang="en-US" sz="2800" b="1" i="0" u="none" strike="noStrike" cap="none" normalizeH="0" baseline="0">
                        <a:ln>
                          <a:noFill/>
                        </a:ln>
                        <a:solidFill>
                          <a:schemeClr val="bg1"/>
                        </a:solidFill>
                        <a:effectLst/>
                        <a:latin typeface="Tempus Sans ITC" pitchFamily="82" charset="0"/>
                        <a:ea typeface="MS PGothic"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latin typeface="Tempus Sans ITC" pitchFamily="82" charset="0"/>
                          <a:ea typeface="SimSun" pitchFamily="2" charset="-122"/>
                        </a:rPr>
                        <a:t>推罗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latin typeface="Tempus Sans ITC" pitchFamily="82" charset="0"/>
                          <a:ea typeface="SimSun" pitchFamily="2" charset="-122"/>
                        </a:rPr>
                        <a:t>西顿</a:t>
                      </a:r>
                      <a:endParaRPr kumimoji="0" lang="en-US" altLang="en-US" sz="2800" b="1" i="0" u="none" strike="noStrike" cap="none" normalizeH="0" baseline="0">
                        <a:ln>
                          <a:noFill/>
                        </a:ln>
                        <a:solidFill>
                          <a:schemeClr val="bg1"/>
                        </a:solidFill>
                        <a:effectLst/>
                        <a:latin typeface="Tempus Sans ITC" pitchFamily="82" charset="0"/>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latin typeface="Tempus Sans ITC" pitchFamily="82" charset="0"/>
                          <a:ea typeface="SimSun" pitchFamily="2" charset="-122"/>
                        </a:rPr>
                        <a:t>毕伯劳斯</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2988">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latin typeface="Tempus Sans ITC" pitchFamily="82" charset="0"/>
                          <a:ea typeface="SimSun" pitchFamily="2" charset="-122"/>
                        </a:rPr>
                        <a:t>父神</a:t>
                      </a:r>
                      <a:endParaRPr kumimoji="0" lang="en-US" altLang="en-US" sz="2800" b="1" i="0" u="none" strike="noStrike" cap="none" normalizeH="0" baseline="0">
                        <a:ln>
                          <a:noFill/>
                        </a:ln>
                        <a:solidFill>
                          <a:schemeClr val="bg1"/>
                        </a:solidFill>
                        <a:effectLst/>
                        <a:latin typeface="Tempus Sans ITC" pitchFamily="82" charset="0"/>
                        <a:ea typeface="MS PGothic"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empus Sans ITC" pitchFamily="82" charset="0"/>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empus Sans ITC" pitchFamily="82" charset="0"/>
                          <a:ea typeface="MS PGothic" pitchFamily="34" charset="-128"/>
                        </a:rPr>
                        <a:t>Baal Shamaym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empus Sans ITC" pitchFamily="82" charset="0"/>
                          <a:ea typeface="MS PGothic" pitchFamily="34" charset="-128"/>
                        </a:rPr>
                        <a:t>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1400">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latin typeface="Tempus Sans ITC" pitchFamily="82" charset="0"/>
                          <a:ea typeface="SimSun" pitchFamily="2" charset="-122"/>
                        </a:rPr>
                        <a:t>母神</a:t>
                      </a:r>
                      <a:endParaRPr kumimoji="0" lang="en-US" altLang="en-US" sz="2800" b="1" i="0" u="none" strike="noStrike" cap="none" normalizeH="0" baseline="0">
                        <a:ln>
                          <a:noFill/>
                        </a:ln>
                        <a:solidFill>
                          <a:schemeClr val="bg1"/>
                        </a:solidFill>
                        <a:effectLst/>
                        <a:latin typeface="Tempus Sans ITC" pitchFamily="82"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empus Sans ITC" pitchFamily="82" charset="0"/>
                          <a:ea typeface="MS PGothic" pitchFamily="34" charset="-128"/>
                        </a:rPr>
                        <a:t>Astarte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empus Sans ITC" pitchFamily="82" charset="0"/>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empus Sans ITC" pitchFamily="82" charset="0"/>
                          <a:ea typeface="MS PGothic" pitchFamily="34" charset="-128"/>
                        </a:rPr>
                        <a:t>Baalat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1400">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latin typeface="Tempus Sans ITC" pitchFamily="82" charset="0"/>
                          <a:ea typeface="SimSun" pitchFamily="2" charset="-122"/>
                        </a:rPr>
                        <a:t>年轻男性的神</a:t>
                      </a:r>
                      <a:endParaRPr kumimoji="0" lang="en-US" altLang="en-US" sz="2800" b="1" i="0" u="none" strike="noStrike" cap="none" normalizeH="0" baseline="0">
                        <a:ln>
                          <a:noFill/>
                        </a:ln>
                        <a:solidFill>
                          <a:schemeClr val="bg1"/>
                        </a:solidFill>
                        <a:effectLst/>
                        <a:latin typeface="Tempus Sans ITC" pitchFamily="82"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empus Sans ITC" pitchFamily="82" charset="0"/>
                          <a:ea typeface="MS PGothic" pitchFamily="34" charset="-128"/>
                        </a:rPr>
                        <a:t>Melqart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empus Sans ITC" pitchFamily="82" charset="0"/>
                          <a:ea typeface="MS PGothic" pitchFamily="34" charset="-128"/>
                        </a:rPr>
                        <a:t>Eshmun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empus Sans ITC" pitchFamily="82" charset="0"/>
                          <a:ea typeface="MS PGothic" pitchFamily="34" charset="-128"/>
                        </a:rPr>
                        <a:t>Adonis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83998" name="Picture 31" descr="eyptian god adopted by pho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368425"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9776" name="Rectangle 32"/>
          <p:cNvSpPr>
            <a:spLocks noGrp="1" noChangeArrowheads="1"/>
          </p:cNvSpPr>
          <p:nvPr>
            <p:ph type="title" idx="4294967295"/>
          </p:nvPr>
        </p:nvSpPr>
        <p:spPr>
          <a:xfrm>
            <a:off x="1524000" y="3175"/>
            <a:ext cx="6629400" cy="1139825"/>
          </a:xfrm>
          <a:effectLst>
            <a:outerShdw blurRad="63500" dist="35921" dir="2700000" algn="ctr" rotWithShape="0">
              <a:schemeClr val="tx1">
                <a:alpha val="74997"/>
              </a:schemeClr>
            </a:outerShdw>
          </a:effectLst>
        </p:spPr>
        <p:txBody>
          <a:bodyPr anchor="t">
            <a:spAutoFit/>
          </a:bodyPr>
          <a:lstStyle/>
          <a:p>
            <a:pPr algn="l" eaLnBrk="1" hangingPunct="1"/>
            <a:r>
              <a:rPr lang="zh-CN" altLang="en-US" sz="6600" b="1">
                <a:solidFill>
                  <a:schemeClr val="bg1"/>
                </a:solidFill>
                <a:latin typeface="Tempus Sans ITC" pitchFamily="82" charset="0"/>
                <a:ea typeface="SimSun" pitchFamily="2" charset="-122"/>
              </a:rPr>
              <a:t>信仰</a:t>
            </a:r>
            <a:r>
              <a:rPr lang="en-US" altLang="ja-JP" sz="6600" b="1">
                <a:solidFill>
                  <a:schemeClr val="bg1"/>
                </a:solidFill>
                <a:latin typeface="Tempus Sans ITC" pitchFamily="82" charset="0"/>
                <a:ea typeface="SimSun" pitchFamily="2" charset="-122"/>
                <a:cs typeface="Times New Roman" pitchFamily="18" charset="0"/>
              </a:rPr>
              <a:t>…</a:t>
            </a:r>
            <a:endParaRPr lang="en-US" altLang="en-US" sz="6600" b="1">
              <a:solidFill>
                <a:schemeClr val="bg1"/>
              </a:solidFill>
              <a:latin typeface="Tempus Sans ITC" pitchFamily="82" charset="0"/>
              <a:ea typeface="SimSun"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dissolve">
                                      <p:cBhvr>
                                        <p:cTn id="7" dur="500"/>
                                        <p:tgtEl>
                                          <p:spTgt spid="159747">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59746"/>
                                        </p:tgtEl>
                                        <p:attrNameLst>
                                          <p:attrName>style.visibility</p:attrName>
                                        </p:attrNameLst>
                                      </p:cBhvr>
                                      <p:to>
                                        <p:strVal val="visible"/>
                                      </p:to>
                                    </p:set>
                                    <p:animEffect transition="in" filter="dissolve">
                                      <p:cBhvr>
                                        <p:cTn id="11" dur="500"/>
                                        <p:tgtEl>
                                          <p:spTgt spid="1597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59748"/>
                                        </p:tgtEl>
                                        <p:attrNameLst>
                                          <p:attrName>style.visibility</p:attrName>
                                        </p:attrNameLst>
                                      </p:cBhvr>
                                      <p:to>
                                        <p:strVal val="visible"/>
                                      </p:to>
                                    </p:set>
                                    <p:animEffect transition="in" filter="dissolve">
                                      <p:cBhvr>
                                        <p:cTn id="16" dur="5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7" name="Object 2"/>
          <p:cNvGraphicFramePr>
            <a:graphicFrameLocks noChangeAspect="1"/>
          </p:cNvGraphicFramePr>
          <p:nvPr/>
        </p:nvGraphicFramePr>
        <p:xfrm>
          <a:off x="0" y="0"/>
          <a:ext cx="4267200" cy="6858000"/>
        </p:xfrm>
        <a:graphic>
          <a:graphicData uri="http://schemas.openxmlformats.org/presentationml/2006/ole">
            <mc:AlternateContent xmlns:mc="http://schemas.openxmlformats.org/markup-compatibility/2006">
              <mc:Choice xmlns:v="urn:schemas-microsoft-com:vml" Requires="v">
                <p:oleObj spid="_x0000_s86046" name="Document" r:id="rId4" imgW="1168254" imgH="2539683" progId="Word.Document.8">
                  <p:embed/>
                </p:oleObj>
              </mc:Choice>
              <mc:Fallback>
                <p:oleObj name="Document" r:id="rId4" imgW="1168254" imgH="2539683"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3843" name="WordArt 3"/>
          <p:cNvSpPr>
            <a:spLocks noChangeArrowheads="1" noChangeShapeType="1" noTextEdit="1"/>
          </p:cNvSpPr>
          <p:nvPr/>
        </p:nvSpPr>
        <p:spPr bwMode="auto">
          <a:xfrm>
            <a:off x="1181100" y="609600"/>
            <a:ext cx="6134100" cy="638175"/>
          </a:xfrm>
          <a:prstGeom prst="rect">
            <a:avLst/>
          </a:prstGeom>
        </p:spPr>
        <p:txBody>
          <a:bodyPr wrap="none" fromWordArt="1">
            <a:prstTxWarp prst="textPlain">
              <a:avLst>
                <a:gd name="adj" fmla="val 50000"/>
              </a:avLst>
            </a:prstTxWarp>
          </a:bodyPr>
          <a:lstStyle/>
          <a:p>
            <a:pPr algn="ctr"/>
            <a:r>
              <a:rPr lang="zh-CN" altLang="en-US" sz="4400" b="1" kern="10">
                <a:ln w="9525">
                  <a:solidFill>
                    <a:schemeClr val="folHlink"/>
                  </a:solidFill>
                  <a:round/>
                  <a:headEnd/>
                  <a:tailEnd/>
                </a:ln>
                <a:solidFill>
                  <a:schemeClr val="folHlink"/>
                </a:solidFill>
                <a:effectLst>
                  <a:outerShdw dist="563972" dir="14049741" sx="125000" sy="125000" algn="tl" rotWithShape="0">
                    <a:srgbClr val="C7DFD3">
                      <a:alpha val="74997"/>
                    </a:srgbClr>
                  </a:outerShdw>
                </a:effectLst>
                <a:latin typeface="+mn-ea"/>
                <a:ea typeface="+mn-ea"/>
                <a:cs typeface="+mn-ea"/>
              </a:rPr>
              <a:t>迦 南 邱 坛 神</a:t>
            </a:r>
            <a:endParaRPr lang="en-GB" sz="4400" b="1" kern="10">
              <a:ln w="9525">
                <a:solidFill>
                  <a:schemeClr val="folHlink"/>
                </a:solidFill>
                <a:round/>
                <a:headEnd/>
                <a:tailEnd/>
              </a:ln>
              <a:solidFill>
                <a:schemeClr val="folHlink"/>
              </a:solidFill>
              <a:effectLst>
                <a:outerShdw dist="563972" dir="14049741" sx="125000" sy="125000" algn="tl" rotWithShape="0">
                  <a:srgbClr val="C7DFD3">
                    <a:alpha val="74997"/>
                  </a:srgbClr>
                </a:outerShdw>
              </a:effectLst>
              <a:latin typeface="+mn-ea"/>
              <a:ea typeface="+mn-ea"/>
              <a:cs typeface="+mn-ea"/>
            </a:endParaRPr>
          </a:p>
        </p:txBody>
      </p:sp>
      <p:sp>
        <p:nvSpPr>
          <p:cNvPr id="163844" name="Text Box 4"/>
          <p:cNvSpPr txBox="1">
            <a:spLocks noChangeArrowheads="1"/>
          </p:cNvSpPr>
          <p:nvPr/>
        </p:nvSpPr>
        <p:spPr bwMode="auto">
          <a:xfrm>
            <a:off x="4648200" y="2757488"/>
            <a:ext cx="4267200" cy="457200"/>
          </a:xfrm>
          <a:prstGeom prst="rect">
            <a:avLst/>
          </a:prstGeom>
          <a:noFill/>
          <a:ln>
            <a:noFill/>
          </a:ln>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zh-CN" altLang="en-US" b="1">
                <a:latin typeface="Arial" pitchFamily="34" charset="0"/>
              </a:rPr>
              <a:t>君王，主人</a:t>
            </a:r>
            <a:endParaRPr lang="en-US" altLang="en-US" sz="2800" b="1">
              <a:latin typeface="Arial" pitchFamily="34" charset="0"/>
            </a:endParaRPr>
          </a:p>
        </p:txBody>
      </p:sp>
      <p:sp>
        <p:nvSpPr>
          <p:cNvPr id="163845" name="Text Box 5"/>
          <p:cNvSpPr txBox="1">
            <a:spLocks noChangeArrowheads="1"/>
          </p:cNvSpPr>
          <p:nvPr/>
        </p:nvSpPr>
        <p:spPr bwMode="auto">
          <a:xfrm>
            <a:off x="4191000" y="3467100"/>
            <a:ext cx="4953000" cy="461963"/>
          </a:xfrm>
          <a:prstGeom prst="rect">
            <a:avLst/>
          </a:prstGeom>
          <a:noFill/>
          <a:ln>
            <a:noFill/>
          </a:ln>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zh-CN" altLang="en-US" b="1">
                <a:latin typeface="Arial" pitchFamily="34" charset="0"/>
                <a:ea typeface="SimSun" pitchFamily="2" charset="-122"/>
              </a:rPr>
              <a:t>腓尼基人和迦南人的男性神明</a:t>
            </a:r>
            <a:endParaRPr lang="en-US" altLang="en-US" sz="2800" b="1">
              <a:latin typeface="Arial" pitchFamily="34" charset="0"/>
              <a:ea typeface="SimSun" pitchFamily="2" charset="-122"/>
            </a:endParaRPr>
          </a:p>
        </p:txBody>
      </p:sp>
      <p:sp>
        <p:nvSpPr>
          <p:cNvPr id="163846" name="Text Box 6"/>
          <p:cNvSpPr txBox="1">
            <a:spLocks noChangeArrowheads="1"/>
          </p:cNvSpPr>
          <p:nvPr/>
        </p:nvSpPr>
        <p:spPr bwMode="auto">
          <a:xfrm>
            <a:off x="4191000" y="4181475"/>
            <a:ext cx="4953000" cy="461963"/>
          </a:xfrm>
          <a:prstGeom prst="rect">
            <a:avLst/>
          </a:prstGeom>
          <a:noFill/>
          <a:ln>
            <a:noFill/>
          </a:ln>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zh-CN" altLang="en-US" b="1">
                <a:latin typeface="Arial" pitchFamily="34" charset="0"/>
                <a:ea typeface="SimSun" pitchFamily="2" charset="-122"/>
              </a:rPr>
              <a:t>在摩押的邱坛受到崇拜</a:t>
            </a:r>
            <a:endParaRPr lang="en-US" altLang="en-US" b="1">
              <a:latin typeface="Arial" pitchFamily="34" charset="0"/>
              <a:ea typeface="SimSun" pitchFamily="2" charset="-122"/>
            </a:endParaRPr>
          </a:p>
        </p:txBody>
      </p:sp>
      <p:sp>
        <p:nvSpPr>
          <p:cNvPr id="163847" name="Text Box 7"/>
          <p:cNvSpPr txBox="1">
            <a:spLocks noChangeArrowheads="1"/>
          </p:cNvSpPr>
          <p:nvPr/>
        </p:nvSpPr>
        <p:spPr bwMode="auto">
          <a:xfrm>
            <a:off x="4191000" y="1598613"/>
            <a:ext cx="4953000" cy="830262"/>
          </a:xfrm>
          <a:prstGeom prst="rect">
            <a:avLst/>
          </a:prstGeom>
          <a:noFill/>
          <a:ln>
            <a:noFill/>
          </a:ln>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zh-CN" altLang="en-US" b="1">
                <a:latin typeface="Arial" pitchFamily="34" charset="0"/>
              </a:rPr>
              <a:t>地球的太子</a:t>
            </a:r>
            <a:r>
              <a:rPr lang="en-US" altLang="ja-JP" b="1">
                <a:latin typeface="Arial" pitchFamily="34" charset="0"/>
              </a:rPr>
              <a:t>, </a:t>
            </a:r>
            <a:r>
              <a:rPr lang="zh-CN" altLang="en-US" b="1">
                <a:latin typeface="Arial" pitchFamily="34" charset="0"/>
              </a:rPr>
              <a:t>繁殖的神明</a:t>
            </a:r>
            <a:r>
              <a:rPr lang="en-US" altLang="ja-JP" b="1">
                <a:latin typeface="Arial" pitchFamily="34" charset="0"/>
              </a:rPr>
              <a:t>, </a:t>
            </a:r>
            <a:r>
              <a:rPr lang="zh-CN" altLang="en-US" b="1">
                <a:latin typeface="Arial" pitchFamily="34" charset="0"/>
              </a:rPr>
              <a:t>天地之君王</a:t>
            </a:r>
            <a:r>
              <a:rPr lang="en-US" altLang="ja-JP" b="1">
                <a:latin typeface="Arial" pitchFamily="34" charset="0"/>
              </a:rPr>
              <a:t>, </a:t>
            </a:r>
            <a:r>
              <a:rPr lang="zh-CN" altLang="en-US" b="1">
                <a:latin typeface="Arial" pitchFamily="34" charset="0"/>
              </a:rPr>
              <a:t>雷电之神等等</a:t>
            </a:r>
            <a:endParaRPr lang="en-US" altLang="en-US" sz="2800" b="1">
              <a:latin typeface="Arial" pitchFamily="34" charset="0"/>
            </a:endParaRPr>
          </a:p>
        </p:txBody>
      </p:sp>
      <p:sp>
        <p:nvSpPr>
          <p:cNvPr id="86023" name="Text Box 8"/>
          <p:cNvSpPr txBox="1">
            <a:spLocks noChangeArrowheads="1"/>
          </p:cNvSpPr>
          <p:nvPr/>
        </p:nvSpPr>
        <p:spPr bwMode="auto">
          <a:xfrm>
            <a:off x="8153400" y="76200"/>
            <a:ext cx="879475" cy="457200"/>
          </a:xfrm>
          <a:prstGeom prst="rect">
            <a:avLst/>
          </a:prstGeom>
          <a:noFill/>
          <a:ln>
            <a:noFill/>
          </a:ln>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latin typeface="Arial" pitchFamily="34" charset="0"/>
              </a:rPr>
              <a:t>160d</a:t>
            </a:r>
          </a:p>
        </p:txBody>
      </p:sp>
      <p:sp>
        <p:nvSpPr>
          <p:cNvPr id="163849" name="Rectangle 9"/>
          <p:cNvSpPr>
            <a:spLocks noGrp="1" noChangeArrowheads="1"/>
          </p:cNvSpPr>
          <p:nvPr>
            <p:ph type="title"/>
          </p:nvPr>
        </p:nvSpPr>
        <p:spPr>
          <a:xfrm>
            <a:off x="838200" y="4800600"/>
            <a:ext cx="7772400" cy="2057400"/>
          </a:xfrm>
          <a:effectLst>
            <a:outerShdw blurRad="63500" dist="35921" dir="2700000" algn="ctr" rotWithShape="0">
              <a:srgbClr val="000000"/>
            </a:outerShdw>
          </a:effectLst>
        </p:spPr>
        <p:txBody>
          <a:bodyPr/>
          <a:lstStyle/>
          <a:p>
            <a:r>
              <a:rPr lang="zh-CN" altLang="en-US" sz="9600">
                <a:ea typeface="SimSun" pitchFamily="2" charset="-122"/>
              </a:rPr>
              <a:t>巴 力</a:t>
            </a:r>
            <a:endParaRPr lang="en-US" altLang="en-US" sz="20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63843"/>
                                        </p:tgtEl>
                                        <p:attrNameLst>
                                          <p:attrName>style.visibility</p:attrName>
                                        </p:attrNameLst>
                                      </p:cBhvr>
                                      <p:to>
                                        <p:strVal val="visible"/>
                                      </p:to>
                                    </p:set>
                                    <p:anim calcmode="lin" valueType="num">
                                      <p:cBhvr>
                                        <p:cTn id="7" dur="1000" fill="hold"/>
                                        <p:tgtEl>
                                          <p:spTgt spid="163843"/>
                                        </p:tgtEl>
                                        <p:attrNameLst>
                                          <p:attrName>ppt_w</p:attrName>
                                        </p:attrNameLst>
                                      </p:cBhvr>
                                      <p:tavLst>
                                        <p:tav tm="0">
                                          <p:val>
                                            <p:fltVal val="0"/>
                                          </p:val>
                                        </p:tav>
                                        <p:tav tm="100000">
                                          <p:val>
                                            <p:strVal val="#ppt_w"/>
                                          </p:val>
                                        </p:tav>
                                      </p:tavLst>
                                    </p:anim>
                                    <p:anim calcmode="lin" valueType="num">
                                      <p:cBhvr>
                                        <p:cTn id="8" dur="1000" fill="hold"/>
                                        <p:tgtEl>
                                          <p:spTgt spid="163843"/>
                                        </p:tgtEl>
                                        <p:attrNameLst>
                                          <p:attrName>ppt_h</p:attrName>
                                        </p:attrNameLst>
                                      </p:cBhvr>
                                      <p:tavLst>
                                        <p:tav tm="0">
                                          <p:val>
                                            <p:fltVal val="0"/>
                                          </p:val>
                                        </p:tav>
                                        <p:tav tm="100000">
                                          <p:val>
                                            <p:strVal val="#ppt_h"/>
                                          </p:val>
                                        </p:tav>
                                      </p:tavLst>
                                    </p:anim>
                                    <p:anim calcmode="lin" valueType="num">
                                      <p:cBhvr>
                                        <p:cTn id="9" dur="1000" fill="hold"/>
                                        <p:tgtEl>
                                          <p:spTgt spid="1638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3847"/>
                                        </p:tgtEl>
                                        <p:attrNameLst>
                                          <p:attrName>style.visibility</p:attrName>
                                        </p:attrNameLst>
                                      </p:cBhvr>
                                      <p:to>
                                        <p:strVal val="visible"/>
                                      </p:to>
                                    </p:set>
                                    <p:anim to="" calcmode="lin" valueType="num">
                                      <p:cBhvr>
                                        <p:cTn id="15" dur="1" fill="hold"/>
                                        <p:tgtEl>
                                          <p:spTgt spid="163847"/>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163844"/>
                                        </p:tgtEl>
                                        <p:attrNameLst>
                                          <p:attrName>style.visibility</p:attrName>
                                        </p:attrNameLst>
                                      </p:cBhvr>
                                      <p:to>
                                        <p:strVal val="visible"/>
                                      </p:to>
                                    </p:set>
                                    <p:anim to="" calcmode="lin" valueType="num">
                                      <p:cBhvr>
                                        <p:cTn id="20" dur="1" fill="hold"/>
                                        <p:tgtEl>
                                          <p:spTgt spid="163844"/>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163845"/>
                                        </p:tgtEl>
                                        <p:attrNameLst>
                                          <p:attrName>style.visibility</p:attrName>
                                        </p:attrNameLst>
                                      </p:cBhvr>
                                      <p:to>
                                        <p:strVal val="visible"/>
                                      </p:to>
                                    </p:set>
                                    <p:anim to="" calcmode="lin" valueType="num">
                                      <p:cBhvr>
                                        <p:cTn id="25" dur="1" fill="hold"/>
                                        <p:tgtEl>
                                          <p:spTgt spid="163845"/>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163846"/>
                                        </p:tgtEl>
                                        <p:attrNameLst>
                                          <p:attrName>style.visibility</p:attrName>
                                        </p:attrNameLst>
                                      </p:cBhvr>
                                      <p:to>
                                        <p:strVal val="visible"/>
                                      </p:to>
                                    </p:set>
                                    <p:anim to="" calcmode="lin" valueType="num">
                                      <p:cBhvr>
                                        <p:cTn id="30" dur="1" fill="hold"/>
                                        <p:tgtEl>
                                          <p:spTgt spid="1638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P spid="163844" grpId="0" autoUpdateAnimBg="0"/>
      <p:bldP spid="163845" grpId="0" autoUpdateAnimBg="0"/>
      <p:bldP spid="163846" grpId="0" autoUpdateAnimBg="0"/>
      <p:bldP spid="16384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ANAAN"/>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4321175" y="0"/>
            <a:ext cx="4822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WordArt 2"/>
          <p:cNvSpPr>
            <a:spLocks noChangeArrowheads="1" noChangeShapeType="1" noTextEdit="1"/>
          </p:cNvSpPr>
          <p:nvPr/>
        </p:nvSpPr>
        <p:spPr bwMode="auto">
          <a:xfrm>
            <a:off x="357158" y="509574"/>
            <a:ext cx="4953000" cy="9906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effectLst>
                  <a:outerShdw dist="563972" dir="14049741" sx="125000" sy="125000" algn="tl" rotWithShape="0">
                    <a:schemeClr val="tx2">
                      <a:alpha val="50000"/>
                    </a:schemeClr>
                  </a:outerShdw>
                </a:effectLst>
                <a:latin typeface="KidTYPEPaint"/>
                <a:ea typeface="+mn-ea"/>
              </a:rPr>
              <a:t>介绍</a:t>
            </a:r>
            <a:r>
              <a:rPr lang="en-US" sz="3600" kern="10" dirty="0">
                <a:ln w="9525">
                  <a:solidFill>
                    <a:schemeClr val="bg1"/>
                  </a:solidFill>
                  <a:round/>
                  <a:headEnd/>
                  <a:tailEnd/>
                </a:ln>
                <a:solidFill>
                  <a:srgbClr val="FFFFFF"/>
                </a:solidFill>
                <a:effectLst>
                  <a:outerShdw dist="563972" dir="14049741" sx="125000" sy="125000" algn="tl" rotWithShape="0">
                    <a:schemeClr val="tx2">
                      <a:alpha val="50000"/>
                    </a:schemeClr>
                  </a:outerShdw>
                </a:effectLst>
                <a:latin typeface="KidTYPEPaint"/>
                <a:ea typeface="+mn-ea"/>
              </a:rPr>
              <a:t>...</a:t>
            </a:r>
          </a:p>
        </p:txBody>
      </p:sp>
      <p:sp>
        <p:nvSpPr>
          <p:cNvPr id="32771" name="Text Box 3"/>
          <p:cNvSpPr txBox="1">
            <a:spLocks noChangeArrowheads="1"/>
          </p:cNvSpPr>
          <p:nvPr/>
        </p:nvSpPr>
        <p:spPr bwMode="auto">
          <a:xfrm>
            <a:off x="428625" y="2428875"/>
            <a:ext cx="8153400" cy="646113"/>
          </a:xfrm>
          <a:prstGeom prst="rect">
            <a:avLst/>
          </a:prstGeom>
          <a:noFill/>
          <a:ln w="9525">
            <a:noFill/>
            <a:miter lim="800000"/>
            <a:headEnd/>
            <a:tailEnd/>
          </a:ln>
          <a:effectLst/>
        </p:spPr>
        <p:txBody>
          <a:bodyPr>
            <a:spAutoFit/>
          </a:bodyPr>
          <a:lstStyle/>
          <a:p>
            <a:pPr>
              <a:buFontTx/>
              <a:buChar char="•"/>
              <a:defRPr/>
            </a:pPr>
            <a:r>
              <a:rPr lang="en-US" sz="3600" b="1">
                <a:solidFill>
                  <a:schemeClr val="bg1"/>
                </a:solidFill>
                <a:effectLst>
                  <a:glow rad="165100">
                    <a:schemeClr val="tx2">
                      <a:alpha val="99000"/>
                    </a:schemeClr>
                  </a:glow>
                </a:effectLst>
                <a:latin typeface="Tempus Sans ITC" pitchFamily="82" charset="0"/>
                <a:ea typeface="+mn-ea"/>
              </a:rPr>
              <a:t> </a:t>
            </a:r>
            <a:r>
              <a:rPr lang="zh-CN" altLang="en-US" sz="3600" b="1">
                <a:solidFill>
                  <a:schemeClr val="bg1"/>
                </a:solidFill>
                <a:effectLst>
                  <a:glow rad="165100">
                    <a:schemeClr val="tx2">
                      <a:alpha val="99000"/>
                    </a:schemeClr>
                  </a:glow>
                </a:effectLst>
                <a:latin typeface="Tempus Sans ITC" pitchFamily="82" charset="0"/>
                <a:ea typeface="SimSun" pitchFamily="2" charset="-122"/>
              </a:rPr>
              <a:t>以色列是被夹在腓尼基与非 利士之间</a:t>
            </a:r>
          </a:p>
        </p:txBody>
      </p:sp>
      <p:sp>
        <p:nvSpPr>
          <p:cNvPr id="32773" name="Text Box 5"/>
          <p:cNvSpPr txBox="1">
            <a:spLocks noChangeArrowheads="1"/>
          </p:cNvSpPr>
          <p:nvPr/>
        </p:nvSpPr>
        <p:spPr bwMode="auto">
          <a:xfrm>
            <a:off x="500063" y="3861048"/>
            <a:ext cx="8153400" cy="2862322"/>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defRPr/>
            </a:pPr>
            <a:r>
              <a:rPr lang="en-US" sz="3600" b="1" dirty="0">
                <a:solidFill>
                  <a:schemeClr val="bg1"/>
                </a:solidFill>
                <a:effectLst>
                  <a:glow rad="165100">
                    <a:schemeClr val="tx2">
                      <a:alpha val="99000"/>
                    </a:schemeClr>
                  </a:glow>
                </a:effectLst>
                <a:latin typeface="Tempus Sans ITC" charset="0"/>
              </a:rPr>
              <a:t>  </a:t>
            </a:r>
            <a:r>
              <a:rPr lang="en-GB" sz="3600" b="1" dirty="0">
                <a:solidFill>
                  <a:schemeClr val="bg1"/>
                </a:solidFill>
                <a:effectLst>
                  <a:glow rad="165100">
                    <a:schemeClr val="tx2">
                      <a:alpha val="99000"/>
                    </a:schemeClr>
                  </a:glow>
                </a:effectLst>
                <a:latin typeface="Tempus Sans ITC" charset="0"/>
                <a:cs typeface="Times New Roman" charset="0"/>
              </a:rPr>
              <a:t>“…</a:t>
            </a:r>
            <a:r>
              <a:rPr lang="zh-CN" altLang="en-US" sz="3600" b="1" dirty="0">
                <a:solidFill>
                  <a:schemeClr val="bg1"/>
                </a:solidFill>
                <a:effectLst>
                  <a:glow rad="165100">
                    <a:schemeClr val="tx2">
                      <a:alpha val="99000"/>
                    </a:schemeClr>
                  </a:glow>
                </a:effectLst>
                <a:latin typeface="Tempus Sans ITC" charset="0"/>
                <a:ea typeface="SimSun" charset="0"/>
                <a:cs typeface="Times New Roman" charset="0"/>
              </a:rPr>
              <a:t>所 容 留 的 居 民 就 必 作 你 们 眼 中 的 </a:t>
            </a:r>
            <a:r>
              <a:rPr lang="zh-CN" altLang="en-US" sz="3600" b="1" dirty="0">
                <a:solidFill>
                  <a:srgbClr val="FFFF00"/>
                </a:solidFill>
                <a:effectLst>
                  <a:glow rad="165100">
                    <a:schemeClr val="tx2">
                      <a:alpha val="99000"/>
                    </a:schemeClr>
                  </a:glow>
                </a:effectLst>
                <a:latin typeface="Tempus Sans ITC" charset="0"/>
                <a:ea typeface="SimSun" charset="0"/>
                <a:cs typeface="Times New Roman" charset="0"/>
              </a:rPr>
              <a:t>刺</a:t>
            </a:r>
            <a:r>
              <a:rPr lang="zh-CN" altLang="en-US" sz="3600" b="1" dirty="0">
                <a:solidFill>
                  <a:schemeClr val="bg1"/>
                </a:solidFill>
                <a:effectLst>
                  <a:glow rad="165100">
                    <a:schemeClr val="tx2">
                      <a:alpha val="99000"/>
                    </a:schemeClr>
                  </a:glow>
                </a:effectLst>
                <a:latin typeface="Tempus Sans ITC" charset="0"/>
                <a:ea typeface="SimSun" charset="0"/>
                <a:cs typeface="Times New Roman" charset="0"/>
              </a:rPr>
              <a:t>， 肋 下 的 </a:t>
            </a:r>
            <a:r>
              <a:rPr lang="zh-CN" altLang="en-US" sz="3600" b="1" dirty="0">
                <a:solidFill>
                  <a:srgbClr val="FFFF00"/>
                </a:solidFill>
                <a:effectLst>
                  <a:glow rad="165100">
                    <a:schemeClr val="tx2">
                      <a:alpha val="99000"/>
                    </a:schemeClr>
                  </a:glow>
                </a:effectLst>
                <a:latin typeface="Tempus Sans ITC" charset="0"/>
                <a:ea typeface="SimSun" charset="0"/>
                <a:cs typeface="Times New Roman" charset="0"/>
              </a:rPr>
              <a:t>荆 棘</a:t>
            </a:r>
            <a:r>
              <a:rPr lang="zh-CN" altLang="en-US" sz="3600" b="1" dirty="0">
                <a:solidFill>
                  <a:schemeClr val="bg1"/>
                </a:solidFill>
                <a:effectLst>
                  <a:glow rad="165100">
                    <a:schemeClr val="tx2">
                      <a:alpha val="99000"/>
                    </a:schemeClr>
                  </a:glow>
                </a:effectLst>
                <a:latin typeface="Tempus Sans ITC" charset="0"/>
                <a:ea typeface="SimSun" charset="0"/>
                <a:cs typeface="Times New Roman" charset="0"/>
              </a:rPr>
              <a:t>， 也 必 在 你 们 所 住 的 地 上 扰 害 你 们 。</a:t>
            </a:r>
            <a:r>
              <a:rPr lang="en-GB" sz="3600" b="1" dirty="0">
                <a:solidFill>
                  <a:schemeClr val="bg1"/>
                </a:solidFill>
                <a:effectLst>
                  <a:glow rad="165100">
                    <a:schemeClr val="tx2">
                      <a:alpha val="99000"/>
                    </a:schemeClr>
                  </a:glow>
                </a:effectLst>
                <a:latin typeface="Tempus Sans ITC" charset="0"/>
                <a:cs typeface="Times New Roman" charset="0"/>
              </a:rPr>
              <a:t>”</a:t>
            </a:r>
          </a:p>
          <a:p>
            <a:pPr eaLnBrk="1" hangingPunct="1">
              <a:defRPr/>
            </a:pPr>
            <a:r>
              <a:rPr lang="en-GB" sz="3600" b="1" dirty="0">
                <a:solidFill>
                  <a:schemeClr val="bg1"/>
                </a:solidFill>
                <a:effectLst>
                  <a:glow rad="165100">
                    <a:schemeClr val="tx2">
                      <a:alpha val="99000"/>
                    </a:schemeClr>
                  </a:glow>
                </a:effectLst>
                <a:latin typeface="Tempus Sans ITC" charset="0"/>
                <a:cs typeface="Times New Roman" charset="0"/>
              </a:rPr>
              <a:t>(</a:t>
            </a:r>
            <a:r>
              <a:rPr lang="zh-CN" altLang="en-US" sz="3600" b="1" dirty="0">
                <a:solidFill>
                  <a:schemeClr val="bg1"/>
                </a:solidFill>
                <a:effectLst>
                  <a:glow rad="165100">
                    <a:schemeClr val="tx2">
                      <a:alpha val="99000"/>
                    </a:schemeClr>
                  </a:glow>
                </a:effectLst>
                <a:latin typeface="Tempus Sans ITC" charset="0"/>
                <a:ea typeface="SimSun" charset="0"/>
                <a:cs typeface="SimSun" charset="0"/>
              </a:rPr>
              <a:t>民 數 記 </a:t>
            </a:r>
            <a:r>
              <a:rPr lang="en-GB" sz="3600" b="1" dirty="0">
                <a:solidFill>
                  <a:schemeClr val="bg1"/>
                </a:solidFill>
                <a:effectLst>
                  <a:glow rad="165100">
                    <a:schemeClr val="tx2">
                      <a:alpha val="99000"/>
                    </a:schemeClr>
                  </a:glow>
                </a:effectLst>
                <a:latin typeface="Tempus Sans ITC" charset="0"/>
                <a:cs typeface="Times New Roman" charset="0"/>
              </a:rPr>
              <a:t>33:55)</a:t>
            </a:r>
            <a:endParaRPr lang="en-US" sz="3600" b="1" dirty="0">
              <a:solidFill>
                <a:schemeClr val="bg1"/>
              </a:solidFill>
              <a:effectLst>
                <a:glow rad="165100">
                  <a:schemeClr val="tx2">
                    <a:alpha val="99000"/>
                  </a:schemeClr>
                </a:glow>
              </a:effectLst>
              <a:latin typeface="Tempus Sans IT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subTnLst>
                                    <p:animClr clrSpc="rgb" dir="cw">
                                      <p:cBhvr override="childStyle">
                                        <p:cTn dur="1" fill="hold" display="0" masterRel="nextClick" afterEffect="1"/>
                                        <p:tgtEl>
                                          <p:spTgt spid="32771">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dissolve">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3">
                                            <p:txEl>
                                              <p:pRg st="0" end="0"/>
                                            </p:txEl>
                                          </p:spTgt>
                                        </p:tgtEl>
                                        <p:attrNameLst>
                                          <p:attrName>style.visibility</p:attrName>
                                        </p:attrNameLst>
                                      </p:cBhvr>
                                      <p:to>
                                        <p:strVal val="visible"/>
                                      </p:to>
                                    </p:set>
                                    <p:animEffect transition="in" filter="dissolve">
                                      <p:cBhvr>
                                        <p:cTn id="17" dur="500"/>
                                        <p:tgtEl>
                                          <p:spTgt spid="3277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3">
                                            <p:txEl>
                                              <p:pRg st="1" end="1"/>
                                            </p:txEl>
                                          </p:spTgt>
                                        </p:tgtEl>
                                        <p:attrNameLst>
                                          <p:attrName>style.visibility</p:attrName>
                                        </p:attrNameLst>
                                      </p:cBhvr>
                                      <p:to>
                                        <p:strVal val="visible"/>
                                      </p:to>
                                    </p:set>
                                    <p:animEffect transition="in" filter="dissolve">
                                      <p:cBhvr>
                                        <p:cTn id="22" dur="500"/>
                                        <p:tgtEl>
                                          <p:spTgt spid="327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zh-CN" altLang="en-US" sz="8000" dirty="0">
                <a:latin typeface="Arial" charset="0"/>
                <a:ea typeface="ＭＳ Ｐゴシック" charset="0"/>
              </a:rPr>
              <a:t>巴力之周期</a:t>
            </a:r>
            <a:endParaRPr lang="en-US" sz="8000" dirty="0">
              <a:latin typeface="Arial" charset="0"/>
              <a:ea typeface="ＭＳ Ｐゴシック" charset="0"/>
            </a:endParaRPr>
          </a:p>
        </p:txBody>
      </p:sp>
      <p:pic>
        <p:nvPicPr>
          <p:cNvPr id="9523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冬天</a:t>
            </a:r>
            <a:endParaRPr lang="en-US" sz="2800" b="1" kern="0" dirty="0">
              <a:solidFill>
                <a:srgbClr val="FFFFFF"/>
              </a:solidFill>
              <a:effectLst>
                <a:glow rad="241300">
                  <a:srgbClr val="000000">
                    <a:alpha val="86000"/>
                  </a:srgbClr>
                </a:glow>
              </a:effectLst>
              <a:latin typeface="Arial"/>
              <a:cs typeface="Arial"/>
            </a:endParaRP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春天</a:t>
            </a:r>
            <a:endParaRPr lang="en-US" sz="2800" b="1" kern="0" dirty="0">
              <a:solidFill>
                <a:srgbClr val="FFFFFF"/>
              </a:solidFill>
              <a:effectLst>
                <a:glow rad="241300">
                  <a:srgbClr val="000000">
                    <a:alpha val="86000"/>
                  </a:srgbClr>
                </a:glow>
              </a:effectLst>
              <a:latin typeface="Arial"/>
              <a:cs typeface="Arial"/>
            </a:endParaRP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夏天</a:t>
            </a:r>
            <a:endParaRPr lang="en-US" sz="2800" b="1" kern="0" dirty="0">
              <a:solidFill>
                <a:srgbClr val="FFFFFF"/>
              </a:solidFill>
              <a:effectLst>
                <a:glow rad="241300">
                  <a:srgbClr val="000000">
                    <a:alpha val="86000"/>
                  </a:srgbClr>
                </a:glow>
              </a:effectLst>
              <a:latin typeface="Arial"/>
              <a:cs typeface="Arial"/>
            </a:endParaRP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冬天</a:t>
            </a:r>
            <a:endParaRPr lang="en-US" sz="2800" b="1" kern="0" dirty="0">
              <a:solidFill>
                <a:srgbClr val="FFFFFF"/>
              </a:solidFill>
              <a:effectLst>
                <a:glow rad="241300">
                  <a:srgbClr val="000000">
                    <a:alpha val="86000"/>
                  </a:srgbClr>
                </a:glow>
              </a:effectLst>
              <a:latin typeface="Arial"/>
              <a:cs typeface="Arial"/>
            </a:endParaRP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春天</a:t>
            </a:r>
            <a:endParaRPr lang="en-US" sz="2800" b="1" kern="0" dirty="0">
              <a:solidFill>
                <a:srgbClr val="FFFFFF"/>
              </a:solidFill>
              <a:effectLst>
                <a:glow rad="241300">
                  <a:srgbClr val="000000">
                    <a:alpha val="86000"/>
                  </a:srgbClr>
                </a:glow>
              </a:effectLst>
              <a:latin typeface="Arial"/>
              <a:cs typeface="Arial"/>
            </a:endParaRP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秋天</a:t>
            </a:r>
            <a:endParaRPr lang="en-US" sz="2800" b="1" kern="0" dirty="0">
              <a:solidFill>
                <a:srgbClr val="FFFFFF"/>
              </a:solidFill>
              <a:effectLst>
                <a:glow rad="241300">
                  <a:srgbClr val="000000">
                    <a:alpha val="86000"/>
                  </a:srgbClr>
                </a:glow>
              </a:effectLst>
              <a:latin typeface="Arial"/>
              <a:cs typeface="Arial"/>
            </a:endParaRPr>
          </a:p>
        </p:txBody>
      </p:sp>
      <p:pic>
        <p:nvPicPr>
          <p:cNvPr id="95242" name="Picture 31" descr="eyptian god adopted by pho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87041" y="4124074"/>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摩特杀死巴力</a:t>
            </a:r>
            <a:endParaRPr lang="en-US" sz="2800" b="1" kern="0" dirty="0">
              <a:solidFill>
                <a:srgbClr val="FFFFFF"/>
              </a:solidFill>
              <a:effectLst>
                <a:glow rad="241300">
                  <a:srgbClr val="000000">
                    <a:alpha val="86000"/>
                  </a:srgbClr>
                </a:glow>
              </a:effectLst>
              <a:latin typeface="Arial"/>
              <a:cs typeface="Arial"/>
            </a:endParaRPr>
          </a:p>
        </p:txBody>
      </p:sp>
      <p:sp>
        <p:nvSpPr>
          <p:cNvPr id="17" name="Text Box 9"/>
          <p:cNvSpPr txBox="1">
            <a:spLocks noChangeArrowheads="1"/>
          </p:cNvSpPr>
          <p:nvPr/>
        </p:nvSpPr>
        <p:spPr bwMode="auto">
          <a:xfrm>
            <a:off x="1835150" y="2948843"/>
            <a:ext cx="1619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巴力复活</a:t>
            </a:r>
            <a:endParaRPr lang="en-US" sz="2800" b="1" kern="0" dirty="0">
              <a:solidFill>
                <a:srgbClr val="FFFFFF"/>
              </a:solidFill>
              <a:effectLst>
                <a:glow rad="241300">
                  <a:srgbClr val="000000">
                    <a:alpha val="86000"/>
                  </a:srgbClr>
                </a:glow>
              </a:effectLst>
              <a:latin typeface="Arial"/>
              <a:cs typeface="Arial"/>
            </a:endParaRP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pic>
        <p:nvPicPr>
          <p:cNvPr id="20"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
        <p:nvSpPr>
          <p:cNvPr id="26" name="Text Box 9">
            <a:extLst>
              <a:ext uri="{FF2B5EF4-FFF2-40B4-BE49-F238E27FC236}">
                <a16:creationId xmlns:a16="http://schemas.microsoft.com/office/drawing/2014/main" id="{661C7324-8B84-456D-9D06-514FEE5D6FA9}"/>
              </a:ext>
            </a:extLst>
          </p:cNvPr>
          <p:cNvSpPr txBox="1">
            <a:spLocks noChangeArrowheads="1"/>
          </p:cNvSpPr>
          <p:nvPr/>
        </p:nvSpPr>
        <p:spPr bwMode="auto">
          <a:xfrm>
            <a:off x="5641803" y="4374791"/>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摩特杀死巴力</a:t>
            </a:r>
            <a:endParaRPr lang="en-US" sz="2800" b="1" kern="0" dirty="0">
              <a:solidFill>
                <a:srgbClr val="FFFFFF"/>
              </a:solidFill>
              <a:effectLst>
                <a:glow rad="241300">
                  <a:srgbClr val="000000">
                    <a:alpha val="86000"/>
                  </a:srgbClr>
                </a:glow>
              </a:effectLst>
              <a:latin typeface="Arial"/>
              <a:cs typeface="Arial"/>
            </a:endParaRPr>
          </a:p>
        </p:txBody>
      </p:sp>
      <p:sp>
        <p:nvSpPr>
          <p:cNvPr id="27" name="Text Box 9">
            <a:extLst>
              <a:ext uri="{FF2B5EF4-FFF2-40B4-BE49-F238E27FC236}">
                <a16:creationId xmlns:a16="http://schemas.microsoft.com/office/drawing/2014/main" id="{13FCC649-D327-4C0E-804D-4E22EC7BB1DA}"/>
              </a:ext>
            </a:extLst>
          </p:cNvPr>
          <p:cNvSpPr txBox="1">
            <a:spLocks noChangeArrowheads="1"/>
          </p:cNvSpPr>
          <p:nvPr/>
        </p:nvSpPr>
        <p:spPr bwMode="auto">
          <a:xfrm>
            <a:off x="7408526" y="3098730"/>
            <a:ext cx="1619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zh-CN" altLang="en-US" sz="2800" b="1" kern="0" dirty="0">
                <a:solidFill>
                  <a:srgbClr val="FFFFFF"/>
                </a:solidFill>
                <a:effectLst>
                  <a:glow rad="241300">
                    <a:srgbClr val="000000">
                      <a:alpha val="86000"/>
                    </a:srgbClr>
                  </a:glow>
                </a:effectLst>
                <a:latin typeface="Arial"/>
                <a:cs typeface="Arial"/>
              </a:rPr>
              <a:t>巴力复活</a:t>
            </a:r>
            <a:endParaRPr lang="en-US" sz="2800" b="1" kern="0" dirty="0">
              <a:solidFill>
                <a:srgbClr val="FFFFFF"/>
              </a:solidFill>
              <a:effectLst>
                <a:glow rad="241300">
                  <a:srgbClr val="000000">
                    <a:alpha val="86000"/>
                  </a:srgbClr>
                </a:glow>
              </a:effectLst>
              <a:latin typeface="Arial"/>
              <a:cs typeface="Arial"/>
            </a:endParaRPr>
          </a:p>
        </p:txBody>
      </p:sp>
    </p:spTree>
    <p:extLst>
      <p:ext uri="{BB962C8B-B14F-4D97-AF65-F5344CB8AC3E}">
        <p14:creationId xmlns:p14="http://schemas.microsoft.com/office/powerpoint/2010/main" val="1098379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Rectangle 3"/>
          <p:cNvSpPr>
            <a:spLocks noGrp="1" noChangeArrowheads="1"/>
          </p:cNvSpPr>
          <p:nvPr>
            <p:ph type="title" idx="4294967295"/>
          </p:nvPr>
        </p:nvSpPr>
        <p:spPr>
          <a:xfrm>
            <a:off x="762000" y="76200"/>
            <a:ext cx="7410400" cy="838200"/>
          </a:xfrm>
          <a:solidFill>
            <a:srgbClr val="000000"/>
          </a:solidFill>
          <a:extLst>
            <a:ext uri="{FAA26D3D-D897-4be2-8F04-BA451C77F1D7}">
              <ma14:placeholderFlag xmlns="" xmlns:ma14="http://schemas.microsoft.com/office/mac/drawingml/2011/main" val="1"/>
            </a:ext>
          </a:extLst>
        </p:spPr>
        <p:txBody>
          <a:bodyPr/>
          <a:lstStyle/>
          <a:p>
            <a:pPr>
              <a:defRPr/>
            </a:pPr>
            <a:r>
              <a:rPr lang="zh-CN" altLang="en-US" kern="10" dirty="0">
                <a:ln w="9525">
                  <a:solidFill>
                    <a:schemeClr val="bg1"/>
                  </a:solidFill>
                  <a:round/>
                  <a:headEnd/>
                  <a:tailEnd/>
                </a:ln>
                <a:solidFill>
                  <a:srgbClr val="FFFFFF"/>
                </a:solidFill>
                <a:latin typeface="arial" panose="020B0604020202020204" pitchFamily="34" charset="0"/>
                <a:ea typeface="KidTYPEPaint"/>
                <a:cs typeface="arial" panose="020B0604020202020204" pitchFamily="34" charset="0"/>
              </a:rPr>
              <a:t>腓尼基的重要性</a:t>
            </a:r>
            <a:endParaRPr lang="en-US" kern="10" dirty="0">
              <a:ln w="9525">
                <a:solidFill>
                  <a:schemeClr val="bg1"/>
                </a:solidFill>
                <a:round/>
                <a:headEnd/>
                <a:tailEnd/>
              </a:ln>
              <a:solidFill>
                <a:srgbClr val="FFFFFF"/>
              </a:solidFill>
              <a:latin typeface="arial" panose="020B0604020202020204" pitchFamily="34" charset="0"/>
              <a:ea typeface="KidTYPEPaint"/>
              <a:cs typeface="arial" panose="020B0604020202020204" pitchFamily="34" charset="0"/>
            </a:endParaRPr>
          </a:p>
        </p:txBody>
      </p:sp>
      <p:pic>
        <p:nvPicPr>
          <p:cNvPr id="14131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62625" y="990600"/>
            <a:ext cx="3381375" cy="18415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41316" name="TextBox 4"/>
          <p:cNvSpPr txBox="1">
            <a:spLocks noChangeArrowheads="1"/>
          </p:cNvSpPr>
          <p:nvPr/>
        </p:nvSpPr>
        <p:spPr bwMode="auto">
          <a:xfrm>
            <a:off x="1475656" y="6093296"/>
            <a:ext cx="2209800" cy="646331"/>
          </a:xfrm>
          <a:prstGeom prst="rect">
            <a:avLst/>
          </a:prstGeom>
          <a:solidFill>
            <a:srgbClr val="D1D1D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zh-CN" altLang="en-US" sz="1800" dirty="0">
                <a:solidFill>
                  <a:srgbClr val="000000"/>
                </a:solidFill>
                <a:latin typeface="Arial" pitchFamily="34" charset="0"/>
                <a:cs typeface="Arial" pitchFamily="34" charset="0"/>
              </a:rPr>
              <a:t>腓尼基居地</a:t>
            </a:r>
            <a:endParaRPr lang="en-SG" altLang="zh-CN" sz="1800" dirty="0">
              <a:solidFill>
                <a:srgbClr val="000000"/>
              </a:solidFill>
              <a:latin typeface="Arial" pitchFamily="34" charset="0"/>
              <a:cs typeface="Arial" pitchFamily="34" charset="0"/>
            </a:endParaRPr>
          </a:p>
          <a:p>
            <a:pPr eaLnBrk="1" hangingPunct="1"/>
            <a:r>
              <a:rPr lang="zh-CN" altLang="en-US" sz="1800" dirty="0">
                <a:solidFill>
                  <a:srgbClr val="000000"/>
                </a:solidFill>
                <a:latin typeface="Arial" pitchFamily="34" charset="0"/>
                <a:cs typeface="Arial" pitchFamily="34" charset="0"/>
              </a:rPr>
              <a:t>航海路缐</a:t>
            </a:r>
            <a:endParaRPr lang="en-US" altLang="en-US" sz="1800" dirty="0">
              <a:solidFill>
                <a:srgbClr val="000000"/>
              </a:solidFill>
              <a:latin typeface="Arial" pitchFamily="34" charset="0"/>
              <a:cs typeface="Arial" pitchFamily="34" charset="0"/>
            </a:endParaRPr>
          </a:p>
        </p:txBody>
      </p:sp>
      <p:sp>
        <p:nvSpPr>
          <p:cNvPr id="141317" name="TextBox 5"/>
          <p:cNvSpPr txBox="1">
            <a:spLocks noChangeArrowheads="1"/>
          </p:cNvSpPr>
          <p:nvPr/>
        </p:nvSpPr>
        <p:spPr bwMode="auto">
          <a:xfrm>
            <a:off x="107504" y="5683012"/>
            <a:ext cx="3352800" cy="369332"/>
          </a:xfrm>
          <a:prstGeom prst="rect">
            <a:avLst/>
          </a:prstGeom>
          <a:solidFill>
            <a:srgbClr val="D1D1D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zh-CN" altLang="en-US" sz="1800" dirty="0">
                <a:solidFill>
                  <a:srgbClr val="000000"/>
                </a:solidFill>
                <a:latin typeface="Arial" pitchFamily="34" charset="0"/>
                <a:cs typeface="Arial" pitchFamily="34" charset="0"/>
              </a:rPr>
              <a:t>腓尼基人航海路缐圈</a:t>
            </a:r>
            <a:endParaRPr lang="en-US" altLang="en-US" sz="1800" dirty="0">
              <a:solidFill>
                <a:srgbClr val="000000"/>
              </a:solidFill>
              <a:latin typeface="Arial" pitchFamily="34" charset="0"/>
              <a:cs typeface="Arial" pitchFamily="34" charset="0"/>
            </a:endParaRPr>
          </a:p>
        </p:txBody>
      </p:sp>
      <p:sp>
        <p:nvSpPr>
          <p:cNvPr id="141318" name="TextBox 6"/>
          <p:cNvSpPr txBox="1">
            <a:spLocks noChangeArrowheads="1"/>
          </p:cNvSpPr>
          <p:nvPr/>
        </p:nvSpPr>
        <p:spPr bwMode="auto">
          <a:xfrm>
            <a:off x="1295400" y="4876800"/>
            <a:ext cx="1524000" cy="369888"/>
          </a:xfrm>
          <a:prstGeom prst="rect">
            <a:avLst/>
          </a:prstGeom>
          <a:solidFill>
            <a:srgbClr val="C3B8A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zh-CN" altLang="en-US" sz="1800" dirty="0">
                <a:solidFill>
                  <a:srgbClr val="000000"/>
                </a:solidFill>
                <a:latin typeface="Arial" pitchFamily="34" charset="0"/>
                <a:cs typeface="Arial" pitchFamily="34" charset="0"/>
              </a:rPr>
              <a:t>非洲</a:t>
            </a:r>
            <a:endParaRPr lang="en-US" altLang="en-US" sz="1800" dirty="0">
              <a:solidFill>
                <a:srgbClr val="000000"/>
              </a:solidFill>
              <a:latin typeface="Arial" pitchFamily="34" charset="0"/>
              <a:cs typeface="Arial" pitchFamily="34" charset="0"/>
            </a:endParaRPr>
          </a:p>
        </p:txBody>
      </p:sp>
      <p:sp>
        <p:nvSpPr>
          <p:cNvPr id="141319" name="TextBox 7"/>
          <p:cNvSpPr txBox="1">
            <a:spLocks noChangeArrowheads="1"/>
          </p:cNvSpPr>
          <p:nvPr/>
        </p:nvSpPr>
        <p:spPr bwMode="auto">
          <a:xfrm>
            <a:off x="6934200" y="3124200"/>
            <a:ext cx="1524000" cy="369332"/>
          </a:xfrm>
          <a:prstGeom prst="rect">
            <a:avLst/>
          </a:prstGeom>
          <a:solidFill>
            <a:srgbClr val="C3B8A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zh-CN" altLang="en-US" sz="1800" b="1" dirty="0">
                <a:solidFill>
                  <a:srgbClr val="333333"/>
                </a:solidFill>
                <a:latin typeface="arial" panose="020B0604020202020204" pitchFamily="34" charset="0"/>
                <a:ea typeface="SimSun" panose="02010600030101010101" pitchFamily="2" charset="-122"/>
                <a:cs typeface="arial" panose="020B0604020202020204" pitchFamily="34" charset="0"/>
              </a:rPr>
              <a:t>小亚细亚</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141320" name="TextBox 8"/>
          <p:cNvSpPr txBox="1">
            <a:spLocks noChangeArrowheads="1"/>
          </p:cNvSpPr>
          <p:nvPr/>
        </p:nvSpPr>
        <p:spPr bwMode="auto">
          <a:xfrm>
            <a:off x="1752600" y="925513"/>
            <a:ext cx="1524000" cy="369887"/>
          </a:xfrm>
          <a:prstGeom prst="rect">
            <a:avLst/>
          </a:prstGeom>
          <a:solidFill>
            <a:srgbClr val="C3B8A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1800">
                <a:solidFill>
                  <a:srgbClr val="000000"/>
                </a:solidFill>
                <a:latin typeface="Arial" pitchFamily="34" charset="0"/>
                <a:cs typeface="Arial" pitchFamily="34" charset="0"/>
              </a:rPr>
              <a:t>EUROPE</a:t>
            </a:r>
          </a:p>
        </p:txBody>
      </p:sp>
      <p:sp>
        <p:nvSpPr>
          <p:cNvPr id="141321" name="TextBox 8"/>
          <p:cNvSpPr txBox="1">
            <a:spLocks noChangeArrowheads="1"/>
          </p:cNvSpPr>
          <p:nvPr/>
        </p:nvSpPr>
        <p:spPr bwMode="auto">
          <a:xfrm>
            <a:off x="107950" y="3130550"/>
            <a:ext cx="1223963" cy="369888"/>
          </a:xfrm>
          <a:prstGeom prst="rect">
            <a:avLst/>
          </a:prstGeom>
          <a:solidFill>
            <a:srgbClr val="C3B8A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zh-CN" altLang="en-US" sz="1800" dirty="0">
                <a:solidFill>
                  <a:srgbClr val="000000"/>
                </a:solidFill>
                <a:latin typeface="Arial" pitchFamily="34" charset="0"/>
                <a:cs typeface="Arial" pitchFamily="34" charset="0"/>
              </a:rPr>
              <a:t>（他施）</a:t>
            </a:r>
            <a:endParaRPr lang="en-US" altLang="en-US" sz="1800" dirty="0">
              <a:solidFill>
                <a:srgbClr val="000000"/>
              </a:solidFill>
              <a:latin typeface="Arial" pitchFamily="34" charset="0"/>
              <a:cs typeface="Arial" pitchFamily="34" charset="0"/>
            </a:endParaRPr>
          </a:p>
        </p:txBody>
      </p:sp>
      <p:sp>
        <p:nvSpPr>
          <p:cNvPr id="11" name="Text Box 5"/>
          <p:cNvSpPr txBox="1">
            <a:spLocks noChangeArrowheads="1"/>
          </p:cNvSpPr>
          <p:nvPr/>
        </p:nvSpPr>
        <p:spPr bwMode="auto">
          <a:xfrm>
            <a:off x="8426450" y="76200"/>
            <a:ext cx="674688" cy="461963"/>
          </a:xfrm>
          <a:prstGeom prst="rect">
            <a:avLst/>
          </a:prstGeom>
          <a:solidFill>
            <a:srgbClr val="000000"/>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dirty="0">
                <a:solidFill>
                  <a:srgbClr val="FFFFFF"/>
                </a:solidFill>
                <a:latin typeface="Arial"/>
                <a:ea typeface="ＭＳ Ｐゴシック" pitchFamily="34" charset="-128"/>
                <a:cs typeface="Arial"/>
              </a:rPr>
              <a:t>118</a:t>
            </a:r>
          </a:p>
        </p:txBody>
      </p:sp>
      <p:sp>
        <p:nvSpPr>
          <p:cNvPr id="12" name="Text Box 9"/>
          <p:cNvSpPr txBox="1">
            <a:spLocks noChangeArrowheads="1"/>
          </p:cNvSpPr>
          <p:nvPr/>
        </p:nvSpPr>
        <p:spPr bwMode="auto">
          <a:xfrm>
            <a:off x="107504" y="934849"/>
            <a:ext cx="568863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539750" indent="-539750" eaLnBrk="1" hangingPunct="1">
              <a:buFont typeface="+mj-lt"/>
              <a:buAutoNum type="alphaLcParenR"/>
              <a:defRPr/>
            </a:pPr>
            <a:r>
              <a:rPr lang="zh-CN" altLang="en-US" sz="3200" b="1" dirty="0">
                <a:solidFill>
                  <a:srgbClr val="FFFFFF"/>
                </a:solidFill>
                <a:effectLst>
                  <a:glow rad="241300">
                    <a:srgbClr val="000000">
                      <a:alpha val="86000"/>
                    </a:srgbClr>
                  </a:glow>
                </a:effectLst>
                <a:latin typeface="Arial"/>
                <a:cs typeface="Arial"/>
              </a:rPr>
              <a:t>腓尼基人是第一个表明可以在国际水域进行殖民化的人</a:t>
            </a:r>
            <a:endParaRPr lang="en-US" sz="3200" b="1" dirty="0">
              <a:solidFill>
                <a:srgbClr val="FFFFFF"/>
              </a:solidFill>
              <a:effectLst>
                <a:glow rad="241300">
                  <a:srgbClr val="000000">
                    <a:alpha val="86000"/>
                  </a:srgbClr>
                </a:glow>
              </a:effectLst>
              <a:latin typeface="Arial"/>
              <a:cs typeface="Arial"/>
            </a:endParaRPr>
          </a:p>
        </p:txBody>
      </p:sp>
      <p:sp>
        <p:nvSpPr>
          <p:cNvPr id="13" name="Text Box 9"/>
          <p:cNvSpPr txBox="1">
            <a:spLocks noChangeArrowheads="1"/>
          </p:cNvSpPr>
          <p:nvPr/>
        </p:nvSpPr>
        <p:spPr bwMode="auto">
          <a:xfrm>
            <a:off x="3779912" y="5243716"/>
            <a:ext cx="514806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539750" indent="-539750" eaLnBrk="1" hangingPunct="1">
              <a:buFont typeface="+mj-lt"/>
              <a:buAutoNum type="alphaLcParenR" startAt="2"/>
              <a:defRPr/>
            </a:pPr>
            <a:r>
              <a:rPr lang="zh-CN" altLang="en-US" sz="3200" b="1" dirty="0">
                <a:solidFill>
                  <a:srgbClr val="FFFFFF"/>
                </a:solidFill>
                <a:effectLst>
                  <a:glow rad="241300">
                    <a:srgbClr val="000000">
                      <a:alpha val="86000"/>
                    </a:srgbClr>
                  </a:glow>
                </a:effectLst>
                <a:latin typeface="Arial"/>
                <a:cs typeface="Arial"/>
              </a:rPr>
              <a:t>他们在地中海地区推出了许多产品。</a:t>
            </a:r>
            <a:endParaRPr lang="en-US" sz="3200" b="1" dirty="0">
              <a:solidFill>
                <a:srgbClr val="FFFFFF"/>
              </a:solidFill>
              <a:effectLst>
                <a:glow rad="241300">
                  <a:srgbClr val="000000">
                    <a:alpha val="86000"/>
                  </a:srgbClr>
                </a:glow>
              </a:effectLst>
              <a:latin typeface="Arial"/>
              <a:cs typeface="Arial"/>
            </a:endParaRPr>
          </a:p>
        </p:txBody>
      </p:sp>
    </p:spTree>
    <p:extLst>
      <p:ext uri="{BB962C8B-B14F-4D97-AF65-F5344CB8AC3E}">
        <p14:creationId xmlns:p14="http://schemas.microsoft.com/office/powerpoint/2010/main" val="9518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dissolv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469313" y="0"/>
            <a:ext cx="674687" cy="461963"/>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dirty="0">
                <a:solidFill>
                  <a:srgbClr val="FFFFFF"/>
                </a:solidFill>
                <a:latin typeface="arial" panose="020B0604020202020204" pitchFamily="34" charset="0"/>
                <a:ea typeface="ＭＳ Ｐゴシック" pitchFamily="34" charset="-128"/>
                <a:cs typeface="arial" panose="020B0604020202020204" pitchFamily="34" charset="0"/>
              </a:rPr>
              <a:t>118</a:t>
            </a:r>
          </a:p>
        </p:txBody>
      </p:sp>
      <p:sp>
        <p:nvSpPr>
          <p:cNvPr id="8" name="Text Box 9"/>
          <p:cNvSpPr txBox="1">
            <a:spLocks noChangeArrowheads="1"/>
          </p:cNvSpPr>
          <p:nvPr/>
        </p:nvSpPr>
        <p:spPr bwMode="auto">
          <a:xfrm>
            <a:off x="0" y="1341438"/>
            <a:ext cx="9144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buFont typeface="Times New Roman" pitchFamily="18" charset="0"/>
              <a:buAutoNum type="alphaLcParenR" startAt="3"/>
            </a:pPr>
            <a:r>
              <a:rPr lang="zh-CN" altLang="en-US" sz="3200" b="1" dirty="0">
                <a:solidFill>
                  <a:srgbClr val="FFFFFF"/>
                </a:solidFill>
                <a:latin typeface="arial" panose="020B0604020202020204" pitchFamily="34" charset="0"/>
                <a:cs typeface="arial" panose="020B0604020202020204" pitchFamily="34" charset="0"/>
              </a:rPr>
              <a:t>腓尼基人书写用的字母 </a:t>
            </a:r>
            <a:r>
              <a:rPr lang="en-US" altLang="zh-CN" sz="3200" b="1" dirty="0">
                <a:solidFill>
                  <a:srgbClr val="FFFFFF"/>
                </a:solidFill>
                <a:latin typeface="arial" panose="020B0604020202020204" pitchFamily="34" charset="0"/>
                <a:cs typeface="arial" panose="020B0604020202020204" pitchFamily="34" charset="0"/>
              </a:rPr>
              <a:t>– </a:t>
            </a:r>
            <a:r>
              <a:rPr lang="zh-CN" altLang="en-US" sz="3200" b="1" dirty="0">
                <a:solidFill>
                  <a:srgbClr val="FFFFFF"/>
                </a:solidFill>
                <a:latin typeface="arial" panose="020B0604020202020204" pitchFamily="34" charset="0"/>
                <a:cs typeface="arial" panose="020B0604020202020204" pitchFamily="34" charset="0"/>
              </a:rPr>
              <a:t>现代英文字母的起源</a:t>
            </a:r>
            <a:endParaRPr lang="en-US" altLang="en-US" sz="3200" b="1" dirty="0">
              <a:solidFill>
                <a:srgbClr val="FFFFFF"/>
              </a:solidFill>
              <a:latin typeface="arial" panose="020B0604020202020204" pitchFamily="34" charset="0"/>
              <a:cs typeface="arial" panose="020B0604020202020204" pitchFamily="34" charset="0"/>
            </a:endParaRPr>
          </a:p>
        </p:txBody>
      </p:sp>
      <p:pic>
        <p:nvPicPr>
          <p:cNvPr id="14336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 y="2090738"/>
            <a:ext cx="7056438" cy="4767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85800" y="197768"/>
            <a:ext cx="7772400" cy="1143000"/>
          </a:xfrm>
          <a:solidFill>
            <a:schemeClr val="tx1"/>
          </a:solidFill>
          <a:extLst>
            <a:ext uri="{FAA26D3D-D897-4be2-8F04-BA451C77F1D7}">
              <ma14:placeholderFlag xmlns="" xmlns:ma14="http://schemas.microsoft.com/office/mac/drawingml/2011/main" val="1"/>
            </a:ext>
          </a:extLst>
        </p:spPr>
        <p:txBody>
          <a:bodyPr wrap="none" fromWordArt="1"/>
          <a:lstStyle/>
          <a:p>
            <a:pPr>
              <a:defRPr/>
            </a:pPr>
            <a:r>
              <a:rPr lang="zh-CN" altLang="en-US" sz="4000" kern="10" dirty="0">
                <a:ln w="9525">
                  <a:solidFill>
                    <a:schemeClr val="bg1"/>
                  </a:solidFill>
                  <a:round/>
                  <a:headEnd/>
                  <a:tailEnd/>
                </a:ln>
                <a:solidFill>
                  <a:srgbClr val="FFFFFF"/>
                </a:solidFill>
                <a:latin typeface="arial" panose="020B0604020202020204" pitchFamily="34" charset="0"/>
                <a:ea typeface="KidTYPEPaint"/>
                <a:cs typeface="arial" panose="020B0604020202020204" pitchFamily="34" charset="0"/>
              </a:rPr>
              <a:t>腓尼基的重要性</a:t>
            </a:r>
            <a:endParaRPr lang="en-US" sz="4000" kern="10" dirty="0">
              <a:ln w="9525">
                <a:solidFill>
                  <a:schemeClr val="bg1"/>
                </a:solidFill>
                <a:round/>
                <a:headEnd/>
                <a:tailEnd/>
              </a:ln>
              <a:solidFill>
                <a:srgbClr val="FFFFFF"/>
              </a:solidFill>
              <a:latin typeface="arial" panose="020B0604020202020204" pitchFamily="34" charset="0"/>
              <a:ea typeface="KidTYPEPaint"/>
              <a:cs typeface="arial" panose="020B0604020202020204" pitchFamily="34" charset="0"/>
            </a:endParaRPr>
          </a:p>
        </p:txBody>
      </p:sp>
      <p:sp>
        <p:nvSpPr>
          <p:cNvPr id="4" name="Rectangle 3">
            <a:extLst>
              <a:ext uri="{FF2B5EF4-FFF2-40B4-BE49-F238E27FC236}">
                <a16:creationId xmlns:a16="http://schemas.microsoft.com/office/drawing/2014/main" id="{4A195F93-0AF3-457B-9D63-4D53C17B155F}"/>
              </a:ext>
            </a:extLst>
          </p:cNvPr>
          <p:cNvSpPr/>
          <p:nvPr/>
        </p:nvSpPr>
        <p:spPr bwMode="auto">
          <a:xfrm>
            <a:off x="2195736" y="2090738"/>
            <a:ext cx="5616352" cy="8342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endParaRPr lang="en-SG" altLang="zh-CN" sz="1100" b="1" dirty="0">
              <a:latin typeface="arial" panose="020B0604020202020204" pitchFamily="34" charset="0"/>
              <a:cs typeface="arial" panose="020B0604020202020204" pitchFamily="34" charset="0"/>
            </a:endParaRPr>
          </a:p>
          <a:p>
            <a:pPr algn="ctr"/>
            <a:r>
              <a:rPr lang="zh-CN" altLang="en-US" b="1" dirty="0">
                <a:latin typeface="arial" panose="020B0604020202020204" pitchFamily="34" charset="0"/>
                <a:cs typeface="arial" panose="020B0604020202020204" pitchFamily="34" charset="0"/>
              </a:rPr>
              <a:t>字母家谱表</a:t>
            </a:r>
          </a:p>
        </p:txBody>
      </p:sp>
      <p:sp>
        <p:nvSpPr>
          <p:cNvPr id="3" name="Rectangle 2">
            <a:extLst>
              <a:ext uri="{FF2B5EF4-FFF2-40B4-BE49-F238E27FC236}">
                <a16:creationId xmlns:a16="http://schemas.microsoft.com/office/drawing/2014/main" id="{715E713E-0D17-43A8-93C9-36D71609D283}"/>
              </a:ext>
            </a:extLst>
          </p:cNvPr>
          <p:cNvSpPr/>
          <p:nvPr/>
        </p:nvSpPr>
        <p:spPr>
          <a:xfrm>
            <a:off x="1331640" y="2959591"/>
            <a:ext cx="1368152" cy="397401"/>
          </a:xfrm>
          <a:prstGeom prst="rect">
            <a:avLst/>
          </a:prstGeom>
          <a:solidFill>
            <a:srgbClr val="FF3300"/>
          </a:solidFill>
        </p:spPr>
        <p:txBody>
          <a:bodyPr wrap="square">
            <a:spAutoFit/>
          </a:bodyPr>
          <a:lstStyle/>
          <a:p>
            <a:r>
              <a:rPr lang="zh-CN" altLang="en-US" sz="2000" kern="10" dirty="0">
                <a:ln w="9525">
                  <a:solidFill>
                    <a:schemeClr val="bg1"/>
                  </a:solidFill>
                  <a:round/>
                  <a:headEnd/>
                  <a:tailEnd/>
                </a:ln>
                <a:solidFill>
                  <a:srgbClr val="FFFFFF"/>
                </a:solidFill>
                <a:latin typeface="arial" panose="020B0604020202020204" pitchFamily="34" charset="0"/>
                <a:ea typeface="KidTYPEPaint"/>
                <a:cs typeface="arial" panose="020B0604020202020204" pitchFamily="34" charset="0"/>
              </a:rPr>
              <a:t>腓尼基语</a:t>
            </a:r>
            <a:endParaRPr lang="en-SG" sz="20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01AC73C-3C19-42E8-BE33-54C484B0C289}"/>
              </a:ext>
            </a:extLst>
          </p:cNvPr>
          <p:cNvSpPr/>
          <p:nvPr/>
        </p:nvSpPr>
        <p:spPr>
          <a:xfrm>
            <a:off x="4499992" y="3697287"/>
            <a:ext cx="900236" cy="307777"/>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r>
              <a:rPr lang="zh-CN" altLang="en-US"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rPr>
              <a:t>希伯来文</a:t>
            </a:r>
            <a:endParaRPr lang="en-SG" sz="1400" b="1"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54C4467-B094-49E4-95F0-154061AF759D}"/>
              </a:ext>
            </a:extLst>
          </p:cNvPr>
          <p:cNvSpPr/>
          <p:nvPr/>
        </p:nvSpPr>
        <p:spPr>
          <a:xfrm>
            <a:off x="4499991" y="3685637"/>
            <a:ext cx="1008013" cy="307777"/>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rPr>
              <a:t>希伯来文   </a:t>
            </a:r>
            <a:endParaRPr lang="en-SG" sz="1400" b="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95981AE-820B-46D1-8D6E-38BD672DE441}"/>
              </a:ext>
            </a:extLst>
          </p:cNvPr>
          <p:cNvSpPr/>
          <p:nvPr/>
        </p:nvSpPr>
        <p:spPr>
          <a:xfrm>
            <a:off x="3697352" y="5285360"/>
            <a:ext cx="802640" cy="307777"/>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r>
              <a:rPr lang="zh-CN" altLang="en-US"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rPr>
              <a:t>希腊文</a:t>
            </a:r>
            <a:endParaRPr lang="en-SG" sz="1400" b="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10505A6-47DE-40A2-AD6C-2682FEF7E2E4}"/>
              </a:ext>
            </a:extLst>
          </p:cNvPr>
          <p:cNvSpPr/>
          <p:nvPr/>
        </p:nvSpPr>
        <p:spPr>
          <a:xfrm>
            <a:off x="755650" y="2113111"/>
            <a:ext cx="1368152" cy="30777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400" b="1" kern="10" dirty="0">
                <a:ln w="9525">
                  <a:solidFill>
                    <a:schemeClr val="bg1"/>
                  </a:solidFill>
                  <a:round/>
                  <a:headEnd/>
                  <a:tailEnd/>
                </a:ln>
                <a:solidFill>
                  <a:sysClr val="windowText" lastClr="000000"/>
                </a:solidFill>
                <a:latin typeface="arial" panose="020B0604020202020204" pitchFamily="34" charset="0"/>
                <a:ea typeface="KidTYPEPaint"/>
                <a:cs typeface="arial" panose="020B0604020202020204" pitchFamily="34" charset="0"/>
              </a:rPr>
              <a:t>原迦南语</a:t>
            </a:r>
            <a:endParaRPr lang="en-SG" sz="1400" b="1" dirty="0">
              <a:solidFill>
                <a:sysClr val="windowText" lastClr="00000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60ED98E-5672-4D92-B618-7A3EC408C921}"/>
              </a:ext>
            </a:extLst>
          </p:cNvPr>
          <p:cNvSpPr/>
          <p:nvPr/>
        </p:nvSpPr>
        <p:spPr>
          <a:xfrm>
            <a:off x="755576" y="2090738"/>
            <a:ext cx="1368152"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原迦南语</a:t>
            </a:r>
            <a:endParaRPr lang="en-SG" altLang="zh-CN" sz="16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C8D3D52-F7E2-4729-B563-901AFD91F35E}"/>
              </a:ext>
            </a:extLst>
          </p:cNvPr>
          <p:cNvSpPr/>
          <p:nvPr/>
        </p:nvSpPr>
        <p:spPr>
          <a:xfrm>
            <a:off x="1043608" y="2514382"/>
            <a:ext cx="108019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SG" sz="1600" dirty="0" err="1">
                <a:latin typeface="arial" panose="020B0604020202020204" pitchFamily="34" charset="0"/>
                <a:cs typeface="arial" panose="020B0604020202020204" pitchFamily="34" charset="0"/>
              </a:rPr>
              <a:t>乌加里特</a:t>
            </a:r>
            <a:endParaRPr lang="en-SG" sz="14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3F44ACB-BC8E-4789-B999-8498D8F8E041}"/>
              </a:ext>
            </a:extLst>
          </p:cNvPr>
          <p:cNvSpPr/>
          <p:nvPr/>
        </p:nvSpPr>
        <p:spPr>
          <a:xfrm>
            <a:off x="2915816" y="3306470"/>
            <a:ext cx="101040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阿拉姆语</a:t>
            </a:r>
            <a:endParaRPr lang="en-SG" sz="16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C0AEE07D-A3A1-4408-8F09-7161F68B3162}"/>
              </a:ext>
            </a:extLst>
          </p:cNvPr>
          <p:cNvSpPr/>
          <p:nvPr/>
        </p:nvSpPr>
        <p:spPr>
          <a:xfrm>
            <a:off x="4499992" y="3289555"/>
            <a:ext cx="101040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叙利亚语</a:t>
            </a:r>
            <a:endParaRPr lang="en-SG" sz="16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CC36E7B-3E0F-4AA4-BD77-985EE02C035A}"/>
              </a:ext>
            </a:extLst>
          </p:cNvPr>
          <p:cNvSpPr/>
          <p:nvPr/>
        </p:nvSpPr>
        <p:spPr>
          <a:xfrm>
            <a:off x="1331640" y="6021288"/>
            <a:ext cx="1224136"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原阿拉伯语</a:t>
            </a:r>
            <a:endParaRPr lang="en-SG" sz="16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D7B36DA-F351-4218-AE2F-64571270A8DA}"/>
              </a:ext>
            </a:extLst>
          </p:cNvPr>
          <p:cNvSpPr/>
          <p:nvPr/>
        </p:nvSpPr>
        <p:spPr>
          <a:xfrm>
            <a:off x="3093164" y="6059416"/>
            <a:ext cx="1454571"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南阿拉伯语</a:t>
            </a:r>
            <a:endParaRPr lang="en-SG" sz="16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6702E44-3716-4E6D-9829-92C9409BBC0B}"/>
              </a:ext>
            </a:extLst>
          </p:cNvPr>
          <p:cNvSpPr/>
          <p:nvPr/>
        </p:nvSpPr>
        <p:spPr>
          <a:xfrm>
            <a:off x="4917629" y="6097544"/>
            <a:ext cx="1454571"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埃塞俄比亚语</a:t>
            </a:r>
            <a:endParaRPr lang="en-SG" sz="16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1FAEB872-D400-4DAC-B828-3D95A7BCDE4F}"/>
              </a:ext>
            </a:extLst>
          </p:cNvPr>
          <p:cNvSpPr/>
          <p:nvPr/>
        </p:nvSpPr>
        <p:spPr>
          <a:xfrm>
            <a:off x="3093165" y="6053312"/>
            <a:ext cx="1454571"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南阿拉伯语</a:t>
            </a:r>
            <a:endParaRPr lang="en-SG" sz="160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4CF9271-5609-4CD8-8236-B981F3FD3C76}"/>
              </a:ext>
            </a:extLst>
          </p:cNvPr>
          <p:cNvSpPr/>
          <p:nvPr/>
        </p:nvSpPr>
        <p:spPr>
          <a:xfrm>
            <a:off x="4512364" y="4395073"/>
            <a:ext cx="101040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纳巴特语</a:t>
            </a:r>
            <a:endParaRPr lang="en-SG" sz="16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4DFFED8-0B83-474A-8726-096B8A64A49C}"/>
              </a:ext>
            </a:extLst>
          </p:cNvPr>
          <p:cNvSpPr/>
          <p:nvPr/>
        </p:nvSpPr>
        <p:spPr>
          <a:xfrm>
            <a:off x="5796136" y="4395073"/>
            <a:ext cx="1010404"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阿拉伯语</a:t>
            </a:r>
            <a:endParaRPr lang="en-SG" sz="16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151F3305-F475-4392-B7A0-0A14403BF227}"/>
              </a:ext>
            </a:extLst>
          </p:cNvPr>
          <p:cNvSpPr/>
          <p:nvPr/>
        </p:nvSpPr>
        <p:spPr>
          <a:xfrm>
            <a:off x="6907084" y="4211429"/>
            <a:ext cx="804460"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波斯语</a:t>
            </a:r>
            <a:endParaRPr lang="en-SG" sz="16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FE5AB3C1-F0DD-4C39-9D37-46885D09A9D9}"/>
              </a:ext>
            </a:extLst>
          </p:cNvPr>
          <p:cNvSpPr/>
          <p:nvPr/>
        </p:nvSpPr>
        <p:spPr>
          <a:xfrm>
            <a:off x="2483768" y="4644425"/>
            <a:ext cx="1296144" cy="584775"/>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伊特鲁里亚</a:t>
            </a:r>
            <a:r>
              <a:rPr lang="en-US" altLang="zh-CN" sz="1600" dirty="0">
                <a:latin typeface="arial" panose="020B0604020202020204" pitchFamily="34" charset="0"/>
                <a:cs typeface="arial" panose="020B0604020202020204" pitchFamily="34" charset="0"/>
              </a:rPr>
              <a:t>/</a:t>
            </a:r>
            <a:r>
              <a:rPr lang="zh-CN" altLang="en-US" sz="1600" dirty="0">
                <a:latin typeface="arial" panose="020B0604020202020204" pitchFamily="34" charset="0"/>
                <a:cs typeface="arial" panose="020B0604020202020204" pitchFamily="34" charset="0"/>
              </a:rPr>
              <a:t>拉丁语</a:t>
            </a:r>
            <a:endParaRPr lang="en-SG" sz="16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7BC7DFE6-AB71-4B09-84D6-9DA1C601CCBB}"/>
              </a:ext>
            </a:extLst>
          </p:cNvPr>
          <p:cNvSpPr/>
          <p:nvPr/>
        </p:nvSpPr>
        <p:spPr>
          <a:xfrm>
            <a:off x="2303748" y="5283370"/>
            <a:ext cx="1224136"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古希腊文</a:t>
            </a:r>
            <a:endParaRPr lang="en-SG" sz="16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928ACDF0-B33E-4701-A28F-3E360088013A}"/>
              </a:ext>
            </a:extLst>
          </p:cNvPr>
          <p:cNvSpPr/>
          <p:nvPr/>
        </p:nvSpPr>
        <p:spPr>
          <a:xfrm>
            <a:off x="2555776" y="5689375"/>
            <a:ext cx="1224136"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古希伯来文</a:t>
            </a:r>
            <a:endParaRPr lang="en-SG" sz="1600"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8D804A19-C735-42B1-B19C-E503B9A0ADD4}"/>
              </a:ext>
            </a:extLst>
          </p:cNvPr>
          <p:cNvSpPr/>
          <p:nvPr/>
        </p:nvSpPr>
        <p:spPr>
          <a:xfrm>
            <a:off x="4283869" y="5676440"/>
            <a:ext cx="1224136"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撒玛利亚语</a:t>
            </a:r>
            <a:endParaRPr lang="en-SG" sz="16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2EE7E42-5396-4196-BE3C-726B530A81D3}"/>
              </a:ext>
            </a:extLst>
          </p:cNvPr>
          <p:cNvSpPr/>
          <p:nvPr/>
        </p:nvSpPr>
        <p:spPr>
          <a:xfrm>
            <a:off x="6156176" y="4797152"/>
            <a:ext cx="1368152" cy="492443"/>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rPr>
              <a:t>西语</a:t>
            </a:r>
            <a:endParaRPr lang="en-SG" altLang="zh-CN" sz="1400" b="1" kern="10" dirty="0">
              <a:ln w="9525">
                <a:solidFill>
                  <a:schemeClr val="bg1"/>
                </a:solidFill>
                <a:round/>
                <a:headEnd/>
                <a:tailEnd/>
              </a:ln>
              <a:solidFill>
                <a:schemeClr val="tx1"/>
              </a:solidFill>
              <a:latin typeface="arial" panose="020B0604020202020204" pitchFamily="34" charset="0"/>
              <a:ea typeface="KidTYPEPaint"/>
              <a:cs typeface="arial" panose="020B0604020202020204" pitchFamily="34" charset="0"/>
            </a:endParaRPr>
          </a:p>
          <a:p>
            <a:pPr algn="ctr"/>
            <a:endParaRPr lang="en-SG" sz="1200" b="1" dirty="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11753E2-7366-4BBD-B01D-F52AE206208C}"/>
              </a:ext>
            </a:extLst>
          </p:cNvPr>
          <p:cNvSpPr/>
          <p:nvPr/>
        </p:nvSpPr>
        <p:spPr>
          <a:xfrm>
            <a:off x="6681636" y="5461859"/>
            <a:ext cx="1029908" cy="338554"/>
          </a:xfrm>
          <a:prstGeom prst="rect">
            <a:avLst/>
          </a:prstGeom>
          <a:solidFill>
            <a:srgbClr val="FFFF00"/>
          </a:solidFill>
          <a:ln>
            <a:solidFill>
              <a:srgbClr val="0066FF"/>
            </a:solidFill>
          </a:ln>
        </p:spPr>
        <p:style>
          <a:lnRef idx="2">
            <a:schemeClr val="dk1"/>
          </a:lnRef>
          <a:fillRef idx="1">
            <a:schemeClr val="lt1"/>
          </a:fillRef>
          <a:effectRef idx="0">
            <a:schemeClr val="dk1"/>
          </a:effectRef>
          <a:fontRef idx="minor">
            <a:schemeClr val="dk1"/>
          </a:fontRef>
        </p:style>
        <p:txBody>
          <a:bodyPr wrap="square">
            <a:spAutoFit/>
          </a:bodyPr>
          <a:lstStyle/>
          <a:p>
            <a:pPr fontAlgn="t"/>
            <a:r>
              <a:rPr lang="zh-CN" altLang="en-US" sz="1600" dirty="0">
                <a:latin typeface="arial" panose="020B0604020202020204" pitchFamily="34" charset="0"/>
                <a:cs typeface="arial" panose="020B0604020202020204" pitchFamily="34" charset="0"/>
              </a:rPr>
              <a:t>西里尔语</a:t>
            </a:r>
          </a:p>
        </p:txBody>
      </p:sp>
      <p:sp>
        <p:nvSpPr>
          <p:cNvPr id="24" name="Rectangle 23">
            <a:extLst>
              <a:ext uri="{FF2B5EF4-FFF2-40B4-BE49-F238E27FC236}">
                <a16:creationId xmlns:a16="http://schemas.microsoft.com/office/drawing/2014/main" id="{0CCBE669-456B-4964-9144-2647A2550B33}"/>
              </a:ext>
            </a:extLst>
          </p:cNvPr>
          <p:cNvSpPr/>
          <p:nvPr/>
        </p:nvSpPr>
        <p:spPr>
          <a:xfrm>
            <a:off x="273685" y="6156012"/>
            <a:ext cx="877163" cy="369332"/>
          </a:xfrm>
          <a:prstGeom prst="rect">
            <a:avLst/>
          </a:prstGeom>
          <a:solidFill>
            <a:schemeClr val="bg1"/>
          </a:solidFill>
        </p:spPr>
        <p:txBody>
          <a:bodyPr wrap="none">
            <a:spAutoFit/>
          </a:bodyPr>
          <a:lstStyle/>
          <a:p>
            <a:r>
              <a:rPr lang="en-SG" sz="1800" dirty="0" err="1">
                <a:latin typeface="arial" panose="020B0604020202020204" pitchFamily="34" charset="0"/>
                <a:cs typeface="arial" panose="020B0604020202020204" pitchFamily="34" charset="0"/>
              </a:rPr>
              <a:t>公元前</a:t>
            </a:r>
            <a:endParaRPr lang="en-SG" sz="18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F2A042BB-BC2F-4F1C-86B3-7042EB62F738}"/>
              </a:ext>
            </a:extLst>
          </p:cNvPr>
          <p:cNvSpPr/>
          <p:nvPr/>
        </p:nvSpPr>
        <p:spPr>
          <a:xfrm>
            <a:off x="7013738" y="6084004"/>
            <a:ext cx="646331" cy="369332"/>
          </a:xfrm>
          <a:prstGeom prst="rect">
            <a:avLst/>
          </a:prstGeom>
          <a:solidFill>
            <a:schemeClr val="bg1"/>
          </a:solidFill>
        </p:spPr>
        <p:txBody>
          <a:bodyPr wrap="none">
            <a:spAutoFit/>
          </a:bodyPr>
          <a:lstStyle/>
          <a:p>
            <a:r>
              <a:rPr lang="zh-CN" altLang="en-US" sz="1800" dirty="0">
                <a:latin typeface="arial" panose="020B0604020202020204" pitchFamily="34" charset="0"/>
                <a:cs typeface="arial" panose="020B0604020202020204" pitchFamily="34" charset="0"/>
              </a:rPr>
              <a:t>公元</a:t>
            </a:r>
            <a:endParaRPr lang="en-SG" sz="1800"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F0049875-BA42-4032-B336-E7F9762213DE}"/>
              </a:ext>
            </a:extLst>
          </p:cNvPr>
          <p:cNvSpPr/>
          <p:nvPr/>
        </p:nvSpPr>
        <p:spPr>
          <a:xfrm>
            <a:off x="4512364" y="4027369"/>
            <a:ext cx="1283772" cy="33855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1600" dirty="0">
                <a:latin typeface="arial" panose="020B0604020202020204" pitchFamily="34" charset="0"/>
                <a:cs typeface="arial" panose="020B0604020202020204" pitchFamily="34" charset="0"/>
              </a:rPr>
              <a:t>巴尔米拉语</a:t>
            </a:r>
            <a:endParaRPr lang="en-S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485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672" y="332656"/>
            <a:ext cx="6838528" cy="1143000"/>
          </a:xfrm>
          <a:solidFill>
            <a:srgbClr val="000000"/>
          </a:solidFill>
          <a:extLst>
            <a:ext uri="{FAA26D3D-D897-4be2-8F04-BA451C77F1D7}">
              <ma14:placeholderFlag xmlns="" xmlns:ma14="http://schemas.microsoft.com/office/mac/drawingml/2011/main" val="1"/>
            </a:ext>
          </a:extLst>
        </p:spPr>
        <p:txBody>
          <a:bodyPr/>
          <a:lstStyle/>
          <a:p>
            <a:pPr>
              <a:defRPr/>
            </a:pPr>
            <a:r>
              <a:rPr lang="zh-CN" altLang="en-US" sz="3600" kern="10" dirty="0">
                <a:ln w="9525">
                  <a:solidFill>
                    <a:schemeClr val="bg1"/>
                  </a:solidFill>
                  <a:round/>
                  <a:headEnd/>
                  <a:tailEnd/>
                </a:ln>
                <a:solidFill>
                  <a:srgbClr val="FFFFFF"/>
                </a:solidFill>
                <a:latin typeface="Arial" panose="020B0604020202020204" pitchFamily="34" charset="0"/>
                <a:cs typeface="Arial" panose="020B0604020202020204" pitchFamily="34" charset="0"/>
              </a:rPr>
              <a:t>腓尼基人与以色利人之间的关系</a:t>
            </a:r>
            <a:br>
              <a:rPr lang="en-SG" altLang="zh-CN" sz="3600" kern="10" dirty="0">
                <a:ln w="9525">
                  <a:solidFill>
                    <a:schemeClr val="bg1"/>
                  </a:solidFill>
                  <a:round/>
                  <a:headEnd/>
                  <a:tailEnd/>
                </a:ln>
                <a:solidFill>
                  <a:srgbClr val="FFFFFF"/>
                </a:solidFill>
                <a:latin typeface="Arial" panose="020B0604020202020204" pitchFamily="34" charset="0"/>
                <a:cs typeface="Arial" panose="020B0604020202020204" pitchFamily="34" charset="0"/>
              </a:rPr>
            </a:br>
            <a:r>
              <a:rPr lang="zh-CN" altLang="en-US" sz="3600" kern="10" dirty="0">
                <a:ln w="9525">
                  <a:solidFill>
                    <a:schemeClr val="bg1"/>
                  </a:solidFill>
                  <a:round/>
                  <a:headEnd/>
                  <a:tailEnd/>
                </a:ln>
                <a:solidFill>
                  <a:srgbClr val="FFFFFF"/>
                </a:solidFill>
                <a:latin typeface="Arial" panose="020B0604020202020204" pitchFamily="34" charset="0"/>
                <a:cs typeface="Arial" panose="020B0604020202020204" pitchFamily="34" charset="0"/>
              </a:rPr>
              <a:t>（正面的）</a:t>
            </a:r>
            <a:endParaRPr lang="en-US" sz="3600" kern="10" dirty="0">
              <a:ln w="9525">
                <a:solidFill>
                  <a:schemeClr val="bg1"/>
                </a:solidFill>
                <a:round/>
                <a:headEnd/>
                <a:tailEnd/>
              </a:ln>
              <a:solidFill>
                <a:srgbClr val="FFFFFF"/>
              </a:solidFill>
              <a:latin typeface="Arial" panose="020B0604020202020204" pitchFamily="34" charset="0"/>
              <a:cs typeface="Arial" panose="020B0604020202020204" pitchFamily="34" charset="0"/>
            </a:endParaRPr>
          </a:p>
        </p:txBody>
      </p:sp>
      <p:pic>
        <p:nvPicPr>
          <p:cNvPr id="145410" name="Picture 4" descr="ivory of lion devou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2400" y="-76200"/>
            <a:ext cx="1822450" cy="188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107950" y="1844675"/>
            <a:ext cx="865505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buFont typeface="Times New Roman" pitchFamily="18" charset="0"/>
              <a:buAutoNum type="arabicParenR"/>
            </a:pPr>
            <a:r>
              <a:rPr lang="zh-CN" altLang="en-US" sz="3200" b="1" dirty="0">
                <a:solidFill>
                  <a:srgbClr val="FFFFFF"/>
                </a:solidFill>
                <a:latin typeface="Arial" pitchFamily="34" charset="0"/>
                <a:cs typeface="Arial" pitchFamily="34" charset="0"/>
              </a:rPr>
              <a:t>与大卫王友好的政治关系动机希兰王帮助大卫和所罗门建筑宫殿和圣殿。所罗门和希兰  合作进行贸易航行 （列王纪上</a:t>
            </a:r>
            <a:r>
              <a:rPr lang="en-US" altLang="en-US" sz="3200" b="1" dirty="0">
                <a:solidFill>
                  <a:srgbClr val="FFFFFF"/>
                </a:solidFill>
                <a:latin typeface="Arial" pitchFamily="34" charset="0"/>
                <a:cs typeface="Arial" pitchFamily="34" charset="0"/>
              </a:rPr>
              <a:t>5:1)</a:t>
            </a:r>
          </a:p>
        </p:txBody>
      </p:sp>
      <p:pic>
        <p:nvPicPr>
          <p:cNvPr id="145412" name="Picture 12" descr="completetempl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4870450"/>
            <a:ext cx="4953000" cy="198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8469313" y="0"/>
            <a:ext cx="674687" cy="461963"/>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dirty="0">
                <a:solidFill>
                  <a:schemeClr val="bg1"/>
                </a:solidFill>
                <a:latin typeface="Arial"/>
                <a:ea typeface="+mn-ea"/>
                <a:cs typeface="Arial"/>
              </a:rPr>
              <a:t>118</a:t>
            </a:r>
          </a:p>
        </p:txBody>
      </p:sp>
      <p:sp>
        <p:nvSpPr>
          <p:cNvPr id="8" name="Text Box 9"/>
          <p:cNvSpPr txBox="1">
            <a:spLocks noChangeArrowheads="1"/>
          </p:cNvSpPr>
          <p:nvPr/>
        </p:nvSpPr>
        <p:spPr bwMode="auto">
          <a:xfrm>
            <a:off x="5076825" y="4822825"/>
            <a:ext cx="406717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buFont typeface="Times New Roman" pitchFamily="18" charset="0"/>
              <a:buAutoNum type="arabicParenR" startAt="2"/>
            </a:pPr>
            <a:r>
              <a:rPr lang="zh-CN" altLang="en-US" sz="3200" b="1" dirty="0">
                <a:solidFill>
                  <a:srgbClr val="FFFFFF"/>
                </a:solidFill>
                <a:latin typeface="Arial" pitchFamily="34" charset="0"/>
                <a:cs typeface="Arial" pitchFamily="34" charset="0"/>
              </a:rPr>
              <a:t>我们的希伯来文知识因为</a:t>
            </a:r>
            <a:endParaRPr lang="en-US" altLang="en-US" sz="32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animEffect transition="in" filter="dissolve">
                                      <p:cBhvr>
                                        <p:cTn id="7" dur="500"/>
                                        <p:tgtEl>
                                          <p:spTgt spid="71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autoUpdateAnimBg="0"/>
      <p:bldP spid="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 descr="Elijah Mt Carmel 1 Ki 18.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16000" y="762000"/>
            <a:ext cx="81280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1619672" y="260648"/>
            <a:ext cx="6984776" cy="915888"/>
          </a:xfrm>
          <a:solidFill>
            <a:srgbClr val="000000"/>
          </a:solidFill>
          <a:extLst>
            <a:ext uri="{FAA26D3D-D897-4be2-8F04-BA451C77F1D7}">
              <ma14:placeholderFlag xmlns="" xmlns:ma14="http://schemas.microsoft.com/office/mac/drawingml/2011/main" val="1"/>
            </a:ext>
          </a:extLst>
        </p:spPr>
        <p:txBody>
          <a:bodyPr/>
          <a:lstStyle/>
          <a:p>
            <a:pPr>
              <a:defRPr/>
            </a:pPr>
            <a:r>
              <a:rPr lang="zh-CN" altLang="en-US" sz="3600" kern="10" dirty="0">
                <a:ln w="9525" cap="flat" cmpd="sng" algn="ctr">
                  <a:solidFill>
                    <a:srgbClr val="FFFFFF"/>
                  </a:solidFill>
                  <a:prstDash val="solid"/>
                  <a:round/>
                </a:ln>
                <a:solidFill>
                  <a:srgbClr val="FFFFFF"/>
                </a:solidFill>
                <a:ea typeface="KidTYPEPaint"/>
              </a:rPr>
              <a:t>腓尼基与以色列人的关系</a:t>
            </a:r>
            <a:r>
              <a:rPr lang="en-US" sz="3600" kern="10" dirty="0">
                <a:ln w="9525" cap="flat" cmpd="sng" algn="ctr">
                  <a:solidFill>
                    <a:srgbClr val="FFFFFF"/>
                  </a:solidFill>
                  <a:prstDash val="solid"/>
                  <a:round/>
                </a:ln>
                <a:solidFill>
                  <a:srgbClr val="FFFFFF"/>
                </a:solidFill>
                <a:ea typeface="KidTYPEPaint"/>
              </a:rPr>
              <a:t>(</a:t>
            </a:r>
            <a:r>
              <a:rPr lang="zh-CN" altLang="en-US" sz="3600" kern="10" dirty="0">
                <a:ln w="9525" cap="flat" cmpd="sng" algn="ctr">
                  <a:solidFill>
                    <a:srgbClr val="FFFFFF"/>
                  </a:solidFill>
                  <a:prstDash val="solid"/>
                  <a:round/>
                </a:ln>
                <a:solidFill>
                  <a:srgbClr val="FFFFFF"/>
                </a:solidFill>
                <a:ea typeface="KidTYPEPaint"/>
              </a:rPr>
              <a:t>正面的</a:t>
            </a:r>
            <a:r>
              <a:rPr lang="en-US" sz="3600" kern="10" dirty="0">
                <a:ln w="9525" cap="flat" cmpd="sng" algn="ctr">
                  <a:solidFill>
                    <a:srgbClr val="FFFFFF"/>
                  </a:solidFill>
                  <a:prstDash val="solid"/>
                  <a:round/>
                </a:ln>
                <a:solidFill>
                  <a:srgbClr val="FFFFFF"/>
                </a:solidFill>
                <a:ea typeface="KidTYPEPaint"/>
              </a:rPr>
              <a:t>)</a:t>
            </a:r>
            <a:endParaRPr lang="en-US" dirty="0"/>
          </a:p>
        </p:txBody>
      </p:sp>
      <p:pic>
        <p:nvPicPr>
          <p:cNvPr id="147459" name="Picture 4" descr="ivory of lion devou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76200"/>
            <a:ext cx="1822450" cy="188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467544" y="1844824"/>
            <a:ext cx="4752528" cy="45243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539750" indent="-539750" eaLnBrk="1" hangingPunct="1">
              <a:buFont typeface="+mj-lt"/>
              <a:buAutoNum type="arabicParenR" startAt="3"/>
              <a:defRPr/>
            </a:pPr>
            <a:r>
              <a:rPr lang="zh-CN" altLang="en-US" sz="3600" b="1" dirty="0">
                <a:solidFill>
                  <a:srgbClr val="FFFFFF"/>
                </a:solidFill>
                <a:effectLst>
                  <a:glow rad="317500">
                    <a:srgbClr val="000000">
                      <a:alpha val="91000"/>
                    </a:srgbClr>
                  </a:glow>
                </a:effectLst>
                <a:latin typeface="arial" panose="020B0604020202020204" pitchFamily="34" charset="0"/>
                <a:cs typeface="arial" panose="020B0604020202020204" pitchFamily="34" charset="0"/>
              </a:rPr>
              <a:t>对巴力的奉献使以利亚有机会将耶和华显示为真神（列王纪上</a:t>
            </a:r>
            <a:r>
              <a:rPr lang="en-US" altLang="zh-CN" sz="3600" b="1" dirty="0">
                <a:solidFill>
                  <a:srgbClr val="FFFFFF"/>
                </a:solidFill>
                <a:effectLst>
                  <a:glow rad="317500">
                    <a:srgbClr val="000000">
                      <a:alpha val="91000"/>
                    </a:srgbClr>
                  </a:glow>
                </a:effectLst>
                <a:latin typeface="arial" panose="020B0604020202020204" pitchFamily="34" charset="0"/>
                <a:cs typeface="arial" panose="020B0604020202020204" pitchFamily="34" charset="0"/>
              </a:rPr>
              <a:t>18</a:t>
            </a:r>
            <a:r>
              <a:rPr lang="zh-CN" altLang="en-US" sz="3600" b="1" dirty="0">
                <a:solidFill>
                  <a:srgbClr val="FFFFFF"/>
                </a:solidFill>
                <a:effectLst>
                  <a:glow rad="317500">
                    <a:srgbClr val="000000">
                      <a:alpha val="91000"/>
                    </a:srgbClr>
                  </a:glow>
                </a:effectLst>
                <a:latin typeface="arial" panose="020B0604020202020204" pitchFamily="34" charset="0"/>
                <a:cs typeface="arial" panose="020B0604020202020204" pitchFamily="34" charset="0"/>
              </a:rPr>
              <a:t>章）。 以利亚还在“他自己的领土”上给了腓尼基的一个寡妇一些油（列王纪上</a:t>
            </a:r>
            <a:r>
              <a:rPr lang="en-US" altLang="zh-CN" sz="3600" b="1" dirty="0">
                <a:solidFill>
                  <a:srgbClr val="FFFFFF"/>
                </a:solidFill>
                <a:effectLst>
                  <a:glow rad="317500">
                    <a:srgbClr val="000000">
                      <a:alpha val="91000"/>
                    </a:srgbClr>
                  </a:glow>
                </a:effectLst>
                <a:latin typeface="arial" panose="020B0604020202020204" pitchFamily="34" charset="0"/>
                <a:cs typeface="arial" panose="020B0604020202020204" pitchFamily="34" charset="0"/>
              </a:rPr>
              <a:t>17</a:t>
            </a:r>
            <a:r>
              <a:rPr lang="zh-CN" altLang="en-US" sz="3600" b="1" dirty="0">
                <a:solidFill>
                  <a:srgbClr val="FFFFFF"/>
                </a:solidFill>
                <a:effectLst>
                  <a:glow rad="317500">
                    <a:srgbClr val="000000">
                      <a:alpha val="91000"/>
                    </a:srgbClr>
                  </a:glow>
                </a:effectLst>
                <a:latin typeface="arial" panose="020B0604020202020204" pitchFamily="34" charset="0"/>
                <a:cs typeface="arial" panose="020B0604020202020204" pitchFamily="34" charset="0"/>
              </a:rPr>
              <a:t>：</a:t>
            </a:r>
            <a:r>
              <a:rPr lang="en-US" altLang="zh-CN" sz="3600" b="1" dirty="0">
                <a:solidFill>
                  <a:srgbClr val="FFFFFF"/>
                </a:solidFill>
                <a:effectLst>
                  <a:glow rad="317500">
                    <a:srgbClr val="000000">
                      <a:alpha val="91000"/>
                    </a:srgbClr>
                  </a:glow>
                </a:effectLst>
                <a:latin typeface="arial" panose="020B0604020202020204" pitchFamily="34" charset="0"/>
                <a:cs typeface="arial" panose="020B0604020202020204" pitchFamily="34" charset="0"/>
              </a:rPr>
              <a:t>9-23</a:t>
            </a:r>
            <a:r>
              <a:rPr lang="zh-CN" altLang="en-US" sz="3600" b="1" dirty="0">
                <a:solidFill>
                  <a:srgbClr val="FFFFFF"/>
                </a:solidFill>
                <a:effectLst>
                  <a:glow rad="317500">
                    <a:srgbClr val="000000">
                      <a:alpha val="91000"/>
                    </a:srgbClr>
                  </a:glow>
                </a:effectLst>
                <a:latin typeface="arial" panose="020B0604020202020204" pitchFamily="34" charset="0"/>
                <a:cs typeface="arial" panose="020B0604020202020204" pitchFamily="34" charset="0"/>
              </a:rPr>
              <a:t>）。</a:t>
            </a:r>
            <a:endParaRPr lang="en-US" sz="3600" b="1" dirty="0">
              <a:solidFill>
                <a:srgbClr val="FFFFFF"/>
              </a:solidFill>
              <a:effectLst>
                <a:glow rad="317500">
                  <a:srgbClr val="000000">
                    <a:alpha val="91000"/>
                  </a:srgbClr>
                </a:glow>
              </a:effectLst>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8469313" y="0"/>
            <a:ext cx="674687" cy="461963"/>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dirty="0">
                <a:solidFill>
                  <a:srgbClr val="FFFFFF"/>
                </a:solidFill>
                <a:latin typeface="Arial"/>
                <a:ea typeface="ＭＳ Ｐゴシック" pitchFamily="34" charset="-128"/>
                <a:cs typeface="Arial"/>
              </a:rPr>
              <a:t>118</a:t>
            </a:r>
          </a:p>
        </p:txBody>
      </p:sp>
    </p:spTree>
    <p:extLst>
      <p:ext uri="{BB962C8B-B14F-4D97-AF65-F5344CB8AC3E}">
        <p14:creationId xmlns:p14="http://schemas.microsoft.com/office/powerpoint/2010/main" val="3576917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animEffect transition="in" filter="dissolve">
                                      <p:cBhvr>
                                        <p:cTn id="7" dur="500"/>
                                        <p:tgtEl>
                                          <p:spTgt spid="7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71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autoUpdateAnimBg="0"/>
      <p:bldP spid="7177" grpI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4" descr="CANAAN"/>
          <p:cNvPicPr>
            <a:picLocks noChangeAspect="1" noChangeArrowheads="1"/>
          </p:cNvPicPr>
          <p:nvPr/>
        </p:nvPicPr>
        <p:blipFill>
          <a:blip r:embed="rId3" cstate="screen">
            <a:lum bright="-30000"/>
            <a:extLst>
              <a:ext uri="{28A0092B-C50C-407E-A947-70E740481C1C}">
                <a14:useLocalDpi xmlns:a14="http://schemas.microsoft.com/office/drawing/2010/main"/>
              </a:ext>
            </a:extLst>
          </a:blip>
          <a:srcRect/>
          <a:stretch>
            <a:fillRect/>
          </a:stretch>
        </p:blipFill>
        <p:spPr bwMode="auto">
          <a:xfrm>
            <a:off x="4572000" y="14288"/>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26" name="Title 10"/>
          <p:cNvSpPr>
            <a:spLocks noGrp="1" noTextEdit="1"/>
          </p:cNvSpPr>
          <p:nvPr/>
        </p:nvSpPr>
        <p:spPr bwMode="auto">
          <a:xfrm>
            <a:off x="627063" y="570384"/>
            <a:ext cx="3657600" cy="914400"/>
          </a:xfrm>
          <a:prstGeom prst="rect">
            <a:avLst/>
          </a:prstGeom>
        </p:spPr>
        <p:txBody>
          <a:bodyPr wrap="none" fromWordArt="1" anchor="ctr"/>
          <a:lstStyle/>
          <a:p>
            <a:pPr algn="ctr" eaLnBrk="0" hangingPunct="0">
              <a:defRPr/>
            </a:pPr>
            <a:r>
              <a:rPr lang="zh-CN" altLang="en-US" sz="3600" kern="10" dirty="0">
                <a:ln w="9525">
                  <a:solidFill>
                    <a:srgbClr val="FFFFFF"/>
                  </a:solidFill>
                  <a:round/>
                  <a:headEnd/>
                  <a:tailEnd/>
                </a:ln>
                <a:solidFill>
                  <a:srgbClr val="FFFFFF"/>
                </a:solidFill>
                <a:effectLst>
                  <a:outerShdw blurRad="63500" dist="563972" dir="14049741" sx="125000" sy="125000" algn="tl" rotWithShape="0">
                    <a:srgbClr val="000000">
                      <a:alpha val="50000"/>
                    </a:srgbClr>
                  </a:outerShdw>
                </a:effectLst>
                <a:latin typeface="arial" panose="020B0604020202020204" pitchFamily="34" charset="0"/>
                <a:ea typeface="KidTYPEPaint"/>
                <a:cs typeface="arial" panose="020B0604020202020204" pitchFamily="34" charset="0"/>
              </a:rPr>
              <a:t>被进口的异教</a:t>
            </a:r>
            <a:endParaRPr lang="en-US" sz="3600" kern="10" dirty="0">
              <a:ln w="9525">
                <a:solidFill>
                  <a:srgbClr val="FFFFFF"/>
                </a:solidFill>
                <a:round/>
                <a:headEnd/>
                <a:tailEnd/>
              </a:ln>
              <a:solidFill>
                <a:srgbClr val="FFFFFF"/>
              </a:solidFill>
              <a:effectLst>
                <a:outerShdw blurRad="63500" dist="563972" dir="14049741" sx="125000" sy="125000" algn="tl" rotWithShape="0">
                  <a:srgbClr val="000000">
                    <a:alpha val="50000"/>
                  </a:srgbClr>
                </a:outerShdw>
              </a:effectLst>
              <a:latin typeface="arial" panose="020B0604020202020204" pitchFamily="34" charset="0"/>
              <a:ea typeface="KidTYPEPaint"/>
              <a:cs typeface="arial" panose="020B0604020202020204" pitchFamily="34" charset="0"/>
            </a:endParaRPr>
          </a:p>
        </p:txBody>
      </p:sp>
      <p:pic>
        <p:nvPicPr>
          <p:cNvPr id="149507" name="Picture 15" descr="baal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677863"/>
            <a:ext cx="1398588"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34925" y="1252538"/>
            <a:ext cx="4495800" cy="5262979"/>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r>
              <a:rPr lang="zh-CN" altLang="en-US" sz="2800" b="1" dirty="0">
                <a:solidFill>
                  <a:schemeClr val="bg1"/>
                </a:solidFill>
                <a:latin typeface="arial" panose="020B0604020202020204" pitchFamily="34" charset="0"/>
                <a:cs typeface="arial" panose="020B0604020202020204" pitchFamily="34" charset="0"/>
              </a:rPr>
              <a:t>亚哈犯了尼八的儿子耶罗波安所犯的罪，还以为是小事。他又娶了西顿王谒巴力的女儿耶洗别作妻子，去服事巴力，敬拜巴力。 </a:t>
            </a:r>
            <a:r>
              <a:rPr lang="en-US" altLang="zh-CN" sz="2800" b="1" baseline="30000" dirty="0">
                <a:solidFill>
                  <a:schemeClr val="bg1"/>
                </a:solidFill>
                <a:latin typeface="arial" panose="020B0604020202020204" pitchFamily="34" charset="0"/>
                <a:cs typeface="arial" panose="020B0604020202020204" pitchFamily="34" charset="0"/>
              </a:rPr>
              <a:t>32 </a:t>
            </a:r>
            <a:r>
              <a:rPr lang="zh-CN" altLang="en-US" sz="2800" b="1" dirty="0">
                <a:solidFill>
                  <a:schemeClr val="bg1"/>
                </a:solidFill>
                <a:latin typeface="arial" panose="020B0604020202020204" pitchFamily="34" charset="0"/>
                <a:cs typeface="arial" panose="020B0604020202020204" pitchFamily="34" charset="0"/>
              </a:rPr>
              <a:t>他在撒玛利亚建筑巴力庙，又在庙里为巴力立了一座祭坛。 </a:t>
            </a:r>
            <a:r>
              <a:rPr lang="en-US" altLang="zh-CN" sz="2800" b="1" baseline="30000" dirty="0">
                <a:solidFill>
                  <a:schemeClr val="bg1"/>
                </a:solidFill>
                <a:latin typeface="arial" panose="020B0604020202020204" pitchFamily="34" charset="0"/>
                <a:cs typeface="arial" panose="020B0604020202020204" pitchFamily="34" charset="0"/>
              </a:rPr>
              <a:t>33 </a:t>
            </a:r>
            <a:r>
              <a:rPr lang="zh-CN" altLang="en-US" sz="2800" b="1" dirty="0">
                <a:solidFill>
                  <a:schemeClr val="bg1"/>
                </a:solidFill>
                <a:latin typeface="arial" panose="020B0604020202020204" pitchFamily="34" charset="0"/>
                <a:cs typeface="arial" panose="020B0604020202020204" pitchFamily="34" charset="0"/>
              </a:rPr>
              <a:t>亚哈又做了亚舍拉，亚哈所行的，惹耶和华以色列的　神发怒，比他以前所有的以色列王更厉害。</a:t>
            </a:r>
            <a:br>
              <a:rPr lang="en-US" altLang="ja-JP" sz="2800" b="1" dirty="0">
                <a:solidFill>
                  <a:schemeClr val="bg1"/>
                </a:solidFill>
                <a:latin typeface="arial" panose="020B0604020202020204" pitchFamily="34" charset="0"/>
                <a:cs typeface="arial" panose="020B0604020202020204" pitchFamily="34" charset="0"/>
              </a:rPr>
            </a:br>
            <a:r>
              <a:rPr lang="en-US" altLang="ja-JP" sz="2800" b="1" dirty="0">
                <a:solidFill>
                  <a:schemeClr val="bg1"/>
                </a:solidFill>
                <a:latin typeface="arial" panose="020B0604020202020204" pitchFamily="34" charset="0"/>
                <a:cs typeface="arial" panose="020B0604020202020204" pitchFamily="34" charset="0"/>
              </a:rPr>
              <a:t>(</a:t>
            </a:r>
            <a:r>
              <a:rPr lang="zh-CN" altLang="en-US" sz="2800" b="1" dirty="0">
                <a:solidFill>
                  <a:schemeClr val="bg1"/>
                </a:solidFill>
                <a:latin typeface="arial" panose="020B0604020202020204" pitchFamily="34" charset="0"/>
                <a:cs typeface="arial" panose="020B0604020202020204" pitchFamily="34" charset="0"/>
              </a:rPr>
              <a:t>王上 </a:t>
            </a:r>
            <a:r>
              <a:rPr lang="en-US" altLang="ja-JP" sz="2800" b="1">
                <a:solidFill>
                  <a:schemeClr val="bg1"/>
                </a:solidFill>
                <a:latin typeface="arial" panose="020B0604020202020204" pitchFamily="34" charset="0"/>
                <a:cs typeface="arial" panose="020B0604020202020204" pitchFamily="34" charset="0"/>
              </a:rPr>
              <a:t>16:31-33 CNV).</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8" name="Oval 7"/>
          <p:cNvSpPr/>
          <p:nvPr/>
        </p:nvSpPr>
        <p:spPr bwMode="auto">
          <a:xfrm rot="1550916">
            <a:off x="6342063" y="71438"/>
            <a:ext cx="955675" cy="2743200"/>
          </a:xfrm>
          <a:prstGeom prst="ellipse">
            <a:avLst/>
          </a:prstGeom>
          <a:noFill/>
          <a:ln w="76200" cap="flat" cmpd="sng" algn="ctr">
            <a:solidFill>
              <a:srgbClr val="FF0000"/>
            </a:solidFill>
            <a:prstDash val="solid"/>
            <a:round/>
            <a:headEnd type="none" w="med" len="med"/>
            <a:tailEnd type="none" w="med" len="med"/>
          </a:ln>
          <a:effectLst/>
        </p:spPr>
        <p:txBody>
          <a:bodyPr wrap="none"/>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0000"/>
              </a:solidFill>
            </a:endParaRPr>
          </a:p>
        </p:txBody>
      </p:sp>
      <p:sp>
        <p:nvSpPr>
          <p:cNvPr id="10" name="Text Box 5"/>
          <p:cNvSpPr txBox="1">
            <a:spLocks noChangeArrowheads="1"/>
          </p:cNvSpPr>
          <p:nvPr/>
        </p:nvSpPr>
        <p:spPr bwMode="auto">
          <a:xfrm>
            <a:off x="8469313" y="0"/>
            <a:ext cx="674687" cy="461963"/>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dirty="0">
                <a:solidFill>
                  <a:srgbClr val="FFFFFF"/>
                </a:solidFill>
                <a:latin typeface="Arial"/>
                <a:ea typeface="ＭＳ Ｐゴシック" pitchFamily="34" charset="-128"/>
                <a:cs typeface="Arial"/>
              </a:rPr>
              <a:t>118</a:t>
            </a:r>
          </a:p>
        </p:txBody>
      </p:sp>
      <p:sp>
        <p:nvSpPr>
          <p:cNvPr id="13" name="Down Arrow 12"/>
          <p:cNvSpPr>
            <a:spLocks noChangeArrowheads="1"/>
          </p:cNvSpPr>
          <p:nvPr/>
        </p:nvSpPr>
        <p:spPr bwMode="auto">
          <a:xfrm rot="-1780787">
            <a:off x="6321425" y="2509838"/>
            <a:ext cx="609600" cy="1028700"/>
          </a:xfrm>
          <a:prstGeom prst="downArrow">
            <a:avLst>
              <a:gd name="adj1" fmla="val 50000"/>
              <a:gd name="adj2" fmla="val 49930"/>
            </a:avLst>
          </a:prstGeom>
          <a:solidFill>
            <a:srgbClr val="FFFFFF"/>
          </a:solidFill>
          <a:ln w="9525">
            <a:solidFill>
              <a:schemeClr val="tx1"/>
            </a:solidFill>
            <a:round/>
            <a:headEnd/>
            <a:tailEnd/>
          </a:ln>
        </p:spPr>
        <p:txBody>
          <a:bodyPr wrap="none"/>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000000"/>
              </a:solidFill>
            </a:endParaRPr>
          </a:p>
        </p:txBody>
      </p:sp>
      <p:grpSp>
        <p:nvGrpSpPr>
          <p:cNvPr id="2" name="Group 16"/>
          <p:cNvGrpSpPr>
            <a:grpSpLocks/>
          </p:cNvGrpSpPr>
          <p:nvPr/>
        </p:nvGrpSpPr>
        <p:grpSpPr bwMode="auto">
          <a:xfrm>
            <a:off x="6934205" y="3352798"/>
            <a:ext cx="2061153" cy="584775"/>
            <a:chOff x="6934200" y="3352800"/>
            <a:chExt cx="2061647" cy="585352"/>
          </a:xfrm>
        </p:grpSpPr>
        <p:sp>
          <p:nvSpPr>
            <p:cNvPr id="14" name="TextBox 13"/>
            <p:cNvSpPr txBox="1"/>
            <p:nvPr/>
          </p:nvSpPr>
          <p:spPr>
            <a:xfrm>
              <a:off x="7162855" y="3352800"/>
              <a:ext cx="1832992" cy="585352"/>
            </a:xfrm>
            <a:prstGeom prst="rect">
              <a:avLst/>
            </a:prstGeom>
            <a:noFill/>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zh-CN" altLang="en-US" sz="3200" b="1" dirty="0">
                  <a:solidFill>
                    <a:srgbClr val="FFFFFF"/>
                  </a:solidFill>
                  <a:effectLst>
                    <a:outerShdw blurRad="38100" dist="38100" dir="2700000" algn="tl">
                      <a:srgbClr val="000000"/>
                    </a:outerShdw>
                  </a:effectLst>
                  <a:latin typeface="Arial" pitchFamily="34" charset="0"/>
                  <a:cs typeface="Arial" pitchFamily="34" charset="0"/>
                </a:rPr>
                <a:t>撒玛利亚</a:t>
              </a:r>
              <a:endParaRPr lang="en-US" altLang="en-US" sz="3200" b="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9515" name="Oval 14"/>
            <p:cNvSpPr>
              <a:spLocks noChangeArrowheads="1"/>
            </p:cNvSpPr>
            <p:nvPr/>
          </p:nvSpPr>
          <p:spPr bwMode="auto">
            <a:xfrm>
              <a:off x="6934200" y="3505200"/>
              <a:ext cx="228600" cy="228600"/>
            </a:xfrm>
            <a:prstGeom prst="ellipse">
              <a:avLst/>
            </a:prstGeom>
            <a:solidFill>
              <a:srgbClr val="FFFFFF"/>
            </a:solidFill>
            <a:ln w="9525">
              <a:solidFill>
                <a:schemeClr val="tx1"/>
              </a:solidFill>
              <a:round/>
              <a:headEnd/>
              <a:tailEnd/>
            </a:ln>
          </p:spPr>
          <p:txBody>
            <a:bodyPr wrap="none"/>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000000"/>
                </a:solidFill>
              </a:endParaRPr>
            </a:p>
          </p:txBody>
        </p:sp>
      </p:grpSp>
      <p:sp>
        <p:nvSpPr>
          <p:cNvPr id="149513" name="Title 2"/>
          <p:cNvSpPr>
            <a:spLocks noGrp="1"/>
          </p:cNvSpPr>
          <p:nvPr>
            <p:ph type="title" idx="4294967295"/>
          </p:nvPr>
        </p:nvSpPr>
        <p:spPr>
          <a:xfrm>
            <a:off x="0" y="0"/>
            <a:ext cx="7773988" cy="731838"/>
          </a:xfrm>
          <a:solidFill>
            <a:srgbClr val="000000"/>
          </a:solidFill>
        </p:spPr>
        <p:txBody>
          <a:bodyPr/>
          <a:lstStyle/>
          <a:p>
            <a:r>
              <a:rPr lang="zh-CN" altLang="en-US" sz="4000" dirty="0">
                <a:latin typeface="Arial" pitchFamily="34" charset="0"/>
                <a:ea typeface="ＭＳ Ｐゴシック" pitchFamily="34" charset="-128"/>
              </a:rPr>
              <a:t>腓尼基与以色列人的关系</a:t>
            </a:r>
            <a:r>
              <a:rPr lang="en-US" altLang="en-US" sz="4000" dirty="0">
                <a:latin typeface="Arial" pitchFamily="34" charset="0"/>
                <a:ea typeface="ＭＳ Ｐゴシック" pitchFamily="34" charset="-128"/>
              </a:rPr>
              <a:t>(</a:t>
            </a:r>
            <a:r>
              <a:rPr lang="zh-CN" altLang="en-US" sz="4000" dirty="0">
                <a:latin typeface="Arial" pitchFamily="34" charset="0"/>
                <a:ea typeface="ＭＳ Ｐゴシック" pitchFamily="34" charset="-128"/>
              </a:rPr>
              <a:t>负面的</a:t>
            </a:r>
            <a:r>
              <a:rPr lang="en-US" altLang="en-US" sz="4000" dirty="0">
                <a:latin typeface="Arial" pitchFamily="34" charset="0"/>
                <a:ea typeface="ＭＳ Ｐゴシック" pitchFamily="34" charset="-128"/>
              </a:rPr>
              <a:t>)</a:t>
            </a:r>
          </a:p>
        </p:txBody>
      </p:sp>
    </p:spTree>
    <p:extLst>
      <p:ext uri="{BB962C8B-B14F-4D97-AF65-F5344CB8AC3E}">
        <p14:creationId xmlns:p14="http://schemas.microsoft.com/office/powerpoint/2010/main" val="1754185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animEffect transition="in" filter="fade">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773">
                                            <p:txEl>
                                              <p:pRg st="0" end="0"/>
                                            </p:txEl>
                                          </p:spTgt>
                                        </p:tgtEl>
                                        <p:attrNameLst>
                                          <p:attrName>style.visibility</p:attrName>
                                        </p:attrNameLst>
                                      </p:cBhvr>
                                      <p:to>
                                        <p:strVal val="visible"/>
                                      </p:to>
                                    </p:set>
                                    <p:animEffect transition="in" filter="dissolve">
                                      <p:cBhvr>
                                        <p:cTn id="15" dur="500"/>
                                        <p:tgtEl>
                                          <p:spTgt spid="3277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autoUpdateAnimBg="0"/>
      <p:bldP spid="8"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phoe shi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3619500"/>
            <a:ext cx="4497388"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WordArt 3"/>
          <p:cNvSpPr>
            <a:spLocks noChangeArrowheads="1" noChangeShapeType="1" noTextEdit="1"/>
          </p:cNvSpPr>
          <p:nvPr/>
        </p:nvSpPr>
        <p:spPr bwMode="auto">
          <a:xfrm>
            <a:off x="533400" y="228600"/>
            <a:ext cx="8153400" cy="1295400"/>
          </a:xfrm>
          <a:prstGeom prst="rect">
            <a:avLst/>
          </a:prstGeom>
          <a:solidFill>
            <a:schemeClr val="tx1"/>
          </a:solidFill>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腓尼基与以色列得关系（负面的）</a:t>
            </a:r>
            <a:endParaRPr lang="en-US" sz="3600" kern="10" dirty="0">
              <a:ln w="9525">
                <a:solidFill>
                  <a:schemeClr val="bg1"/>
                </a:solidFill>
                <a:round/>
                <a:headEnd/>
                <a:tailEnd/>
              </a:ln>
              <a:solidFill>
                <a:srgbClr val="FFFFFF"/>
              </a:solidFill>
              <a:latin typeface="KidTYPEPaint"/>
              <a:ea typeface="+mn-ea"/>
            </a:endParaRPr>
          </a:p>
        </p:txBody>
      </p:sp>
      <p:sp>
        <p:nvSpPr>
          <p:cNvPr id="37890" name="Text Box 2"/>
          <p:cNvSpPr txBox="1">
            <a:spLocks noChangeArrowheads="1"/>
          </p:cNvSpPr>
          <p:nvPr/>
        </p:nvSpPr>
        <p:spPr bwMode="auto">
          <a:xfrm>
            <a:off x="457200" y="1811338"/>
            <a:ext cx="82296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2800" b="1">
                <a:solidFill>
                  <a:schemeClr val="bg1"/>
                </a:solidFill>
                <a:latin typeface="Tempus Sans ITC" pitchFamily="82" charset="0"/>
              </a:rPr>
              <a:t> </a:t>
            </a:r>
            <a:r>
              <a:rPr lang="zh-CN" altLang="en-US" sz="2800" b="1">
                <a:solidFill>
                  <a:schemeClr val="bg1"/>
                </a:solidFill>
                <a:latin typeface="Tempus Sans ITC" pitchFamily="82" charset="0"/>
                <a:ea typeface="SimSun" pitchFamily="2" charset="-122"/>
              </a:rPr>
              <a:t>通过婚嫁与所罗门和亚哈王保持友善的外交与政治关系 </a:t>
            </a:r>
            <a:r>
              <a:rPr lang="en-US" altLang="en-US" sz="2800" b="1">
                <a:solidFill>
                  <a:schemeClr val="bg1"/>
                </a:solidFill>
                <a:latin typeface="Tempus Sans ITC" pitchFamily="82" charset="0"/>
              </a:rPr>
              <a:t>(</a:t>
            </a:r>
            <a:r>
              <a:rPr lang="zh-CN" altLang="en-US" sz="2800" b="1">
                <a:solidFill>
                  <a:schemeClr val="bg1"/>
                </a:solidFill>
                <a:latin typeface="Tempus Sans ITC" pitchFamily="82" charset="0"/>
                <a:ea typeface="SimSun" pitchFamily="2" charset="-122"/>
              </a:rPr>
              <a:t>列王紀上 </a:t>
            </a:r>
            <a:r>
              <a:rPr lang="en-US" altLang="en-US" sz="2800" b="1">
                <a:solidFill>
                  <a:schemeClr val="bg1"/>
                </a:solidFill>
                <a:latin typeface="Tempus Sans ITC" pitchFamily="82" charset="0"/>
              </a:rPr>
              <a:t>11</a:t>
            </a:r>
            <a:r>
              <a:rPr lang="zh-CN" altLang="en-US" sz="2800" b="1">
                <a:solidFill>
                  <a:schemeClr val="bg1"/>
                </a:solidFill>
                <a:latin typeface="Tempus Sans ITC" pitchFamily="82" charset="0"/>
                <a:ea typeface="SimSun" pitchFamily="2" charset="-122"/>
              </a:rPr>
              <a:t> </a:t>
            </a:r>
            <a:r>
              <a:rPr lang="en-US" altLang="en-US" sz="2800" b="1">
                <a:solidFill>
                  <a:schemeClr val="bg1"/>
                </a:solidFill>
                <a:latin typeface="Tempus Sans ITC" pitchFamily="82" charset="0"/>
              </a:rPr>
              <a:t>:</a:t>
            </a:r>
            <a:r>
              <a:rPr lang="zh-CN" altLang="en-US" sz="2800" b="1">
                <a:solidFill>
                  <a:schemeClr val="bg1"/>
                </a:solidFill>
                <a:latin typeface="Tempus Sans ITC" pitchFamily="82" charset="0"/>
                <a:ea typeface="SimSun" pitchFamily="2" charset="-122"/>
              </a:rPr>
              <a:t> </a:t>
            </a:r>
            <a:r>
              <a:rPr lang="en-US" altLang="en-US" sz="2800" b="1">
                <a:solidFill>
                  <a:schemeClr val="bg1"/>
                </a:solidFill>
                <a:latin typeface="Tempus Sans ITC" pitchFamily="82" charset="0"/>
              </a:rPr>
              <a:t>1, 4 </a:t>
            </a:r>
            <a:r>
              <a:rPr lang="en-US" altLang="zh-CN" sz="2800" b="1">
                <a:solidFill>
                  <a:schemeClr val="bg1"/>
                </a:solidFill>
                <a:latin typeface="Tempus Sans ITC" pitchFamily="82" charset="0"/>
                <a:ea typeface="SimSun" pitchFamily="2" charset="-122"/>
              </a:rPr>
              <a:t>-</a:t>
            </a:r>
            <a:r>
              <a:rPr lang="en-US" altLang="en-US" sz="2800" b="1">
                <a:solidFill>
                  <a:schemeClr val="bg1"/>
                </a:solidFill>
                <a:latin typeface="Tempus Sans ITC" pitchFamily="82" charset="0"/>
              </a:rPr>
              <a:t>5)</a:t>
            </a:r>
          </a:p>
          <a:p>
            <a:pPr eaLnBrk="1" hangingPunct="1">
              <a:buFontTx/>
              <a:buChar char="•"/>
            </a:pPr>
            <a:r>
              <a:rPr lang="en-US" altLang="en-US" sz="2800" b="1">
                <a:solidFill>
                  <a:schemeClr val="bg1"/>
                </a:solidFill>
                <a:latin typeface="Tempus Sans ITC" pitchFamily="82" charset="0"/>
              </a:rPr>
              <a:t> </a:t>
            </a:r>
            <a:r>
              <a:rPr lang="zh-CN" altLang="en-US" sz="2800" b="1">
                <a:solidFill>
                  <a:schemeClr val="bg1"/>
                </a:solidFill>
                <a:latin typeface="Tempus Sans ITC" pitchFamily="82" charset="0"/>
                <a:ea typeface="SimSun" pitchFamily="2" charset="-122"/>
              </a:rPr>
              <a:t>所罗门与希兰王成</a:t>
            </a:r>
            <a:r>
              <a:rPr lang="zh-CN" altLang="en-US" sz="2800" b="1">
                <a:solidFill>
                  <a:schemeClr val="bg1"/>
                </a:solidFill>
                <a:ea typeface="SimSun" pitchFamily="2" charset="-122"/>
              </a:rPr>
              <a:t>航海</a:t>
            </a:r>
            <a:r>
              <a:rPr lang="zh-CN" altLang="en-US" sz="2800" b="1">
                <a:solidFill>
                  <a:schemeClr val="bg1"/>
                </a:solidFill>
                <a:latin typeface="Tempus Sans ITC" pitchFamily="82" charset="0"/>
                <a:ea typeface="SimSun" pitchFamily="2" charset="-122"/>
              </a:rPr>
              <a:t>交易伙伴</a:t>
            </a:r>
            <a:endParaRPr lang="en-US" altLang="en-US" sz="2800" b="1">
              <a:solidFill>
                <a:schemeClr val="bg1"/>
              </a:solidFill>
              <a:latin typeface="Tempus Sans ITC" pitchFamily="82" charset="0"/>
            </a:endParaRPr>
          </a:p>
        </p:txBody>
      </p:sp>
      <p:sp>
        <p:nvSpPr>
          <p:cNvPr id="90116" name="Text Box 7"/>
          <p:cNvSpPr txBox="1">
            <a:spLocks noChangeArrowheads="1"/>
          </p:cNvSpPr>
          <p:nvPr/>
        </p:nvSpPr>
        <p:spPr bwMode="auto">
          <a:xfrm>
            <a:off x="214313" y="4184650"/>
            <a:ext cx="4435475"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2800" b="1">
                <a:solidFill>
                  <a:schemeClr val="bg1"/>
                </a:solidFill>
                <a:latin typeface="Tempus Sans ITC" pitchFamily="82" charset="0"/>
                <a:ea typeface="SimSun" pitchFamily="2" charset="-122"/>
              </a:rPr>
              <a:t> 互相受到宗教习俗的影响</a:t>
            </a:r>
            <a:endParaRPr lang="en-US" altLang="ja-JP" sz="2800" b="1">
              <a:solidFill>
                <a:schemeClr val="bg1"/>
              </a:solidFill>
              <a:latin typeface="Tempus Sans ITC" pitchFamily="82" charset="0"/>
            </a:endParaRPr>
          </a:p>
          <a:p>
            <a:pPr eaLnBrk="1" hangingPunct="1">
              <a:buFontTx/>
              <a:buChar char="•"/>
            </a:pPr>
            <a:r>
              <a:rPr lang="en-US" altLang="en-US" sz="2800" b="1">
                <a:solidFill>
                  <a:schemeClr val="bg1"/>
                </a:solidFill>
                <a:latin typeface="Tempus Sans ITC" pitchFamily="82" charset="0"/>
              </a:rPr>
              <a:t> </a:t>
            </a:r>
            <a:r>
              <a:rPr lang="zh-CN" altLang="en-US" sz="2800" b="1">
                <a:solidFill>
                  <a:schemeClr val="bg1"/>
                </a:solidFill>
                <a:latin typeface="Tempus Sans ITC" pitchFamily="82" charset="0"/>
                <a:ea typeface="SimSun" pitchFamily="2" charset="-122"/>
              </a:rPr>
              <a:t>后来腓尼基人从犹大和耶路撒冷贩卖人口</a:t>
            </a:r>
            <a:endParaRPr lang="en-US" altLang="zh-CN" sz="2800" b="1">
              <a:solidFill>
                <a:schemeClr val="bg1"/>
              </a:solidFill>
              <a:latin typeface="Tempus Sans ITC" pitchFamily="82" charset="0"/>
              <a:ea typeface="SimSun" pitchFamily="2" charset="-122"/>
            </a:endParaRPr>
          </a:p>
          <a:p>
            <a:pPr eaLnBrk="1" hangingPunct="1"/>
            <a:r>
              <a:rPr lang="en-US" altLang="en-US" sz="2800" b="1">
                <a:solidFill>
                  <a:schemeClr val="bg1"/>
                </a:solidFill>
                <a:latin typeface="Tempus Sans ITC" pitchFamily="82" charset="0"/>
              </a:rPr>
              <a:t>(</a:t>
            </a:r>
            <a:r>
              <a:rPr lang="zh-CN" altLang="en-US" sz="2800" b="1">
                <a:solidFill>
                  <a:schemeClr val="bg1"/>
                </a:solidFill>
                <a:latin typeface="Tempus Sans ITC" pitchFamily="82" charset="0"/>
                <a:ea typeface="SimSun" pitchFamily="2" charset="-122"/>
              </a:rPr>
              <a:t>約珥書 </a:t>
            </a:r>
            <a:r>
              <a:rPr lang="en-US" altLang="en-US" sz="2800" b="1">
                <a:solidFill>
                  <a:schemeClr val="bg1"/>
                </a:solidFill>
                <a:latin typeface="Tempus Sans ITC" pitchFamily="82" charset="0"/>
              </a:rPr>
              <a:t>3</a:t>
            </a:r>
            <a:r>
              <a:rPr lang="zh-CN" altLang="en-US" sz="2800" b="1">
                <a:solidFill>
                  <a:schemeClr val="bg1"/>
                </a:solidFill>
                <a:latin typeface="Tempus Sans ITC" pitchFamily="82" charset="0"/>
                <a:ea typeface="SimSun" pitchFamily="2" charset="-122"/>
              </a:rPr>
              <a:t> </a:t>
            </a:r>
            <a:r>
              <a:rPr lang="en-US" altLang="en-US" sz="2800" b="1">
                <a:solidFill>
                  <a:schemeClr val="bg1"/>
                </a:solidFill>
                <a:latin typeface="Tempus Sans ITC" pitchFamily="82" charset="0"/>
              </a:rPr>
              <a:t>:</a:t>
            </a:r>
            <a:r>
              <a:rPr lang="zh-CN" altLang="en-US" sz="2800" b="1">
                <a:solidFill>
                  <a:schemeClr val="bg1"/>
                </a:solidFill>
                <a:latin typeface="Tempus Sans ITC" pitchFamily="82" charset="0"/>
                <a:ea typeface="SimSun" pitchFamily="2" charset="-122"/>
              </a:rPr>
              <a:t> </a:t>
            </a:r>
            <a:r>
              <a:rPr lang="en-US" altLang="en-US" sz="2800" b="1">
                <a:solidFill>
                  <a:schemeClr val="bg1"/>
                </a:solidFill>
                <a:latin typeface="Tempus Sans ITC" pitchFamily="82" charset="0"/>
              </a:rPr>
              <a:t>3-6)</a:t>
            </a:r>
          </a:p>
        </p:txBody>
      </p:sp>
      <p:sp>
        <p:nvSpPr>
          <p:cNvPr id="37896" name="Text Box 8"/>
          <p:cNvSpPr txBox="1">
            <a:spLocks noChangeArrowheads="1"/>
          </p:cNvSpPr>
          <p:nvPr/>
        </p:nvSpPr>
        <p:spPr bwMode="auto">
          <a:xfrm>
            <a:off x="8426450" y="76200"/>
            <a:ext cx="641350" cy="457200"/>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a:solidFill>
                  <a:schemeClr val="bg1"/>
                </a:solidFill>
                <a:latin typeface="Times New Roman" charset="0"/>
                <a:ea typeface="+mn-ea"/>
              </a:rPr>
              <a:t>115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dissolve">
                                      <p:cBhvr>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dissolve">
                                      <p:cBhvr>
                                        <p:cTn id="12"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6" descr="duc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7800" y="4800600"/>
            <a:ext cx="5791200" cy="209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title"/>
          </p:nvPr>
        </p:nvSpPr>
        <p:spPr>
          <a:effectLst>
            <a:outerShdw blurRad="63500" dist="35921" dir="2700000" algn="ctr" rotWithShape="0">
              <a:schemeClr val="tx2"/>
            </a:outerShdw>
          </a:effectLst>
        </p:spPr>
        <p:txBody>
          <a:bodyPr/>
          <a:lstStyle/>
          <a:p>
            <a:pPr eaLnBrk="1" hangingPunct="1"/>
            <a:r>
              <a:rPr lang="zh-CN" altLang="en-US" sz="3600">
                <a:solidFill>
                  <a:schemeClr val="bg1"/>
                </a:solidFill>
                <a:ea typeface="SimSun" pitchFamily="2" charset="-122"/>
              </a:rPr>
              <a:t>从以下的经文，我们能在腓尼基人身上学到什么原则？</a:t>
            </a:r>
            <a:endParaRPr lang="en-US" altLang="en-US"/>
          </a:p>
        </p:txBody>
      </p:sp>
      <p:sp>
        <p:nvSpPr>
          <p:cNvPr id="58371" name="Rectangle 3"/>
          <p:cNvSpPr>
            <a:spLocks noGrp="1" noChangeArrowheads="1"/>
          </p:cNvSpPr>
          <p:nvPr>
            <p:ph type="body" sz="half" idx="1"/>
          </p:nvPr>
        </p:nvSpPr>
        <p:spPr>
          <a:effectLst>
            <a:outerShdw blurRad="63500" dist="35921" dir="2700000" algn="ctr" rotWithShape="0">
              <a:schemeClr val="tx2"/>
            </a:outerShdw>
          </a:effectLst>
        </p:spPr>
        <p:txBody>
          <a:bodyPr/>
          <a:lstStyle/>
          <a:p>
            <a:pPr algn="ctr" eaLnBrk="1" hangingPunct="1">
              <a:buFontTx/>
              <a:buNone/>
            </a:pPr>
            <a:r>
              <a:rPr lang="zh-CN" altLang="en-US" sz="3600" b="1" u="sng">
                <a:solidFill>
                  <a:schemeClr val="bg1"/>
                </a:solidFill>
                <a:latin typeface="Tempus Sans ITC" pitchFamily="82" charset="0"/>
                <a:ea typeface="SimSun" pitchFamily="2" charset="-122"/>
              </a:rPr>
              <a:t>列王紀上</a:t>
            </a:r>
            <a:r>
              <a:rPr lang="zh-CN" altLang="en-US" sz="3600" u="sng">
                <a:solidFill>
                  <a:schemeClr val="bg1"/>
                </a:solidFill>
                <a:ea typeface="SimSun" pitchFamily="2" charset="-122"/>
              </a:rPr>
              <a:t> </a:t>
            </a:r>
            <a:r>
              <a:rPr lang="en-US" altLang="zh-CN" sz="3600" u="sng">
                <a:solidFill>
                  <a:schemeClr val="bg1"/>
                </a:solidFill>
                <a:ea typeface="SimSun" pitchFamily="2" charset="-122"/>
              </a:rPr>
              <a:t>18</a:t>
            </a:r>
            <a:r>
              <a:rPr lang="zh-CN" altLang="en-US" sz="3600" u="sng">
                <a:solidFill>
                  <a:schemeClr val="bg1"/>
                </a:solidFill>
                <a:ea typeface="SimSun" pitchFamily="2" charset="-122"/>
              </a:rPr>
              <a:t> 章</a:t>
            </a:r>
            <a:endParaRPr lang="en-US" altLang="en-US" sz="3600" u="sng">
              <a:solidFill>
                <a:schemeClr val="bg1"/>
              </a:solidFill>
            </a:endParaRPr>
          </a:p>
        </p:txBody>
      </p:sp>
      <p:sp>
        <p:nvSpPr>
          <p:cNvPr id="58372" name="Rectangle 4"/>
          <p:cNvSpPr>
            <a:spLocks noGrp="1" noChangeArrowheads="1"/>
          </p:cNvSpPr>
          <p:nvPr>
            <p:ph type="body" sz="half" idx="2"/>
          </p:nvPr>
        </p:nvSpPr>
        <p:spPr>
          <a:effectLst>
            <a:outerShdw blurRad="63500" dist="35921" dir="2700000" algn="ctr" rotWithShape="0">
              <a:schemeClr val="tx2"/>
            </a:outerShdw>
          </a:effectLst>
        </p:spPr>
        <p:txBody>
          <a:bodyPr/>
          <a:lstStyle/>
          <a:p>
            <a:pPr algn="ctr" eaLnBrk="1" hangingPunct="1">
              <a:buFontTx/>
              <a:buNone/>
            </a:pPr>
            <a:r>
              <a:rPr lang="zh-CN" altLang="en-US" sz="3600" u="sng">
                <a:solidFill>
                  <a:schemeClr val="bg1"/>
                </a:solidFill>
                <a:ea typeface="SimSun" pitchFamily="2" charset="-122"/>
              </a:rPr>
              <a:t>以赛亚书</a:t>
            </a:r>
            <a:r>
              <a:rPr lang="en-US" altLang="ja-JP" sz="3600" u="sng">
                <a:solidFill>
                  <a:schemeClr val="bg1"/>
                </a:solidFill>
              </a:rPr>
              <a:t> 23</a:t>
            </a:r>
            <a:r>
              <a:rPr lang="zh-CN" altLang="en-US" sz="3600" u="sng">
                <a:solidFill>
                  <a:schemeClr val="bg1"/>
                </a:solidFill>
                <a:ea typeface="SimSun" pitchFamily="2" charset="-122"/>
              </a:rPr>
              <a:t> 章</a:t>
            </a:r>
            <a:endParaRPr lang="en-US" altLang="en-US" sz="3600" u="sng">
              <a:solidFill>
                <a:schemeClr val="bg1"/>
              </a:solidFill>
            </a:endParaRPr>
          </a:p>
        </p:txBody>
      </p:sp>
      <p:sp>
        <p:nvSpPr>
          <p:cNvPr id="58373" name="Text Box 5"/>
          <p:cNvSpPr txBox="1">
            <a:spLocks noChangeArrowheads="1"/>
          </p:cNvSpPr>
          <p:nvPr/>
        </p:nvSpPr>
        <p:spPr bwMode="auto">
          <a:xfrm>
            <a:off x="8426450" y="76200"/>
            <a:ext cx="641350" cy="457200"/>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a:solidFill>
                  <a:schemeClr val="bg1"/>
                </a:solidFill>
                <a:latin typeface="Times New Roman" charset="0"/>
                <a:ea typeface="+mn-ea"/>
              </a:rPr>
              <a:t>120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WordArt 4"/>
          <p:cNvSpPr>
            <a:spLocks noChangeArrowheads="1" noChangeShapeType="1" noTextEdit="1"/>
          </p:cNvSpPr>
          <p:nvPr/>
        </p:nvSpPr>
        <p:spPr bwMode="auto">
          <a:xfrm>
            <a:off x="500034" y="285728"/>
            <a:ext cx="5310198" cy="1236651"/>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结论</a:t>
            </a:r>
            <a:r>
              <a:rPr lang="en-US" sz="3600" kern="10" dirty="0">
                <a:ln w="9525">
                  <a:solidFill>
                    <a:schemeClr val="bg1"/>
                  </a:solidFill>
                  <a:round/>
                  <a:headEnd/>
                  <a:tailEnd/>
                </a:ln>
                <a:solidFill>
                  <a:srgbClr val="FFFFFF"/>
                </a:solidFill>
                <a:latin typeface="KidTYPEPaint"/>
                <a:ea typeface="+mn-ea"/>
              </a:rPr>
              <a:t>...</a:t>
            </a:r>
          </a:p>
        </p:txBody>
      </p:sp>
      <p:sp>
        <p:nvSpPr>
          <p:cNvPr id="18437" name="Text Box 5"/>
          <p:cNvSpPr txBox="1">
            <a:spLocks noChangeArrowheads="1"/>
          </p:cNvSpPr>
          <p:nvPr/>
        </p:nvSpPr>
        <p:spPr bwMode="auto">
          <a:xfrm>
            <a:off x="76200" y="1816100"/>
            <a:ext cx="6248400" cy="403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3200" b="1">
                <a:solidFill>
                  <a:schemeClr val="bg1"/>
                </a:solidFill>
                <a:latin typeface="Tempus Sans ITC" pitchFamily="82" charset="0"/>
              </a:rPr>
              <a:t>  </a:t>
            </a:r>
            <a:r>
              <a:rPr lang="zh-CN" altLang="en-US" sz="3200" b="1">
                <a:solidFill>
                  <a:schemeClr val="bg1"/>
                </a:solidFill>
                <a:latin typeface="Tempus Sans ITC" pitchFamily="82" charset="0"/>
                <a:ea typeface="SimSun" pitchFamily="2" charset="-122"/>
              </a:rPr>
              <a:t>腓尼基的教训</a:t>
            </a:r>
            <a:r>
              <a:rPr lang="en-US" altLang="ja-JP" sz="3200" b="1">
                <a:solidFill>
                  <a:schemeClr val="bg1"/>
                </a:solidFill>
                <a:latin typeface="Tempus Sans ITC" pitchFamily="82" charset="0"/>
              </a:rPr>
              <a:t>:</a:t>
            </a:r>
          </a:p>
          <a:p>
            <a:pPr eaLnBrk="1" hangingPunct="1">
              <a:buFontTx/>
              <a:buChar char="•"/>
            </a:pPr>
            <a:endParaRPr lang="en-US" altLang="en-US" sz="3200" b="1">
              <a:solidFill>
                <a:schemeClr val="bg1"/>
              </a:solidFill>
              <a:latin typeface="Tempus Sans ITC" pitchFamily="82" charset="0"/>
            </a:endParaRPr>
          </a:p>
          <a:p>
            <a:pPr lvl="1" eaLnBrk="1" hangingPunct="1">
              <a:buFont typeface="Symbol" pitchFamily="18" charset="2"/>
              <a:buChar char="Þ"/>
            </a:pPr>
            <a:r>
              <a:rPr lang="zh-CN" altLang="en-US" sz="3200" b="1">
                <a:solidFill>
                  <a:schemeClr val="bg1"/>
                </a:solidFill>
                <a:latin typeface="Tempus Sans ITC" pitchFamily="82" charset="0"/>
                <a:ea typeface="SimSun" pitchFamily="2" charset="-122"/>
              </a:rPr>
              <a:t> 因他们以傲慢的态度对待以色利人，推罗和西顿遭受到神的忿怒</a:t>
            </a:r>
            <a:endParaRPr lang="en-US" altLang="zh-CN" sz="3200" b="1">
              <a:solidFill>
                <a:schemeClr val="bg1"/>
              </a:solidFill>
              <a:latin typeface="Tempus Sans ITC" pitchFamily="82" charset="0"/>
              <a:ea typeface="SimSun" pitchFamily="2" charset="-122"/>
            </a:endParaRPr>
          </a:p>
          <a:p>
            <a:pPr lvl="1" eaLnBrk="1" hangingPunct="1"/>
            <a:endParaRPr lang="en-US" altLang="en-US" sz="3200" b="1">
              <a:solidFill>
                <a:schemeClr val="bg1"/>
              </a:solidFill>
              <a:latin typeface="Tempus Sans ITC" pitchFamily="82" charset="0"/>
            </a:endParaRPr>
          </a:p>
          <a:p>
            <a:pPr lvl="1" eaLnBrk="1" hangingPunct="1">
              <a:buFont typeface="Symbol" pitchFamily="18" charset="2"/>
              <a:buChar char="Þ"/>
            </a:pPr>
            <a:r>
              <a:rPr lang="zh-CN" altLang="en-US" sz="3200" b="1">
                <a:solidFill>
                  <a:schemeClr val="bg1"/>
                </a:solidFill>
                <a:latin typeface="Tempus Sans ITC" pitchFamily="82" charset="0"/>
                <a:ea typeface="SimSun" pitchFamily="2" charset="-122"/>
              </a:rPr>
              <a:t> 因繁荣而产生自豪引导他们的没落</a:t>
            </a:r>
            <a:endParaRPr lang="en-US" altLang="en-US" sz="3200" b="1">
              <a:solidFill>
                <a:schemeClr val="bg1"/>
              </a:solidFill>
              <a:latin typeface="Tempus Sans ITC" pitchFamily="82" charset="0"/>
            </a:endParaRPr>
          </a:p>
        </p:txBody>
      </p:sp>
      <p:pic>
        <p:nvPicPr>
          <p:cNvPr id="94211" name="Picture 6" descr="PhoeAra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2688" y="1676400"/>
            <a:ext cx="2957512"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dissolve">
                                      <p:cBhvr>
                                        <p:cTn id="7" dur="500"/>
                                        <p:tgtEl>
                                          <p:spTgt spid="184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7">
                                            <p:txEl>
                                              <p:pRg st="2" end="2"/>
                                            </p:txEl>
                                          </p:spTgt>
                                        </p:tgtEl>
                                        <p:attrNameLst>
                                          <p:attrName>style.visibility</p:attrName>
                                        </p:attrNameLst>
                                      </p:cBhvr>
                                      <p:to>
                                        <p:strVal val="visible"/>
                                      </p:to>
                                    </p:set>
                                    <p:animEffect transition="in" filter="dissolve">
                                      <p:cBhvr>
                                        <p:cTn id="12" dur="500"/>
                                        <p:tgtEl>
                                          <p:spTgt spid="184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7">
                                            <p:txEl>
                                              <p:pRg st="4" end="4"/>
                                            </p:txEl>
                                          </p:spTgt>
                                        </p:tgtEl>
                                        <p:attrNameLst>
                                          <p:attrName>style.visibility</p:attrName>
                                        </p:attrNameLst>
                                      </p:cBhvr>
                                      <p:to>
                                        <p:strVal val="visible"/>
                                      </p:to>
                                    </p:set>
                                    <p:animEffect transition="in" filter="dissolve">
                                      <p:cBhvr>
                                        <p:cTn id="17" dur="500"/>
                                        <p:tgtEl>
                                          <p:spTgt spid="18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WordArt 4"/>
          <p:cNvSpPr>
            <a:spLocks noChangeArrowheads="1" noChangeShapeType="1" noTextEdit="1"/>
          </p:cNvSpPr>
          <p:nvPr/>
        </p:nvSpPr>
        <p:spPr bwMode="auto">
          <a:xfrm>
            <a:off x="619124" y="71414"/>
            <a:ext cx="6310330" cy="1271574"/>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结论</a:t>
            </a:r>
            <a:r>
              <a:rPr lang="en-US" sz="3600" kern="10" dirty="0">
                <a:ln w="9525">
                  <a:solidFill>
                    <a:schemeClr val="bg1"/>
                  </a:solidFill>
                  <a:round/>
                  <a:headEnd/>
                  <a:tailEnd/>
                </a:ln>
                <a:solidFill>
                  <a:srgbClr val="FFFFFF"/>
                </a:solidFill>
                <a:latin typeface="KidTYPEPaint"/>
                <a:ea typeface="+mn-ea"/>
              </a:rPr>
              <a:t>...</a:t>
            </a:r>
          </a:p>
        </p:txBody>
      </p:sp>
      <p:sp>
        <p:nvSpPr>
          <p:cNvPr id="17413" name="Text Box 5"/>
          <p:cNvSpPr txBox="1">
            <a:spLocks noChangeArrowheads="1"/>
          </p:cNvSpPr>
          <p:nvPr/>
        </p:nvSpPr>
        <p:spPr bwMode="auto">
          <a:xfrm>
            <a:off x="228600" y="1412875"/>
            <a:ext cx="8915400" cy="526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2800" b="1">
                <a:solidFill>
                  <a:schemeClr val="bg1"/>
                </a:solidFill>
                <a:latin typeface="Tempus Sans ITC" pitchFamily="82" charset="0"/>
              </a:rPr>
              <a:t>  </a:t>
            </a:r>
            <a:r>
              <a:rPr lang="zh-CN" altLang="en-US" sz="2800" b="1">
                <a:solidFill>
                  <a:schemeClr val="bg1"/>
                </a:solidFill>
                <a:latin typeface="Tempus Sans ITC" pitchFamily="82" charset="0"/>
                <a:ea typeface="SimSun" pitchFamily="2" charset="-122"/>
              </a:rPr>
              <a:t>以色利的教训</a:t>
            </a:r>
            <a:r>
              <a:rPr lang="en-US" altLang="ja-JP" sz="2800" b="1">
                <a:solidFill>
                  <a:schemeClr val="bg1"/>
                </a:solidFill>
                <a:latin typeface="Tempus Sans ITC" pitchFamily="82" charset="0"/>
              </a:rPr>
              <a:t>:</a:t>
            </a:r>
          </a:p>
          <a:p>
            <a:pPr eaLnBrk="1" hangingPunct="1">
              <a:buFontTx/>
              <a:buChar char="•"/>
            </a:pPr>
            <a:endParaRPr lang="en-US" altLang="en-US" sz="2800" b="1">
              <a:solidFill>
                <a:schemeClr val="bg1"/>
              </a:solidFill>
              <a:latin typeface="Tempus Sans ITC" pitchFamily="82" charset="0"/>
            </a:endParaRPr>
          </a:p>
          <a:p>
            <a:pPr lvl="1" eaLnBrk="1" hangingPunct="1">
              <a:buFont typeface="Symbol" pitchFamily="18" charset="2"/>
              <a:buChar char="Þ"/>
            </a:pPr>
            <a:r>
              <a:rPr lang="zh-CN" altLang="en-US" sz="2800" b="1">
                <a:solidFill>
                  <a:schemeClr val="bg1"/>
                </a:solidFill>
                <a:latin typeface="Tempus Sans ITC" pitchFamily="82" charset="0"/>
                <a:ea typeface="SimSun" pitchFamily="2" charset="-122"/>
              </a:rPr>
              <a:t> 缺乏对神的信任</a:t>
            </a:r>
            <a:r>
              <a:rPr lang="en-US" altLang="ja-JP" sz="2800" b="1">
                <a:solidFill>
                  <a:schemeClr val="bg1"/>
                </a:solidFill>
                <a:latin typeface="Tempus Sans ITC" pitchFamily="82" charset="0"/>
              </a:rPr>
              <a:t> – </a:t>
            </a:r>
            <a:r>
              <a:rPr lang="ja-JP" altLang="en-US" sz="2800" b="1">
                <a:solidFill>
                  <a:schemeClr val="bg1"/>
                </a:solidFill>
                <a:latin typeface="Tempus Sans ITC" pitchFamily="82" charset="0"/>
              </a:rPr>
              <a:t>“</a:t>
            </a:r>
            <a:r>
              <a:rPr lang="zh-CN" altLang="en-US" sz="2800" b="1">
                <a:solidFill>
                  <a:schemeClr val="bg1"/>
                </a:solidFill>
                <a:latin typeface="Tempus Sans ITC" pitchFamily="82" charset="0"/>
                <a:ea typeface="SimSun" pitchFamily="2" charset="-122"/>
              </a:rPr>
              <a:t>你们要夺那地，住在其中，因我把那地赐给你们为业</a:t>
            </a:r>
            <a:r>
              <a:rPr lang="ja-JP" altLang="en-US" sz="2800" b="1">
                <a:solidFill>
                  <a:schemeClr val="bg1"/>
                </a:solidFill>
                <a:latin typeface="Tempus Sans ITC" pitchFamily="82" charset="0"/>
              </a:rPr>
              <a:t>”</a:t>
            </a:r>
            <a:r>
              <a:rPr lang="en-US" altLang="ja-JP" sz="2800" b="1">
                <a:solidFill>
                  <a:schemeClr val="bg1"/>
                </a:solidFill>
                <a:latin typeface="Tempus Sans ITC" pitchFamily="82" charset="0"/>
              </a:rPr>
              <a:t> (</a:t>
            </a:r>
            <a:r>
              <a:rPr lang="zh-CN" altLang="en-US" sz="2800" b="1">
                <a:solidFill>
                  <a:schemeClr val="bg1"/>
                </a:solidFill>
                <a:latin typeface="Tempus Sans ITC" pitchFamily="82" charset="0"/>
                <a:ea typeface="SimSun" pitchFamily="2" charset="-122"/>
              </a:rPr>
              <a:t>民數記</a:t>
            </a:r>
            <a:r>
              <a:rPr lang="en-US" altLang="zh-CN" sz="2800" b="1">
                <a:solidFill>
                  <a:schemeClr val="bg1"/>
                </a:solidFill>
                <a:latin typeface="Tempus Sans ITC" pitchFamily="82" charset="0"/>
                <a:ea typeface="SimSun" pitchFamily="2" charset="-122"/>
              </a:rPr>
              <a:t> </a:t>
            </a:r>
            <a:r>
              <a:rPr lang="en-US" altLang="ja-JP" sz="2800" b="1">
                <a:solidFill>
                  <a:schemeClr val="bg1"/>
                </a:solidFill>
                <a:latin typeface="Tempus Sans ITC" pitchFamily="82" charset="0"/>
              </a:rPr>
              <a:t>33 : 53)</a:t>
            </a:r>
          </a:p>
          <a:p>
            <a:pPr lvl="1" eaLnBrk="1" hangingPunct="1">
              <a:buFont typeface="Symbol" pitchFamily="18" charset="2"/>
              <a:buChar char="Þ"/>
            </a:pPr>
            <a:endParaRPr lang="en-US" altLang="en-US" sz="2800" b="1">
              <a:solidFill>
                <a:schemeClr val="bg1"/>
              </a:solidFill>
              <a:latin typeface="Tempus Sans ITC" pitchFamily="82" charset="0"/>
            </a:endParaRPr>
          </a:p>
          <a:p>
            <a:pPr lvl="1" eaLnBrk="1" hangingPunct="1">
              <a:buFont typeface="Symbol" pitchFamily="18" charset="2"/>
              <a:buChar char="Þ"/>
            </a:pPr>
            <a:r>
              <a:rPr lang="zh-CN" altLang="en-US" sz="2800" b="1">
                <a:solidFill>
                  <a:schemeClr val="bg1"/>
                </a:solidFill>
                <a:latin typeface="Tempus Sans ITC" pitchFamily="82" charset="0"/>
              </a:rPr>
              <a:t> 在军事</a:t>
            </a:r>
            <a:r>
              <a:rPr lang="en-US" altLang="ja-JP" sz="2800" b="1">
                <a:solidFill>
                  <a:schemeClr val="bg1"/>
                </a:solidFill>
                <a:latin typeface="Tempus Sans ITC" pitchFamily="82" charset="0"/>
              </a:rPr>
              <a:t>, </a:t>
            </a:r>
            <a:r>
              <a:rPr lang="zh-CN" altLang="en-US" sz="2800" b="1">
                <a:solidFill>
                  <a:schemeClr val="bg1"/>
                </a:solidFill>
                <a:latin typeface="Tempus Sans ITC" pitchFamily="82" charset="0"/>
              </a:rPr>
              <a:t>社会</a:t>
            </a:r>
            <a:r>
              <a:rPr lang="en-US" altLang="ja-JP" sz="2800" b="1">
                <a:solidFill>
                  <a:schemeClr val="bg1"/>
                </a:solidFill>
                <a:latin typeface="Tempus Sans ITC" pitchFamily="82" charset="0"/>
              </a:rPr>
              <a:t>, </a:t>
            </a:r>
            <a:r>
              <a:rPr lang="zh-CN" altLang="en-US" sz="2800" b="1">
                <a:solidFill>
                  <a:schemeClr val="bg1"/>
                </a:solidFill>
                <a:latin typeface="Tempus Sans ITC" pitchFamily="82" charset="0"/>
              </a:rPr>
              <a:t>经济和灵命里任由生命的</a:t>
            </a:r>
            <a:r>
              <a:rPr lang="zh-CN" altLang="en-US" sz="2800" b="1">
                <a:solidFill>
                  <a:schemeClr val="bg1"/>
                </a:solidFill>
                <a:latin typeface="Tempus Sans ITC" pitchFamily="82" charset="0"/>
                <a:ea typeface="SimSun" pitchFamily="2" charset="-122"/>
              </a:rPr>
              <a:t>‘刺’和‘荆棘’成长</a:t>
            </a:r>
            <a:endParaRPr lang="en-US" altLang="ja-JP" sz="2800" b="1">
              <a:solidFill>
                <a:schemeClr val="bg1"/>
              </a:solidFill>
              <a:latin typeface="Tempus Sans ITC" pitchFamily="82" charset="0"/>
            </a:endParaRPr>
          </a:p>
          <a:p>
            <a:pPr lvl="1" eaLnBrk="1" hangingPunct="1">
              <a:buFont typeface="Symbol" pitchFamily="18" charset="2"/>
              <a:buChar char="Þ"/>
            </a:pPr>
            <a:endParaRPr lang="en-US" altLang="en-US" sz="2800" b="1">
              <a:solidFill>
                <a:schemeClr val="bg1"/>
              </a:solidFill>
              <a:latin typeface="Tempus Sans ITC" pitchFamily="82" charset="0"/>
            </a:endParaRPr>
          </a:p>
          <a:p>
            <a:pPr lvl="1" eaLnBrk="1" hangingPunct="1">
              <a:buFont typeface="Symbol" pitchFamily="18" charset="2"/>
              <a:buChar char="Þ"/>
            </a:pPr>
            <a:r>
              <a:rPr lang="zh-CN" altLang="en-US" sz="2800" b="1">
                <a:solidFill>
                  <a:schemeClr val="bg1"/>
                </a:solidFill>
                <a:latin typeface="Tempus Sans ITC" pitchFamily="82" charset="0"/>
              </a:rPr>
              <a:t> 受控于可耻的行为</a:t>
            </a:r>
            <a:endParaRPr lang="en-US" altLang="ja-JP" sz="2800" b="1">
              <a:solidFill>
                <a:schemeClr val="bg1"/>
              </a:solidFill>
              <a:latin typeface="Tempus Sans ITC" pitchFamily="82" charset="0"/>
            </a:endParaRPr>
          </a:p>
          <a:p>
            <a:pPr lvl="1" eaLnBrk="1" hangingPunct="1">
              <a:buFont typeface="Symbol" pitchFamily="18" charset="2"/>
              <a:buChar char="Þ"/>
            </a:pPr>
            <a:endParaRPr lang="en-US" altLang="en-US" sz="2800" b="1">
              <a:solidFill>
                <a:schemeClr val="bg1"/>
              </a:solidFill>
              <a:latin typeface="Tempus Sans ITC" pitchFamily="82" charset="0"/>
            </a:endParaRPr>
          </a:p>
          <a:p>
            <a:pPr lvl="1" eaLnBrk="1" hangingPunct="1">
              <a:buFont typeface="Symbol" pitchFamily="18" charset="2"/>
              <a:buChar char="Þ"/>
            </a:pPr>
            <a:r>
              <a:rPr lang="zh-CN" altLang="en-US" sz="2800" b="1">
                <a:solidFill>
                  <a:schemeClr val="bg1"/>
                </a:solidFill>
                <a:latin typeface="Tempus Sans ITC" pitchFamily="82" charset="0"/>
                <a:ea typeface="SimSun" pitchFamily="2" charset="-122"/>
              </a:rPr>
              <a:t> 开始追求重商主义而放弃原则</a:t>
            </a:r>
          </a:p>
          <a:p>
            <a:pPr lvl="1" eaLnBrk="1" hangingPunct="1"/>
            <a:endParaRPr lang="en-US" altLang="en-US" sz="2800" b="1">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dissolve">
                                      <p:cBhvr>
                                        <p:cTn id="7" dur="500"/>
                                        <p:tgtEl>
                                          <p:spTgt spid="174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3">
                                            <p:txEl>
                                              <p:pRg st="2" end="2"/>
                                            </p:txEl>
                                          </p:spTgt>
                                        </p:tgtEl>
                                        <p:attrNameLst>
                                          <p:attrName>style.visibility</p:attrName>
                                        </p:attrNameLst>
                                      </p:cBhvr>
                                      <p:to>
                                        <p:strVal val="visible"/>
                                      </p:to>
                                    </p:set>
                                    <p:animEffect transition="in" filter="dissolve">
                                      <p:cBhvr>
                                        <p:cTn id="12" dur="500"/>
                                        <p:tgtEl>
                                          <p:spTgt spid="1741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3">
                                            <p:txEl>
                                              <p:pRg st="4" end="4"/>
                                            </p:txEl>
                                          </p:spTgt>
                                        </p:tgtEl>
                                        <p:attrNameLst>
                                          <p:attrName>style.visibility</p:attrName>
                                        </p:attrNameLst>
                                      </p:cBhvr>
                                      <p:to>
                                        <p:strVal val="visible"/>
                                      </p:to>
                                    </p:set>
                                    <p:animEffect transition="in" filter="dissolve">
                                      <p:cBhvr>
                                        <p:cTn id="17" dur="500"/>
                                        <p:tgtEl>
                                          <p:spTgt spid="1741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3">
                                            <p:txEl>
                                              <p:pRg st="6" end="6"/>
                                            </p:txEl>
                                          </p:spTgt>
                                        </p:tgtEl>
                                        <p:attrNameLst>
                                          <p:attrName>style.visibility</p:attrName>
                                        </p:attrNameLst>
                                      </p:cBhvr>
                                      <p:to>
                                        <p:strVal val="visible"/>
                                      </p:to>
                                    </p:set>
                                    <p:animEffect transition="in" filter="dissolve">
                                      <p:cBhvr>
                                        <p:cTn id="22" dur="500"/>
                                        <p:tgtEl>
                                          <p:spTgt spid="1741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3">
                                            <p:txEl>
                                              <p:pRg st="8" end="8"/>
                                            </p:txEl>
                                          </p:spTgt>
                                        </p:tgtEl>
                                        <p:attrNameLst>
                                          <p:attrName>style.visibility</p:attrName>
                                        </p:attrNameLst>
                                      </p:cBhvr>
                                      <p:to>
                                        <p:strVal val="visible"/>
                                      </p:to>
                                    </p:set>
                                    <p:animEffect transition="in" filter="dissolve">
                                      <p:cBhvr>
                                        <p:cTn id="27" dur="500"/>
                                        <p:tgtEl>
                                          <p:spTgt spid="174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WordArt 2"/>
          <p:cNvSpPr>
            <a:spLocks noChangeArrowheads="1" noChangeShapeType="1" noTextEdit="1"/>
          </p:cNvSpPr>
          <p:nvPr/>
        </p:nvSpPr>
        <p:spPr bwMode="auto">
          <a:xfrm>
            <a:off x="685800" y="457200"/>
            <a:ext cx="4724400" cy="9906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effectLst>
                  <a:outerShdw dist="563972" dir="14049741" sx="125000" sy="125000" algn="tl" rotWithShape="0">
                    <a:schemeClr val="tx2">
                      <a:alpha val="50000"/>
                    </a:schemeClr>
                  </a:outerShdw>
                </a:effectLst>
                <a:latin typeface="KidTYPEPaint"/>
                <a:ea typeface="+mn-ea"/>
              </a:rPr>
              <a:t>腓尼基的地理</a:t>
            </a:r>
            <a:r>
              <a:rPr lang="en-US" sz="3600" kern="10" dirty="0">
                <a:ln w="9525">
                  <a:solidFill>
                    <a:schemeClr val="bg1"/>
                  </a:solidFill>
                  <a:round/>
                  <a:headEnd/>
                  <a:tailEnd/>
                </a:ln>
                <a:solidFill>
                  <a:srgbClr val="FFFFFF"/>
                </a:solidFill>
                <a:effectLst>
                  <a:outerShdw dist="563972" dir="14049741" sx="125000" sy="125000" algn="tl" rotWithShape="0">
                    <a:schemeClr val="tx2">
                      <a:alpha val="50000"/>
                    </a:schemeClr>
                  </a:outerShdw>
                </a:effectLst>
                <a:latin typeface="KidTYPEPaint"/>
                <a:ea typeface="+mn-ea"/>
              </a:rPr>
              <a:t>...</a:t>
            </a:r>
          </a:p>
        </p:txBody>
      </p:sp>
      <p:sp>
        <p:nvSpPr>
          <p:cNvPr id="169987" name="Text Box 3"/>
          <p:cNvSpPr txBox="1">
            <a:spLocks noChangeArrowheads="1"/>
          </p:cNvSpPr>
          <p:nvPr/>
        </p:nvSpPr>
        <p:spPr bwMode="auto">
          <a:xfrm>
            <a:off x="76200" y="2117725"/>
            <a:ext cx="5867400" cy="3970338"/>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39725" indent="-339725" eaLnBrk="0" hangingPunct="0">
              <a:defRPr sz="2400">
                <a:solidFill>
                  <a:schemeClr val="tx1"/>
                </a:solidFill>
                <a:latin typeface="Times New Roman" pitchFamily="18" charset="0"/>
                <a:ea typeface="MS PGothic" pitchFamily="34" charset="-128"/>
              </a:defRPr>
            </a:lvl1pPr>
            <a:lvl2pPr marL="796925" indent="-339725"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3600" b="1">
                <a:solidFill>
                  <a:schemeClr val="bg1"/>
                </a:solidFill>
                <a:latin typeface="Tempus Sans ITC" pitchFamily="82" charset="0"/>
                <a:ea typeface="SimSun" pitchFamily="2" charset="-122"/>
              </a:rPr>
              <a:t>在地中海与从山之间的一片土地</a:t>
            </a:r>
            <a:endParaRPr lang="en-US" altLang="ja-JP" sz="3600" b="1">
              <a:solidFill>
                <a:schemeClr val="bg1"/>
              </a:solidFill>
              <a:latin typeface="Tempus Sans ITC" pitchFamily="82" charset="0"/>
            </a:endParaRPr>
          </a:p>
          <a:p>
            <a:pPr eaLnBrk="1" hangingPunct="1">
              <a:buFontTx/>
              <a:buChar char="•"/>
            </a:pPr>
            <a:endParaRPr lang="en-US" altLang="en-US" sz="3600" b="1">
              <a:solidFill>
                <a:schemeClr val="bg1"/>
              </a:solidFill>
              <a:latin typeface="Tempus Sans ITC" pitchFamily="82" charset="0"/>
            </a:endParaRPr>
          </a:p>
          <a:p>
            <a:pPr eaLnBrk="1" hangingPunct="1">
              <a:buFontTx/>
              <a:buChar char="•"/>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是一片肥沃的土地</a:t>
            </a:r>
            <a:endParaRPr lang="en-US" altLang="ja-JP" sz="3600" b="1">
              <a:solidFill>
                <a:schemeClr val="bg1"/>
              </a:solidFill>
              <a:latin typeface="Tempus Sans ITC" pitchFamily="82" charset="0"/>
            </a:endParaRPr>
          </a:p>
          <a:p>
            <a:pPr eaLnBrk="1" hangingPunct="1">
              <a:buFontTx/>
              <a:buChar char="•"/>
            </a:pPr>
            <a:endParaRPr lang="en-US" altLang="en-US" sz="3600" b="1">
              <a:solidFill>
                <a:schemeClr val="bg1"/>
              </a:solidFill>
              <a:latin typeface="Tempus Sans ITC" pitchFamily="82" charset="0"/>
            </a:endParaRPr>
          </a:p>
          <a:p>
            <a:pPr eaLnBrk="1" hangingPunct="1">
              <a:buFontTx/>
              <a:buChar char="•"/>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区域的中心</a:t>
            </a:r>
            <a:r>
              <a:rPr lang="en-US" altLang="ja-JP" sz="3600" b="1">
                <a:solidFill>
                  <a:schemeClr val="bg1"/>
                </a:solidFill>
                <a:latin typeface="Tempus Sans ITC" pitchFamily="82" charset="0"/>
              </a:rPr>
              <a:t>:</a:t>
            </a:r>
          </a:p>
          <a:p>
            <a:pPr lvl="1" eaLnBrk="1" hangingPunct="1"/>
            <a:r>
              <a:rPr lang="zh-CN" altLang="en-US" sz="3600" b="1">
                <a:solidFill>
                  <a:schemeClr val="bg1"/>
                </a:solidFill>
                <a:latin typeface="Tempus Sans ITC" pitchFamily="82" charset="0"/>
                <a:ea typeface="SimSun" pitchFamily="2" charset="-122"/>
              </a:rPr>
              <a:t>推罗，西顿与毕伯劳斯</a:t>
            </a:r>
            <a:endParaRPr lang="en-US" altLang="en-US" sz="3600" b="1">
              <a:solidFill>
                <a:schemeClr val="bg1"/>
              </a:solidFill>
              <a:latin typeface="Tempus Sans ITC" pitchFamily="82" charset="0"/>
            </a:endParaRPr>
          </a:p>
        </p:txBody>
      </p:sp>
      <p:graphicFrame>
        <p:nvGraphicFramePr>
          <p:cNvPr id="47107" name="Object 4"/>
          <p:cNvGraphicFramePr>
            <a:graphicFrameLocks noChangeAspect="1"/>
          </p:cNvGraphicFramePr>
          <p:nvPr/>
        </p:nvGraphicFramePr>
        <p:xfrm>
          <a:off x="5910263" y="1295400"/>
          <a:ext cx="3233737" cy="5334000"/>
        </p:xfrm>
        <a:graphic>
          <a:graphicData uri="http://schemas.openxmlformats.org/presentationml/2006/ole">
            <mc:AlternateContent xmlns:mc="http://schemas.openxmlformats.org/markup-compatibility/2006">
              <mc:Choice xmlns:v="urn:schemas-microsoft-com:vml" Requires="v">
                <p:oleObj spid="_x0000_s47130" r:id="rId4" imgW="2019048" imgH="3333333" progId="">
                  <p:embed/>
                </p:oleObj>
              </mc:Choice>
              <mc:Fallback>
                <p:oleObj r:id="rId4" imgW="2019048" imgH="333333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263" y="1295400"/>
                        <a:ext cx="3233737"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69989" name="Text Box 5"/>
          <p:cNvSpPr txBox="1">
            <a:spLocks noChangeArrowheads="1"/>
          </p:cNvSpPr>
          <p:nvPr/>
        </p:nvSpPr>
        <p:spPr bwMode="auto">
          <a:xfrm>
            <a:off x="8426450" y="76200"/>
            <a:ext cx="641350" cy="457200"/>
          </a:xfrm>
          <a:prstGeom prst="rect">
            <a:avLst/>
          </a:prstGeom>
          <a:solidFill>
            <a:schemeClr val="tx2"/>
          </a:solidFill>
          <a:ln>
            <a:noFill/>
          </a:ln>
          <a:effectLst>
            <a:outerShdw dist="35921" dir="2700000" algn="ctr" rotWithShape="0">
              <a:schemeClr val="tx2"/>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a:solidFill>
                  <a:schemeClr val="bg1"/>
                </a:solidFill>
                <a:latin typeface="Times New Roman" charset="0"/>
                <a:ea typeface="+mn-ea"/>
              </a:rPr>
              <a:t>115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dissolve">
                                      <p:cBhvr>
                                        <p:cTn id="7" dur="500"/>
                                        <p:tgtEl>
                                          <p:spTgt spid="169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9987">
                                            <p:txEl>
                                              <p:pRg st="2" end="2"/>
                                            </p:txEl>
                                          </p:spTgt>
                                        </p:tgtEl>
                                        <p:attrNameLst>
                                          <p:attrName>style.visibility</p:attrName>
                                        </p:attrNameLst>
                                      </p:cBhvr>
                                      <p:to>
                                        <p:strVal val="visible"/>
                                      </p:to>
                                    </p:set>
                                    <p:animEffect transition="in" filter="dissolve">
                                      <p:cBhvr>
                                        <p:cTn id="12" dur="500"/>
                                        <p:tgtEl>
                                          <p:spTgt spid="169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9987">
                                            <p:txEl>
                                              <p:pRg st="4" end="4"/>
                                            </p:txEl>
                                          </p:spTgt>
                                        </p:tgtEl>
                                        <p:attrNameLst>
                                          <p:attrName>style.visibility</p:attrName>
                                        </p:attrNameLst>
                                      </p:cBhvr>
                                      <p:to>
                                        <p:strVal val="visible"/>
                                      </p:to>
                                    </p:set>
                                    <p:animEffect transition="in" filter="dissolve">
                                      <p:cBhvr>
                                        <p:cTn id="17" dur="500"/>
                                        <p:tgtEl>
                                          <p:spTgt spid="169987">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9987">
                                            <p:txEl>
                                              <p:pRg st="5" end="5"/>
                                            </p:txEl>
                                          </p:spTgt>
                                        </p:tgtEl>
                                        <p:attrNameLst>
                                          <p:attrName>style.visibility</p:attrName>
                                        </p:attrNameLst>
                                      </p:cBhvr>
                                      <p:to>
                                        <p:strVal val="visible"/>
                                      </p:to>
                                    </p:set>
                                    <p:animEffect transition="in" filter="dissolve">
                                      <p:cBhvr>
                                        <p:cTn id="20" dur="500"/>
                                        <p:tgtEl>
                                          <p:spTgt spid="169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762000" y="228600"/>
            <a:ext cx="6238892" cy="1343012"/>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结论</a:t>
            </a:r>
            <a:r>
              <a:rPr lang="en-US" sz="3600" kern="10" dirty="0">
                <a:ln w="9525">
                  <a:solidFill>
                    <a:schemeClr val="bg1"/>
                  </a:solidFill>
                  <a:round/>
                  <a:headEnd/>
                  <a:tailEnd/>
                </a:ln>
                <a:solidFill>
                  <a:srgbClr val="FFFFFF"/>
                </a:solidFill>
                <a:latin typeface="KidTYPEPaint"/>
                <a:ea typeface="+mn-ea"/>
              </a:rPr>
              <a:t>...</a:t>
            </a:r>
          </a:p>
        </p:txBody>
      </p:sp>
      <p:sp>
        <p:nvSpPr>
          <p:cNvPr id="40963" name="Text Box 3"/>
          <p:cNvSpPr txBox="1">
            <a:spLocks noChangeArrowheads="1"/>
          </p:cNvSpPr>
          <p:nvPr/>
        </p:nvSpPr>
        <p:spPr bwMode="auto">
          <a:xfrm>
            <a:off x="317500" y="1631950"/>
            <a:ext cx="8534400" cy="354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3200" b="1">
                <a:solidFill>
                  <a:schemeClr val="bg1"/>
                </a:solidFill>
                <a:latin typeface="Tempus Sans ITC" pitchFamily="82" charset="0"/>
                <a:ea typeface="SimSun" pitchFamily="2" charset="-122"/>
              </a:rPr>
              <a:t> 思考的论点</a:t>
            </a:r>
            <a:r>
              <a:rPr lang="en-US" altLang="ja-JP" sz="3200" b="1">
                <a:solidFill>
                  <a:schemeClr val="bg1"/>
                </a:solidFill>
                <a:latin typeface="Tempus Sans ITC" pitchFamily="82" charset="0"/>
              </a:rPr>
              <a:t>:</a:t>
            </a:r>
          </a:p>
          <a:p>
            <a:pPr eaLnBrk="1" hangingPunct="1">
              <a:buFontTx/>
              <a:buChar char="•"/>
            </a:pPr>
            <a:endParaRPr lang="en-US" altLang="en-US" sz="3200" b="1">
              <a:solidFill>
                <a:schemeClr val="bg1"/>
              </a:solidFill>
              <a:latin typeface="Tempus Sans ITC" pitchFamily="82" charset="0"/>
            </a:endParaRPr>
          </a:p>
          <a:p>
            <a:pPr lvl="1" eaLnBrk="1" hangingPunct="1">
              <a:buFont typeface="Symbol" pitchFamily="18" charset="2"/>
              <a:buChar char="Þ"/>
            </a:pPr>
            <a:r>
              <a:rPr lang="zh-CN" altLang="en-US" sz="3200" b="1">
                <a:solidFill>
                  <a:schemeClr val="bg1"/>
                </a:solidFill>
                <a:latin typeface="Tempus Sans ITC" pitchFamily="82" charset="0"/>
                <a:ea typeface="SimSun" pitchFamily="2" charset="-122"/>
              </a:rPr>
              <a:t> 我们必须处理生命中的 ‘刺’ 和 ‘荆棘’</a:t>
            </a:r>
            <a:endParaRPr lang="en-US" altLang="ja-JP" sz="3200" b="1">
              <a:solidFill>
                <a:schemeClr val="bg1"/>
              </a:solidFill>
              <a:latin typeface="Tempus Sans ITC" pitchFamily="82" charset="0"/>
            </a:endParaRPr>
          </a:p>
          <a:p>
            <a:pPr lvl="1" eaLnBrk="1" hangingPunct="1">
              <a:buFont typeface="Symbol" pitchFamily="18" charset="2"/>
              <a:buChar char="Þ"/>
            </a:pPr>
            <a:endParaRPr lang="en-US" altLang="en-US" sz="3200" b="1">
              <a:solidFill>
                <a:schemeClr val="bg1"/>
              </a:solidFill>
              <a:latin typeface="Tempus Sans ITC" pitchFamily="82" charset="0"/>
            </a:endParaRPr>
          </a:p>
          <a:p>
            <a:pPr lvl="1" eaLnBrk="1" hangingPunct="1">
              <a:buFont typeface="Symbol" pitchFamily="18" charset="2"/>
              <a:buChar char="Þ"/>
            </a:pPr>
            <a:r>
              <a:rPr lang="zh-CN" altLang="en-US" sz="3200" b="1">
                <a:solidFill>
                  <a:schemeClr val="bg1"/>
                </a:solidFill>
                <a:latin typeface="Tempus Sans ITC" pitchFamily="82" charset="0"/>
                <a:ea typeface="SimSun" pitchFamily="2" charset="-122"/>
              </a:rPr>
              <a:t> 所有的荣耀都给予天父</a:t>
            </a:r>
            <a:endParaRPr lang="en-US" altLang="ja-JP" sz="3200" b="1">
              <a:solidFill>
                <a:schemeClr val="bg1"/>
              </a:solidFill>
              <a:latin typeface="Tempus Sans ITC" pitchFamily="82" charset="0"/>
            </a:endParaRPr>
          </a:p>
          <a:p>
            <a:pPr lvl="1" eaLnBrk="1" hangingPunct="1"/>
            <a:endParaRPr lang="en-US" altLang="en-US" sz="3200" b="1">
              <a:solidFill>
                <a:schemeClr val="bg1"/>
              </a:solidFill>
              <a:latin typeface="Tempus Sans ITC" pitchFamily="82" charset="0"/>
            </a:endParaRPr>
          </a:p>
          <a:p>
            <a:pPr lvl="1" eaLnBrk="1" hangingPunct="1">
              <a:buFont typeface="Symbol" pitchFamily="18" charset="2"/>
              <a:buChar char="Þ"/>
            </a:pPr>
            <a:r>
              <a:rPr lang="zh-CN" altLang="en-US" sz="3200" b="1">
                <a:solidFill>
                  <a:schemeClr val="bg1"/>
                </a:solidFill>
                <a:latin typeface="Tempus Sans ITC" pitchFamily="82" charset="0"/>
                <a:ea typeface="SimSun" pitchFamily="2" charset="-122"/>
              </a:rPr>
              <a:t> 在祷告中愿基督的真理能在我们身上展现</a:t>
            </a:r>
            <a:endParaRPr lang="en-US" altLang="en-US" sz="3200" b="1">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dissolve">
                                      <p:cBhvr>
                                        <p:cTn id="12" dur="500"/>
                                        <p:tgtEl>
                                          <p:spTgt spid="409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animEffect transition="in" filter="dissolve">
                                      <p:cBhvr>
                                        <p:cTn id="17" dur="500"/>
                                        <p:tgtEl>
                                          <p:spTgt spid="4096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3">
                                            <p:txEl>
                                              <p:pRg st="6" end="6"/>
                                            </p:txEl>
                                          </p:spTgt>
                                        </p:tgtEl>
                                        <p:attrNameLst>
                                          <p:attrName>style.visibility</p:attrName>
                                        </p:attrNameLst>
                                      </p:cBhvr>
                                      <p:to>
                                        <p:strVal val="visible"/>
                                      </p:to>
                                    </p:set>
                                    <p:animEffect transition="in" filter="dissolve">
                                      <p:cBhvr>
                                        <p:cTn id="22" dur="5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0" y="-152400"/>
            <a:ext cx="8077200" cy="990600"/>
          </a:xfrm>
          <a:solidFill>
            <a:schemeClr val="tx2"/>
          </a:solidFill>
          <a:ln>
            <a:solidFill>
              <a:schemeClr val="tx1"/>
            </a:solidFill>
            <a:miter lim="800000"/>
            <a:headEnd/>
            <a:tailEnd/>
          </a:ln>
        </p:spPr>
        <p:txBody>
          <a:bodyPr/>
          <a:lstStyle/>
          <a:p>
            <a:pPr algn="ctr"/>
            <a:r>
              <a:rPr lang="zh-CN" altLang="en-US" b="1">
                <a:solidFill>
                  <a:srgbClr val="FFFFFF"/>
                </a:solidFill>
                <a:latin typeface="Impact" charset="0"/>
                <a:ea typeface="SimSun" charset="0"/>
                <a:cs typeface="SimSun" charset="0"/>
              </a:rPr>
              <a:t>早期以色列西边的居民</a:t>
            </a:r>
            <a:endParaRPr lang="en-US" altLang="zh-CN" b="1">
              <a:solidFill>
                <a:srgbClr val="FFFFFF"/>
              </a:solidFill>
              <a:latin typeface="Impact" charset="0"/>
              <a:ea typeface="SimSun" charset="0"/>
              <a:cs typeface="SimSun" charset="0"/>
            </a:endParaRPr>
          </a:p>
        </p:txBody>
      </p:sp>
      <p:sp>
        <p:nvSpPr>
          <p:cNvPr id="218115" name="Text Box 3"/>
          <p:cNvSpPr txBox="1">
            <a:spLocks noChangeArrowheads="1"/>
          </p:cNvSpPr>
          <p:nvPr/>
        </p:nvSpPr>
        <p:spPr bwMode="auto">
          <a:xfrm>
            <a:off x="8161338" y="228600"/>
            <a:ext cx="692150" cy="457200"/>
          </a:xfrm>
          <a:prstGeom prst="rect">
            <a:avLst/>
          </a:prstGeom>
          <a:solidFill>
            <a:srgbClr val="FFFFFF"/>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Bwhebb" charset="0"/>
                <a:ea typeface="SimSun" charset="0"/>
                <a:cs typeface="SimSun" charset="0"/>
              </a:defRPr>
            </a:lvl1pPr>
            <a:lvl2pPr marL="37931725" indent="-37474525">
              <a:defRPr sz="1600" b="1">
                <a:solidFill>
                  <a:schemeClr val="tx1"/>
                </a:solidFill>
                <a:latin typeface="Bwhebb" charset="0"/>
                <a:ea typeface="SimSun" charset="0"/>
                <a:cs typeface="SimSun" charset="0"/>
              </a:defRPr>
            </a:lvl2pPr>
            <a:lvl3pPr>
              <a:defRPr sz="1600" b="1">
                <a:solidFill>
                  <a:schemeClr val="tx1"/>
                </a:solidFill>
                <a:latin typeface="Bwhebb" charset="0"/>
                <a:ea typeface="SimSun" charset="0"/>
                <a:cs typeface="SimSun" charset="0"/>
              </a:defRPr>
            </a:lvl3pPr>
            <a:lvl4pPr>
              <a:defRPr sz="1600" b="1">
                <a:solidFill>
                  <a:schemeClr val="tx1"/>
                </a:solidFill>
                <a:latin typeface="Bwhebb" charset="0"/>
                <a:ea typeface="SimSun" charset="0"/>
                <a:cs typeface="SimSun" charset="0"/>
              </a:defRPr>
            </a:lvl4pPr>
            <a:lvl5pPr>
              <a:defRPr sz="1600" b="1">
                <a:solidFill>
                  <a:schemeClr val="tx1"/>
                </a:solidFill>
                <a:latin typeface="Bwhebb" charset="0"/>
                <a:ea typeface="SimSun" charset="0"/>
                <a:cs typeface="SimSun" charset="0"/>
              </a:defRPr>
            </a:lvl5pPr>
            <a:lvl6pPr marL="457200" eaLnBrk="0" fontAlgn="base" hangingPunct="0">
              <a:spcBef>
                <a:spcPct val="50000"/>
              </a:spcBef>
              <a:spcAft>
                <a:spcPct val="0"/>
              </a:spcAft>
              <a:defRPr sz="1600" b="1">
                <a:solidFill>
                  <a:schemeClr val="tx1"/>
                </a:solidFill>
                <a:latin typeface="Bwhebb" charset="0"/>
                <a:ea typeface="SimSun" charset="0"/>
                <a:cs typeface="SimSun" charset="0"/>
              </a:defRPr>
            </a:lvl6pPr>
            <a:lvl7pPr marL="914400" eaLnBrk="0" fontAlgn="base" hangingPunct="0">
              <a:spcBef>
                <a:spcPct val="50000"/>
              </a:spcBef>
              <a:spcAft>
                <a:spcPct val="0"/>
              </a:spcAft>
              <a:defRPr sz="1600" b="1">
                <a:solidFill>
                  <a:schemeClr val="tx1"/>
                </a:solidFill>
                <a:latin typeface="Bwhebb" charset="0"/>
                <a:ea typeface="SimSun" charset="0"/>
                <a:cs typeface="SimSun" charset="0"/>
              </a:defRPr>
            </a:lvl7pPr>
            <a:lvl8pPr marL="1371600" eaLnBrk="0" fontAlgn="base" hangingPunct="0">
              <a:spcBef>
                <a:spcPct val="50000"/>
              </a:spcBef>
              <a:spcAft>
                <a:spcPct val="0"/>
              </a:spcAft>
              <a:defRPr sz="1600" b="1">
                <a:solidFill>
                  <a:schemeClr val="tx1"/>
                </a:solidFill>
                <a:latin typeface="Bwhebb" charset="0"/>
                <a:ea typeface="SimSun" charset="0"/>
                <a:cs typeface="SimSun" charset="0"/>
              </a:defRPr>
            </a:lvl8pPr>
            <a:lvl9pPr marL="1828800" eaLnBrk="0" fontAlgn="base" hangingPunct="0">
              <a:spcBef>
                <a:spcPct val="50000"/>
              </a:spcBef>
              <a:spcAft>
                <a:spcPct val="0"/>
              </a:spcAft>
              <a:defRPr sz="1600" b="1">
                <a:solidFill>
                  <a:schemeClr val="tx1"/>
                </a:solidFill>
                <a:latin typeface="Bwhebb" charset="0"/>
                <a:ea typeface="SimSun" charset="0"/>
                <a:cs typeface="SimSu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333333"/>
                </a:solidFill>
                <a:effectLst/>
                <a:uLnTx/>
                <a:uFillTx/>
                <a:latin typeface="Arial" charset="0"/>
                <a:ea typeface="SimSun" charset="0"/>
                <a:cs typeface="Times New Roman" charset="0"/>
              </a:rPr>
              <a:t>144</a:t>
            </a:r>
          </a:p>
        </p:txBody>
      </p:sp>
      <p:grpSp>
        <p:nvGrpSpPr>
          <p:cNvPr id="218116" name="Group 173"/>
          <p:cNvGrpSpPr>
            <a:grpSpLocks/>
          </p:cNvGrpSpPr>
          <p:nvPr/>
        </p:nvGrpSpPr>
        <p:grpSpPr bwMode="auto">
          <a:xfrm>
            <a:off x="-1588" y="1473750"/>
            <a:ext cx="9145588" cy="5384249"/>
            <a:chOff x="-1" y="713"/>
            <a:chExt cx="5761" cy="3607"/>
          </a:xfrm>
        </p:grpSpPr>
        <p:grpSp>
          <p:nvGrpSpPr>
            <p:cNvPr id="218118" name="Group 81"/>
            <p:cNvGrpSpPr>
              <a:grpSpLocks/>
            </p:cNvGrpSpPr>
            <p:nvPr/>
          </p:nvGrpSpPr>
          <p:grpSpPr bwMode="auto">
            <a:xfrm>
              <a:off x="480" y="720"/>
              <a:ext cx="2470" cy="490"/>
              <a:chOff x="1040" y="0"/>
              <a:chExt cx="1041" cy="480"/>
            </a:xfrm>
          </p:grpSpPr>
          <p:sp>
            <p:nvSpPr>
              <p:cNvPr id="218158" name="Rectangle 67"/>
              <p:cNvSpPr>
                <a:spLocks noChangeArrowheads="1"/>
              </p:cNvSpPr>
              <p:nvPr/>
            </p:nvSpPr>
            <p:spPr bwMode="auto">
              <a:xfrm>
                <a:off x="1040" y="0"/>
                <a:ext cx="1041" cy="480"/>
              </a:xfrm>
              <a:prstGeom prst="rect">
                <a:avLst/>
              </a:prstGeom>
              <a:solidFill>
                <a:srgbClr val="000099"/>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200" b="1" i="0" u="none" strike="noStrike" kern="1200" cap="none" spc="0" normalizeH="0" baseline="0" noProof="0" dirty="0">
                    <a:ln>
                      <a:noFill/>
                    </a:ln>
                    <a:solidFill>
                      <a:srgbClr val="FFFFFF"/>
                    </a:solidFill>
                    <a:effectLst/>
                    <a:uLnTx/>
                    <a:uFillTx/>
                    <a:latin typeface="Times" charset="0"/>
                    <a:ea typeface="SimSun" charset="0"/>
                  </a:rPr>
                  <a:t>腓尼基</a:t>
                </a:r>
                <a:endParaRPr kumimoji="0" lang="zh-CN" altLang="en-US" sz="3200" b="1" i="0" u="none" strike="noStrike" kern="1200" cap="none" spc="0" normalizeH="0" baseline="0" noProof="0" dirty="0">
                  <a:ln>
                    <a:noFill/>
                  </a:ln>
                  <a:solidFill>
                    <a:srgbClr val="FFFFFF"/>
                  </a:solidFill>
                  <a:effectLst/>
                  <a:uLnTx/>
                  <a:uFillTx/>
                  <a:latin typeface="Times" charset="0"/>
                  <a:ea typeface="SimSun" charset="0"/>
                </a:endParaRPr>
              </a:p>
            </p:txBody>
          </p:sp>
          <p:sp>
            <p:nvSpPr>
              <p:cNvPr id="218159" name="Rectangle 80"/>
              <p:cNvSpPr>
                <a:spLocks noChangeArrowheads="1"/>
              </p:cNvSpPr>
              <p:nvPr/>
            </p:nvSpPr>
            <p:spPr bwMode="auto">
              <a:xfrm>
                <a:off x="1040" y="0"/>
                <a:ext cx="1041" cy="480"/>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18119" name="Group 83"/>
            <p:cNvGrpSpPr>
              <a:grpSpLocks/>
            </p:cNvGrpSpPr>
            <p:nvPr/>
          </p:nvGrpSpPr>
          <p:grpSpPr bwMode="auto">
            <a:xfrm>
              <a:off x="2950" y="720"/>
              <a:ext cx="2810" cy="490"/>
              <a:chOff x="2081" y="0"/>
              <a:chExt cx="1184" cy="480"/>
            </a:xfrm>
          </p:grpSpPr>
          <p:sp>
            <p:nvSpPr>
              <p:cNvPr id="218156" name="Rectangle 68"/>
              <p:cNvSpPr>
                <a:spLocks noChangeArrowheads="1"/>
              </p:cNvSpPr>
              <p:nvPr/>
            </p:nvSpPr>
            <p:spPr bwMode="auto">
              <a:xfrm>
                <a:off x="2081" y="0"/>
                <a:ext cx="1184" cy="480"/>
              </a:xfrm>
              <a:prstGeom prst="rect">
                <a:avLst/>
              </a:prstGeom>
              <a:solidFill>
                <a:srgbClr val="000099"/>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200" b="1" i="0" u="none" strike="noStrike" kern="1200" cap="none" spc="0" normalizeH="0" baseline="0" noProof="0" dirty="0">
                    <a:ln>
                      <a:noFill/>
                    </a:ln>
                    <a:solidFill>
                      <a:srgbClr val="FFFFFF"/>
                    </a:solidFill>
                    <a:effectLst/>
                    <a:uLnTx/>
                    <a:uFillTx/>
                    <a:latin typeface="Times" charset="0"/>
                    <a:ea typeface="SimSun" charset="0"/>
                  </a:rPr>
                  <a:t>非利士</a:t>
                </a:r>
                <a:endParaRPr kumimoji="0" lang="zh-CN" altLang="en-US" sz="3200" b="1" i="0" u="none" strike="noStrike" kern="1200" cap="none" spc="0" normalizeH="0" baseline="0" noProof="0" dirty="0">
                  <a:ln>
                    <a:noFill/>
                  </a:ln>
                  <a:solidFill>
                    <a:srgbClr val="FFFFFF"/>
                  </a:solidFill>
                  <a:effectLst/>
                  <a:uLnTx/>
                  <a:uFillTx/>
                  <a:latin typeface="Times" charset="0"/>
                  <a:ea typeface="SimSun" charset="0"/>
                </a:endParaRPr>
              </a:p>
            </p:txBody>
          </p:sp>
          <p:sp>
            <p:nvSpPr>
              <p:cNvPr id="218157" name="Rectangle 82"/>
              <p:cNvSpPr>
                <a:spLocks noChangeArrowheads="1"/>
              </p:cNvSpPr>
              <p:nvPr/>
            </p:nvSpPr>
            <p:spPr bwMode="auto">
              <a:xfrm>
                <a:off x="2081" y="0"/>
                <a:ext cx="1184" cy="480"/>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18120" name="Group 87"/>
            <p:cNvGrpSpPr>
              <a:grpSpLocks/>
            </p:cNvGrpSpPr>
            <p:nvPr/>
          </p:nvGrpSpPr>
          <p:grpSpPr bwMode="auto">
            <a:xfrm>
              <a:off x="480" y="1210"/>
              <a:ext cx="2470" cy="411"/>
              <a:chOff x="1040" y="480"/>
              <a:chExt cx="1041" cy="403"/>
            </a:xfrm>
          </p:grpSpPr>
          <p:sp>
            <p:nvSpPr>
              <p:cNvPr id="218154" name="Rectangle 70"/>
              <p:cNvSpPr>
                <a:spLocks noChangeArrowheads="1"/>
              </p:cNvSpPr>
              <p:nvPr/>
            </p:nvSpPr>
            <p:spPr bwMode="auto">
              <a:xfrm>
                <a:off x="1040" y="480"/>
                <a:ext cx="1041" cy="403"/>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333333"/>
                    </a:solidFill>
                    <a:effectLst/>
                    <a:uLnTx/>
                    <a:uFillTx/>
                    <a:latin typeface="Times" charset="0"/>
                    <a:ea typeface="SimSun" charset="0"/>
                  </a:rPr>
                  <a:t>闪米特</a:t>
                </a:r>
                <a:r>
                  <a:rPr kumimoji="0" lang="en-US" altLang="zh-CN" sz="2000" b="1" i="0" u="none" strike="noStrike" kern="1200" cap="none" spc="0" normalizeH="0" baseline="0" noProof="0">
                    <a:ln>
                      <a:noFill/>
                    </a:ln>
                    <a:solidFill>
                      <a:srgbClr val="333333"/>
                    </a:solidFill>
                    <a:effectLst/>
                    <a:uLnTx/>
                    <a:uFillTx/>
                    <a:latin typeface="Times" charset="0"/>
                    <a:ea typeface="SimSun" charset="0"/>
                  </a:rPr>
                  <a:t> - </a:t>
                </a:r>
                <a:r>
                  <a:rPr kumimoji="0" lang="zh-CN" altLang="en-US" sz="2000" b="1" i="0" u="none" strike="noStrike" kern="1200" cap="none" spc="0" normalizeH="0" baseline="0" noProof="0">
                    <a:ln>
                      <a:noFill/>
                    </a:ln>
                    <a:solidFill>
                      <a:srgbClr val="333333"/>
                    </a:solidFill>
                    <a:effectLst/>
                    <a:uLnTx/>
                    <a:uFillTx/>
                    <a:latin typeface="Times" charset="0"/>
                    <a:ea typeface="SimSun" charset="0"/>
                  </a:rPr>
                  <a:t>亚摩利人</a:t>
                </a:r>
                <a:endParaRPr kumimoji="0" lang="zh-CN" altLang="en-US" sz="2000" b="1" i="0" u="none" strike="noStrike" kern="1200" cap="none" spc="0" normalizeH="0" baseline="0" noProof="0">
                  <a:ln>
                    <a:noFill/>
                  </a:ln>
                  <a:solidFill>
                    <a:srgbClr val="333333"/>
                  </a:solidFill>
                  <a:effectLst/>
                  <a:uLnTx/>
                  <a:uFillTx/>
                  <a:latin typeface="Arial Narrow" charset="0"/>
                  <a:ea typeface="SimSun" charset="0"/>
                  <a:cs typeface="Times New Roman" charset="0"/>
                </a:endParaRPr>
              </a:p>
            </p:txBody>
          </p:sp>
          <p:sp>
            <p:nvSpPr>
              <p:cNvPr id="218155" name="Rectangle 86"/>
              <p:cNvSpPr>
                <a:spLocks noChangeArrowheads="1"/>
              </p:cNvSpPr>
              <p:nvPr/>
            </p:nvSpPr>
            <p:spPr bwMode="auto">
              <a:xfrm>
                <a:off x="1040" y="480"/>
                <a:ext cx="1041" cy="403"/>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18121" name="Group 89"/>
            <p:cNvGrpSpPr>
              <a:grpSpLocks/>
            </p:cNvGrpSpPr>
            <p:nvPr/>
          </p:nvGrpSpPr>
          <p:grpSpPr bwMode="auto">
            <a:xfrm>
              <a:off x="2950" y="1210"/>
              <a:ext cx="2810" cy="411"/>
              <a:chOff x="2081" y="480"/>
              <a:chExt cx="1184" cy="403"/>
            </a:xfrm>
          </p:grpSpPr>
          <p:sp>
            <p:nvSpPr>
              <p:cNvPr id="218152" name="Rectangle 71"/>
              <p:cNvSpPr>
                <a:spLocks noChangeArrowheads="1"/>
              </p:cNvSpPr>
              <p:nvPr/>
            </p:nvSpPr>
            <p:spPr bwMode="auto">
              <a:xfrm>
                <a:off x="2081" y="480"/>
                <a:ext cx="1184" cy="403"/>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a:ln>
                      <a:noFill/>
                    </a:ln>
                    <a:solidFill>
                      <a:srgbClr val="333333"/>
                    </a:solidFill>
                    <a:effectLst/>
                    <a:uLnTx/>
                    <a:uFillTx/>
                    <a:latin typeface="Arial Narrow" charset="0"/>
                    <a:ea typeface="SimSun" charset="0"/>
                  </a:rPr>
                  <a:t>爱琴海的居民</a:t>
                </a:r>
                <a:endParaRPr kumimoji="0" lang="en-US" altLang="zh-CN" sz="2000" b="1" i="0" u="none" strike="noStrike" kern="1200" cap="none" spc="0" normalizeH="0" baseline="0" noProof="0">
                  <a:ln>
                    <a:noFill/>
                  </a:ln>
                  <a:solidFill>
                    <a:srgbClr val="333333"/>
                  </a:solidFill>
                  <a:effectLst/>
                  <a:uLnTx/>
                  <a:uFillTx/>
                  <a:latin typeface="Arial Narrow" charset="0"/>
                  <a:ea typeface="SimSun" charset="0"/>
                </a:endParaRPr>
              </a:p>
            </p:txBody>
          </p:sp>
          <p:sp>
            <p:nvSpPr>
              <p:cNvPr id="218153" name="Rectangle 88"/>
              <p:cNvSpPr>
                <a:spLocks noChangeArrowheads="1"/>
              </p:cNvSpPr>
              <p:nvPr/>
            </p:nvSpPr>
            <p:spPr bwMode="auto">
              <a:xfrm>
                <a:off x="2081" y="480"/>
                <a:ext cx="1184" cy="403"/>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18122" name="Group 93"/>
            <p:cNvGrpSpPr>
              <a:grpSpLocks/>
            </p:cNvGrpSpPr>
            <p:nvPr/>
          </p:nvGrpSpPr>
          <p:grpSpPr bwMode="auto">
            <a:xfrm>
              <a:off x="480" y="1621"/>
              <a:ext cx="2470" cy="763"/>
              <a:chOff x="1040" y="883"/>
              <a:chExt cx="1041" cy="748"/>
            </a:xfrm>
          </p:grpSpPr>
          <p:sp>
            <p:nvSpPr>
              <p:cNvPr id="218150" name="Rectangle 73"/>
              <p:cNvSpPr>
                <a:spLocks noChangeArrowheads="1"/>
              </p:cNvSpPr>
              <p:nvPr/>
            </p:nvSpPr>
            <p:spPr bwMode="auto">
              <a:xfrm>
                <a:off x="1040" y="883"/>
                <a:ext cx="1041" cy="74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a:ln>
                      <a:noFill/>
                    </a:ln>
                    <a:solidFill>
                      <a:srgbClr val="333333"/>
                    </a:solidFill>
                    <a:effectLst/>
                    <a:uLnTx/>
                    <a:uFillTx/>
                    <a:latin typeface="SimSun" charset="0"/>
                    <a:ea typeface="SimSun" charset="0"/>
                  </a:rPr>
                  <a:t>约公元前</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1500 </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年</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a:ln>
                      <a:noFill/>
                    </a:ln>
                    <a:solidFill>
                      <a:srgbClr val="333333"/>
                    </a:solidFill>
                    <a:effectLst/>
                    <a:uLnTx/>
                    <a:uFillTx/>
                    <a:latin typeface="SimSun" charset="0"/>
                    <a:ea typeface="SimSun" charset="0"/>
                  </a:rPr>
                  <a:t>土地由</a:t>
                </a:r>
                <a:r>
                  <a:rPr kumimoji="0" lang="ja-JP" altLang="en-US" sz="2000" b="1" i="0" u="none" strike="noStrike" kern="1200" cap="none" spc="0" normalizeH="0" baseline="0" noProof="0">
                    <a:ln>
                      <a:noFill/>
                    </a:ln>
                    <a:solidFill>
                      <a:srgbClr val="333333"/>
                    </a:solidFill>
                    <a:effectLst/>
                    <a:uLnTx/>
                    <a:uFillTx/>
                    <a:latin typeface="SimSun" charset="0"/>
                    <a:ea typeface="SimSun" charset="0"/>
                  </a:rPr>
                  <a:t>赫人</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与埃及人统治</a:t>
                </a:r>
              </a:p>
            </p:txBody>
          </p:sp>
          <p:sp>
            <p:nvSpPr>
              <p:cNvPr id="218151" name="Rectangle 92"/>
              <p:cNvSpPr>
                <a:spLocks noChangeArrowheads="1"/>
              </p:cNvSpPr>
              <p:nvPr/>
            </p:nvSpPr>
            <p:spPr bwMode="auto">
              <a:xfrm>
                <a:off x="1040" y="883"/>
                <a:ext cx="1041" cy="74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18123" name="Group 95"/>
            <p:cNvGrpSpPr>
              <a:grpSpLocks/>
            </p:cNvGrpSpPr>
            <p:nvPr/>
          </p:nvGrpSpPr>
          <p:grpSpPr bwMode="auto">
            <a:xfrm>
              <a:off x="2950" y="1621"/>
              <a:ext cx="2810" cy="763"/>
              <a:chOff x="2081" y="883"/>
              <a:chExt cx="1184" cy="748"/>
            </a:xfrm>
          </p:grpSpPr>
          <p:sp>
            <p:nvSpPr>
              <p:cNvPr id="218148" name="Rectangle 74"/>
              <p:cNvSpPr>
                <a:spLocks noChangeArrowheads="1"/>
              </p:cNvSpPr>
              <p:nvPr/>
            </p:nvSpPr>
            <p:spPr bwMode="auto">
              <a:xfrm>
                <a:off x="2081" y="883"/>
                <a:ext cx="1184" cy="74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0" algn="l"/>
                  </a:tabLst>
                  <a:defRPr/>
                </a:pPr>
                <a:r>
                  <a:rPr kumimoji="0" lang="zh-CN" altLang="en-US" sz="2000" b="1" i="0" u="none" strike="noStrike" kern="1200" cap="none" spc="0" normalizeH="0" baseline="0" noProof="0">
                    <a:ln>
                      <a:noFill/>
                    </a:ln>
                    <a:solidFill>
                      <a:srgbClr val="333333"/>
                    </a:solidFill>
                    <a:effectLst/>
                    <a:uLnTx/>
                    <a:uFillTx/>
                    <a:latin typeface="Arial Narrow" charset="0"/>
                    <a:ea typeface="SimSun" charset="0"/>
                  </a:rPr>
                  <a:t>还未在巴勒斯坦</a:t>
                </a:r>
                <a:endParaRPr kumimoji="0" lang="zh-CN" altLang="en-US" sz="2000" b="1" i="0" u="none" strike="noStrike" kern="1200" cap="none" spc="0" normalizeH="0" baseline="0" noProof="0">
                  <a:ln>
                    <a:noFill/>
                  </a:ln>
                  <a:solidFill>
                    <a:srgbClr val="333333"/>
                  </a:solidFill>
                  <a:effectLst/>
                  <a:uLnTx/>
                  <a:uFillTx/>
                  <a:latin typeface="Arial Narrow" charset="0"/>
                  <a:ea typeface="SimSun" charset="0"/>
                  <a:cs typeface="Times New Roman" charset="0"/>
                </a:endParaRPr>
              </a:p>
            </p:txBody>
          </p:sp>
          <p:sp>
            <p:nvSpPr>
              <p:cNvPr id="218149" name="Rectangle 94"/>
              <p:cNvSpPr>
                <a:spLocks noChangeArrowheads="1"/>
              </p:cNvSpPr>
              <p:nvPr/>
            </p:nvSpPr>
            <p:spPr bwMode="auto">
              <a:xfrm>
                <a:off x="2081" y="883"/>
                <a:ext cx="1184" cy="74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18124" name="Group 99"/>
            <p:cNvGrpSpPr>
              <a:grpSpLocks/>
            </p:cNvGrpSpPr>
            <p:nvPr/>
          </p:nvGrpSpPr>
          <p:grpSpPr bwMode="auto">
            <a:xfrm>
              <a:off x="480" y="2384"/>
              <a:ext cx="2470" cy="1936"/>
              <a:chOff x="1040" y="1631"/>
              <a:chExt cx="1041" cy="1898"/>
            </a:xfrm>
          </p:grpSpPr>
          <p:sp>
            <p:nvSpPr>
              <p:cNvPr id="218146" name="Rectangle 76"/>
              <p:cNvSpPr>
                <a:spLocks noChangeArrowheads="1"/>
              </p:cNvSpPr>
              <p:nvPr/>
            </p:nvSpPr>
            <p:spPr bwMode="auto">
              <a:xfrm>
                <a:off x="1040" y="1631"/>
                <a:ext cx="1041" cy="189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1354138" algn="l"/>
                  </a:tabLst>
                  <a:defRPr/>
                </a:pPr>
                <a:r>
                  <a:rPr kumimoji="0" lang="zh-CN" altLang="en-US" sz="2000" b="1" i="0" u="none" strike="noStrike" kern="1200" cap="none" spc="0" normalizeH="0" baseline="0" noProof="0">
                    <a:ln>
                      <a:noFill/>
                    </a:ln>
                    <a:solidFill>
                      <a:srgbClr val="333333"/>
                    </a:solidFill>
                    <a:effectLst/>
                    <a:uLnTx/>
                    <a:uFillTx/>
                    <a:latin typeface="SimSun" charset="0"/>
                    <a:ea typeface="SimSun" charset="0"/>
                  </a:rPr>
                  <a:t>公元前</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1400</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年</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逐渐反叛埃及</a:t>
                </a:r>
                <a:endParaRPr kumimoji="0" lang="en-US" altLang="ja-JP" sz="2000" b="1" i="0" u="none" strike="noStrike" kern="1200" cap="none" spc="0" normalizeH="0" baseline="0" noProof="0">
                  <a:ln>
                    <a:noFill/>
                  </a:ln>
                  <a:solidFill>
                    <a:srgbClr val="333333"/>
                  </a:solidFill>
                  <a:effectLst/>
                  <a:uLnTx/>
                  <a:uFillTx/>
                  <a:latin typeface="SimSun" charset="0"/>
                  <a:ea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tab pos="-1354138" algn="l"/>
                  </a:tabLst>
                  <a:defRPr/>
                </a:pPr>
                <a:r>
                  <a:rPr kumimoji="0" lang="zh-CN" altLang="en-US" sz="2000" b="1" i="0" u="none" strike="noStrike" kern="1200" cap="none" spc="0" normalizeH="0" baseline="0" noProof="0">
                    <a:ln>
                      <a:noFill/>
                    </a:ln>
                    <a:solidFill>
                      <a:srgbClr val="333333"/>
                    </a:solidFill>
                    <a:effectLst/>
                    <a:uLnTx/>
                    <a:uFillTx/>
                    <a:latin typeface="SimSun" charset="0"/>
                    <a:ea typeface="SimSun" charset="0"/>
                  </a:rPr>
                  <a:t>公元前</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1380-1287</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年</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被赫人统治</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 </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但统治范围不断地缩小</a:t>
                </a:r>
              </a:p>
              <a:p>
                <a:pPr marL="0" marR="0" lvl="0" indent="0" algn="ctr" defTabSz="914400" rtl="0" eaLnBrk="0" fontAlgn="base" latinLnBrk="0" hangingPunct="0">
                  <a:lnSpc>
                    <a:spcPct val="100000"/>
                  </a:lnSpc>
                  <a:spcBef>
                    <a:spcPct val="0"/>
                  </a:spcBef>
                  <a:spcAft>
                    <a:spcPct val="0"/>
                  </a:spcAft>
                  <a:buClrTx/>
                  <a:buSzTx/>
                  <a:buFontTx/>
                  <a:buNone/>
                  <a:tabLst>
                    <a:tab pos="-1354138" algn="l"/>
                  </a:tabLst>
                  <a:defRPr/>
                </a:pPr>
                <a:r>
                  <a:rPr kumimoji="0" lang="zh-CN" altLang="en-US" sz="2000" b="1" i="0" u="none" strike="noStrike" kern="1200" cap="none" spc="0" normalizeH="0" baseline="0" noProof="0">
                    <a:ln>
                      <a:noFill/>
                    </a:ln>
                    <a:solidFill>
                      <a:srgbClr val="333333"/>
                    </a:solidFill>
                    <a:effectLst/>
                    <a:uLnTx/>
                    <a:uFillTx/>
                    <a:latin typeface="SimSun" charset="0"/>
                    <a:ea typeface="SimSun" charset="0"/>
                  </a:rPr>
                  <a:t>公元前</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1190</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年</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被海上人民侵略，便建设独立城市 </a:t>
                </a:r>
              </a:p>
              <a:p>
                <a:pPr marL="0" marR="0" lvl="0" indent="0" algn="ctr" defTabSz="914400" rtl="0" eaLnBrk="0" fontAlgn="base" latinLnBrk="0" hangingPunct="0">
                  <a:lnSpc>
                    <a:spcPct val="100000"/>
                  </a:lnSpc>
                  <a:spcBef>
                    <a:spcPct val="0"/>
                  </a:spcBef>
                  <a:spcAft>
                    <a:spcPct val="0"/>
                  </a:spcAft>
                  <a:buClrTx/>
                  <a:buSzTx/>
                  <a:buFontTx/>
                  <a:buNone/>
                  <a:tabLst>
                    <a:tab pos="-1354138" algn="l"/>
                  </a:tabLst>
                  <a:defRPr/>
                </a:pPr>
                <a:r>
                  <a:rPr kumimoji="0" lang="zh-CN" altLang="en-US" sz="2000" b="1" i="0" u="none" strike="noStrike" kern="1200" cap="none" spc="0" normalizeH="0" baseline="0" noProof="0">
                    <a:ln>
                      <a:noFill/>
                    </a:ln>
                    <a:solidFill>
                      <a:srgbClr val="333333"/>
                    </a:solidFill>
                    <a:effectLst/>
                    <a:uLnTx/>
                    <a:uFillTx/>
                    <a:latin typeface="SimSun" charset="0"/>
                    <a:ea typeface="SimSun" charset="0"/>
                  </a:rPr>
                  <a:t>公元前</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1100</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年</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由提革拉毘列色一世统治部分地方</a:t>
                </a:r>
              </a:p>
            </p:txBody>
          </p:sp>
          <p:sp>
            <p:nvSpPr>
              <p:cNvPr id="218147" name="Rectangle 98"/>
              <p:cNvSpPr>
                <a:spLocks noChangeArrowheads="1"/>
              </p:cNvSpPr>
              <p:nvPr/>
            </p:nvSpPr>
            <p:spPr bwMode="auto">
              <a:xfrm>
                <a:off x="1040" y="1631"/>
                <a:ext cx="1041" cy="189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18125" name="Group 101"/>
            <p:cNvGrpSpPr>
              <a:grpSpLocks/>
            </p:cNvGrpSpPr>
            <p:nvPr/>
          </p:nvGrpSpPr>
          <p:grpSpPr bwMode="auto">
            <a:xfrm>
              <a:off x="2950" y="2384"/>
              <a:ext cx="2810" cy="1936"/>
              <a:chOff x="2081" y="1631"/>
              <a:chExt cx="1184" cy="1898"/>
            </a:xfrm>
          </p:grpSpPr>
          <p:sp>
            <p:nvSpPr>
              <p:cNvPr id="218144" name="Rectangle 77"/>
              <p:cNvSpPr>
                <a:spLocks noChangeArrowheads="1"/>
              </p:cNvSpPr>
              <p:nvPr/>
            </p:nvSpPr>
            <p:spPr bwMode="auto">
              <a:xfrm>
                <a:off x="2081" y="1631"/>
                <a:ext cx="1184" cy="189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zh-CN" altLang="en-US" sz="2000" b="1" i="0" u="none" strike="noStrike" kern="1200" cap="none" spc="0" normalizeH="0" baseline="0" noProof="0">
                    <a:ln>
                      <a:noFill/>
                    </a:ln>
                    <a:solidFill>
                      <a:srgbClr val="333333"/>
                    </a:solidFill>
                    <a:effectLst/>
                    <a:uLnTx/>
                    <a:uFillTx/>
                    <a:latin typeface="SimSun" charset="0"/>
                    <a:ea typeface="SimSun" charset="0"/>
                  </a:rPr>
                  <a:t>公元前</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1190</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年</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占领赫人首都。被兰塞三世击败，在巴勒斯坦海岸寄居。五座大城：</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 </a:t>
                </a:r>
                <a:r>
                  <a:rPr kumimoji="0" lang="ja-JP" altLang="en-US" sz="2000" b="1" i="0" u="none" strike="noStrike" kern="1200" cap="none" spc="0" normalizeH="0" baseline="0" noProof="0">
                    <a:ln>
                      <a:noFill/>
                    </a:ln>
                    <a:solidFill>
                      <a:srgbClr val="333333"/>
                    </a:solidFill>
                    <a:effectLst/>
                    <a:uLnTx/>
                    <a:uFillTx/>
                    <a:latin typeface="SimSun" charset="0"/>
                    <a:ea typeface="SimSun" charset="0"/>
                  </a:rPr>
                  <a:t>亚实基伦</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 </a:t>
                </a:r>
                <a:r>
                  <a:rPr kumimoji="0" lang="ja-JP" altLang="en-US" sz="2000" b="1" i="0" u="none" strike="noStrike" kern="1200" cap="none" spc="0" normalizeH="0" baseline="0" noProof="0">
                    <a:ln>
                      <a:noFill/>
                    </a:ln>
                    <a:solidFill>
                      <a:srgbClr val="333333"/>
                    </a:solidFill>
                    <a:effectLst/>
                    <a:uLnTx/>
                    <a:uFillTx/>
                    <a:latin typeface="SimSun" charset="0"/>
                    <a:ea typeface="SimSun" charset="0"/>
                  </a:rPr>
                  <a:t>亚实突</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 </a:t>
                </a:r>
                <a:r>
                  <a:rPr kumimoji="0" lang="ja-JP" altLang="en-US" sz="2000" b="1" i="0" u="none" strike="noStrike" kern="1200" cap="none" spc="0" normalizeH="0" baseline="0" noProof="0">
                    <a:ln>
                      <a:noFill/>
                    </a:ln>
                    <a:solidFill>
                      <a:srgbClr val="333333"/>
                    </a:solidFill>
                    <a:effectLst/>
                    <a:uLnTx/>
                    <a:uFillTx/>
                    <a:latin typeface="SimSun" charset="0"/>
                    <a:ea typeface="SimSun" charset="0"/>
                  </a:rPr>
                  <a:t>迦特</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 </a:t>
                </a:r>
                <a:r>
                  <a:rPr kumimoji="0" lang="ja-JP" altLang="en-US" sz="2000" b="1" i="0" u="none" strike="noStrike" kern="1200" cap="none" spc="0" normalizeH="0" baseline="0" noProof="0">
                    <a:ln>
                      <a:noFill/>
                    </a:ln>
                    <a:solidFill>
                      <a:srgbClr val="333333"/>
                    </a:solidFill>
                    <a:effectLst/>
                    <a:uLnTx/>
                    <a:uFillTx/>
                    <a:latin typeface="SimSun" charset="0"/>
                    <a:ea typeface="SimSun" charset="0"/>
                  </a:rPr>
                  <a:t>迦萨</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 以革伦。公元前十一世纪 </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 </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统治旦与犹大地的部分地区</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 (</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士</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14:4; 15:11)</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 参占孙有某些统治权公元前</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1060</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年</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侵略以色列，把约柜夺取</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撒上 </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4</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章</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。公元前</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1050</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年</a:t>
                </a:r>
                <a:r>
                  <a:rPr kumimoji="0" lang="en-US" altLang="zh-CN"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以色列在以便以谢占服非利士人</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2000" b="1" i="0" u="none" strike="noStrike" kern="1200" cap="none" spc="0" normalizeH="0" baseline="0" noProof="0">
                    <a:ln>
                      <a:noFill/>
                    </a:ln>
                    <a:solidFill>
                      <a:srgbClr val="333333"/>
                    </a:solidFill>
                    <a:effectLst/>
                    <a:uLnTx/>
                    <a:uFillTx/>
                    <a:latin typeface="SimSun" charset="0"/>
                    <a:ea typeface="SimSun" charset="0"/>
                  </a:rPr>
                  <a:t>撒上</a:t>
                </a:r>
                <a:r>
                  <a:rPr kumimoji="0" lang="en-US" altLang="ja-JP" sz="2000" b="1" i="0" u="none" strike="noStrike" kern="1200" cap="none" spc="0" normalizeH="0" baseline="0" noProof="0">
                    <a:ln>
                      <a:noFill/>
                    </a:ln>
                    <a:solidFill>
                      <a:srgbClr val="333333"/>
                    </a:solidFill>
                    <a:effectLst/>
                    <a:uLnTx/>
                    <a:uFillTx/>
                    <a:latin typeface="SimSun" charset="0"/>
                    <a:ea typeface="SimSun" charset="0"/>
                  </a:rPr>
                  <a:t>7:7-14)</a:t>
                </a:r>
                <a:endParaRPr kumimoji="0" lang="en-US" altLang="zh-CN" sz="2000" b="1" i="0" u="none" strike="noStrike" kern="1200" cap="none" spc="0" normalizeH="0" baseline="0" noProof="0">
                  <a:ln>
                    <a:noFill/>
                  </a:ln>
                  <a:solidFill>
                    <a:srgbClr val="333333"/>
                  </a:solidFill>
                  <a:effectLst/>
                  <a:uLnTx/>
                  <a:uFillTx/>
                  <a:latin typeface="SimSun" charset="0"/>
                  <a:ea typeface="SimSun" charset="0"/>
                </a:endParaRPr>
              </a:p>
            </p:txBody>
          </p:sp>
          <p:sp>
            <p:nvSpPr>
              <p:cNvPr id="218145" name="Rectangle 100"/>
              <p:cNvSpPr>
                <a:spLocks noChangeArrowheads="1"/>
              </p:cNvSpPr>
              <p:nvPr/>
            </p:nvSpPr>
            <p:spPr bwMode="auto">
              <a:xfrm>
                <a:off x="2081" y="1631"/>
                <a:ext cx="1184" cy="189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18126" name="Group 108"/>
            <p:cNvGrpSpPr>
              <a:grpSpLocks/>
            </p:cNvGrpSpPr>
            <p:nvPr/>
          </p:nvGrpSpPr>
          <p:grpSpPr bwMode="auto">
            <a:xfrm>
              <a:off x="-1" y="713"/>
              <a:ext cx="481" cy="487"/>
              <a:chOff x="0" y="0"/>
              <a:chExt cx="278" cy="538"/>
            </a:xfrm>
          </p:grpSpPr>
          <p:sp>
            <p:nvSpPr>
              <p:cNvPr id="218142" name="Rectangle 109"/>
              <p:cNvSpPr>
                <a:spLocks noChangeArrowheads="1"/>
              </p:cNvSpPr>
              <p:nvPr/>
            </p:nvSpPr>
            <p:spPr bwMode="auto">
              <a:xfrm>
                <a:off x="0" y="0"/>
                <a:ext cx="278" cy="53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333333"/>
                  </a:solidFill>
                  <a:effectLst/>
                  <a:uLnTx/>
                  <a:uFillTx/>
                  <a:latin typeface="Arial Narrow" charset="0"/>
                  <a:ea typeface="SimSun" charset="0"/>
                  <a:cs typeface="Times New Roman" charset="0"/>
                </a:endParaRPr>
              </a:p>
            </p:txBody>
          </p:sp>
          <p:sp>
            <p:nvSpPr>
              <p:cNvPr id="218143" name="Rectangle 110"/>
              <p:cNvSpPr>
                <a:spLocks noChangeArrowheads="1"/>
              </p:cNvSpPr>
              <p:nvPr/>
            </p:nvSpPr>
            <p:spPr bwMode="auto">
              <a:xfrm>
                <a:off x="0" y="0"/>
                <a:ext cx="278" cy="53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18127" name="Group 132"/>
            <p:cNvGrpSpPr>
              <a:grpSpLocks/>
            </p:cNvGrpSpPr>
            <p:nvPr/>
          </p:nvGrpSpPr>
          <p:grpSpPr bwMode="auto">
            <a:xfrm rot="-5400000">
              <a:off x="24" y="1176"/>
              <a:ext cx="432" cy="480"/>
              <a:chOff x="0" y="4166"/>
              <a:chExt cx="278" cy="1553"/>
            </a:xfrm>
          </p:grpSpPr>
          <p:sp>
            <p:nvSpPr>
              <p:cNvPr id="218138" name="Rectangle 133"/>
              <p:cNvSpPr>
                <a:spLocks noChangeArrowheads="1"/>
              </p:cNvSpPr>
              <p:nvPr/>
            </p:nvSpPr>
            <p:spPr bwMode="auto">
              <a:xfrm>
                <a:off x="0" y="4166"/>
                <a:ext cx="278" cy="1553"/>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nvGrpSpPr>
              <p:cNvPr id="218139" name="Group 134"/>
              <p:cNvGrpSpPr>
                <a:grpSpLocks/>
              </p:cNvGrpSpPr>
              <p:nvPr/>
            </p:nvGrpSpPr>
            <p:grpSpPr bwMode="auto">
              <a:xfrm>
                <a:off x="0" y="4166"/>
                <a:ext cx="278" cy="1553"/>
                <a:chOff x="0" y="4166"/>
                <a:chExt cx="278" cy="1553"/>
              </a:xfrm>
            </p:grpSpPr>
            <p:sp>
              <p:nvSpPr>
                <p:cNvPr id="218140" name="Rectangle 135"/>
                <p:cNvSpPr>
                  <a:spLocks noChangeArrowheads="1"/>
                </p:cNvSpPr>
                <p:nvPr/>
              </p:nvSpPr>
              <p:spPr bwMode="auto">
                <a:xfrm>
                  <a:off x="0" y="4166"/>
                  <a:ext cx="278" cy="1553"/>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a:ln>
                        <a:noFill/>
                      </a:ln>
                      <a:solidFill>
                        <a:srgbClr val="FFFFFF"/>
                      </a:solidFill>
                      <a:effectLst/>
                      <a:uLnTx/>
                      <a:uFillTx/>
                      <a:latin typeface="Arial Narrow" charset="0"/>
                      <a:ea typeface="SimSun" charset="0"/>
                      <a:cs typeface="Arial" charset="0"/>
                    </a:rPr>
                    <a:t>来源</a:t>
                  </a:r>
                  <a:endParaRPr kumimoji="0" lang="zh-CN" altLang="en-US" sz="2000" b="1" i="0" u="none" strike="noStrike" kern="1200" cap="none" spc="0" normalizeH="0" baseline="0" noProof="0">
                    <a:ln>
                      <a:noFill/>
                    </a:ln>
                    <a:solidFill>
                      <a:srgbClr val="333333"/>
                    </a:solidFill>
                    <a:effectLst/>
                    <a:uLnTx/>
                    <a:uFillTx/>
                    <a:latin typeface="Arial Narrow" charset="0"/>
                    <a:ea typeface="SimSun" charset="0"/>
                    <a:cs typeface="Arial" charset="0"/>
                  </a:endParaRPr>
                </a:p>
              </p:txBody>
            </p:sp>
            <p:sp>
              <p:nvSpPr>
                <p:cNvPr id="218141" name="Rectangle 136"/>
                <p:cNvSpPr>
                  <a:spLocks noChangeArrowheads="1"/>
                </p:cNvSpPr>
                <p:nvPr/>
              </p:nvSpPr>
              <p:spPr bwMode="auto">
                <a:xfrm>
                  <a:off x="0" y="4166"/>
                  <a:ext cx="278" cy="1553"/>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nvGrpSpPr>
            <p:cNvPr id="218128" name="Group 149"/>
            <p:cNvGrpSpPr>
              <a:grpSpLocks/>
            </p:cNvGrpSpPr>
            <p:nvPr/>
          </p:nvGrpSpPr>
          <p:grpSpPr bwMode="auto">
            <a:xfrm rot="-5400000">
              <a:off x="-120" y="1752"/>
              <a:ext cx="720" cy="480"/>
              <a:chOff x="0" y="5719"/>
              <a:chExt cx="278" cy="3508"/>
            </a:xfrm>
          </p:grpSpPr>
          <p:sp>
            <p:nvSpPr>
              <p:cNvPr id="218134" name="Rectangle 150"/>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nvGrpSpPr>
              <p:cNvPr id="218135" name="Group 151"/>
              <p:cNvGrpSpPr>
                <a:grpSpLocks/>
              </p:cNvGrpSpPr>
              <p:nvPr/>
            </p:nvGrpSpPr>
            <p:grpSpPr bwMode="auto">
              <a:xfrm>
                <a:off x="0" y="5719"/>
                <a:ext cx="278" cy="3508"/>
                <a:chOff x="0" y="5719"/>
                <a:chExt cx="278" cy="3508"/>
              </a:xfrm>
            </p:grpSpPr>
            <p:sp>
              <p:nvSpPr>
                <p:cNvPr id="218136" name="Rectangle 152"/>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FFFFFF"/>
                      </a:solidFill>
                      <a:effectLst/>
                      <a:uLnTx/>
                      <a:uFillTx/>
                      <a:latin typeface="Arial Narrow" charset="0"/>
                      <a:ea typeface="SimSun" charset="0"/>
                    </a:rPr>
                    <a:t>士师前</a:t>
                  </a:r>
                </a:p>
              </p:txBody>
            </p:sp>
            <p:sp>
              <p:nvSpPr>
                <p:cNvPr id="218137" name="Rectangle 153"/>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nvGrpSpPr>
            <p:cNvPr id="218129" name="Group 166"/>
            <p:cNvGrpSpPr>
              <a:grpSpLocks/>
            </p:cNvGrpSpPr>
            <p:nvPr/>
          </p:nvGrpSpPr>
          <p:grpSpPr bwMode="auto">
            <a:xfrm rot="-5400000">
              <a:off x="-744" y="3096"/>
              <a:ext cx="1968" cy="480"/>
              <a:chOff x="0" y="5719"/>
              <a:chExt cx="278" cy="3508"/>
            </a:xfrm>
          </p:grpSpPr>
          <p:sp>
            <p:nvSpPr>
              <p:cNvPr id="218130" name="Rectangle 167"/>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nvGrpSpPr>
              <p:cNvPr id="218131" name="Group 168"/>
              <p:cNvGrpSpPr>
                <a:grpSpLocks/>
              </p:cNvGrpSpPr>
              <p:nvPr/>
            </p:nvGrpSpPr>
            <p:grpSpPr bwMode="auto">
              <a:xfrm>
                <a:off x="0" y="5719"/>
                <a:ext cx="278" cy="3508"/>
                <a:chOff x="0" y="5719"/>
                <a:chExt cx="278" cy="3508"/>
              </a:xfrm>
            </p:grpSpPr>
            <p:sp>
              <p:nvSpPr>
                <p:cNvPr id="218132" name="Rectangle 169"/>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FFFFFF"/>
                      </a:solidFill>
                      <a:effectLst/>
                      <a:uLnTx/>
                      <a:uFillTx/>
                      <a:latin typeface="Arial Narrow" charset="0"/>
                      <a:ea typeface="SimSun" charset="0"/>
                    </a:rPr>
                    <a:t>士师时代</a:t>
                  </a:r>
                </a:p>
              </p:txBody>
            </p:sp>
            <p:sp>
              <p:nvSpPr>
                <p:cNvPr id="218133" name="Rectangle 170"/>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sp>
        <p:nvSpPr>
          <p:cNvPr id="218117" name="Text Box 174"/>
          <p:cNvSpPr txBox="1">
            <a:spLocks noChangeArrowheads="1"/>
          </p:cNvSpPr>
          <p:nvPr/>
        </p:nvSpPr>
        <p:spPr bwMode="auto">
          <a:xfrm>
            <a:off x="0" y="827420"/>
            <a:ext cx="915901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square">
            <a:spAutoFit/>
          </a:bodyPr>
          <a:lstStyle>
            <a:lvl1pPr>
              <a:defRPr sz="1600" b="1">
                <a:solidFill>
                  <a:schemeClr val="tx1"/>
                </a:solidFill>
                <a:latin typeface="Bwhebb" charset="0"/>
                <a:ea typeface="SimSun" charset="0"/>
                <a:cs typeface="SimSun" charset="0"/>
              </a:defRPr>
            </a:lvl1pPr>
            <a:lvl2pPr marL="37931725" indent="-37474525">
              <a:defRPr sz="1600" b="1">
                <a:solidFill>
                  <a:schemeClr val="tx1"/>
                </a:solidFill>
                <a:latin typeface="Bwhebb" charset="0"/>
                <a:ea typeface="SimSun" charset="0"/>
                <a:cs typeface="SimSun" charset="0"/>
              </a:defRPr>
            </a:lvl2pPr>
            <a:lvl3pPr>
              <a:defRPr sz="1600" b="1">
                <a:solidFill>
                  <a:schemeClr val="tx1"/>
                </a:solidFill>
                <a:latin typeface="Bwhebb" charset="0"/>
                <a:ea typeface="SimSun" charset="0"/>
                <a:cs typeface="SimSun" charset="0"/>
              </a:defRPr>
            </a:lvl3pPr>
            <a:lvl4pPr>
              <a:defRPr sz="1600" b="1">
                <a:solidFill>
                  <a:schemeClr val="tx1"/>
                </a:solidFill>
                <a:latin typeface="Bwhebb" charset="0"/>
                <a:ea typeface="SimSun" charset="0"/>
                <a:cs typeface="SimSun" charset="0"/>
              </a:defRPr>
            </a:lvl4pPr>
            <a:lvl5pPr>
              <a:defRPr sz="1600" b="1">
                <a:solidFill>
                  <a:schemeClr val="tx1"/>
                </a:solidFill>
                <a:latin typeface="Bwhebb" charset="0"/>
                <a:ea typeface="SimSun" charset="0"/>
                <a:cs typeface="SimSun" charset="0"/>
              </a:defRPr>
            </a:lvl5pPr>
            <a:lvl6pPr marL="457200" eaLnBrk="0" fontAlgn="base" hangingPunct="0">
              <a:spcBef>
                <a:spcPct val="50000"/>
              </a:spcBef>
              <a:spcAft>
                <a:spcPct val="0"/>
              </a:spcAft>
              <a:defRPr sz="1600" b="1">
                <a:solidFill>
                  <a:schemeClr val="tx1"/>
                </a:solidFill>
                <a:latin typeface="Bwhebb" charset="0"/>
                <a:ea typeface="SimSun" charset="0"/>
                <a:cs typeface="SimSun" charset="0"/>
              </a:defRPr>
            </a:lvl6pPr>
            <a:lvl7pPr marL="914400" eaLnBrk="0" fontAlgn="base" hangingPunct="0">
              <a:spcBef>
                <a:spcPct val="50000"/>
              </a:spcBef>
              <a:spcAft>
                <a:spcPct val="0"/>
              </a:spcAft>
              <a:defRPr sz="1600" b="1">
                <a:solidFill>
                  <a:schemeClr val="tx1"/>
                </a:solidFill>
                <a:latin typeface="Bwhebb" charset="0"/>
                <a:ea typeface="SimSun" charset="0"/>
                <a:cs typeface="SimSun" charset="0"/>
              </a:defRPr>
            </a:lvl7pPr>
            <a:lvl8pPr marL="1371600" eaLnBrk="0" fontAlgn="base" hangingPunct="0">
              <a:spcBef>
                <a:spcPct val="50000"/>
              </a:spcBef>
              <a:spcAft>
                <a:spcPct val="0"/>
              </a:spcAft>
              <a:defRPr sz="1600" b="1">
                <a:solidFill>
                  <a:schemeClr val="tx1"/>
                </a:solidFill>
                <a:latin typeface="Bwhebb" charset="0"/>
                <a:ea typeface="SimSun" charset="0"/>
                <a:cs typeface="SimSun" charset="0"/>
              </a:defRPr>
            </a:lvl8pPr>
            <a:lvl9pPr marL="1828800" eaLnBrk="0" fontAlgn="base" hangingPunct="0">
              <a:spcBef>
                <a:spcPct val="50000"/>
              </a:spcBef>
              <a:spcAft>
                <a:spcPct val="0"/>
              </a:spcAft>
              <a:defRPr sz="1600" b="1">
                <a:solidFill>
                  <a:schemeClr val="tx1"/>
                </a:solidFill>
                <a:latin typeface="Bwhebb" charset="0"/>
                <a:ea typeface="SimSun" charset="0"/>
                <a:cs typeface="SimSu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rPr>
              <a:t>John H. Walton, </a:t>
            </a:r>
            <a:r>
              <a:rPr kumimoji="0" lang="en-US" altLang="zh-CN" sz="1800" b="1" i="1"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rPr>
              <a:t>Chronological and Background Charts of the OT</a:t>
            </a:r>
            <a:r>
              <a:rPr kumimoji="0" lang="en-US" altLang="zh-CN" sz="1800" b="1" i="0"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rPr>
              <a:t>, 2d ed., 71</a:t>
            </a:r>
          </a:p>
          <a:p>
            <a:pPr marL="0" marR="0" lvl="0" indent="0" algn="ctr" defTabSz="914400" rtl="0" eaLnBrk="0" fontAlgn="base" latinLnBrk="0" hangingPunct="0">
              <a:lnSpc>
                <a:spcPct val="100000"/>
              </a:lnSpc>
              <a:spcBef>
                <a:spcPct val="0"/>
              </a:spcBef>
              <a:spcAft>
                <a:spcPct val="0"/>
              </a:spcAft>
              <a:buClrTx/>
              <a:buSzTx/>
              <a:buFontTx/>
              <a:buNone/>
              <a:tabLst/>
              <a:defRPr/>
            </a:pPr>
            <a:r>
              <a:rPr lang="zh-CN" altLang="en-US" sz="1800" dirty="0">
                <a:solidFill>
                  <a:srgbClr val="004C2B"/>
                </a:solidFill>
                <a:latin typeface="Arial" panose="020B0604020202020204" pitchFamily="34" charset="0"/>
                <a:cs typeface="Arial" panose="020B0604020202020204" pitchFamily="34" charset="0"/>
              </a:rPr>
              <a:t>（旧约的年代和背景图）</a:t>
            </a:r>
            <a:endParaRPr kumimoji="0" lang="en-US" altLang="zh-CN" sz="1800" b="1" i="0"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endParaRPr>
          </a:p>
        </p:txBody>
      </p:sp>
    </p:spTree>
    <p:extLst>
      <p:ext uri="{BB962C8B-B14F-4D97-AF65-F5344CB8AC3E}">
        <p14:creationId xmlns:p14="http://schemas.microsoft.com/office/powerpoint/2010/main" val="1812376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76200"/>
            <a:ext cx="8001000" cy="838200"/>
          </a:xfrm>
          <a:solidFill>
            <a:schemeClr val="tx2"/>
          </a:solidFill>
          <a:ln>
            <a:solidFill>
              <a:schemeClr val="tx1"/>
            </a:solidFill>
            <a:miter lim="800000"/>
            <a:headEnd/>
            <a:tailEnd/>
          </a:ln>
        </p:spPr>
        <p:txBody>
          <a:bodyPr/>
          <a:lstStyle/>
          <a:p>
            <a:pPr algn="ctr"/>
            <a:r>
              <a:rPr lang="zh-CN" altLang="en-US" b="1">
                <a:solidFill>
                  <a:srgbClr val="FFFFFF"/>
                </a:solidFill>
                <a:latin typeface="Impact" charset="0"/>
                <a:ea typeface="SimSun" charset="0"/>
                <a:cs typeface="SimSun" charset="0"/>
              </a:rPr>
              <a:t>早期以色列西边的居民</a:t>
            </a:r>
          </a:p>
        </p:txBody>
      </p:sp>
      <p:sp>
        <p:nvSpPr>
          <p:cNvPr id="220163" name="Text Box 3"/>
          <p:cNvSpPr txBox="1">
            <a:spLocks noChangeArrowheads="1"/>
          </p:cNvSpPr>
          <p:nvPr/>
        </p:nvSpPr>
        <p:spPr bwMode="auto">
          <a:xfrm>
            <a:off x="8161338" y="228600"/>
            <a:ext cx="692150" cy="457200"/>
          </a:xfrm>
          <a:prstGeom prst="rect">
            <a:avLst/>
          </a:prstGeom>
          <a:solidFill>
            <a:srgbClr val="FFFFFF"/>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Bwhebb" charset="0"/>
                <a:ea typeface="SimSun" charset="0"/>
                <a:cs typeface="SimSun" charset="0"/>
              </a:defRPr>
            </a:lvl1pPr>
            <a:lvl2pPr marL="37931725" indent="-37474525">
              <a:defRPr sz="1600" b="1">
                <a:solidFill>
                  <a:schemeClr val="tx1"/>
                </a:solidFill>
                <a:latin typeface="Bwhebb" charset="0"/>
                <a:ea typeface="SimSun" charset="0"/>
                <a:cs typeface="SimSun" charset="0"/>
              </a:defRPr>
            </a:lvl2pPr>
            <a:lvl3pPr>
              <a:defRPr sz="1600" b="1">
                <a:solidFill>
                  <a:schemeClr val="tx1"/>
                </a:solidFill>
                <a:latin typeface="Bwhebb" charset="0"/>
                <a:ea typeface="SimSun" charset="0"/>
                <a:cs typeface="SimSun" charset="0"/>
              </a:defRPr>
            </a:lvl3pPr>
            <a:lvl4pPr>
              <a:defRPr sz="1600" b="1">
                <a:solidFill>
                  <a:schemeClr val="tx1"/>
                </a:solidFill>
                <a:latin typeface="Bwhebb" charset="0"/>
                <a:ea typeface="SimSun" charset="0"/>
                <a:cs typeface="SimSun" charset="0"/>
              </a:defRPr>
            </a:lvl4pPr>
            <a:lvl5pPr>
              <a:defRPr sz="1600" b="1">
                <a:solidFill>
                  <a:schemeClr val="tx1"/>
                </a:solidFill>
                <a:latin typeface="Bwhebb" charset="0"/>
                <a:ea typeface="SimSun" charset="0"/>
                <a:cs typeface="SimSun" charset="0"/>
              </a:defRPr>
            </a:lvl5pPr>
            <a:lvl6pPr marL="457200" eaLnBrk="0" fontAlgn="base" hangingPunct="0">
              <a:spcBef>
                <a:spcPct val="50000"/>
              </a:spcBef>
              <a:spcAft>
                <a:spcPct val="0"/>
              </a:spcAft>
              <a:defRPr sz="1600" b="1">
                <a:solidFill>
                  <a:schemeClr val="tx1"/>
                </a:solidFill>
                <a:latin typeface="Bwhebb" charset="0"/>
                <a:ea typeface="SimSun" charset="0"/>
                <a:cs typeface="SimSun" charset="0"/>
              </a:defRPr>
            </a:lvl6pPr>
            <a:lvl7pPr marL="914400" eaLnBrk="0" fontAlgn="base" hangingPunct="0">
              <a:spcBef>
                <a:spcPct val="50000"/>
              </a:spcBef>
              <a:spcAft>
                <a:spcPct val="0"/>
              </a:spcAft>
              <a:defRPr sz="1600" b="1">
                <a:solidFill>
                  <a:schemeClr val="tx1"/>
                </a:solidFill>
                <a:latin typeface="Bwhebb" charset="0"/>
                <a:ea typeface="SimSun" charset="0"/>
                <a:cs typeface="SimSun" charset="0"/>
              </a:defRPr>
            </a:lvl7pPr>
            <a:lvl8pPr marL="1371600" eaLnBrk="0" fontAlgn="base" hangingPunct="0">
              <a:spcBef>
                <a:spcPct val="50000"/>
              </a:spcBef>
              <a:spcAft>
                <a:spcPct val="0"/>
              </a:spcAft>
              <a:defRPr sz="1600" b="1">
                <a:solidFill>
                  <a:schemeClr val="tx1"/>
                </a:solidFill>
                <a:latin typeface="Bwhebb" charset="0"/>
                <a:ea typeface="SimSun" charset="0"/>
                <a:cs typeface="SimSun" charset="0"/>
              </a:defRPr>
            </a:lvl8pPr>
            <a:lvl9pPr marL="1828800" eaLnBrk="0" fontAlgn="base" hangingPunct="0">
              <a:spcBef>
                <a:spcPct val="50000"/>
              </a:spcBef>
              <a:spcAft>
                <a:spcPct val="0"/>
              </a:spcAft>
              <a:defRPr sz="1600" b="1">
                <a:solidFill>
                  <a:schemeClr val="tx1"/>
                </a:solidFill>
                <a:latin typeface="Bwhebb" charset="0"/>
                <a:ea typeface="SimSun" charset="0"/>
                <a:cs typeface="SimSu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333333"/>
                </a:solidFill>
                <a:effectLst/>
                <a:uLnTx/>
                <a:uFillTx/>
                <a:latin typeface="Arial" charset="0"/>
                <a:ea typeface="SimSun" charset="0"/>
                <a:cs typeface="Times New Roman" charset="0"/>
              </a:rPr>
              <a:t>144</a:t>
            </a:r>
          </a:p>
        </p:txBody>
      </p:sp>
      <p:grpSp>
        <p:nvGrpSpPr>
          <p:cNvPr id="220164" name="Group 5"/>
          <p:cNvGrpSpPr>
            <a:grpSpLocks/>
          </p:cNvGrpSpPr>
          <p:nvPr/>
        </p:nvGrpSpPr>
        <p:grpSpPr bwMode="auto">
          <a:xfrm>
            <a:off x="0" y="1473750"/>
            <a:ext cx="9144000" cy="5384249"/>
            <a:chOff x="0" y="720"/>
            <a:chExt cx="5760" cy="3600"/>
          </a:xfrm>
        </p:grpSpPr>
        <p:grpSp>
          <p:nvGrpSpPr>
            <p:cNvPr id="220166" name="Group 6"/>
            <p:cNvGrpSpPr>
              <a:grpSpLocks/>
            </p:cNvGrpSpPr>
            <p:nvPr/>
          </p:nvGrpSpPr>
          <p:grpSpPr bwMode="auto">
            <a:xfrm>
              <a:off x="0" y="720"/>
              <a:ext cx="480" cy="631"/>
              <a:chOff x="0" y="0"/>
              <a:chExt cx="278" cy="538"/>
            </a:xfrm>
          </p:grpSpPr>
          <p:sp>
            <p:nvSpPr>
              <p:cNvPr id="220197" name="Rectangle 7"/>
              <p:cNvSpPr>
                <a:spLocks noChangeArrowheads="1"/>
              </p:cNvSpPr>
              <p:nvPr/>
            </p:nvSpPr>
            <p:spPr bwMode="auto">
              <a:xfrm>
                <a:off x="0" y="0"/>
                <a:ext cx="278" cy="53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333333"/>
                  </a:solidFill>
                  <a:effectLst/>
                  <a:uLnTx/>
                  <a:uFillTx/>
                  <a:latin typeface="Arial Narrow" charset="0"/>
                  <a:ea typeface="SimSun" charset="0"/>
                  <a:cs typeface="Times New Roman" charset="0"/>
                </a:endParaRPr>
              </a:p>
            </p:txBody>
          </p:sp>
          <p:sp>
            <p:nvSpPr>
              <p:cNvPr id="220198" name="Rectangle 8"/>
              <p:cNvSpPr>
                <a:spLocks noChangeArrowheads="1"/>
              </p:cNvSpPr>
              <p:nvPr/>
            </p:nvSpPr>
            <p:spPr bwMode="auto">
              <a:xfrm>
                <a:off x="0" y="0"/>
                <a:ext cx="278" cy="53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0167" name="Group 9"/>
            <p:cNvGrpSpPr>
              <a:grpSpLocks/>
            </p:cNvGrpSpPr>
            <p:nvPr/>
          </p:nvGrpSpPr>
          <p:grpSpPr bwMode="auto">
            <a:xfrm rot="-5400000">
              <a:off x="-504" y="1848"/>
              <a:ext cx="1488" cy="480"/>
              <a:chOff x="0" y="5719"/>
              <a:chExt cx="278" cy="3508"/>
            </a:xfrm>
          </p:grpSpPr>
          <p:sp>
            <p:nvSpPr>
              <p:cNvPr id="220193" name="Rectangle 10"/>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nvGrpSpPr>
              <p:cNvPr id="220194" name="Group 11"/>
              <p:cNvGrpSpPr>
                <a:grpSpLocks/>
              </p:cNvGrpSpPr>
              <p:nvPr/>
            </p:nvGrpSpPr>
            <p:grpSpPr bwMode="auto">
              <a:xfrm>
                <a:off x="0" y="5719"/>
                <a:ext cx="278" cy="3508"/>
                <a:chOff x="0" y="5719"/>
                <a:chExt cx="278" cy="3508"/>
              </a:xfrm>
            </p:grpSpPr>
            <p:sp>
              <p:nvSpPr>
                <p:cNvPr id="220195" name="Rectangle 12"/>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srgbClr val="FFFFFF"/>
                      </a:solidFill>
                      <a:effectLst/>
                      <a:uLnTx/>
                      <a:uFillTx/>
                      <a:latin typeface="Arial Narrow" charset="0"/>
                      <a:ea typeface="SimSun" charset="0"/>
                    </a:rPr>
                    <a:t>扫罗</a:t>
                  </a:r>
                </a:p>
              </p:txBody>
            </p:sp>
            <p:sp>
              <p:nvSpPr>
                <p:cNvPr id="220196" name="Rectangle 13"/>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nvGrpSpPr>
            <p:cNvPr id="220168" name="Group 14"/>
            <p:cNvGrpSpPr>
              <a:grpSpLocks/>
            </p:cNvGrpSpPr>
            <p:nvPr/>
          </p:nvGrpSpPr>
          <p:grpSpPr bwMode="auto">
            <a:xfrm rot="-5400000">
              <a:off x="-504" y="3336"/>
              <a:ext cx="1488" cy="480"/>
              <a:chOff x="0" y="5719"/>
              <a:chExt cx="278" cy="3508"/>
            </a:xfrm>
          </p:grpSpPr>
          <p:sp>
            <p:nvSpPr>
              <p:cNvPr id="220189" name="Rectangle 15"/>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nvGrpSpPr>
              <p:cNvPr id="220190" name="Group 16"/>
              <p:cNvGrpSpPr>
                <a:grpSpLocks/>
              </p:cNvGrpSpPr>
              <p:nvPr/>
            </p:nvGrpSpPr>
            <p:grpSpPr bwMode="auto">
              <a:xfrm>
                <a:off x="0" y="5719"/>
                <a:ext cx="278" cy="3508"/>
                <a:chOff x="0" y="5719"/>
                <a:chExt cx="278" cy="3508"/>
              </a:xfrm>
            </p:grpSpPr>
            <p:sp>
              <p:nvSpPr>
                <p:cNvPr id="220191" name="Rectangle 17"/>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FFFFFF"/>
                      </a:solidFill>
                      <a:effectLst/>
                      <a:uLnTx/>
                      <a:uFillTx/>
                      <a:latin typeface="Arial Narrow" charset="0"/>
                      <a:ea typeface="SimSun" charset="0"/>
                    </a:rPr>
                    <a:t>公元前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Arial Narrow" charset="0"/>
                      <a:ea typeface="SimSun" charset="0"/>
                    </a:rPr>
                    <a:t>1000-900</a:t>
                  </a:r>
                  <a:r>
                    <a:rPr kumimoji="0" lang="zh-CN" altLang="en-US" sz="2800" b="1" i="0" u="none" strike="noStrike" kern="1200" cap="none" spc="0" normalizeH="0" baseline="0" noProof="0">
                      <a:ln>
                        <a:noFill/>
                      </a:ln>
                      <a:solidFill>
                        <a:srgbClr val="FFFFFF"/>
                      </a:solidFill>
                      <a:effectLst/>
                      <a:uLnTx/>
                      <a:uFillTx/>
                      <a:latin typeface="Arial Narrow" charset="0"/>
                      <a:ea typeface="SimSun" charset="0"/>
                    </a:rPr>
                    <a:t>年</a:t>
                  </a:r>
                </a:p>
              </p:txBody>
            </p:sp>
            <p:sp>
              <p:nvSpPr>
                <p:cNvPr id="220192" name="Rectangle 18"/>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nvGrpSpPr>
            <p:cNvPr id="220169" name="Group 19"/>
            <p:cNvGrpSpPr>
              <a:grpSpLocks/>
            </p:cNvGrpSpPr>
            <p:nvPr/>
          </p:nvGrpSpPr>
          <p:grpSpPr bwMode="auto">
            <a:xfrm>
              <a:off x="480" y="720"/>
              <a:ext cx="5280" cy="3600"/>
              <a:chOff x="480" y="720"/>
              <a:chExt cx="5280" cy="1680"/>
            </a:xfrm>
          </p:grpSpPr>
          <p:grpSp>
            <p:nvGrpSpPr>
              <p:cNvPr id="220170" name="Group 20"/>
              <p:cNvGrpSpPr>
                <a:grpSpLocks/>
              </p:cNvGrpSpPr>
              <p:nvPr/>
            </p:nvGrpSpPr>
            <p:grpSpPr bwMode="auto">
              <a:xfrm>
                <a:off x="480" y="720"/>
                <a:ext cx="2470" cy="302"/>
                <a:chOff x="0" y="0"/>
                <a:chExt cx="1041" cy="480"/>
              </a:xfrm>
            </p:grpSpPr>
            <p:sp>
              <p:nvSpPr>
                <p:cNvPr id="220187" name="Rectangle 21"/>
                <p:cNvSpPr>
                  <a:spLocks noChangeArrowheads="1"/>
                </p:cNvSpPr>
                <p:nvPr/>
              </p:nvSpPr>
              <p:spPr bwMode="auto">
                <a:xfrm>
                  <a:off x="0" y="0"/>
                  <a:ext cx="1041" cy="480"/>
                </a:xfrm>
                <a:prstGeom prst="rect">
                  <a:avLst/>
                </a:prstGeom>
                <a:solidFill>
                  <a:srgbClr val="000099"/>
                </a:solidFill>
                <a:ln w="12700" cap="sq">
                  <a:solidFill>
                    <a:schemeClr val="tx1"/>
                  </a:solidFill>
                  <a:miter lim="800000"/>
                  <a:headEnd type="none" w="sm" len="sm"/>
                  <a:tailEnd type="none" w="sm" len="sm"/>
                </a:ln>
              </p:spPr>
              <p:txBody>
                <a:bodyPr lIns="0" tIns="0" rIns="11109"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200" b="1" i="0" u="none" strike="noStrike" kern="1200" cap="none" spc="0" normalizeH="0" baseline="0" noProof="0" dirty="0">
                      <a:ln>
                        <a:noFill/>
                      </a:ln>
                      <a:solidFill>
                        <a:srgbClr val="FFFFFF"/>
                      </a:solidFill>
                      <a:effectLst/>
                      <a:uLnTx/>
                      <a:uFillTx/>
                      <a:latin typeface="Times" charset="0"/>
                      <a:ea typeface="SimSun" charset="0"/>
                    </a:rPr>
                    <a:t>腓尼基</a:t>
                  </a:r>
                  <a:endParaRPr kumimoji="0" lang="zh-CN" altLang="en-US" sz="3200" b="1" i="0" u="none" strike="noStrike" kern="1200" cap="none" spc="0" normalizeH="0" baseline="0" noProof="0" dirty="0">
                    <a:ln>
                      <a:noFill/>
                    </a:ln>
                    <a:solidFill>
                      <a:srgbClr val="FFFFFF"/>
                    </a:solidFill>
                    <a:effectLst/>
                    <a:uLnTx/>
                    <a:uFillTx/>
                    <a:latin typeface="Times" charset="0"/>
                    <a:ea typeface="SimSun" charset="0"/>
                  </a:endParaRPr>
                </a:p>
              </p:txBody>
            </p:sp>
            <p:sp>
              <p:nvSpPr>
                <p:cNvPr id="220188" name="Rectangle 22"/>
                <p:cNvSpPr>
                  <a:spLocks noChangeArrowheads="1"/>
                </p:cNvSpPr>
                <p:nvPr/>
              </p:nvSpPr>
              <p:spPr bwMode="auto">
                <a:xfrm>
                  <a:off x="0" y="0"/>
                  <a:ext cx="1041" cy="480"/>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0171" name="Group 23"/>
              <p:cNvGrpSpPr>
                <a:grpSpLocks/>
              </p:cNvGrpSpPr>
              <p:nvPr/>
            </p:nvGrpSpPr>
            <p:grpSpPr bwMode="auto">
              <a:xfrm>
                <a:off x="2950" y="720"/>
                <a:ext cx="2810" cy="302"/>
                <a:chOff x="1041" y="0"/>
                <a:chExt cx="1184" cy="480"/>
              </a:xfrm>
            </p:grpSpPr>
            <p:sp>
              <p:nvSpPr>
                <p:cNvPr id="220185" name="Rectangle 24"/>
                <p:cNvSpPr>
                  <a:spLocks noChangeArrowheads="1"/>
                </p:cNvSpPr>
                <p:nvPr/>
              </p:nvSpPr>
              <p:spPr bwMode="auto">
                <a:xfrm>
                  <a:off x="1041" y="0"/>
                  <a:ext cx="1184" cy="480"/>
                </a:xfrm>
                <a:prstGeom prst="rect">
                  <a:avLst/>
                </a:prstGeom>
                <a:solidFill>
                  <a:srgbClr val="000099"/>
                </a:solidFill>
                <a:ln w="12700" cap="sq">
                  <a:solidFill>
                    <a:schemeClr val="tx1"/>
                  </a:solidFill>
                  <a:miter lim="800000"/>
                  <a:headEnd type="none" w="sm" len="sm"/>
                  <a:tailEnd type="none" w="sm" len="sm"/>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200" b="1" i="0" u="none" strike="noStrike" kern="1200" cap="none" spc="0" normalizeH="0" baseline="0" noProof="0" dirty="0">
                      <a:ln>
                        <a:noFill/>
                      </a:ln>
                      <a:solidFill>
                        <a:srgbClr val="FFFFFF"/>
                      </a:solidFill>
                      <a:effectLst/>
                      <a:uLnTx/>
                      <a:uFillTx/>
                      <a:latin typeface="Times" charset="0"/>
                      <a:ea typeface="SimSun" charset="0"/>
                    </a:rPr>
                    <a:t>非利士</a:t>
                  </a:r>
                  <a:endParaRPr kumimoji="0" lang="zh-CN" altLang="en-US" sz="3200" b="1" i="0" u="none" strike="noStrike" kern="1200" cap="none" spc="0" normalizeH="0" baseline="0" noProof="0" dirty="0">
                    <a:ln>
                      <a:noFill/>
                    </a:ln>
                    <a:solidFill>
                      <a:srgbClr val="FFFFFF"/>
                    </a:solidFill>
                    <a:effectLst/>
                    <a:uLnTx/>
                    <a:uFillTx/>
                    <a:latin typeface="Times" charset="0"/>
                    <a:ea typeface="SimSun" charset="0"/>
                  </a:endParaRPr>
                </a:p>
              </p:txBody>
            </p:sp>
            <p:sp>
              <p:nvSpPr>
                <p:cNvPr id="220186" name="Rectangle 25"/>
                <p:cNvSpPr>
                  <a:spLocks noChangeArrowheads="1"/>
                </p:cNvSpPr>
                <p:nvPr/>
              </p:nvSpPr>
              <p:spPr bwMode="auto">
                <a:xfrm>
                  <a:off x="1041" y="0"/>
                  <a:ext cx="1184" cy="480"/>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0172" name="Group 26"/>
              <p:cNvGrpSpPr>
                <a:grpSpLocks/>
              </p:cNvGrpSpPr>
              <p:nvPr/>
            </p:nvGrpSpPr>
            <p:grpSpPr bwMode="auto">
              <a:xfrm>
                <a:off x="480" y="1023"/>
                <a:ext cx="5280" cy="1377"/>
                <a:chOff x="480" y="2943"/>
                <a:chExt cx="5280" cy="1377"/>
              </a:xfrm>
            </p:grpSpPr>
            <p:grpSp>
              <p:nvGrpSpPr>
                <p:cNvPr id="220173" name="Group 27"/>
                <p:cNvGrpSpPr>
                  <a:grpSpLocks/>
                </p:cNvGrpSpPr>
                <p:nvPr/>
              </p:nvGrpSpPr>
              <p:grpSpPr bwMode="auto">
                <a:xfrm>
                  <a:off x="480" y="2943"/>
                  <a:ext cx="2470" cy="688"/>
                  <a:chOff x="0" y="3529"/>
                  <a:chExt cx="1041" cy="1093"/>
                </a:xfrm>
              </p:grpSpPr>
              <p:sp>
                <p:nvSpPr>
                  <p:cNvPr id="220183" name="Rectangle 28"/>
                  <p:cNvSpPr>
                    <a:spLocks noChangeArrowheads="1"/>
                  </p:cNvSpPr>
                  <p:nvPr/>
                </p:nvSpPr>
                <p:spPr bwMode="auto">
                  <a:xfrm>
                    <a:off x="0" y="3529"/>
                    <a:ext cx="1041" cy="1093"/>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5000"/>
                      </a:lnSpc>
                      <a:spcBef>
                        <a:spcPct val="0"/>
                      </a:spcBef>
                      <a:spcAft>
                        <a:spcPct val="0"/>
                      </a:spcAft>
                      <a:buClrTx/>
                      <a:buSzTx/>
                      <a:buFontTx/>
                      <a:buNone/>
                      <a:tabLst>
                        <a:tab pos="-1354138" algn="l"/>
                      </a:tabLst>
                      <a:defRPr/>
                    </a:pPr>
                    <a:r>
                      <a:rPr kumimoji="0" lang="zh-CN" altLang="en-US" sz="2000" b="1" i="0" u="none" strike="noStrike" kern="1200" cap="none" spc="0" normalizeH="0" baseline="0" noProof="0">
                        <a:ln>
                          <a:noFill/>
                        </a:ln>
                        <a:solidFill>
                          <a:srgbClr val="333333"/>
                        </a:solidFill>
                        <a:effectLst/>
                        <a:uLnTx/>
                        <a:uFillTx/>
                        <a:latin typeface="Arial Narrow" charset="0"/>
                        <a:ea typeface="SimSun" charset="0"/>
                      </a:rPr>
                      <a:t>政治上独立</a:t>
                    </a:r>
                    <a:r>
                      <a:rPr kumimoji="0" lang="en-US" altLang="ja-JP" sz="2000" b="1" i="0" u="none" strike="noStrike" kern="1200" cap="none" spc="0" normalizeH="0" baseline="0" noProof="0">
                        <a:ln>
                          <a:noFill/>
                        </a:ln>
                        <a:solidFill>
                          <a:srgbClr val="333333"/>
                        </a:solidFill>
                        <a:effectLst/>
                        <a:uLnTx/>
                        <a:uFillTx/>
                        <a:latin typeface="Arial Narrow" charset="0"/>
                        <a:ea typeface="SimSun" charset="0"/>
                        <a:cs typeface="Times New Roman" charset="0"/>
                      </a:rPr>
                      <a:t>; </a:t>
                    </a:r>
                    <a:r>
                      <a:rPr kumimoji="0" lang="zh-CN" altLang="en-US" sz="2000" b="1" i="0" u="none" strike="noStrike" kern="1200" cap="none" spc="0" normalizeH="0" baseline="0" noProof="0">
                        <a:ln>
                          <a:noFill/>
                        </a:ln>
                        <a:solidFill>
                          <a:srgbClr val="333333"/>
                        </a:solidFill>
                        <a:effectLst/>
                        <a:uLnTx/>
                        <a:uFillTx/>
                        <a:latin typeface="Arial Narrow" charset="0"/>
                        <a:ea typeface="SimSun" charset="0"/>
                      </a:rPr>
                      <a:t>文化上发展</a:t>
                    </a:r>
                    <a:endParaRPr kumimoji="0" lang="en-US" altLang="zh-CN" sz="2000" b="1" i="0" u="none" strike="noStrike" kern="1200" cap="none" spc="0" normalizeH="0" baseline="0" noProof="0">
                      <a:ln>
                        <a:noFill/>
                      </a:ln>
                      <a:solidFill>
                        <a:srgbClr val="333333"/>
                      </a:solidFill>
                      <a:effectLst/>
                      <a:uLnTx/>
                      <a:uFillTx/>
                      <a:latin typeface="Arial Narrow" charset="0"/>
                      <a:ea typeface="SimSun" charset="0"/>
                    </a:endParaRPr>
                  </a:p>
                </p:txBody>
              </p:sp>
              <p:sp>
                <p:nvSpPr>
                  <p:cNvPr id="220184" name="Rectangle 29"/>
                  <p:cNvSpPr>
                    <a:spLocks noChangeArrowheads="1"/>
                  </p:cNvSpPr>
                  <p:nvPr/>
                </p:nvSpPr>
                <p:spPr bwMode="auto">
                  <a:xfrm>
                    <a:off x="0" y="3529"/>
                    <a:ext cx="1041" cy="1093"/>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0174" name="Group 30"/>
                <p:cNvGrpSpPr>
                  <a:grpSpLocks/>
                </p:cNvGrpSpPr>
                <p:nvPr/>
              </p:nvGrpSpPr>
              <p:grpSpPr bwMode="auto">
                <a:xfrm>
                  <a:off x="2950" y="2943"/>
                  <a:ext cx="2810" cy="688"/>
                  <a:chOff x="1041" y="3529"/>
                  <a:chExt cx="1184" cy="1093"/>
                </a:xfrm>
              </p:grpSpPr>
              <p:sp>
                <p:nvSpPr>
                  <p:cNvPr id="220181" name="Rectangle 31"/>
                  <p:cNvSpPr>
                    <a:spLocks noChangeArrowheads="1"/>
                  </p:cNvSpPr>
                  <p:nvPr/>
                </p:nvSpPr>
                <p:spPr bwMode="auto">
                  <a:xfrm>
                    <a:off x="1041" y="3529"/>
                    <a:ext cx="1184" cy="1093"/>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zh-CN" altLang="en-US" sz="2000" b="1" i="0" u="none" strike="noStrike" kern="1200" cap="none" spc="0" normalizeH="0" baseline="0" noProof="0">
                        <a:ln>
                          <a:noFill/>
                        </a:ln>
                        <a:solidFill>
                          <a:srgbClr val="333333"/>
                        </a:solidFill>
                        <a:effectLst/>
                        <a:uLnTx/>
                        <a:uFillTx/>
                        <a:latin typeface="Arial Narrow" charset="0"/>
                        <a:ea typeface="SimSun" charset="0"/>
                      </a:rPr>
                      <a:t>这时代的非利士人被克制。他们在</a:t>
                    </a:r>
                    <a:r>
                      <a:rPr kumimoji="0" lang="zh-CN" altLang="en-US" sz="2000" b="1" i="0" u="none" strike="noStrike" kern="1200" cap="none" spc="0" normalizeH="0" baseline="0" noProof="0">
                        <a:ln>
                          <a:noFill/>
                        </a:ln>
                        <a:solidFill>
                          <a:srgbClr val="333333"/>
                        </a:solidFill>
                        <a:effectLst/>
                        <a:uLnTx/>
                        <a:uFillTx/>
                        <a:latin typeface="Times" charset="0"/>
                        <a:ea typeface="SimSun" charset="0"/>
                      </a:rPr>
                      <a:t>密抹被</a:t>
                    </a:r>
                    <a:r>
                      <a:rPr kumimoji="0" lang="ja-JP" altLang="en-US" sz="2000" b="1" i="0" u="none" strike="noStrike" kern="1200" cap="none" spc="0" normalizeH="0" baseline="0" noProof="0">
                        <a:ln>
                          <a:noFill/>
                        </a:ln>
                        <a:solidFill>
                          <a:srgbClr val="333333"/>
                        </a:solidFill>
                        <a:effectLst/>
                        <a:uLnTx/>
                        <a:uFillTx/>
                        <a:latin typeface="Times" charset="0"/>
                        <a:ea typeface="SimSun" charset="0"/>
                      </a:rPr>
                      <a:t>约拿单</a:t>
                    </a:r>
                    <a:r>
                      <a:rPr kumimoji="0" lang="zh-CN" altLang="en-US" sz="2000" b="1" i="0" u="none" strike="noStrike" kern="1200" cap="none" spc="0" normalizeH="0" baseline="0" noProof="0">
                        <a:ln>
                          <a:noFill/>
                        </a:ln>
                        <a:solidFill>
                          <a:srgbClr val="333333"/>
                        </a:solidFill>
                        <a:effectLst/>
                        <a:uLnTx/>
                        <a:uFillTx/>
                        <a:latin typeface="Times" charset="0"/>
                        <a:ea typeface="SimSun" charset="0"/>
                      </a:rPr>
                      <a:t>打败，也在</a:t>
                    </a:r>
                    <a:r>
                      <a:rPr kumimoji="0" lang="ja-JP" altLang="en-US" sz="2000" b="1" i="0" u="none" strike="noStrike" kern="1200" cap="none" spc="0" normalizeH="0" baseline="0" noProof="0">
                        <a:ln>
                          <a:noFill/>
                        </a:ln>
                        <a:solidFill>
                          <a:srgbClr val="333333"/>
                        </a:solidFill>
                        <a:effectLst/>
                        <a:uLnTx/>
                        <a:uFillTx/>
                        <a:latin typeface="Times" charset="0"/>
                        <a:ea typeface="SimSun" charset="0"/>
                      </a:rPr>
                      <a:t>以拉</a:t>
                    </a:r>
                    <a:r>
                      <a:rPr kumimoji="0" lang="zh-CN" altLang="en-US" sz="2000" b="1" i="0" u="none" strike="noStrike" kern="1200" cap="none" spc="0" normalizeH="0" baseline="0" noProof="0">
                        <a:ln>
                          <a:noFill/>
                        </a:ln>
                        <a:solidFill>
                          <a:srgbClr val="333333"/>
                        </a:solidFill>
                        <a:effectLst/>
                        <a:uLnTx/>
                        <a:uFillTx/>
                        <a:latin typeface="Times" charset="0"/>
                        <a:ea typeface="SimSun" charset="0"/>
                      </a:rPr>
                      <a:t>被大卫打败</a:t>
                    </a:r>
                    <a:r>
                      <a:rPr kumimoji="0" lang="zh-CN" altLang="en-US" sz="2000" b="1" i="0" u="none" strike="noStrike" kern="1200" cap="none" spc="0" normalizeH="0" baseline="0" noProof="0">
                        <a:ln>
                          <a:noFill/>
                        </a:ln>
                        <a:solidFill>
                          <a:srgbClr val="333333"/>
                        </a:solidFill>
                        <a:effectLst/>
                        <a:uLnTx/>
                        <a:uFillTx/>
                        <a:latin typeface="Arial Narrow" charset="0"/>
                        <a:ea typeface="SimSun" charset="0"/>
                      </a:rPr>
                      <a:t>。在</a:t>
                    </a:r>
                    <a:r>
                      <a:rPr kumimoji="0" lang="zh-CN" altLang="en-US" sz="2000" b="1" i="0" u="none" strike="noStrike" kern="1200" cap="none" spc="0" normalizeH="0" baseline="0" noProof="0">
                        <a:ln>
                          <a:noFill/>
                        </a:ln>
                        <a:solidFill>
                          <a:srgbClr val="333333"/>
                        </a:solidFill>
                        <a:effectLst/>
                        <a:uLnTx/>
                        <a:uFillTx/>
                        <a:latin typeface="Times" charset="0"/>
                        <a:ea typeface="SimSun" charset="0"/>
                      </a:rPr>
                      <a:t>基利波山</a:t>
                    </a:r>
                    <a:r>
                      <a:rPr kumimoji="0" lang="zh-CN" altLang="en-US" sz="2000" b="1" i="0" u="none" strike="noStrike" kern="1200" cap="none" spc="0" normalizeH="0" baseline="0" noProof="0">
                        <a:ln>
                          <a:noFill/>
                        </a:ln>
                        <a:solidFill>
                          <a:srgbClr val="333333"/>
                        </a:solidFill>
                        <a:effectLst/>
                        <a:uLnTx/>
                        <a:uFillTx/>
                        <a:latin typeface="Arial Narrow" charset="0"/>
                        <a:ea typeface="SimSun" charset="0"/>
                      </a:rPr>
                      <a:t>打败了扫罗后，就住在扫罗的城中。</a:t>
                    </a:r>
                  </a:p>
                </p:txBody>
              </p:sp>
              <p:sp>
                <p:nvSpPr>
                  <p:cNvPr id="220182" name="Rectangle 32"/>
                  <p:cNvSpPr>
                    <a:spLocks noChangeArrowheads="1"/>
                  </p:cNvSpPr>
                  <p:nvPr/>
                </p:nvSpPr>
                <p:spPr bwMode="auto">
                  <a:xfrm>
                    <a:off x="1041" y="3529"/>
                    <a:ext cx="1184" cy="1093"/>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0175" name="Group 33"/>
                <p:cNvGrpSpPr>
                  <a:grpSpLocks/>
                </p:cNvGrpSpPr>
                <p:nvPr/>
              </p:nvGrpSpPr>
              <p:grpSpPr bwMode="auto">
                <a:xfrm>
                  <a:off x="480" y="3631"/>
                  <a:ext cx="2470" cy="689"/>
                  <a:chOff x="0" y="4622"/>
                  <a:chExt cx="1041" cy="1093"/>
                </a:xfrm>
              </p:grpSpPr>
              <p:sp>
                <p:nvSpPr>
                  <p:cNvPr id="220179" name="Rectangle 34"/>
                  <p:cNvSpPr>
                    <a:spLocks noChangeArrowheads="1"/>
                  </p:cNvSpPr>
                  <p:nvPr/>
                </p:nvSpPr>
                <p:spPr bwMode="auto">
                  <a:xfrm>
                    <a:off x="0" y="4622"/>
                    <a:ext cx="1041" cy="1093"/>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333333"/>
                        </a:solidFill>
                        <a:effectLst/>
                        <a:uLnTx/>
                        <a:uFillTx/>
                        <a:latin typeface="SimSun" charset="0"/>
                        <a:ea typeface="SimSun" charset="0"/>
                      </a:rPr>
                      <a:t>黄金时期</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333333"/>
                        </a:solidFill>
                        <a:effectLst/>
                        <a:uLnTx/>
                        <a:uFillTx/>
                        <a:latin typeface="SimSun" charset="0"/>
                        <a:ea typeface="SimSun" charset="0"/>
                      </a:rPr>
                      <a:t>公元前</a:t>
                    </a:r>
                    <a:r>
                      <a:rPr kumimoji="0" lang="en-US" altLang="zh-CN" sz="2000" b="1" i="0" u="none" strike="noStrike" kern="1200" cap="none" spc="0" normalizeH="0" baseline="0" noProof="0" dirty="0">
                        <a:ln>
                          <a:noFill/>
                        </a:ln>
                        <a:solidFill>
                          <a:srgbClr val="333333"/>
                        </a:solidFill>
                        <a:effectLst/>
                        <a:uLnTx/>
                        <a:uFillTx/>
                        <a:latin typeface="SimSun" charset="0"/>
                        <a:ea typeface="SimSun" charset="0"/>
                      </a:rPr>
                      <a:t>981-942</a:t>
                    </a:r>
                    <a:r>
                      <a:rPr kumimoji="0" lang="zh-CN" altLang="en-US" sz="2000" b="1" i="0" u="none" strike="noStrike" kern="1200" cap="none" spc="0" normalizeH="0" baseline="0" noProof="0" dirty="0">
                        <a:ln>
                          <a:noFill/>
                        </a:ln>
                        <a:solidFill>
                          <a:srgbClr val="333333"/>
                        </a:solidFill>
                        <a:effectLst/>
                        <a:uLnTx/>
                        <a:uFillTx/>
                        <a:latin typeface="SimSun" charset="0"/>
                        <a:ea typeface="SimSun" charset="0"/>
                      </a:rPr>
                      <a:t>年</a:t>
                    </a:r>
                    <a:r>
                      <a:rPr kumimoji="0" lang="en-US" altLang="zh-CN" sz="2000" b="1" i="0" u="none" strike="noStrike" kern="1200" cap="none" spc="0" normalizeH="0" baseline="0" noProof="0" dirty="0">
                        <a:ln>
                          <a:noFill/>
                        </a:ln>
                        <a:solidFill>
                          <a:srgbClr val="333333"/>
                        </a:solidFill>
                        <a:effectLst/>
                        <a:uLnTx/>
                        <a:uFillTx/>
                        <a:latin typeface="SimSun" charset="0"/>
                        <a:ea typeface="SimSun" charset="0"/>
                      </a:rPr>
                      <a:t>–</a:t>
                    </a:r>
                    <a:r>
                      <a:rPr kumimoji="0" lang="ja-JP" altLang="en-US" sz="2000" b="1" i="0" u="none" strike="noStrike" kern="1200" cap="none" spc="0" normalizeH="0" baseline="0" noProof="0" dirty="0">
                        <a:ln>
                          <a:noFill/>
                        </a:ln>
                        <a:solidFill>
                          <a:srgbClr val="333333"/>
                        </a:solidFill>
                        <a:effectLst/>
                        <a:uLnTx/>
                        <a:uFillTx/>
                        <a:latin typeface="SimSun" charset="0"/>
                        <a:ea typeface="SimSun" charset="0"/>
                      </a:rPr>
                      <a:t>推罗王希兰</a:t>
                    </a:r>
                    <a:r>
                      <a:rPr kumimoji="0" lang="zh-CN" altLang="en-US" sz="2000" b="1" i="0" u="none" strike="noStrike" kern="1200" cap="none" spc="0" normalizeH="0" baseline="0" noProof="0" dirty="0">
                        <a:ln>
                          <a:noFill/>
                        </a:ln>
                        <a:solidFill>
                          <a:srgbClr val="333333"/>
                        </a:solidFill>
                        <a:effectLst/>
                        <a:uLnTx/>
                        <a:uFillTx/>
                        <a:latin typeface="SimSun" charset="0"/>
                        <a:ea typeface="SimSun" charset="0"/>
                      </a:rPr>
                      <a:t>一世</a:t>
                    </a:r>
                    <a:r>
                      <a:rPr kumimoji="0" lang="en-US" altLang="ja-JP" sz="2000" b="1" i="0" u="none" strike="noStrike" kern="1200" cap="none" spc="0" normalizeH="0" baseline="0" noProof="0" dirty="0">
                        <a:ln>
                          <a:noFill/>
                        </a:ln>
                        <a:solidFill>
                          <a:srgbClr val="333333"/>
                        </a:solidFill>
                        <a:effectLst/>
                        <a:uLnTx/>
                        <a:uFillTx/>
                        <a:latin typeface="SimSun" charset="0"/>
                        <a:ea typeface="SimSun" charset="0"/>
                      </a:rPr>
                      <a:t>; </a:t>
                    </a:r>
                    <a:r>
                      <a:rPr kumimoji="0" lang="zh-CN" altLang="en-US" sz="2000" b="1" i="0" u="none" strike="noStrike" kern="1200" cap="none" spc="0" normalizeH="0" baseline="0" noProof="0" dirty="0">
                        <a:ln>
                          <a:noFill/>
                        </a:ln>
                        <a:solidFill>
                          <a:srgbClr val="333333"/>
                        </a:solidFill>
                        <a:effectLst/>
                        <a:uLnTx/>
                        <a:uFillTx/>
                        <a:latin typeface="SimSun" charset="0"/>
                        <a:ea typeface="SimSun" charset="0"/>
                      </a:rPr>
                      <a:t>与以色列结盟。</a:t>
                    </a:r>
                    <a:endParaRPr kumimoji="0" lang="en-US" altLang="ja-JP" sz="2000" b="1" i="0" u="none" strike="noStrike" kern="1200" cap="none" spc="0" normalizeH="0" baseline="0" noProof="0" dirty="0">
                      <a:ln>
                        <a:noFill/>
                      </a:ln>
                      <a:solidFill>
                        <a:srgbClr val="333333"/>
                      </a:solidFill>
                      <a:effectLst/>
                      <a:uLnTx/>
                      <a:uFillTx/>
                      <a:latin typeface="SimSun" charset="0"/>
                      <a:ea typeface="SimSun" charset="0"/>
                    </a:endParaRP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333333"/>
                        </a:solidFill>
                        <a:effectLst/>
                        <a:uLnTx/>
                        <a:uFillTx/>
                        <a:latin typeface="SimSun" charset="0"/>
                        <a:ea typeface="SimSun" charset="0"/>
                      </a:rPr>
                      <a:t>发展海上贸易及探</a:t>
                    </a:r>
                    <a:r>
                      <a:rPr kumimoji="0" lang="en-US" altLang="zh-CN" sz="2000" b="1" i="0" u="none" strike="noStrike" kern="1200" cap="none" spc="0" normalizeH="0" baseline="0" noProof="0" dirty="0">
                        <a:ln>
                          <a:noFill/>
                        </a:ln>
                        <a:solidFill>
                          <a:srgbClr val="333333"/>
                        </a:solidFill>
                        <a:effectLst/>
                        <a:uLnTx/>
                        <a:uFillTx/>
                        <a:latin typeface="SimSun" charset="0"/>
                        <a:ea typeface="SimSun" charset="0"/>
                      </a:rPr>
                      <a:t>Z</a:t>
                    </a:r>
                    <a:r>
                      <a:rPr kumimoji="0" lang="zh-CN" altLang="en-US" sz="2000" b="1" i="0" u="none" strike="noStrike" kern="1200" cap="none" spc="0" normalizeH="0" baseline="0" noProof="0" dirty="0">
                        <a:ln>
                          <a:noFill/>
                        </a:ln>
                        <a:solidFill>
                          <a:srgbClr val="333333"/>
                        </a:solidFill>
                        <a:effectLst/>
                        <a:uLnTx/>
                        <a:uFillTx/>
                        <a:latin typeface="SimSun" charset="0"/>
                        <a:ea typeface="SimSun" charset="0"/>
                      </a:rPr>
                      <a:t>索；在北非，西班牙，小亚细亚与地中海殖民</a:t>
                    </a:r>
                  </a:p>
                </p:txBody>
              </p:sp>
              <p:sp>
                <p:nvSpPr>
                  <p:cNvPr id="220180" name="Rectangle 35"/>
                  <p:cNvSpPr>
                    <a:spLocks noChangeArrowheads="1"/>
                  </p:cNvSpPr>
                  <p:nvPr/>
                </p:nvSpPr>
                <p:spPr bwMode="auto">
                  <a:xfrm>
                    <a:off x="0" y="4622"/>
                    <a:ext cx="1041" cy="1093"/>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0176" name="Group 36"/>
                <p:cNvGrpSpPr>
                  <a:grpSpLocks/>
                </p:cNvGrpSpPr>
                <p:nvPr/>
              </p:nvGrpSpPr>
              <p:grpSpPr bwMode="auto">
                <a:xfrm>
                  <a:off x="2950" y="3631"/>
                  <a:ext cx="2810" cy="689"/>
                  <a:chOff x="1041" y="4622"/>
                  <a:chExt cx="1184" cy="1093"/>
                </a:xfrm>
              </p:grpSpPr>
              <p:sp>
                <p:nvSpPr>
                  <p:cNvPr id="220177" name="Rectangle 37"/>
                  <p:cNvSpPr>
                    <a:spLocks noChangeArrowheads="1"/>
                  </p:cNvSpPr>
                  <p:nvPr/>
                </p:nvSpPr>
                <p:spPr bwMode="auto">
                  <a:xfrm>
                    <a:off x="1041" y="4622"/>
                    <a:ext cx="1184" cy="1093"/>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zh-CN" altLang="en-US" sz="2000" b="1" i="0" u="none" strike="noStrike" kern="1200" cap="none" spc="0" normalizeH="0" baseline="0" noProof="0">
                        <a:ln>
                          <a:noFill/>
                        </a:ln>
                        <a:solidFill>
                          <a:srgbClr val="333333"/>
                        </a:solidFill>
                        <a:effectLst/>
                        <a:uLnTx/>
                        <a:uFillTx/>
                        <a:latin typeface="Arial Narrow" charset="0"/>
                        <a:ea typeface="SimSun" charset="0"/>
                      </a:rPr>
                      <a:t>大卫占领非利士人 </a:t>
                    </a:r>
                    <a:r>
                      <a:rPr kumimoji="0" lang="en-US" altLang="zh-CN" sz="2000" b="1" i="0" u="none" strike="noStrike" kern="1200" cap="none" spc="0" normalizeH="0" baseline="0" noProof="0">
                        <a:ln>
                          <a:noFill/>
                        </a:ln>
                        <a:solidFill>
                          <a:srgbClr val="333333"/>
                        </a:solidFill>
                        <a:effectLst/>
                        <a:uLnTx/>
                        <a:uFillTx/>
                        <a:latin typeface="Arial Narrow" charset="0"/>
                        <a:ea typeface="SimSun" charset="0"/>
                        <a:cs typeface="Times New Roman" charset="0"/>
                      </a:rPr>
                      <a:t>(</a:t>
                    </a:r>
                    <a:r>
                      <a:rPr kumimoji="0" lang="zh-CN" altLang="en-US" sz="2000" b="1" i="0" u="none" strike="noStrike" kern="1200" cap="none" spc="0" normalizeH="0" baseline="0" noProof="0">
                        <a:ln>
                          <a:noFill/>
                        </a:ln>
                        <a:solidFill>
                          <a:srgbClr val="333333"/>
                        </a:solidFill>
                        <a:effectLst/>
                        <a:uLnTx/>
                        <a:uFillTx/>
                        <a:latin typeface="Arial Narrow" charset="0"/>
                        <a:ea typeface="SimSun" charset="0"/>
                      </a:rPr>
                      <a:t>撒下</a:t>
                    </a:r>
                    <a:r>
                      <a:rPr kumimoji="0" lang="en-US" altLang="ja-JP" sz="2000" b="1" i="0" u="none" strike="noStrike" kern="1200" cap="none" spc="0" normalizeH="0" baseline="0" noProof="0">
                        <a:ln>
                          <a:noFill/>
                        </a:ln>
                        <a:solidFill>
                          <a:srgbClr val="333333"/>
                        </a:solidFill>
                        <a:effectLst/>
                        <a:uLnTx/>
                        <a:uFillTx/>
                        <a:latin typeface="Arial Narrow" charset="0"/>
                        <a:ea typeface="SimSun" charset="0"/>
                        <a:cs typeface="Times New Roman" charset="0"/>
                      </a:rPr>
                      <a:t>5:17-25)</a:t>
                    </a:r>
                    <a:endParaRPr kumimoji="0" lang="en-US" altLang="zh-CN" sz="2000" b="1" i="0" u="none" strike="noStrike" kern="1200" cap="none" spc="0" normalizeH="0" baseline="0" noProof="0">
                      <a:ln>
                        <a:noFill/>
                      </a:ln>
                      <a:solidFill>
                        <a:srgbClr val="333333"/>
                      </a:solidFill>
                      <a:effectLst/>
                      <a:uLnTx/>
                      <a:uFillTx/>
                      <a:latin typeface="Arial Narrow" charset="0"/>
                      <a:ea typeface="SimSun" charset="0"/>
                      <a:cs typeface="Times New Roman" charset="0"/>
                    </a:endParaRPr>
                  </a:p>
                </p:txBody>
              </p:sp>
              <p:sp>
                <p:nvSpPr>
                  <p:cNvPr id="220178" name="Rectangle 38"/>
                  <p:cNvSpPr>
                    <a:spLocks noChangeArrowheads="1"/>
                  </p:cNvSpPr>
                  <p:nvPr/>
                </p:nvSpPr>
                <p:spPr bwMode="auto">
                  <a:xfrm>
                    <a:off x="1041" y="4622"/>
                    <a:ext cx="1184" cy="1093"/>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24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grpSp>
      <p:sp>
        <p:nvSpPr>
          <p:cNvPr id="39" name="Text Box 174">
            <a:extLst>
              <a:ext uri="{FF2B5EF4-FFF2-40B4-BE49-F238E27FC236}">
                <a16:creationId xmlns:a16="http://schemas.microsoft.com/office/drawing/2014/main" id="{D1A24E64-F963-8845-BD37-7B016F117323}"/>
              </a:ext>
            </a:extLst>
          </p:cNvPr>
          <p:cNvSpPr txBox="1">
            <a:spLocks noChangeArrowheads="1"/>
          </p:cNvSpPr>
          <p:nvPr/>
        </p:nvSpPr>
        <p:spPr bwMode="auto">
          <a:xfrm>
            <a:off x="0" y="827420"/>
            <a:ext cx="915901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square">
            <a:spAutoFit/>
          </a:bodyPr>
          <a:lstStyle>
            <a:lvl1pPr>
              <a:defRPr sz="1600" b="1">
                <a:solidFill>
                  <a:schemeClr val="tx1"/>
                </a:solidFill>
                <a:latin typeface="Bwhebb" charset="0"/>
                <a:ea typeface="SimSun" charset="0"/>
                <a:cs typeface="SimSun" charset="0"/>
              </a:defRPr>
            </a:lvl1pPr>
            <a:lvl2pPr marL="37931725" indent="-37474525">
              <a:defRPr sz="1600" b="1">
                <a:solidFill>
                  <a:schemeClr val="tx1"/>
                </a:solidFill>
                <a:latin typeface="Bwhebb" charset="0"/>
                <a:ea typeface="SimSun" charset="0"/>
                <a:cs typeface="SimSun" charset="0"/>
              </a:defRPr>
            </a:lvl2pPr>
            <a:lvl3pPr>
              <a:defRPr sz="1600" b="1">
                <a:solidFill>
                  <a:schemeClr val="tx1"/>
                </a:solidFill>
                <a:latin typeface="Bwhebb" charset="0"/>
                <a:ea typeface="SimSun" charset="0"/>
                <a:cs typeface="SimSun" charset="0"/>
              </a:defRPr>
            </a:lvl3pPr>
            <a:lvl4pPr>
              <a:defRPr sz="1600" b="1">
                <a:solidFill>
                  <a:schemeClr val="tx1"/>
                </a:solidFill>
                <a:latin typeface="Bwhebb" charset="0"/>
                <a:ea typeface="SimSun" charset="0"/>
                <a:cs typeface="SimSun" charset="0"/>
              </a:defRPr>
            </a:lvl4pPr>
            <a:lvl5pPr>
              <a:defRPr sz="1600" b="1">
                <a:solidFill>
                  <a:schemeClr val="tx1"/>
                </a:solidFill>
                <a:latin typeface="Bwhebb" charset="0"/>
                <a:ea typeface="SimSun" charset="0"/>
                <a:cs typeface="SimSun" charset="0"/>
              </a:defRPr>
            </a:lvl5pPr>
            <a:lvl6pPr marL="457200" eaLnBrk="0" fontAlgn="base" hangingPunct="0">
              <a:spcBef>
                <a:spcPct val="50000"/>
              </a:spcBef>
              <a:spcAft>
                <a:spcPct val="0"/>
              </a:spcAft>
              <a:defRPr sz="1600" b="1">
                <a:solidFill>
                  <a:schemeClr val="tx1"/>
                </a:solidFill>
                <a:latin typeface="Bwhebb" charset="0"/>
                <a:ea typeface="SimSun" charset="0"/>
                <a:cs typeface="SimSun" charset="0"/>
              </a:defRPr>
            </a:lvl6pPr>
            <a:lvl7pPr marL="914400" eaLnBrk="0" fontAlgn="base" hangingPunct="0">
              <a:spcBef>
                <a:spcPct val="50000"/>
              </a:spcBef>
              <a:spcAft>
                <a:spcPct val="0"/>
              </a:spcAft>
              <a:defRPr sz="1600" b="1">
                <a:solidFill>
                  <a:schemeClr val="tx1"/>
                </a:solidFill>
                <a:latin typeface="Bwhebb" charset="0"/>
                <a:ea typeface="SimSun" charset="0"/>
                <a:cs typeface="SimSun" charset="0"/>
              </a:defRPr>
            </a:lvl7pPr>
            <a:lvl8pPr marL="1371600" eaLnBrk="0" fontAlgn="base" hangingPunct="0">
              <a:spcBef>
                <a:spcPct val="50000"/>
              </a:spcBef>
              <a:spcAft>
                <a:spcPct val="0"/>
              </a:spcAft>
              <a:defRPr sz="1600" b="1">
                <a:solidFill>
                  <a:schemeClr val="tx1"/>
                </a:solidFill>
                <a:latin typeface="Bwhebb" charset="0"/>
                <a:ea typeface="SimSun" charset="0"/>
                <a:cs typeface="SimSun" charset="0"/>
              </a:defRPr>
            </a:lvl8pPr>
            <a:lvl9pPr marL="1828800" eaLnBrk="0" fontAlgn="base" hangingPunct="0">
              <a:spcBef>
                <a:spcPct val="50000"/>
              </a:spcBef>
              <a:spcAft>
                <a:spcPct val="0"/>
              </a:spcAft>
              <a:defRPr sz="1600" b="1">
                <a:solidFill>
                  <a:schemeClr val="tx1"/>
                </a:solidFill>
                <a:latin typeface="Bwhebb" charset="0"/>
                <a:ea typeface="SimSun" charset="0"/>
                <a:cs typeface="SimSu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rPr>
              <a:t>John H. Walton, </a:t>
            </a:r>
            <a:r>
              <a:rPr kumimoji="0" lang="en-US" altLang="zh-CN" sz="1800" b="1" i="1"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rPr>
              <a:t>Chronological and Background Charts of the OT</a:t>
            </a:r>
            <a:r>
              <a:rPr kumimoji="0" lang="en-US" altLang="zh-CN" sz="1800" b="1" i="0"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rPr>
              <a:t>, 2d ed., 71</a:t>
            </a:r>
          </a:p>
          <a:p>
            <a:pPr algn="ctr" eaLnBrk="0" hangingPunct="0">
              <a:defRPr/>
            </a:pPr>
            <a:r>
              <a:rPr lang="zh-CN" altLang="en-US" sz="1800" dirty="0">
                <a:solidFill>
                  <a:srgbClr val="004C2B"/>
                </a:solidFill>
                <a:latin typeface="Arial" panose="020B0604020202020204" pitchFamily="34" charset="0"/>
                <a:cs typeface="Arial" panose="020B0604020202020204" pitchFamily="34" charset="0"/>
              </a:rPr>
              <a:t>（旧约的年代和背景图）</a:t>
            </a:r>
            <a:endParaRPr lang="en-US" altLang="zh-CN" sz="1800" dirty="0">
              <a:solidFill>
                <a:srgbClr val="004C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458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0" y="76200"/>
            <a:ext cx="8001000" cy="762000"/>
          </a:xfrm>
          <a:solidFill>
            <a:schemeClr val="tx2"/>
          </a:solidFill>
          <a:ln>
            <a:solidFill>
              <a:schemeClr val="tx1"/>
            </a:solidFill>
            <a:miter lim="800000"/>
            <a:headEnd/>
            <a:tailEnd/>
          </a:ln>
        </p:spPr>
        <p:txBody>
          <a:bodyPr/>
          <a:lstStyle/>
          <a:p>
            <a:pPr algn="ctr"/>
            <a:r>
              <a:rPr lang="zh-CN" altLang="en-US" b="1">
                <a:solidFill>
                  <a:srgbClr val="FFFFFF"/>
                </a:solidFill>
                <a:latin typeface="Impact" charset="0"/>
                <a:ea typeface="SimSun" charset="0"/>
                <a:cs typeface="SimSun" charset="0"/>
              </a:rPr>
              <a:t>早期以色列西边的居民</a:t>
            </a:r>
          </a:p>
        </p:txBody>
      </p:sp>
      <p:sp>
        <p:nvSpPr>
          <p:cNvPr id="222211" name="Text Box 3"/>
          <p:cNvSpPr txBox="1">
            <a:spLocks noChangeArrowheads="1"/>
          </p:cNvSpPr>
          <p:nvPr/>
        </p:nvSpPr>
        <p:spPr bwMode="auto">
          <a:xfrm>
            <a:off x="8161338" y="228600"/>
            <a:ext cx="692150" cy="457200"/>
          </a:xfrm>
          <a:prstGeom prst="rect">
            <a:avLst/>
          </a:prstGeom>
          <a:solidFill>
            <a:srgbClr val="FFFFFF"/>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Bwhebb" charset="0"/>
                <a:ea typeface="SimSun" charset="0"/>
                <a:cs typeface="SimSun" charset="0"/>
              </a:defRPr>
            </a:lvl1pPr>
            <a:lvl2pPr marL="37931725" indent="-37474525">
              <a:defRPr sz="1600" b="1">
                <a:solidFill>
                  <a:schemeClr val="tx1"/>
                </a:solidFill>
                <a:latin typeface="Bwhebb" charset="0"/>
                <a:ea typeface="SimSun" charset="0"/>
                <a:cs typeface="SimSun" charset="0"/>
              </a:defRPr>
            </a:lvl2pPr>
            <a:lvl3pPr>
              <a:defRPr sz="1600" b="1">
                <a:solidFill>
                  <a:schemeClr val="tx1"/>
                </a:solidFill>
                <a:latin typeface="Bwhebb" charset="0"/>
                <a:ea typeface="SimSun" charset="0"/>
                <a:cs typeface="SimSun" charset="0"/>
              </a:defRPr>
            </a:lvl3pPr>
            <a:lvl4pPr>
              <a:defRPr sz="1600" b="1">
                <a:solidFill>
                  <a:schemeClr val="tx1"/>
                </a:solidFill>
                <a:latin typeface="Bwhebb" charset="0"/>
                <a:ea typeface="SimSun" charset="0"/>
                <a:cs typeface="SimSun" charset="0"/>
              </a:defRPr>
            </a:lvl4pPr>
            <a:lvl5pPr>
              <a:defRPr sz="1600" b="1">
                <a:solidFill>
                  <a:schemeClr val="tx1"/>
                </a:solidFill>
                <a:latin typeface="Bwhebb" charset="0"/>
                <a:ea typeface="SimSun" charset="0"/>
                <a:cs typeface="SimSun" charset="0"/>
              </a:defRPr>
            </a:lvl5pPr>
            <a:lvl6pPr marL="457200" eaLnBrk="0" fontAlgn="base" hangingPunct="0">
              <a:spcBef>
                <a:spcPct val="50000"/>
              </a:spcBef>
              <a:spcAft>
                <a:spcPct val="0"/>
              </a:spcAft>
              <a:defRPr sz="1600" b="1">
                <a:solidFill>
                  <a:schemeClr val="tx1"/>
                </a:solidFill>
                <a:latin typeface="Bwhebb" charset="0"/>
                <a:ea typeface="SimSun" charset="0"/>
                <a:cs typeface="SimSun" charset="0"/>
              </a:defRPr>
            </a:lvl6pPr>
            <a:lvl7pPr marL="914400" eaLnBrk="0" fontAlgn="base" hangingPunct="0">
              <a:spcBef>
                <a:spcPct val="50000"/>
              </a:spcBef>
              <a:spcAft>
                <a:spcPct val="0"/>
              </a:spcAft>
              <a:defRPr sz="1600" b="1">
                <a:solidFill>
                  <a:schemeClr val="tx1"/>
                </a:solidFill>
                <a:latin typeface="Bwhebb" charset="0"/>
                <a:ea typeface="SimSun" charset="0"/>
                <a:cs typeface="SimSun" charset="0"/>
              </a:defRPr>
            </a:lvl7pPr>
            <a:lvl8pPr marL="1371600" eaLnBrk="0" fontAlgn="base" hangingPunct="0">
              <a:spcBef>
                <a:spcPct val="50000"/>
              </a:spcBef>
              <a:spcAft>
                <a:spcPct val="0"/>
              </a:spcAft>
              <a:defRPr sz="1600" b="1">
                <a:solidFill>
                  <a:schemeClr val="tx1"/>
                </a:solidFill>
                <a:latin typeface="Bwhebb" charset="0"/>
                <a:ea typeface="SimSun" charset="0"/>
                <a:cs typeface="SimSun" charset="0"/>
              </a:defRPr>
            </a:lvl8pPr>
            <a:lvl9pPr marL="1828800" eaLnBrk="0" fontAlgn="base" hangingPunct="0">
              <a:spcBef>
                <a:spcPct val="50000"/>
              </a:spcBef>
              <a:spcAft>
                <a:spcPct val="0"/>
              </a:spcAft>
              <a:defRPr sz="1600" b="1">
                <a:solidFill>
                  <a:schemeClr val="tx1"/>
                </a:solidFill>
                <a:latin typeface="Bwhebb" charset="0"/>
                <a:ea typeface="SimSun" charset="0"/>
                <a:cs typeface="SimSu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333333"/>
                </a:solidFill>
                <a:effectLst/>
                <a:uLnTx/>
                <a:uFillTx/>
                <a:latin typeface="Arial" charset="0"/>
                <a:ea typeface="SimSun" charset="0"/>
                <a:cs typeface="Times New Roman" charset="0"/>
              </a:rPr>
              <a:t>144</a:t>
            </a:r>
          </a:p>
        </p:txBody>
      </p:sp>
      <p:grpSp>
        <p:nvGrpSpPr>
          <p:cNvPr id="222212" name="Group 168"/>
          <p:cNvGrpSpPr>
            <a:grpSpLocks/>
          </p:cNvGrpSpPr>
          <p:nvPr/>
        </p:nvGrpSpPr>
        <p:grpSpPr bwMode="auto">
          <a:xfrm>
            <a:off x="0" y="1437020"/>
            <a:ext cx="9144000" cy="5420980"/>
            <a:chOff x="0" y="720"/>
            <a:chExt cx="5760" cy="3600"/>
          </a:xfrm>
        </p:grpSpPr>
        <p:grpSp>
          <p:nvGrpSpPr>
            <p:cNvPr id="222214" name="Group 30"/>
            <p:cNvGrpSpPr>
              <a:grpSpLocks/>
            </p:cNvGrpSpPr>
            <p:nvPr/>
          </p:nvGrpSpPr>
          <p:grpSpPr bwMode="auto">
            <a:xfrm>
              <a:off x="0" y="720"/>
              <a:ext cx="480" cy="631"/>
              <a:chOff x="0" y="0"/>
              <a:chExt cx="278" cy="538"/>
            </a:xfrm>
          </p:grpSpPr>
          <p:sp>
            <p:nvSpPr>
              <p:cNvPr id="222245" name="Rectangle 31"/>
              <p:cNvSpPr>
                <a:spLocks noChangeArrowheads="1"/>
              </p:cNvSpPr>
              <p:nvPr/>
            </p:nvSpPr>
            <p:spPr bwMode="auto">
              <a:xfrm>
                <a:off x="0" y="0"/>
                <a:ext cx="278" cy="53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600" b="1" i="0" u="none" strike="noStrike" kern="1200" cap="none" spc="0" normalizeH="0" baseline="0" noProof="0">
                  <a:ln>
                    <a:noFill/>
                  </a:ln>
                  <a:solidFill>
                    <a:srgbClr val="333333"/>
                  </a:solidFill>
                  <a:effectLst/>
                  <a:uLnTx/>
                  <a:uFillTx/>
                  <a:latin typeface="Arial Narrow" charset="0"/>
                  <a:ea typeface="SimSun" charset="0"/>
                  <a:cs typeface="Times New Roman" charset="0"/>
                </a:endParaRPr>
              </a:p>
            </p:txBody>
          </p:sp>
          <p:sp>
            <p:nvSpPr>
              <p:cNvPr id="222246" name="Rectangle 32"/>
              <p:cNvSpPr>
                <a:spLocks noChangeArrowheads="1"/>
              </p:cNvSpPr>
              <p:nvPr/>
            </p:nvSpPr>
            <p:spPr bwMode="auto">
              <a:xfrm>
                <a:off x="0" y="0"/>
                <a:ext cx="278" cy="53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2215" name="Group 38"/>
            <p:cNvGrpSpPr>
              <a:grpSpLocks/>
            </p:cNvGrpSpPr>
            <p:nvPr/>
          </p:nvGrpSpPr>
          <p:grpSpPr bwMode="auto">
            <a:xfrm rot="-5400000">
              <a:off x="-528" y="1536"/>
              <a:ext cx="1536" cy="480"/>
              <a:chOff x="0" y="5719"/>
              <a:chExt cx="278" cy="3508"/>
            </a:xfrm>
          </p:grpSpPr>
          <p:sp>
            <p:nvSpPr>
              <p:cNvPr id="222241" name="Rectangle 39"/>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vert="eaVert"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nvGrpSpPr>
              <p:cNvPr id="222242" name="Group 40"/>
              <p:cNvGrpSpPr>
                <a:grpSpLocks/>
              </p:cNvGrpSpPr>
              <p:nvPr/>
            </p:nvGrpSpPr>
            <p:grpSpPr bwMode="auto">
              <a:xfrm>
                <a:off x="0" y="5719"/>
                <a:ext cx="278" cy="3508"/>
                <a:chOff x="0" y="5719"/>
                <a:chExt cx="278" cy="3508"/>
              </a:xfrm>
            </p:grpSpPr>
            <p:sp>
              <p:nvSpPr>
                <p:cNvPr id="222243" name="Rectangle 41"/>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Narrow" charset="0"/>
                      <a:ea typeface="SimSun" charset="0"/>
                    </a:rPr>
                    <a:t>公元前</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Arial Narrow" charset="0"/>
                      <a:ea typeface="SimSun" charset="0"/>
                      <a:cs typeface="Times New Roman" charset="0"/>
                    </a:rPr>
                    <a:t>900–722</a:t>
                  </a:r>
                  <a:r>
                    <a:rPr kumimoji="0" lang="zh-CN" altLang="en-US" sz="1600" b="1" i="0" u="none" strike="noStrike" kern="1200" cap="none" spc="0" normalizeH="0" baseline="0" noProof="0">
                      <a:ln>
                        <a:noFill/>
                      </a:ln>
                      <a:solidFill>
                        <a:srgbClr val="FFFFFF"/>
                      </a:solidFill>
                      <a:effectLst/>
                      <a:uLnTx/>
                      <a:uFillTx/>
                      <a:latin typeface="Arial Narrow" charset="0"/>
                      <a:ea typeface="SimSun" charset="0"/>
                    </a:rPr>
                    <a:t>年</a:t>
                  </a:r>
                  <a:endParaRPr kumimoji="0" lang="zh-CN" altLang="en-US" sz="1600" b="1" i="0" u="none" strike="noStrike" kern="1200" cap="none" spc="0" normalizeH="0" baseline="0" noProof="0">
                    <a:ln>
                      <a:noFill/>
                    </a:ln>
                    <a:solidFill>
                      <a:srgbClr val="FFFFFF"/>
                    </a:solidFill>
                    <a:effectLst/>
                    <a:uLnTx/>
                    <a:uFillTx/>
                    <a:latin typeface="Arial Narrow" charset="0"/>
                    <a:ea typeface="SimSun" charset="0"/>
                    <a:cs typeface="Times New Roman" charset="0"/>
                  </a:endParaRPr>
                </a:p>
              </p:txBody>
            </p:sp>
            <p:sp>
              <p:nvSpPr>
                <p:cNvPr id="222244" name="Rectangle 42"/>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vert="eaVert"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nvGrpSpPr>
            <p:cNvPr id="222216" name="Group 43"/>
            <p:cNvGrpSpPr>
              <a:grpSpLocks/>
            </p:cNvGrpSpPr>
            <p:nvPr/>
          </p:nvGrpSpPr>
          <p:grpSpPr bwMode="auto">
            <a:xfrm rot="-5400000">
              <a:off x="-648" y="3192"/>
              <a:ext cx="1776" cy="480"/>
              <a:chOff x="0" y="5719"/>
              <a:chExt cx="278" cy="3508"/>
            </a:xfrm>
          </p:grpSpPr>
          <p:sp>
            <p:nvSpPr>
              <p:cNvPr id="222237" name="Rectangle 44"/>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vert="eaVert"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nvGrpSpPr>
              <p:cNvPr id="222238" name="Group 45"/>
              <p:cNvGrpSpPr>
                <a:grpSpLocks/>
              </p:cNvGrpSpPr>
              <p:nvPr/>
            </p:nvGrpSpPr>
            <p:grpSpPr bwMode="auto">
              <a:xfrm>
                <a:off x="0" y="5719"/>
                <a:ext cx="278" cy="3508"/>
                <a:chOff x="0" y="5719"/>
                <a:chExt cx="278" cy="3508"/>
              </a:xfrm>
            </p:grpSpPr>
            <p:sp>
              <p:nvSpPr>
                <p:cNvPr id="222239" name="Rectangle 46"/>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0" fontAlgn="base" latinLnBrk="0" hangingPunct="0">
                    <a:lnSpc>
                      <a:spcPct val="45000"/>
                    </a:lnSpc>
                    <a:spcBef>
                      <a:spcPct val="50000"/>
                    </a:spcBef>
                    <a:spcAft>
                      <a:spcPct val="0"/>
                    </a:spcAft>
                    <a:buClrTx/>
                    <a:buSzTx/>
                    <a:buFont typeface="Wingdings" charset="0"/>
                    <a:buNone/>
                    <a:tabLst/>
                    <a:defRPr/>
                  </a:pPr>
                  <a:r>
                    <a:rPr kumimoji="0" lang="zh-CN" altLang="en-US" sz="1600" b="1" i="0" u="none" strike="noStrike" kern="1200" cap="none" spc="0" normalizeH="0" baseline="0" noProof="0">
                      <a:ln>
                        <a:noFill/>
                      </a:ln>
                      <a:solidFill>
                        <a:srgbClr val="FFFFFF"/>
                      </a:solidFill>
                      <a:effectLst/>
                      <a:uLnTx/>
                      <a:uFillTx/>
                      <a:latin typeface="Arial Narrow" charset="0"/>
                      <a:ea typeface="SimSun" charset="0"/>
                    </a:rPr>
                    <a:t>公元前</a:t>
                  </a:r>
                </a:p>
                <a:p>
                  <a:pPr marL="0" marR="0" lvl="0" indent="0" algn="ctr" defTabSz="914400" rtl="0" eaLnBrk="0" fontAlgn="base" latinLnBrk="0" hangingPunct="0">
                    <a:lnSpc>
                      <a:spcPct val="45000"/>
                    </a:lnSpc>
                    <a:spcBef>
                      <a:spcPct val="50000"/>
                    </a:spcBef>
                    <a:spcAft>
                      <a:spcPct val="0"/>
                    </a:spcAft>
                    <a:buClrTx/>
                    <a:buSzTx/>
                    <a:buFont typeface="Wingdings" charset="0"/>
                    <a:buNone/>
                    <a:tabLst/>
                    <a:defRPr/>
                  </a:pPr>
                  <a:r>
                    <a:rPr kumimoji="0" lang="en-US" altLang="zh-CN" sz="1600" b="1" i="0" u="none" strike="noStrike" kern="1200" cap="none" spc="0" normalizeH="0" baseline="0" noProof="0">
                      <a:ln>
                        <a:noFill/>
                      </a:ln>
                      <a:solidFill>
                        <a:srgbClr val="FFFFFF"/>
                      </a:solidFill>
                      <a:effectLst/>
                      <a:uLnTx/>
                      <a:uFillTx/>
                      <a:latin typeface="Arial Narrow" charset="0"/>
                      <a:ea typeface="SimSun" charset="0"/>
                      <a:cs typeface="Times New Roman" charset="0"/>
                    </a:rPr>
                    <a:t>722–570</a:t>
                  </a:r>
                  <a:r>
                    <a:rPr kumimoji="0" lang="zh-CN" altLang="en-US" sz="1600" b="1" i="0" u="none" strike="noStrike" kern="1200" cap="none" spc="0" normalizeH="0" baseline="0" noProof="0">
                      <a:ln>
                        <a:noFill/>
                      </a:ln>
                      <a:solidFill>
                        <a:srgbClr val="FFFFFF"/>
                      </a:solidFill>
                      <a:effectLst/>
                      <a:uLnTx/>
                      <a:uFillTx/>
                      <a:latin typeface="Arial Narrow" charset="0"/>
                      <a:ea typeface="SimSun" charset="0"/>
                    </a:rPr>
                    <a:t>年</a:t>
                  </a:r>
                  <a:endParaRPr kumimoji="0" lang="zh-CN" altLang="en-US" sz="1600" b="1" i="0" u="none" strike="noStrike" kern="1200" cap="none" spc="0" normalizeH="0" baseline="0" noProof="0">
                    <a:ln>
                      <a:noFill/>
                    </a:ln>
                    <a:solidFill>
                      <a:srgbClr val="FFFFFF"/>
                    </a:solidFill>
                    <a:effectLst/>
                    <a:uLnTx/>
                    <a:uFillTx/>
                    <a:latin typeface="Arial Narrow" charset="0"/>
                    <a:ea typeface="SimSun" charset="0"/>
                    <a:cs typeface="Times New Roman" charset="0"/>
                  </a:endParaRPr>
                </a:p>
              </p:txBody>
            </p:sp>
            <p:sp>
              <p:nvSpPr>
                <p:cNvPr id="222240" name="Rectangle 47"/>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vert="eaVert"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nvGrpSpPr>
            <p:cNvPr id="222217" name="Group 167"/>
            <p:cNvGrpSpPr>
              <a:grpSpLocks/>
            </p:cNvGrpSpPr>
            <p:nvPr/>
          </p:nvGrpSpPr>
          <p:grpSpPr bwMode="auto">
            <a:xfrm>
              <a:off x="480" y="720"/>
              <a:ext cx="5280" cy="288"/>
              <a:chOff x="480" y="720"/>
              <a:chExt cx="5280" cy="647"/>
            </a:xfrm>
          </p:grpSpPr>
          <p:grpSp>
            <p:nvGrpSpPr>
              <p:cNvPr id="222231" name="Group 124"/>
              <p:cNvGrpSpPr>
                <a:grpSpLocks/>
              </p:cNvGrpSpPr>
              <p:nvPr/>
            </p:nvGrpSpPr>
            <p:grpSpPr bwMode="auto">
              <a:xfrm>
                <a:off x="480" y="720"/>
                <a:ext cx="2470" cy="647"/>
                <a:chOff x="0" y="0"/>
                <a:chExt cx="1041" cy="480"/>
              </a:xfrm>
            </p:grpSpPr>
            <p:sp>
              <p:nvSpPr>
                <p:cNvPr id="222235" name="Rectangle 111"/>
                <p:cNvSpPr>
                  <a:spLocks noChangeArrowheads="1"/>
                </p:cNvSpPr>
                <p:nvPr/>
              </p:nvSpPr>
              <p:spPr bwMode="auto">
                <a:xfrm>
                  <a:off x="0" y="0"/>
                  <a:ext cx="1041" cy="480"/>
                </a:xfrm>
                <a:prstGeom prst="rect">
                  <a:avLst/>
                </a:prstGeom>
                <a:solidFill>
                  <a:srgbClr val="000099"/>
                </a:solidFill>
                <a:ln w="12700" cap="sq">
                  <a:solidFill>
                    <a:schemeClr val="tx1"/>
                  </a:solidFill>
                  <a:miter lim="800000"/>
                  <a:headEnd type="none" w="sm" len="sm"/>
                  <a:tailEnd type="none" w="sm" len="sm"/>
                </a:ln>
              </p:spPr>
              <p:txBody>
                <a:bodyPr lIns="0" tIns="0" rIns="11109"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FFFFFF"/>
                      </a:solidFill>
                      <a:effectLst/>
                      <a:uLnTx/>
                      <a:uFillTx/>
                      <a:latin typeface="Times" charset="0"/>
                      <a:ea typeface="SimSun" charset="0"/>
                    </a:rPr>
                    <a:t>腓尼基</a:t>
                  </a:r>
                  <a:endParaRPr kumimoji="0" lang="zh-CN" altLang="en-US" sz="1600" b="1" i="0" u="none" strike="noStrike" kern="1200" cap="none" spc="0" normalizeH="0" baseline="0" noProof="0" dirty="0">
                    <a:ln>
                      <a:noFill/>
                    </a:ln>
                    <a:solidFill>
                      <a:srgbClr val="FFFFFF"/>
                    </a:solidFill>
                    <a:effectLst/>
                    <a:uLnTx/>
                    <a:uFillTx/>
                    <a:latin typeface="Times" charset="0"/>
                    <a:ea typeface="SimSun" charset="0"/>
                  </a:endParaRPr>
                </a:p>
              </p:txBody>
            </p:sp>
            <p:sp>
              <p:nvSpPr>
                <p:cNvPr id="222236" name="Rectangle 123"/>
                <p:cNvSpPr>
                  <a:spLocks noChangeArrowheads="1"/>
                </p:cNvSpPr>
                <p:nvPr/>
              </p:nvSpPr>
              <p:spPr bwMode="auto">
                <a:xfrm>
                  <a:off x="0" y="0"/>
                  <a:ext cx="1041" cy="480"/>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2232" name="Group 126"/>
              <p:cNvGrpSpPr>
                <a:grpSpLocks/>
              </p:cNvGrpSpPr>
              <p:nvPr/>
            </p:nvGrpSpPr>
            <p:grpSpPr bwMode="auto">
              <a:xfrm>
                <a:off x="2950" y="720"/>
                <a:ext cx="2810" cy="647"/>
                <a:chOff x="1041" y="0"/>
                <a:chExt cx="1184" cy="480"/>
              </a:xfrm>
            </p:grpSpPr>
            <p:sp>
              <p:nvSpPr>
                <p:cNvPr id="222233" name="Rectangle 112"/>
                <p:cNvSpPr>
                  <a:spLocks noChangeArrowheads="1"/>
                </p:cNvSpPr>
                <p:nvPr/>
              </p:nvSpPr>
              <p:spPr bwMode="auto">
                <a:xfrm>
                  <a:off x="1041" y="0"/>
                  <a:ext cx="1184" cy="480"/>
                </a:xfrm>
                <a:prstGeom prst="rect">
                  <a:avLst/>
                </a:prstGeom>
                <a:solidFill>
                  <a:srgbClr val="000099"/>
                </a:solidFill>
                <a:ln w="12700" cap="sq">
                  <a:solidFill>
                    <a:schemeClr val="tx1"/>
                  </a:solidFill>
                  <a:miter lim="800000"/>
                  <a:headEnd type="none" w="sm" len="sm"/>
                  <a:tailEnd type="none" w="sm" len="sm"/>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FFFFFF"/>
                      </a:solidFill>
                      <a:effectLst/>
                      <a:uLnTx/>
                      <a:uFillTx/>
                      <a:latin typeface="Times" charset="0"/>
                      <a:ea typeface="SimSun" charset="0"/>
                    </a:rPr>
                    <a:t>非利士</a:t>
                  </a:r>
                  <a:endParaRPr kumimoji="0" lang="zh-CN" altLang="en-US" sz="1600" b="1" i="0" u="none" strike="noStrike" kern="1200" cap="none" spc="0" normalizeH="0" baseline="0" noProof="0" dirty="0">
                    <a:ln>
                      <a:noFill/>
                    </a:ln>
                    <a:solidFill>
                      <a:srgbClr val="FFFFFF"/>
                    </a:solidFill>
                    <a:effectLst/>
                    <a:uLnTx/>
                    <a:uFillTx/>
                    <a:latin typeface="Times" charset="0"/>
                    <a:ea typeface="SimSun" charset="0"/>
                  </a:endParaRPr>
                </a:p>
              </p:txBody>
            </p:sp>
            <p:sp>
              <p:nvSpPr>
                <p:cNvPr id="222234" name="Rectangle 125"/>
                <p:cNvSpPr>
                  <a:spLocks noChangeArrowheads="1"/>
                </p:cNvSpPr>
                <p:nvPr/>
              </p:nvSpPr>
              <p:spPr bwMode="auto">
                <a:xfrm>
                  <a:off x="1041" y="0"/>
                  <a:ext cx="1184" cy="480"/>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nvGrpSpPr>
            <p:cNvPr id="222218" name="Group 164"/>
            <p:cNvGrpSpPr>
              <a:grpSpLocks/>
            </p:cNvGrpSpPr>
            <p:nvPr/>
          </p:nvGrpSpPr>
          <p:grpSpPr bwMode="auto">
            <a:xfrm>
              <a:off x="480" y="1008"/>
              <a:ext cx="5280" cy="3312"/>
              <a:chOff x="0" y="0"/>
              <a:chExt cx="2225" cy="4141"/>
            </a:xfrm>
          </p:grpSpPr>
          <p:grpSp>
            <p:nvGrpSpPr>
              <p:cNvPr id="222219" name="Group 157"/>
              <p:cNvGrpSpPr>
                <a:grpSpLocks/>
              </p:cNvGrpSpPr>
              <p:nvPr/>
            </p:nvGrpSpPr>
            <p:grpSpPr bwMode="auto">
              <a:xfrm>
                <a:off x="0" y="0"/>
                <a:ext cx="1041" cy="1898"/>
                <a:chOff x="0" y="0"/>
                <a:chExt cx="1041" cy="1898"/>
              </a:xfrm>
            </p:grpSpPr>
            <p:sp>
              <p:nvSpPr>
                <p:cNvPr id="222229" name="Rectangle 152"/>
                <p:cNvSpPr>
                  <a:spLocks noChangeArrowheads="1"/>
                </p:cNvSpPr>
                <p:nvPr/>
              </p:nvSpPr>
              <p:spPr bwMode="auto">
                <a:xfrm>
                  <a:off x="0" y="0"/>
                  <a:ext cx="1041" cy="189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890–</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大祭师</a:t>
                  </a:r>
                  <a:r>
                    <a:rPr kumimoji="0" lang="ja-JP" altLang="en-US" sz="1600" b="1" i="0" u="none" strike="noStrike" kern="1200" cap="none" spc="0" normalizeH="0" baseline="0" noProof="0" dirty="0">
                      <a:ln>
                        <a:noFill/>
                      </a:ln>
                      <a:solidFill>
                        <a:srgbClr val="333333"/>
                      </a:solidFill>
                      <a:effectLst/>
                      <a:uLnTx/>
                      <a:uFillTx/>
                      <a:latin typeface="SimSun" charset="0"/>
                      <a:ea typeface="SimSun" charset="0"/>
                    </a:rPr>
                    <a:t>谒巴力</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作王。以色列亚哈王取了谒巴力的女儿耶洗别后，便于腓尼基结盟。</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865–</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向</a:t>
                  </a:r>
                  <a:r>
                    <a:rPr kumimoji="0" lang="en-US" sz="1600" b="1" i="0" u="none" strike="noStrike" kern="1200" cap="none" spc="0" normalizeH="0" baseline="0" noProof="0" dirty="0" err="1">
                      <a:ln>
                        <a:noFill/>
                      </a:ln>
                      <a:solidFill>
                        <a:srgbClr val="333333"/>
                      </a:solidFill>
                      <a:effectLst/>
                      <a:uLnTx/>
                      <a:uFillTx/>
                      <a:latin typeface="SimSun" charset="0"/>
                      <a:ea typeface="SimSun" charset="0"/>
                    </a:rPr>
                    <a:t>亚述王亚述纳西拔</a:t>
                  </a:r>
                  <a:r>
                    <a:rPr kumimoji="0" lang="en-US" altLang="zh-CN" sz="1600" b="1" i="0" u="none" strike="noStrike" kern="1200" cap="none" spc="0" normalizeH="0" baseline="0" noProof="0" dirty="0" err="1">
                      <a:ln>
                        <a:noFill/>
                      </a:ln>
                      <a:solidFill>
                        <a:srgbClr val="333333"/>
                      </a:solidFill>
                      <a:effectLst/>
                      <a:uLnTx/>
                      <a:uFillTx/>
                      <a:latin typeface="SimSun" charset="0"/>
                      <a:ea typeface="SimSun" charset="0"/>
                    </a:rPr>
                    <a:t>二世</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贡物</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853– </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参于十二国的联盟，在</a:t>
                  </a:r>
                  <a:r>
                    <a:rPr kumimoji="0" lang="en-US" sz="1600" b="1" i="0" u="none" strike="noStrike" kern="1200" cap="none" spc="0" normalizeH="0" baseline="0" noProof="0" dirty="0" err="1">
                      <a:ln>
                        <a:noFill/>
                      </a:ln>
                      <a:solidFill>
                        <a:srgbClr val="333333"/>
                      </a:solidFill>
                      <a:effectLst/>
                      <a:uLnTx/>
                      <a:uFillTx/>
                      <a:latin typeface="Times" charset="0"/>
                      <a:ea typeface="SimSun" charset="0"/>
                    </a:rPr>
                    <a:t>夸夸</a:t>
                  </a:r>
                  <a:br>
                    <a:rPr kumimoji="0" lang="en-US" sz="1600" b="1" i="0" u="none" strike="noStrike" kern="1200" cap="none" spc="0" normalizeH="0" baseline="0" noProof="0" dirty="0">
                      <a:ln>
                        <a:noFill/>
                      </a:ln>
                      <a:solidFill>
                        <a:srgbClr val="333333"/>
                      </a:solidFill>
                      <a:effectLst/>
                      <a:uLnTx/>
                      <a:uFillTx/>
                      <a:latin typeface="Times" charset="0"/>
                      <a:ea typeface="SimSun" charset="0"/>
                    </a:rPr>
                  </a:br>
                  <a:r>
                    <a:rPr kumimoji="0" lang="en-US" altLang="ja-JP" sz="1600" b="1" i="0" u="none" strike="noStrike" kern="1200" cap="none" spc="0" normalizeH="0" baseline="0" noProof="0" dirty="0">
                      <a:ln>
                        <a:noFill/>
                      </a:ln>
                      <a:solidFill>
                        <a:srgbClr val="333333"/>
                      </a:solidFill>
                      <a:effectLst/>
                      <a:uLnTx/>
                      <a:uFillTx/>
                      <a:latin typeface="Times" charset="0"/>
                      <a:ea typeface="SimSun" charset="0"/>
                    </a:rPr>
                    <a:t> </a:t>
                  </a:r>
                  <a:r>
                    <a:rPr kumimoji="0" lang="zh-CN" altLang="en-US" sz="1600" b="1" i="0" u="none" strike="noStrike" kern="1200" cap="none" spc="0" normalizeH="0" baseline="0" noProof="0" dirty="0">
                      <a:ln>
                        <a:noFill/>
                      </a:ln>
                      <a:solidFill>
                        <a:srgbClr val="333333"/>
                      </a:solidFill>
                      <a:effectLst/>
                      <a:uLnTx/>
                      <a:uFillTx/>
                      <a:latin typeface="Times" charset="0"/>
                      <a:ea typeface="SimSun" charset="0"/>
                    </a:rPr>
                    <a:t>（</a:t>
                  </a:r>
                  <a:r>
                    <a:rPr kumimoji="0" lang="en-US" altLang="zh-CN" sz="1600" b="1" i="0" u="none" strike="noStrike" kern="1200" cap="none" spc="0" normalizeH="0" baseline="0" noProof="0" dirty="0" err="1">
                      <a:ln>
                        <a:noFill/>
                      </a:ln>
                      <a:solidFill>
                        <a:srgbClr val="333333"/>
                      </a:solidFill>
                      <a:effectLst/>
                      <a:uLnTx/>
                      <a:uFillTx/>
                      <a:latin typeface="SimSun" charset="0"/>
                      <a:ea typeface="SimSun" charset="0"/>
                    </a:rPr>
                    <a:t>Qarqar</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）敌对</a:t>
                  </a:r>
                  <a:r>
                    <a:rPr kumimoji="0" lang="ja-JP" altLang="en-US" sz="1600" b="1" i="0" u="none" strike="noStrike" kern="1200" cap="none" spc="0" normalizeH="0" baseline="0" noProof="0" dirty="0">
                      <a:ln>
                        <a:noFill/>
                      </a:ln>
                      <a:solidFill>
                        <a:srgbClr val="333333"/>
                      </a:solidFill>
                      <a:effectLst/>
                      <a:uLnTx/>
                      <a:uFillTx/>
                      <a:latin typeface="SimSun" charset="0"/>
                      <a:ea typeface="SimSun" charset="0"/>
                    </a:rPr>
                    <a:t>撒缦以色</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三世</a:t>
                  </a:r>
                  <a:endParaRPr kumimoji="0" lang="en-US" altLang="ja-JP" sz="1600" b="1" i="0" u="none" strike="noStrike" kern="1200" cap="none" spc="0" normalizeH="0" baseline="0" noProof="0" dirty="0">
                    <a:ln>
                      <a:noFill/>
                    </a:ln>
                    <a:solidFill>
                      <a:srgbClr val="333333"/>
                    </a:solidFill>
                    <a:effectLst/>
                    <a:uLnTx/>
                    <a:uFillTx/>
                    <a:latin typeface="SimSun" charset="0"/>
                    <a:ea typeface="SimSun" charset="0"/>
                  </a:endParaRP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841– </a:t>
                  </a:r>
                  <a:r>
                    <a:rPr kumimoji="0" lang="ja-JP" altLang="en-US" sz="1600" b="1" i="0" u="none" strike="noStrike" kern="1200" cap="none" spc="0" normalizeH="0" baseline="0" noProof="0" dirty="0">
                      <a:ln>
                        <a:noFill/>
                      </a:ln>
                      <a:solidFill>
                        <a:srgbClr val="333333"/>
                      </a:solidFill>
                      <a:effectLst/>
                      <a:uLnTx/>
                      <a:uFillTx/>
                      <a:latin typeface="SimSun" charset="0"/>
                      <a:ea typeface="SimSun" charset="0"/>
                    </a:rPr>
                    <a:t>撒缦以色</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三世占领了一些城，在这时期</a:t>
                  </a: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贡物于亚述</a:t>
                  </a:r>
                </a:p>
              </p:txBody>
            </p:sp>
            <p:sp>
              <p:nvSpPr>
                <p:cNvPr id="222230" name="Rectangle 156"/>
                <p:cNvSpPr>
                  <a:spLocks noChangeArrowheads="1"/>
                </p:cNvSpPr>
                <p:nvPr/>
              </p:nvSpPr>
              <p:spPr bwMode="auto">
                <a:xfrm>
                  <a:off x="0" y="0"/>
                  <a:ext cx="1041" cy="189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2220" name="Group 159"/>
              <p:cNvGrpSpPr>
                <a:grpSpLocks/>
              </p:cNvGrpSpPr>
              <p:nvPr/>
            </p:nvGrpSpPr>
            <p:grpSpPr bwMode="auto">
              <a:xfrm>
                <a:off x="1041" y="0"/>
                <a:ext cx="1184" cy="1898"/>
                <a:chOff x="1041" y="0"/>
                <a:chExt cx="1184" cy="1898"/>
              </a:xfrm>
            </p:grpSpPr>
            <p:sp>
              <p:nvSpPr>
                <p:cNvPr id="222227" name="Rectangle 153"/>
                <p:cNvSpPr>
                  <a:spLocks noChangeArrowheads="1"/>
                </p:cNvSpPr>
                <p:nvPr/>
              </p:nvSpPr>
              <p:spPr bwMode="auto">
                <a:xfrm>
                  <a:off x="1041" y="0"/>
                  <a:ext cx="1184" cy="189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向约沙法贡物</a:t>
                  </a:r>
                  <a:r>
                    <a:rPr kumimoji="0" lang="en-US" altLang="ja-JP" sz="1600" b="1" i="0" u="none" strike="noStrike" kern="1200" cap="none" spc="0" normalizeH="0" baseline="0" noProof="0" dirty="0">
                      <a:ln>
                        <a:noFill/>
                      </a:ln>
                      <a:solidFill>
                        <a:srgbClr val="333333"/>
                      </a:solidFill>
                      <a:effectLst/>
                      <a:uLnTx/>
                      <a:uFillTx/>
                      <a:latin typeface="SimSun" charset="0"/>
                      <a:ea typeface="SimSun" charset="0"/>
                    </a:rPr>
                    <a:t>(</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代下</a:t>
                  </a:r>
                  <a:r>
                    <a:rPr kumimoji="0" lang="en-US" altLang="ja-JP" sz="1600" b="1" i="0" u="none" strike="noStrike" kern="1200" cap="none" spc="0" normalizeH="0" baseline="0" noProof="0" dirty="0">
                      <a:ln>
                        <a:noFill/>
                      </a:ln>
                      <a:solidFill>
                        <a:srgbClr val="333333"/>
                      </a:solidFill>
                      <a:effectLst/>
                      <a:uLnTx/>
                      <a:uFillTx/>
                      <a:latin typeface="SimSun" charset="0"/>
                      <a:ea typeface="SimSun" charset="0"/>
                    </a:rPr>
                    <a:t>17:11)</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约兰时期，攻打犹大</a:t>
                  </a:r>
                  <a:r>
                    <a:rPr kumimoji="0" lang="en-US" altLang="ja-JP" sz="1600" b="1" i="0" u="none" strike="noStrike" kern="1200" cap="none" spc="0" normalizeH="0" baseline="0" noProof="0" dirty="0">
                      <a:ln>
                        <a:noFill/>
                      </a:ln>
                      <a:solidFill>
                        <a:srgbClr val="333333"/>
                      </a:solidFill>
                      <a:effectLst/>
                      <a:uLnTx/>
                      <a:uFillTx/>
                      <a:latin typeface="SimSun" charset="0"/>
                      <a:ea typeface="SimSun" charset="0"/>
                    </a:rPr>
                    <a:t>(</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代下</a:t>
                  </a:r>
                  <a:r>
                    <a:rPr kumimoji="0" lang="en-US" altLang="ja-JP" sz="1600" b="1" i="0" u="none" strike="noStrike" kern="1200" cap="none" spc="0" normalizeH="0" baseline="0" noProof="0" dirty="0">
                      <a:ln>
                        <a:noFill/>
                      </a:ln>
                      <a:solidFill>
                        <a:srgbClr val="333333"/>
                      </a:solidFill>
                      <a:effectLst/>
                      <a:uLnTx/>
                      <a:uFillTx/>
                      <a:latin typeface="SimSun" charset="0"/>
                      <a:ea typeface="SimSun" charset="0"/>
                    </a:rPr>
                    <a:t>21:16-17)</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805–</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亚述王</a:t>
                  </a:r>
                  <a:r>
                    <a:rPr kumimoji="0" lang="en-US" sz="1600" b="1" i="0" u="none" strike="noStrike" kern="1200" cap="none" spc="0" normalizeH="0" baseline="0" noProof="0" dirty="0" err="1">
                      <a:ln>
                        <a:noFill/>
                      </a:ln>
                      <a:solidFill>
                        <a:srgbClr val="333333"/>
                      </a:solidFill>
                      <a:effectLst/>
                      <a:uLnTx/>
                      <a:uFillTx/>
                      <a:latin typeface="SimSun" charset="0"/>
                      <a:ea typeface="SimSun" charset="0"/>
                    </a:rPr>
                    <a:t>亚大得尼拉力</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三世收纳贡物，被乌西雅征服，但在</a:t>
                  </a:r>
                  <a:r>
                    <a:rPr kumimoji="0" lang="ja-JP" altLang="en-US" sz="1600" b="1" i="0" u="none" strike="noStrike" kern="1200" cap="none" spc="0" normalizeH="0" baseline="0" noProof="0" dirty="0">
                      <a:ln>
                        <a:noFill/>
                      </a:ln>
                      <a:solidFill>
                        <a:srgbClr val="333333"/>
                      </a:solidFill>
                      <a:effectLst/>
                      <a:uLnTx/>
                      <a:uFillTx/>
                      <a:latin typeface="SimSun" charset="0"/>
                      <a:ea typeface="SimSun" charset="0"/>
                    </a:rPr>
                    <a:t>亚哈斯</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王登基时期侵略犹大 </a:t>
                  </a:r>
                  <a:r>
                    <a:rPr kumimoji="0" lang="en-US" altLang="ja-JP" sz="1600" b="1" i="0" u="none" strike="noStrike" kern="1200" cap="none" spc="0" normalizeH="0" baseline="0" noProof="0" dirty="0">
                      <a:ln>
                        <a:noFill/>
                      </a:ln>
                      <a:solidFill>
                        <a:srgbClr val="333333"/>
                      </a:solidFill>
                      <a:effectLst/>
                      <a:uLnTx/>
                      <a:uFillTx/>
                      <a:latin typeface="SimSun" charset="0"/>
                      <a:ea typeface="SimSun" charset="0"/>
                    </a:rPr>
                    <a:t>(</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代下</a:t>
                  </a:r>
                  <a:r>
                    <a:rPr kumimoji="0" lang="en-US" altLang="ja-JP" sz="1600" b="1" i="0" u="none" strike="noStrike" kern="1200" cap="none" spc="0" normalizeH="0" baseline="0" noProof="0" dirty="0">
                      <a:ln>
                        <a:noFill/>
                      </a:ln>
                      <a:solidFill>
                        <a:srgbClr val="333333"/>
                      </a:solidFill>
                      <a:effectLst/>
                      <a:uLnTx/>
                      <a:uFillTx/>
                      <a:latin typeface="SimSun" charset="0"/>
                      <a:ea typeface="SimSun" charset="0"/>
                    </a:rPr>
                    <a:t>28:18);</a:t>
                  </a: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 </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被亚述王提革拉毘列色三世征服</a:t>
                  </a:r>
                </a:p>
              </p:txBody>
            </p:sp>
            <p:sp>
              <p:nvSpPr>
                <p:cNvPr id="222228" name="Rectangle 158"/>
                <p:cNvSpPr>
                  <a:spLocks noChangeArrowheads="1"/>
                </p:cNvSpPr>
                <p:nvPr/>
              </p:nvSpPr>
              <p:spPr bwMode="auto">
                <a:xfrm>
                  <a:off x="1041" y="0"/>
                  <a:ext cx="1184" cy="1898"/>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2221" name="Group 161"/>
              <p:cNvGrpSpPr>
                <a:grpSpLocks/>
              </p:cNvGrpSpPr>
              <p:nvPr/>
            </p:nvGrpSpPr>
            <p:grpSpPr bwMode="auto">
              <a:xfrm>
                <a:off x="0" y="1898"/>
                <a:ext cx="1041" cy="2243"/>
                <a:chOff x="0" y="1898"/>
                <a:chExt cx="1041" cy="2243"/>
              </a:xfrm>
            </p:grpSpPr>
            <p:sp>
              <p:nvSpPr>
                <p:cNvPr id="222225" name="Rectangle 154"/>
                <p:cNvSpPr>
                  <a:spLocks noChangeArrowheads="1"/>
                </p:cNvSpPr>
                <p:nvPr/>
              </p:nvSpPr>
              <p:spPr bwMode="auto">
                <a:xfrm>
                  <a:off x="0" y="1898"/>
                  <a:ext cx="1041" cy="2243"/>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725–</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在撒缦以色五世统治</a:t>
                  </a:r>
                  <a:r>
                    <a:rPr kumimoji="0" lang="en-US" altLang="ja-JP" sz="1600" b="1" i="0" u="none" strike="noStrike" kern="1200" cap="none" spc="0" normalizeH="0" baseline="0" noProof="0" dirty="0">
                      <a:ln>
                        <a:noFill/>
                      </a:ln>
                      <a:solidFill>
                        <a:srgbClr val="333333"/>
                      </a:solidFill>
                      <a:effectLst/>
                      <a:uLnTx/>
                      <a:uFillTx/>
                      <a:latin typeface="SimSun" charset="0"/>
                      <a:ea typeface="SimSun" charset="0"/>
                    </a:rPr>
                    <a:t>, </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西顿的</a:t>
                  </a:r>
                  <a:r>
                    <a:rPr kumimoji="0" lang="en-US" altLang="ja-JP" sz="1600" b="1" i="0" u="none" strike="noStrike" kern="1200" cap="none" spc="0" normalizeH="0" baseline="0" noProof="0" dirty="0" err="1">
                      <a:ln>
                        <a:noFill/>
                      </a:ln>
                      <a:solidFill>
                        <a:srgbClr val="333333"/>
                      </a:solidFill>
                      <a:effectLst/>
                      <a:uLnTx/>
                      <a:uFillTx/>
                      <a:latin typeface="SimSun" charset="0"/>
                      <a:ea typeface="SimSun" charset="0"/>
                    </a:rPr>
                    <a:t>Luli</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与腓尼基结盟反叛</a:t>
                  </a:r>
                  <a:endParaRPr kumimoji="0" lang="en-US" altLang="zh-CN" sz="1600" b="1" i="0" u="none" strike="noStrike" kern="1200" cap="none" spc="0" normalizeH="0" baseline="0" noProof="0" dirty="0">
                    <a:ln>
                      <a:noFill/>
                    </a:ln>
                    <a:solidFill>
                      <a:srgbClr val="333333"/>
                    </a:solidFill>
                    <a:effectLst/>
                    <a:uLnTx/>
                    <a:uFillTx/>
                    <a:latin typeface="SimSun" charset="0"/>
                    <a:ea typeface="SimSun" charset="0"/>
                  </a:endParaRP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701–</a:t>
                  </a:r>
                  <a:r>
                    <a:rPr kumimoji="0" lang="ja-JP" altLang="en-US" sz="1600" b="1" i="0" u="none" strike="noStrike" kern="1200" cap="none" spc="0" normalizeH="0" baseline="0" noProof="0" dirty="0">
                      <a:ln>
                        <a:noFill/>
                      </a:ln>
                      <a:solidFill>
                        <a:srgbClr val="333333"/>
                      </a:solidFill>
                      <a:effectLst/>
                      <a:uLnTx/>
                      <a:uFillTx/>
                      <a:latin typeface="SimSun" charset="0"/>
                      <a:ea typeface="SimSun" charset="0"/>
                    </a:rPr>
                    <a:t>西拿基立</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以用侵占， </a:t>
                  </a:r>
                  <a:r>
                    <a:rPr kumimoji="0" lang="en-US" sz="1600" b="1" i="0" u="none" strike="noStrike" kern="1200" cap="none" spc="0" normalizeH="0" baseline="0" noProof="0" dirty="0" err="1">
                      <a:ln>
                        <a:noFill/>
                      </a:ln>
                      <a:solidFill>
                        <a:srgbClr val="333333"/>
                      </a:solidFill>
                      <a:effectLst/>
                      <a:uLnTx/>
                      <a:uFillTx/>
                      <a:latin typeface="SimSun" charset="0"/>
                      <a:ea typeface="SimSun" charset="0"/>
                    </a:rPr>
                    <a:t>驱逐出镜</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的方式回应 </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677–</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反叛被以撒哈顿压制，西顿被毁</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665–</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推罗的巴力（</a:t>
                  </a:r>
                  <a:r>
                    <a:rPr kumimoji="0" lang="en-US" altLang="zh-CN" sz="1600" b="1" i="0" u="none" strike="noStrike" kern="1200" cap="none" spc="0" normalizeH="0" baseline="0" noProof="0" dirty="0" err="1">
                      <a:ln>
                        <a:noFill/>
                      </a:ln>
                      <a:solidFill>
                        <a:srgbClr val="333333"/>
                      </a:solidFill>
                      <a:effectLst/>
                      <a:uLnTx/>
                      <a:uFillTx/>
                      <a:latin typeface="SimSun" charset="0"/>
                      <a:ea typeface="SimSun" charset="0"/>
                    </a:rPr>
                    <a:t>Baalit</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）反叛</a:t>
                  </a:r>
                  <a:r>
                    <a:rPr kumimoji="0" lang="en-US" altLang="ja-JP" sz="1600" b="1" i="0" u="none" strike="noStrike" kern="1200" cap="none" spc="0" normalizeH="0" baseline="0" noProof="0" dirty="0">
                      <a:ln>
                        <a:noFill/>
                      </a:ln>
                      <a:solidFill>
                        <a:srgbClr val="333333"/>
                      </a:solidFill>
                      <a:effectLst/>
                      <a:uLnTx/>
                      <a:uFillTx/>
                      <a:latin typeface="SimSun" charset="0"/>
                      <a:ea typeface="SimSun" charset="0"/>
                    </a:rPr>
                    <a:t>–</a:t>
                  </a: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 </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被亚述王</a:t>
                  </a:r>
                  <a:r>
                    <a:rPr kumimoji="0" lang="en-US" sz="1600" b="1" i="0" u="none" strike="noStrike" kern="1200" cap="none" spc="0" normalizeH="0" baseline="0" noProof="0" dirty="0" err="1">
                      <a:ln>
                        <a:noFill/>
                      </a:ln>
                      <a:solidFill>
                        <a:srgbClr val="333333"/>
                      </a:solidFill>
                      <a:effectLst/>
                      <a:uLnTx/>
                      <a:uFillTx/>
                      <a:latin typeface="Times" charset="0"/>
                      <a:ea typeface="SimSun" charset="0"/>
                    </a:rPr>
                    <a:t>亚述巴尼帕</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压制</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33333"/>
                      </a:solidFill>
                      <a:effectLst/>
                      <a:uLnTx/>
                      <a:uFillTx/>
                      <a:latin typeface="SimSun" charset="0"/>
                      <a:ea typeface="SimSun" charset="0"/>
                    </a:rPr>
                    <a:t>584-571–</a:t>
                  </a:r>
                  <a:r>
                    <a:rPr kumimoji="0" lang="ja-JP" altLang="en-US" sz="1600" b="1" i="0" u="none" strike="noStrike" kern="1200" cap="none" spc="0" normalizeH="0" baseline="0" noProof="0" dirty="0">
                      <a:ln>
                        <a:noFill/>
                      </a:ln>
                      <a:solidFill>
                        <a:srgbClr val="333333"/>
                      </a:solidFill>
                      <a:effectLst/>
                      <a:uLnTx/>
                      <a:uFillTx/>
                      <a:latin typeface="SimSun" charset="0"/>
                      <a:ea typeface="SimSun" charset="0"/>
                    </a:rPr>
                    <a:t>尼布甲尼撒</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王围困</a:t>
                  </a:r>
                  <a:r>
                    <a:rPr kumimoji="0" lang="en-US" altLang="ja-JP" sz="1600" b="1" i="0" u="none" strike="noStrike" kern="1200" cap="none" spc="0" normalizeH="0" baseline="0" noProof="0" dirty="0">
                      <a:ln>
                        <a:noFill/>
                      </a:ln>
                      <a:solidFill>
                        <a:srgbClr val="333333"/>
                      </a:solidFill>
                      <a:effectLst/>
                      <a:uLnTx/>
                      <a:uFillTx/>
                      <a:latin typeface="SimSun" charset="0"/>
                      <a:ea typeface="SimSun" charset="0"/>
                    </a:rPr>
                    <a:t>—</a:t>
                  </a:r>
                  <a:r>
                    <a:rPr kumimoji="0" lang="zh-CN" altLang="en-US" sz="1600" b="1" i="0" u="none" strike="noStrike" kern="1200" cap="none" spc="0" normalizeH="0" baseline="0" noProof="0" dirty="0">
                      <a:ln>
                        <a:noFill/>
                      </a:ln>
                      <a:solidFill>
                        <a:srgbClr val="333333"/>
                      </a:solidFill>
                      <a:effectLst/>
                      <a:uLnTx/>
                      <a:uFillTx/>
                      <a:latin typeface="SimSun" charset="0"/>
                      <a:ea typeface="SimSun" charset="0"/>
                    </a:rPr>
                    <a:t>夺取推罗</a:t>
                  </a:r>
                </a:p>
              </p:txBody>
            </p:sp>
            <p:sp>
              <p:nvSpPr>
                <p:cNvPr id="222226" name="Rectangle 160"/>
                <p:cNvSpPr>
                  <a:spLocks noChangeArrowheads="1"/>
                </p:cNvSpPr>
                <p:nvPr/>
              </p:nvSpPr>
              <p:spPr bwMode="auto">
                <a:xfrm>
                  <a:off x="0" y="1898"/>
                  <a:ext cx="1041" cy="2243"/>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nvGrpSpPr>
              <p:cNvPr id="222222" name="Group 163"/>
              <p:cNvGrpSpPr>
                <a:grpSpLocks/>
              </p:cNvGrpSpPr>
              <p:nvPr/>
            </p:nvGrpSpPr>
            <p:grpSpPr bwMode="auto">
              <a:xfrm>
                <a:off x="1041" y="1898"/>
                <a:ext cx="1184" cy="2243"/>
                <a:chOff x="1041" y="1898"/>
                <a:chExt cx="1184" cy="2243"/>
              </a:xfrm>
            </p:grpSpPr>
            <p:sp>
              <p:nvSpPr>
                <p:cNvPr id="222223" name="Rectangle 155"/>
                <p:cNvSpPr>
                  <a:spLocks noChangeArrowheads="1"/>
                </p:cNvSpPr>
                <p:nvPr/>
              </p:nvSpPr>
              <p:spPr bwMode="auto">
                <a:xfrm>
                  <a:off x="1041" y="1898"/>
                  <a:ext cx="1184" cy="2243"/>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333333"/>
                      </a:solidFill>
                      <a:effectLst/>
                      <a:uLnTx/>
                      <a:uFillTx/>
                      <a:latin typeface="SimSun" charset="0"/>
                      <a:ea typeface="SimSun" charset="0"/>
                    </a:rPr>
                    <a:t>国土被征服，</a:t>
                  </a:r>
                  <a:r>
                    <a:rPr kumimoji="0" lang="ja-JP" altLang="en-US" sz="1600" b="1" i="0" u="none" strike="noStrike" kern="1200" cap="none" spc="0" normalizeH="0" baseline="0" noProof="0">
                      <a:ln>
                        <a:noFill/>
                      </a:ln>
                      <a:solidFill>
                        <a:srgbClr val="333333"/>
                      </a:solidFill>
                      <a:effectLst/>
                      <a:uLnTx/>
                      <a:uFillTx/>
                      <a:latin typeface="SimSun" charset="0"/>
                      <a:ea typeface="SimSun" charset="0"/>
                    </a:rPr>
                    <a:t>迦萨</a:t>
                  </a:r>
                  <a:r>
                    <a:rPr kumimoji="0" lang="zh-CN" altLang="en-US" sz="1600" b="1" i="0" u="none" strike="noStrike" kern="1200" cap="none" spc="0" normalizeH="0" baseline="0" noProof="0">
                      <a:ln>
                        <a:noFill/>
                      </a:ln>
                      <a:solidFill>
                        <a:srgbClr val="333333"/>
                      </a:solidFill>
                      <a:effectLst/>
                      <a:uLnTx/>
                      <a:uFillTx/>
                      <a:latin typeface="SimSun" charset="0"/>
                      <a:ea typeface="SimSun" charset="0"/>
                    </a:rPr>
                    <a:t>地被希西家王占领 </a:t>
                  </a:r>
                </a:p>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333333"/>
                      </a:solidFill>
                      <a:effectLst/>
                      <a:uLnTx/>
                      <a:uFillTx/>
                      <a:latin typeface="SimSun" charset="0"/>
                      <a:ea typeface="SimSun" charset="0"/>
                    </a:rPr>
                    <a:t>(</a:t>
                  </a:r>
                  <a:r>
                    <a:rPr kumimoji="0" lang="zh-CN" altLang="en-US" sz="1600" b="1" i="0" u="none" strike="noStrike" kern="1200" cap="none" spc="0" normalizeH="0" baseline="0" noProof="0">
                      <a:ln>
                        <a:noFill/>
                      </a:ln>
                      <a:solidFill>
                        <a:srgbClr val="333333"/>
                      </a:solidFill>
                      <a:effectLst/>
                      <a:uLnTx/>
                      <a:uFillTx/>
                      <a:latin typeface="SimSun" charset="0"/>
                      <a:ea typeface="SimSun" charset="0"/>
                    </a:rPr>
                    <a:t>王下</a:t>
                  </a:r>
                  <a:r>
                    <a:rPr kumimoji="0" lang="en-US" altLang="ja-JP" sz="1600" b="1" i="0" u="none" strike="noStrike" kern="1200" cap="none" spc="0" normalizeH="0" baseline="0" noProof="0">
                      <a:ln>
                        <a:noFill/>
                      </a:ln>
                      <a:solidFill>
                        <a:srgbClr val="333333"/>
                      </a:solidFill>
                      <a:effectLst/>
                      <a:uLnTx/>
                      <a:uFillTx/>
                      <a:latin typeface="SimSun" charset="0"/>
                      <a:ea typeface="SimSun" charset="0"/>
                    </a:rPr>
                    <a:t>18:8)</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333333"/>
                      </a:solidFill>
                      <a:effectLst/>
                      <a:uLnTx/>
                      <a:uFillTx/>
                      <a:latin typeface="SimSun" charset="0"/>
                      <a:ea typeface="SimSun" charset="0"/>
                    </a:rPr>
                    <a:t>尼布甲尼撒王把民迁移到巴比伦</a:t>
                  </a:r>
                </a:p>
              </p:txBody>
            </p:sp>
            <p:sp>
              <p:nvSpPr>
                <p:cNvPr id="222224" name="Rectangle 162"/>
                <p:cNvSpPr>
                  <a:spLocks noChangeArrowheads="1"/>
                </p:cNvSpPr>
                <p:nvPr/>
              </p:nvSpPr>
              <p:spPr bwMode="auto">
                <a:xfrm>
                  <a:off x="1041" y="1898"/>
                  <a:ext cx="1184" cy="2243"/>
                </a:xfrm>
                <a:prstGeom prst="rect">
                  <a:avLst/>
                </a:prstGeom>
                <a:noFill/>
                <a:ln w="7"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zh-CN" altLang="en-US" sz="1600" b="1" i="0" u="none" strike="noStrike" kern="1200" cap="none" spc="0" normalizeH="0" baseline="0" noProof="0">
                    <a:ln>
                      <a:noFill/>
                    </a:ln>
                    <a:solidFill>
                      <a:srgbClr val="333333"/>
                    </a:solidFill>
                    <a:effectLst/>
                    <a:uLnTx/>
                    <a:uFillTx/>
                    <a:latin typeface="Times" charset="0"/>
                    <a:ea typeface="SimSun" charset="0"/>
                    <a:cs typeface="Times New Roman" charset="0"/>
                  </a:endParaRPr>
                </a:p>
              </p:txBody>
            </p:sp>
          </p:grpSp>
        </p:grpSp>
      </p:grpSp>
      <p:sp>
        <p:nvSpPr>
          <p:cNvPr id="39" name="Text Box 174">
            <a:extLst>
              <a:ext uri="{FF2B5EF4-FFF2-40B4-BE49-F238E27FC236}">
                <a16:creationId xmlns:a16="http://schemas.microsoft.com/office/drawing/2014/main" id="{0B4CB8DA-11F4-CA44-9AC1-2D0F781507B1}"/>
              </a:ext>
            </a:extLst>
          </p:cNvPr>
          <p:cNvSpPr txBox="1">
            <a:spLocks noChangeArrowheads="1"/>
          </p:cNvSpPr>
          <p:nvPr/>
        </p:nvSpPr>
        <p:spPr bwMode="auto">
          <a:xfrm>
            <a:off x="0" y="827420"/>
            <a:ext cx="915901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square">
            <a:spAutoFit/>
          </a:bodyPr>
          <a:lstStyle>
            <a:lvl1pPr>
              <a:defRPr sz="1600" b="1">
                <a:solidFill>
                  <a:schemeClr val="tx1"/>
                </a:solidFill>
                <a:latin typeface="Bwhebb" charset="0"/>
                <a:ea typeface="SimSun" charset="0"/>
                <a:cs typeface="SimSun" charset="0"/>
              </a:defRPr>
            </a:lvl1pPr>
            <a:lvl2pPr marL="37931725" indent="-37474525">
              <a:defRPr sz="1600" b="1">
                <a:solidFill>
                  <a:schemeClr val="tx1"/>
                </a:solidFill>
                <a:latin typeface="Bwhebb" charset="0"/>
                <a:ea typeface="SimSun" charset="0"/>
                <a:cs typeface="SimSun" charset="0"/>
              </a:defRPr>
            </a:lvl2pPr>
            <a:lvl3pPr>
              <a:defRPr sz="1600" b="1">
                <a:solidFill>
                  <a:schemeClr val="tx1"/>
                </a:solidFill>
                <a:latin typeface="Bwhebb" charset="0"/>
                <a:ea typeface="SimSun" charset="0"/>
                <a:cs typeface="SimSun" charset="0"/>
              </a:defRPr>
            </a:lvl3pPr>
            <a:lvl4pPr>
              <a:defRPr sz="1600" b="1">
                <a:solidFill>
                  <a:schemeClr val="tx1"/>
                </a:solidFill>
                <a:latin typeface="Bwhebb" charset="0"/>
                <a:ea typeface="SimSun" charset="0"/>
                <a:cs typeface="SimSun" charset="0"/>
              </a:defRPr>
            </a:lvl4pPr>
            <a:lvl5pPr>
              <a:defRPr sz="1600" b="1">
                <a:solidFill>
                  <a:schemeClr val="tx1"/>
                </a:solidFill>
                <a:latin typeface="Bwhebb" charset="0"/>
                <a:ea typeface="SimSun" charset="0"/>
                <a:cs typeface="SimSun" charset="0"/>
              </a:defRPr>
            </a:lvl5pPr>
            <a:lvl6pPr marL="457200" eaLnBrk="0" fontAlgn="base" hangingPunct="0">
              <a:spcBef>
                <a:spcPct val="50000"/>
              </a:spcBef>
              <a:spcAft>
                <a:spcPct val="0"/>
              </a:spcAft>
              <a:defRPr sz="1600" b="1">
                <a:solidFill>
                  <a:schemeClr val="tx1"/>
                </a:solidFill>
                <a:latin typeface="Bwhebb" charset="0"/>
                <a:ea typeface="SimSun" charset="0"/>
                <a:cs typeface="SimSun" charset="0"/>
              </a:defRPr>
            </a:lvl6pPr>
            <a:lvl7pPr marL="914400" eaLnBrk="0" fontAlgn="base" hangingPunct="0">
              <a:spcBef>
                <a:spcPct val="50000"/>
              </a:spcBef>
              <a:spcAft>
                <a:spcPct val="0"/>
              </a:spcAft>
              <a:defRPr sz="1600" b="1">
                <a:solidFill>
                  <a:schemeClr val="tx1"/>
                </a:solidFill>
                <a:latin typeface="Bwhebb" charset="0"/>
                <a:ea typeface="SimSun" charset="0"/>
                <a:cs typeface="SimSun" charset="0"/>
              </a:defRPr>
            </a:lvl7pPr>
            <a:lvl8pPr marL="1371600" eaLnBrk="0" fontAlgn="base" hangingPunct="0">
              <a:spcBef>
                <a:spcPct val="50000"/>
              </a:spcBef>
              <a:spcAft>
                <a:spcPct val="0"/>
              </a:spcAft>
              <a:defRPr sz="1600" b="1">
                <a:solidFill>
                  <a:schemeClr val="tx1"/>
                </a:solidFill>
                <a:latin typeface="Bwhebb" charset="0"/>
                <a:ea typeface="SimSun" charset="0"/>
                <a:cs typeface="SimSun" charset="0"/>
              </a:defRPr>
            </a:lvl8pPr>
            <a:lvl9pPr marL="1828800" eaLnBrk="0" fontAlgn="base" hangingPunct="0">
              <a:spcBef>
                <a:spcPct val="50000"/>
              </a:spcBef>
              <a:spcAft>
                <a:spcPct val="0"/>
              </a:spcAft>
              <a:defRPr sz="1600" b="1">
                <a:solidFill>
                  <a:schemeClr val="tx1"/>
                </a:solidFill>
                <a:latin typeface="Bwhebb" charset="0"/>
                <a:ea typeface="SimSun" charset="0"/>
                <a:cs typeface="SimSu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rPr>
              <a:t>John H. Walton, </a:t>
            </a:r>
            <a:r>
              <a:rPr kumimoji="0" lang="en-US" altLang="zh-CN" sz="1800" b="1" i="1"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rPr>
              <a:t>Chronological and Background Charts of the OT</a:t>
            </a:r>
            <a:r>
              <a:rPr kumimoji="0" lang="en-US" altLang="zh-CN" sz="1800" b="1" i="0" u="none" strike="noStrike" kern="1200" cap="none" spc="0" normalizeH="0" baseline="0" noProof="0" dirty="0">
                <a:ln>
                  <a:noFill/>
                </a:ln>
                <a:solidFill>
                  <a:srgbClr val="004C2B"/>
                </a:solidFill>
                <a:effectLst/>
                <a:uLnTx/>
                <a:uFillTx/>
                <a:latin typeface="Arial" panose="020B0604020202020204" pitchFamily="34" charset="0"/>
                <a:ea typeface="SimSun" charset="0"/>
                <a:cs typeface="Arial" panose="020B0604020202020204" pitchFamily="34" charset="0"/>
              </a:rPr>
              <a:t>, 2d ed., 71</a:t>
            </a:r>
          </a:p>
          <a:p>
            <a:pPr algn="ctr" eaLnBrk="0" hangingPunct="0">
              <a:defRPr/>
            </a:pPr>
            <a:r>
              <a:rPr lang="zh-CN" altLang="en-US" sz="1800" dirty="0">
                <a:solidFill>
                  <a:srgbClr val="004C2B"/>
                </a:solidFill>
                <a:latin typeface="Arial" panose="020B0604020202020204" pitchFamily="34" charset="0"/>
                <a:cs typeface="Arial" panose="020B0604020202020204" pitchFamily="34" charset="0"/>
              </a:rPr>
              <a:t>（旧约的年代和背景图）</a:t>
            </a:r>
            <a:endParaRPr lang="en-US" altLang="zh-CN" sz="1800" dirty="0">
              <a:solidFill>
                <a:srgbClr val="004C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37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旧约全书背景链接地址</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36291243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eda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0"/>
            <a:ext cx="9775825" cy="687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4" name="Text Box 3"/>
          <p:cNvSpPr txBox="1">
            <a:spLocks noChangeArrowheads="1"/>
          </p:cNvSpPr>
          <p:nvPr/>
        </p:nvSpPr>
        <p:spPr bwMode="auto">
          <a:xfrm>
            <a:off x="228600" y="5410200"/>
            <a:ext cx="8915400" cy="646113"/>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zh-CN" altLang="en-US" sz="3600" b="1">
                <a:solidFill>
                  <a:schemeClr val="bg1"/>
                </a:solidFill>
                <a:latin typeface="Tempus Sans ITC" pitchFamily="82" charset="0"/>
                <a:ea typeface="SimSun" pitchFamily="2" charset="-122"/>
              </a:rPr>
              <a:t>在黎巴嫩山上的西洋杉（或雪松树）</a:t>
            </a:r>
            <a:endParaRPr lang="en-US" altLang="en-US" sz="3600" b="1">
              <a:solidFill>
                <a:schemeClr val="bg1"/>
              </a:solidFill>
              <a:latin typeface="Tempus Sans ITC" pitchFamily="82" charset="0"/>
            </a:endParaRPr>
          </a:p>
        </p:txBody>
      </p:sp>
      <p:sp>
        <p:nvSpPr>
          <p:cNvPr id="4100" name="Text Box 4"/>
          <p:cNvSpPr txBox="1">
            <a:spLocks noChangeArrowheads="1"/>
          </p:cNvSpPr>
          <p:nvPr/>
        </p:nvSpPr>
        <p:spPr bwMode="auto">
          <a:xfrm>
            <a:off x="8426450" y="76200"/>
            <a:ext cx="641350" cy="457200"/>
          </a:xfrm>
          <a:prstGeom prst="rect">
            <a:avLst/>
          </a:prstGeom>
          <a:noFill/>
          <a:ln>
            <a:noFill/>
          </a:ln>
          <a:effectLst>
            <a:outerShdw dist="35921" dir="2700000" algn="ctr" rotWithShape="0">
              <a:schemeClr val="bg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a:latin typeface="Times New Roman" charset="0"/>
                <a:ea typeface="+mn-ea"/>
              </a:rPr>
              <a:t>115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4150" y="2590800"/>
            <a:ext cx="387985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76200" y="2500313"/>
            <a:ext cx="5105400" cy="3540125"/>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00050" indent="-40005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2800" b="1">
                <a:solidFill>
                  <a:schemeClr val="bg1"/>
                </a:solidFill>
                <a:latin typeface="Tempus Sans ITC" pitchFamily="82" charset="0"/>
                <a:ea typeface="SimSun" pitchFamily="2" charset="-122"/>
              </a:rPr>
              <a:t>起源不详</a:t>
            </a:r>
            <a:endParaRPr lang="en-US" altLang="ja-JP" sz="2800" b="1">
              <a:solidFill>
                <a:schemeClr val="bg1"/>
              </a:solidFill>
              <a:latin typeface="Tempus Sans ITC" pitchFamily="82" charset="0"/>
            </a:endParaRPr>
          </a:p>
          <a:p>
            <a:pPr eaLnBrk="1" hangingPunct="1"/>
            <a:endParaRPr lang="en-US" altLang="en-US" sz="2800" b="1">
              <a:solidFill>
                <a:schemeClr val="bg1"/>
              </a:solidFill>
              <a:latin typeface="Tempus Sans ITC" pitchFamily="82" charset="0"/>
            </a:endParaRPr>
          </a:p>
          <a:p>
            <a:pPr eaLnBrk="1" hangingPunct="1">
              <a:buFontTx/>
              <a:buChar char="•"/>
            </a:pPr>
            <a:r>
              <a:rPr lang="zh-CN" altLang="en-US" sz="2800" b="1">
                <a:solidFill>
                  <a:schemeClr val="bg1"/>
                </a:solidFill>
                <a:latin typeface="Tempus Sans ITC" pitchFamily="82" charset="0"/>
                <a:ea typeface="SimSun" pitchFamily="2" charset="-122"/>
              </a:rPr>
              <a:t>理论一：波斯湾的海上民族</a:t>
            </a:r>
            <a:endParaRPr lang="en-US" altLang="ja-JP" sz="2800" b="1">
              <a:solidFill>
                <a:schemeClr val="bg1"/>
              </a:solidFill>
              <a:latin typeface="Tempus Sans ITC" pitchFamily="82" charset="0"/>
            </a:endParaRPr>
          </a:p>
          <a:p>
            <a:pPr eaLnBrk="1" hangingPunct="1"/>
            <a:endParaRPr lang="en-US" altLang="en-US" sz="2800" b="1">
              <a:solidFill>
                <a:schemeClr val="bg1"/>
              </a:solidFill>
              <a:latin typeface="Tempus Sans ITC" pitchFamily="82" charset="0"/>
            </a:endParaRPr>
          </a:p>
          <a:p>
            <a:pPr eaLnBrk="1" hangingPunct="1">
              <a:buFontTx/>
              <a:buChar char="•"/>
            </a:pPr>
            <a:r>
              <a:rPr lang="zh-CN" altLang="en-US" sz="2800" b="1">
                <a:solidFill>
                  <a:schemeClr val="bg1"/>
                </a:solidFill>
                <a:latin typeface="Tempus Sans ITC" pitchFamily="82" charset="0"/>
                <a:ea typeface="SimSun" pitchFamily="2" charset="-122"/>
              </a:rPr>
              <a:t>理论二：区域族人的后代</a:t>
            </a:r>
            <a:endParaRPr lang="en-US" altLang="ja-JP" sz="2800" b="1">
              <a:solidFill>
                <a:schemeClr val="bg1"/>
              </a:solidFill>
              <a:latin typeface="Tempus Sans ITC" pitchFamily="82" charset="0"/>
            </a:endParaRPr>
          </a:p>
          <a:p>
            <a:pPr eaLnBrk="1" hangingPunct="1"/>
            <a:endParaRPr lang="en-US" altLang="en-US" sz="2800" b="1">
              <a:solidFill>
                <a:schemeClr val="bg1"/>
              </a:solidFill>
              <a:latin typeface="Tempus Sans ITC" pitchFamily="82" charset="0"/>
            </a:endParaRPr>
          </a:p>
          <a:p>
            <a:pPr eaLnBrk="1" hangingPunct="1">
              <a:buFontTx/>
              <a:buChar char="•"/>
            </a:pPr>
            <a:r>
              <a:rPr lang="zh-CN" altLang="en-US" sz="2800" b="1">
                <a:solidFill>
                  <a:schemeClr val="bg1"/>
                </a:solidFill>
                <a:latin typeface="Tempus Sans ITC" pitchFamily="82" charset="0"/>
                <a:ea typeface="SimSun" pitchFamily="2" charset="-122"/>
              </a:rPr>
              <a:t>理论三：腓尼基</a:t>
            </a:r>
            <a:r>
              <a:rPr lang="en-US" altLang="zh-CN" sz="2800" b="1">
                <a:solidFill>
                  <a:schemeClr val="bg1"/>
                </a:solidFill>
                <a:latin typeface="Tempus Sans ITC" pitchFamily="82" charset="0"/>
                <a:ea typeface="SimSun" pitchFamily="2" charset="-122"/>
              </a:rPr>
              <a:t>-</a:t>
            </a:r>
            <a:r>
              <a:rPr lang="zh-CN" altLang="en-US" sz="2800" b="1">
                <a:solidFill>
                  <a:schemeClr val="bg1"/>
                </a:solidFill>
                <a:latin typeface="Tempus Sans ITC" pitchFamily="82" charset="0"/>
                <a:ea typeface="SimSun" pitchFamily="2" charset="-122"/>
              </a:rPr>
              <a:t> 闪语族的移民</a:t>
            </a:r>
            <a:endParaRPr lang="en-US" altLang="en-US" sz="2800" b="1">
              <a:solidFill>
                <a:schemeClr val="bg1"/>
              </a:solidFill>
              <a:latin typeface="Tempus Sans ITC" pitchFamily="82" charset="0"/>
            </a:endParaRPr>
          </a:p>
        </p:txBody>
      </p:sp>
      <p:pic>
        <p:nvPicPr>
          <p:cNvPr id="51203" name="Picture 5" descr="EFFIGI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9200" y="0"/>
            <a:ext cx="4114800" cy="202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8" name="WordArt 2"/>
          <p:cNvSpPr>
            <a:spLocks noChangeArrowheads="1" noChangeShapeType="1" noTextEdit="1"/>
          </p:cNvSpPr>
          <p:nvPr/>
        </p:nvSpPr>
        <p:spPr bwMode="auto">
          <a:xfrm>
            <a:off x="228600" y="228600"/>
            <a:ext cx="5105400" cy="9144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effectLst>
                  <a:outerShdw sy="50000" rotWithShape="0">
                    <a:schemeClr val="tx2">
                      <a:alpha val="50000"/>
                    </a:schemeClr>
                  </a:outerShdw>
                </a:effectLst>
                <a:latin typeface="KidTYPEPaint"/>
                <a:ea typeface="+mn-ea"/>
              </a:rPr>
              <a:t>种族起源</a:t>
            </a:r>
            <a:r>
              <a:rPr lang="en-US" sz="3600" kern="10" dirty="0">
                <a:ln w="9525">
                  <a:solidFill>
                    <a:schemeClr val="bg1"/>
                  </a:solidFill>
                  <a:round/>
                  <a:headEnd/>
                  <a:tailEnd/>
                </a:ln>
                <a:solidFill>
                  <a:srgbClr val="FFFFFF"/>
                </a:solidFill>
                <a:effectLst>
                  <a:outerShdw sy="50000" rotWithShape="0">
                    <a:schemeClr val="tx2">
                      <a:alpha val="50000"/>
                    </a:schemeClr>
                  </a:outerShdw>
                </a:effectLst>
                <a:latin typeface="KidTYPEPaint"/>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dissolve">
                                      <p:cBhvr>
                                        <p:cTn id="17" dur="500"/>
                                        <p:tgtEl>
                                          <p:spTgt spid="245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6" end="6"/>
                                            </p:txEl>
                                          </p:spTgt>
                                        </p:tgtEl>
                                        <p:attrNameLst>
                                          <p:attrName>style.visibility</p:attrName>
                                        </p:attrNameLst>
                                      </p:cBhvr>
                                      <p:to>
                                        <p:strVal val="visible"/>
                                      </p:to>
                                    </p:set>
                                    <p:animEffect transition="in" filter="dissolve">
                                      <p:cBhvr>
                                        <p:cTn id="2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9" name="Object 4"/>
          <p:cNvGraphicFramePr>
            <a:graphicFrameLocks noChangeAspect="1"/>
          </p:cNvGraphicFramePr>
          <p:nvPr/>
        </p:nvGraphicFramePr>
        <p:xfrm>
          <a:off x="4191000" y="0"/>
          <a:ext cx="4953000" cy="2328863"/>
        </p:xfrm>
        <a:graphic>
          <a:graphicData uri="http://schemas.openxmlformats.org/presentationml/2006/ole">
            <mc:AlternateContent xmlns:mc="http://schemas.openxmlformats.org/markup-compatibility/2006">
              <mc:Choice xmlns:v="urn:schemas-microsoft-com:vml" Requires="v">
                <p:oleObj spid="_x0000_s53275" r:id="rId4" imgW="2676899" imgH="1257476" progId="">
                  <p:embed/>
                </p:oleObj>
              </mc:Choice>
              <mc:Fallback>
                <p:oleObj r:id="rId4" imgW="2676899" imgH="125747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0"/>
                        <a:ext cx="4953000" cy="232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5602" name="WordArt 2"/>
          <p:cNvSpPr>
            <a:spLocks noChangeArrowheads="1" noChangeShapeType="1" noTextEdit="1"/>
          </p:cNvSpPr>
          <p:nvPr/>
        </p:nvSpPr>
        <p:spPr bwMode="auto">
          <a:xfrm>
            <a:off x="381000" y="228600"/>
            <a:ext cx="3810000" cy="9906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历史</a:t>
            </a:r>
            <a:r>
              <a:rPr lang="en-US" sz="3600" kern="10" dirty="0">
                <a:ln w="9525">
                  <a:solidFill>
                    <a:schemeClr val="bg1"/>
                  </a:solidFill>
                  <a:round/>
                  <a:headEnd/>
                  <a:tailEnd/>
                </a:ln>
                <a:solidFill>
                  <a:srgbClr val="FFFFFF"/>
                </a:solidFill>
                <a:latin typeface="KidTYPEPaint"/>
                <a:ea typeface="+mn-ea"/>
              </a:rPr>
              <a:t>...</a:t>
            </a:r>
          </a:p>
        </p:txBody>
      </p:sp>
      <p:pic>
        <p:nvPicPr>
          <p:cNvPr id="25605" name="Picture 5" descr="tribute_gree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3733800"/>
            <a:ext cx="9144000" cy="198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107950" y="2276475"/>
            <a:ext cx="8763000" cy="1570038"/>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2287588" algn="l"/>
              </a:tabLst>
              <a:defRPr sz="2400">
                <a:solidFill>
                  <a:schemeClr val="tx1"/>
                </a:solidFill>
                <a:latin typeface="Times New Roman" pitchFamily="18" charset="0"/>
                <a:ea typeface="MS PGothic" pitchFamily="34" charset="-128"/>
              </a:defRPr>
            </a:lvl1pPr>
            <a:lvl2pPr marL="742950" indent="-285750" eaLnBrk="0" hangingPunct="0">
              <a:tabLst>
                <a:tab pos="2287588" algn="l"/>
              </a:tabLst>
              <a:defRPr sz="2400">
                <a:solidFill>
                  <a:schemeClr val="tx1"/>
                </a:solidFill>
                <a:latin typeface="Times New Roman" pitchFamily="18" charset="0"/>
                <a:ea typeface="MS PGothic" pitchFamily="34" charset="-128"/>
              </a:defRPr>
            </a:lvl2pPr>
            <a:lvl3pPr marL="1143000" indent="-228600" eaLnBrk="0" hangingPunct="0">
              <a:tabLst>
                <a:tab pos="2287588" algn="l"/>
              </a:tabLst>
              <a:defRPr sz="2400">
                <a:solidFill>
                  <a:schemeClr val="tx1"/>
                </a:solidFill>
                <a:latin typeface="Times New Roman" pitchFamily="18" charset="0"/>
                <a:ea typeface="MS PGothic" pitchFamily="34" charset="-128"/>
              </a:defRPr>
            </a:lvl3pPr>
            <a:lvl4pPr marL="1600200" indent="-228600" eaLnBrk="0" hangingPunct="0">
              <a:tabLst>
                <a:tab pos="2287588" algn="l"/>
              </a:tabLst>
              <a:defRPr sz="2400">
                <a:solidFill>
                  <a:schemeClr val="tx1"/>
                </a:solidFill>
                <a:latin typeface="Times New Roman" pitchFamily="18" charset="0"/>
                <a:ea typeface="MS PGothic" pitchFamily="34" charset="-128"/>
              </a:defRPr>
            </a:lvl4pPr>
            <a:lvl5pPr marL="2057400" indent="-228600" eaLnBrk="0" hangingPunct="0">
              <a:tabLst>
                <a:tab pos="2287588" algn="l"/>
              </a:tabLst>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tabLst>
                <a:tab pos="2287588" algn="l"/>
              </a:tabLs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tabLst>
                <a:tab pos="2287588" algn="l"/>
              </a:tabLs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tabLst>
                <a:tab pos="2287588" algn="l"/>
              </a:tabLs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tabLst>
                <a:tab pos="2287588" algn="l"/>
              </a:tabLst>
              <a:defRPr sz="2400">
                <a:solidFill>
                  <a:schemeClr val="tx1"/>
                </a:solidFill>
                <a:latin typeface="Times New Roman" pitchFamily="18" charset="0"/>
                <a:ea typeface="MS PGothic" pitchFamily="34" charset="-128"/>
              </a:defRPr>
            </a:lvl9pPr>
          </a:lstStyle>
          <a:p>
            <a:pPr eaLnBrk="1" hangingPunct="1">
              <a:buFontTx/>
              <a:buChar char="•"/>
            </a:pPr>
            <a:r>
              <a:rPr lang="en-US" altLang="en-US" sz="3200" b="1">
                <a:solidFill>
                  <a:schemeClr val="bg1"/>
                </a:solidFill>
                <a:latin typeface="Tempus Sans ITC" pitchFamily="82" charset="0"/>
              </a:rPr>
              <a:t> 3000 BC	=&gt; </a:t>
            </a:r>
            <a:r>
              <a:rPr lang="zh-CN" altLang="en-US" sz="3200" b="1">
                <a:solidFill>
                  <a:schemeClr val="bg1"/>
                </a:solidFill>
                <a:latin typeface="Tempus Sans ITC" pitchFamily="82" charset="0"/>
              </a:rPr>
              <a:t>第一批腓尼基殖民</a:t>
            </a:r>
            <a:endParaRPr lang="en-US" altLang="ja-JP" sz="3200" b="1">
              <a:solidFill>
                <a:schemeClr val="bg1"/>
              </a:solidFill>
              <a:latin typeface="Tempus Sans ITC" pitchFamily="82" charset="0"/>
            </a:endParaRPr>
          </a:p>
          <a:p>
            <a:pPr eaLnBrk="1" hangingPunct="1">
              <a:buFontTx/>
              <a:buChar char="•"/>
            </a:pPr>
            <a:r>
              <a:rPr lang="en-US" altLang="en-US" sz="3200" b="1">
                <a:solidFill>
                  <a:schemeClr val="bg1"/>
                </a:solidFill>
                <a:latin typeface="Tempus Sans ITC" pitchFamily="82" charset="0"/>
              </a:rPr>
              <a:t> 1800 BC	=&gt; </a:t>
            </a:r>
            <a:r>
              <a:rPr lang="zh-CN" altLang="en-US" sz="3200" b="1">
                <a:solidFill>
                  <a:schemeClr val="bg1"/>
                </a:solidFill>
                <a:latin typeface="Tempus Sans ITC" pitchFamily="82" charset="0"/>
              </a:rPr>
              <a:t>受埃及控制</a:t>
            </a:r>
            <a:endParaRPr lang="en-US" altLang="ja-JP" sz="3200" b="1">
              <a:solidFill>
                <a:schemeClr val="bg1"/>
              </a:solidFill>
              <a:latin typeface="Tempus Sans ITC" pitchFamily="82" charset="0"/>
            </a:endParaRPr>
          </a:p>
          <a:p>
            <a:pPr eaLnBrk="1" hangingPunct="1">
              <a:buFontTx/>
              <a:buChar char="•"/>
            </a:pPr>
            <a:r>
              <a:rPr lang="en-US" altLang="en-US" sz="3200" b="1">
                <a:solidFill>
                  <a:schemeClr val="bg1"/>
                </a:solidFill>
                <a:latin typeface="Tempus Sans ITC" pitchFamily="82" charset="0"/>
              </a:rPr>
              <a:t> 1600 BC	=&gt; </a:t>
            </a:r>
            <a:r>
              <a:rPr lang="zh-CN" altLang="en-US" sz="3200" b="1">
                <a:solidFill>
                  <a:schemeClr val="bg1"/>
                </a:solidFill>
                <a:latin typeface="Tempus Sans ITC" pitchFamily="82" charset="0"/>
              </a:rPr>
              <a:t>与其他城市开始贸易</a:t>
            </a:r>
            <a:endParaRPr lang="en-US" altLang="en-US" sz="3200" b="1">
              <a:solidFill>
                <a:schemeClr val="bg1"/>
              </a:solidFill>
              <a:latin typeface="Tempus Sans ITC" pitchFamily="82" charset="0"/>
            </a:endParaRPr>
          </a:p>
        </p:txBody>
      </p:sp>
      <p:sp>
        <p:nvSpPr>
          <p:cNvPr id="25606" name="Text Box 6"/>
          <p:cNvSpPr txBox="1">
            <a:spLocks noChangeArrowheads="1"/>
          </p:cNvSpPr>
          <p:nvPr/>
        </p:nvSpPr>
        <p:spPr bwMode="auto">
          <a:xfrm>
            <a:off x="107950" y="3767138"/>
            <a:ext cx="8978900" cy="3046412"/>
          </a:xfrm>
          <a:prstGeom prst="rect">
            <a:avLst/>
          </a:prstGeom>
          <a:noFill/>
          <a:ln>
            <a:noFill/>
          </a:ln>
          <a:effectLst>
            <a:outerShdw dist="35921" dir="2700000" algn="ctr" rotWithShape="0">
              <a:schemeClr val="tx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2287588" algn="l"/>
              </a:tabLst>
              <a:defRPr sz="2400">
                <a:solidFill>
                  <a:schemeClr val="tx1"/>
                </a:solidFill>
                <a:latin typeface="Times New Roman" pitchFamily="18" charset="0"/>
                <a:ea typeface="MS PGothic" pitchFamily="34" charset="-128"/>
              </a:defRPr>
            </a:lvl1pPr>
            <a:lvl2pPr marL="742950" indent="-285750" eaLnBrk="0" hangingPunct="0">
              <a:tabLst>
                <a:tab pos="2287588" algn="l"/>
              </a:tabLst>
              <a:defRPr sz="2400">
                <a:solidFill>
                  <a:schemeClr val="tx1"/>
                </a:solidFill>
                <a:latin typeface="Times New Roman" pitchFamily="18" charset="0"/>
                <a:ea typeface="MS PGothic" pitchFamily="34" charset="-128"/>
              </a:defRPr>
            </a:lvl2pPr>
            <a:lvl3pPr marL="1143000" indent="-228600" eaLnBrk="0" hangingPunct="0">
              <a:tabLst>
                <a:tab pos="2287588" algn="l"/>
              </a:tabLst>
              <a:defRPr sz="2400">
                <a:solidFill>
                  <a:schemeClr val="tx1"/>
                </a:solidFill>
                <a:latin typeface="Times New Roman" pitchFamily="18" charset="0"/>
                <a:ea typeface="MS PGothic" pitchFamily="34" charset="-128"/>
              </a:defRPr>
            </a:lvl3pPr>
            <a:lvl4pPr marL="1600200" indent="-228600" eaLnBrk="0" hangingPunct="0">
              <a:tabLst>
                <a:tab pos="2287588" algn="l"/>
              </a:tabLst>
              <a:defRPr sz="2400">
                <a:solidFill>
                  <a:schemeClr val="tx1"/>
                </a:solidFill>
                <a:latin typeface="Times New Roman" pitchFamily="18" charset="0"/>
                <a:ea typeface="MS PGothic" pitchFamily="34" charset="-128"/>
              </a:defRPr>
            </a:lvl4pPr>
            <a:lvl5pPr marL="2057400" indent="-228600" eaLnBrk="0" hangingPunct="0">
              <a:tabLst>
                <a:tab pos="2287588" algn="l"/>
              </a:tabLst>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tabLst>
                <a:tab pos="2287588" algn="l"/>
              </a:tabLs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tabLst>
                <a:tab pos="2287588" algn="l"/>
              </a:tabLs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tabLst>
                <a:tab pos="2287588" algn="l"/>
              </a:tabLs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tabLst>
                <a:tab pos="2287588" algn="l"/>
              </a:tabLst>
              <a:defRPr sz="2400">
                <a:solidFill>
                  <a:schemeClr val="tx1"/>
                </a:solidFill>
                <a:latin typeface="Times New Roman" pitchFamily="18" charset="0"/>
                <a:ea typeface="MS PGothic" pitchFamily="34" charset="-128"/>
              </a:defRPr>
            </a:lvl9pPr>
          </a:lstStyle>
          <a:p>
            <a:pPr eaLnBrk="1" hangingPunct="1">
              <a:buFontTx/>
              <a:buChar char="•"/>
            </a:pPr>
            <a:r>
              <a:rPr lang="en-US" altLang="en-US" sz="3200" b="1">
                <a:solidFill>
                  <a:schemeClr val="bg1"/>
                </a:solidFill>
                <a:latin typeface="Tempus Sans ITC" pitchFamily="82" charset="0"/>
              </a:rPr>
              <a:t> 1400 BC	=&gt;</a:t>
            </a:r>
            <a:r>
              <a:rPr lang="zh-CN" altLang="en-US" sz="3200" b="1">
                <a:solidFill>
                  <a:schemeClr val="bg1"/>
                </a:solidFill>
                <a:latin typeface="Tempus Sans ITC" pitchFamily="82" charset="0"/>
              </a:rPr>
              <a:t>受赫人控制</a:t>
            </a:r>
            <a:endParaRPr lang="en-US" altLang="ja-JP" sz="3200" b="1">
              <a:solidFill>
                <a:schemeClr val="bg1"/>
              </a:solidFill>
              <a:latin typeface="Tempus Sans ITC" pitchFamily="82" charset="0"/>
            </a:endParaRPr>
          </a:p>
          <a:p>
            <a:pPr eaLnBrk="1" hangingPunct="1">
              <a:buFontTx/>
              <a:buChar char="•"/>
            </a:pPr>
            <a:r>
              <a:rPr lang="en-US" altLang="en-US" sz="3200" b="1">
                <a:solidFill>
                  <a:schemeClr val="bg1"/>
                </a:solidFill>
                <a:latin typeface="Tempus Sans ITC" pitchFamily="82" charset="0"/>
              </a:rPr>
              <a:t> 1200 BC	=&gt; </a:t>
            </a:r>
            <a:r>
              <a:rPr lang="zh-CN" altLang="en-US" sz="3200" b="1">
                <a:solidFill>
                  <a:schemeClr val="bg1"/>
                </a:solidFill>
                <a:latin typeface="Tempus Sans ITC" pitchFamily="82" charset="0"/>
              </a:rPr>
              <a:t>独立与开拓殖民地</a:t>
            </a:r>
            <a:endParaRPr lang="en-US" altLang="ja-JP" sz="3200" b="1">
              <a:solidFill>
                <a:schemeClr val="bg1"/>
              </a:solidFill>
              <a:latin typeface="Tempus Sans ITC" pitchFamily="82" charset="0"/>
            </a:endParaRPr>
          </a:p>
          <a:p>
            <a:pPr eaLnBrk="1" hangingPunct="1">
              <a:buFontTx/>
              <a:buChar char="•"/>
            </a:pPr>
            <a:r>
              <a:rPr lang="en-US" altLang="en-US" sz="3200" b="1">
                <a:solidFill>
                  <a:schemeClr val="bg1"/>
                </a:solidFill>
                <a:latin typeface="Tempus Sans ITC" pitchFamily="82" charset="0"/>
              </a:rPr>
              <a:t>   800 BC	=&gt; </a:t>
            </a:r>
            <a:r>
              <a:rPr lang="zh-CN" altLang="en-US" sz="3200" b="1">
                <a:solidFill>
                  <a:schemeClr val="bg1"/>
                </a:solidFill>
                <a:latin typeface="Tempus Sans ITC" pitchFamily="82" charset="0"/>
              </a:rPr>
              <a:t>受亚述控制</a:t>
            </a:r>
            <a:endParaRPr lang="en-US" altLang="ja-JP" sz="3200" b="1">
              <a:solidFill>
                <a:schemeClr val="bg1"/>
              </a:solidFill>
              <a:latin typeface="Tempus Sans ITC" pitchFamily="82" charset="0"/>
            </a:endParaRPr>
          </a:p>
          <a:p>
            <a:pPr eaLnBrk="1" hangingPunct="1">
              <a:buFontTx/>
              <a:buChar char="•"/>
            </a:pPr>
            <a:r>
              <a:rPr lang="en-US" altLang="en-US" sz="3200" b="1">
                <a:solidFill>
                  <a:schemeClr val="bg1"/>
                </a:solidFill>
                <a:latin typeface="Tempus Sans ITC" pitchFamily="82" charset="0"/>
              </a:rPr>
              <a:t>   585 BC	=&gt;</a:t>
            </a:r>
            <a:r>
              <a:rPr lang="zh-TW" altLang="en-US" sz="3200" b="1">
                <a:solidFill>
                  <a:schemeClr val="bg1"/>
                </a:solidFill>
                <a:latin typeface="Tempus Sans ITC" pitchFamily="82" charset="0"/>
              </a:rPr>
              <a:t>尼布甲尼撒</a:t>
            </a:r>
            <a:r>
              <a:rPr lang="zh-CN" altLang="en-US" sz="3200" b="1">
                <a:solidFill>
                  <a:schemeClr val="bg1"/>
                </a:solidFill>
                <a:latin typeface="Tempus Sans ITC" pitchFamily="82" charset="0"/>
              </a:rPr>
              <a:t>帝征服</a:t>
            </a:r>
            <a:endParaRPr lang="en-US" altLang="ja-JP" sz="3200" b="1">
              <a:solidFill>
                <a:schemeClr val="bg1"/>
              </a:solidFill>
              <a:latin typeface="Tempus Sans ITC" pitchFamily="82" charset="0"/>
            </a:endParaRPr>
          </a:p>
          <a:p>
            <a:pPr eaLnBrk="1" hangingPunct="1">
              <a:buFontTx/>
              <a:buChar char="•"/>
            </a:pPr>
            <a:r>
              <a:rPr lang="en-US" altLang="en-US" sz="3200" b="1">
                <a:solidFill>
                  <a:schemeClr val="bg1"/>
                </a:solidFill>
                <a:latin typeface="Tempus Sans ITC" pitchFamily="82" charset="0"/>
              </a:rPr>
              <a:t>   332 BC	=&gt; </a:t>
            </a:r>
            <a:r>
              <a:rPr lang="zh-CN" altLang="en-US" sz="3200" b="1">
                <a:solidFill>
                  <a:schemeClr val="bg1"/>
                </a:solidFill>
                <a:latin typeface="Tempus Sans ITC" pitchFamily="82" charset="0"/>
              </a:rPr>
              <a:t>被亚历山大大帝征服</a:t>
            </a:r>
            <a:endParaRPr lang="en-US" altLang="ja-JP" sz="3200" b="1">
              <a:solidFill>
                <a:schemeClr val="bg1"/>
              </a:solidFill>
              <a:latin typeface="Tempus Sans ITC" pitchFamily="82" charset="0"/>
            </a:endParaRPr>
          </a:p>
          <a:p>
            <a:pPr eaLnBrk="1" hangingPunct="1">
              <a:buFontTx/>
              <a:buChar char="•"/>
            </a:pPr>
            <a:r>
              <a:rPr lang="en-US" altLang="en-US" sz="3200" b="1">
                <a:solidFill>
                  <a:schemeClr val="bg1"/>
                </a:solidFill>
                <a:latin typeface="Tempus Sans ITC" pitchFamily="82" charset="0"/>
              </a:rPr>
              <a:t>     64 BC	=&gt; </a:t>
            </a:r>
            <a:r>
              <a:rPr lang="zh-CN" altLang="en-US" sz="3200" b="1">
                <a:solidFill>
                  <a:schemeClr val="bg1"/>
                </a:solidFill>
                <a:latin typeface="Tempus Sans ITC" pitchFamily="82" charset="0"/>
              </a:rPr>
              <a:t>被罗马帝国吸收</a:t>
            </a:r>
            <a:endParaRPr lang="en-US" altLang="en-US" sz="3200" b="1">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dissolve">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dissolve">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dissolve">
                                      <p:cBhvr>
                                        <p:cTn id="22" dur="500"/>
                                        <p:tgtEl>
                                          <p:spTgt spid="256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6"/>
                                        </p:tgtEl>
                                        <p:attrNameLst>
                                          <p:attrName>style.visibility</p:attrName>
                                        </p:attrNameLst>
                                      </p:cBhvr>
                                      <p:to>
                                        <p:strVal val="visible"/>
                                      </p:to>
                                    </p:set>
                                    <p:animEffect transition="in" filter="dissolve">
                                      <p:cBhvr>
                                        <p:cTn id="2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r>
              <a:rPr lang="zh-CN" altLang="en-US">
                <a:ea typeface="SimSun" pitchFamily="2" charset="-122"/>
              </a:rPr>
              <a:t>腓尼基沿海平原</a:t>
            </a:r>
            <a:endParaRPr lang="en-US" altLang="en-US"/>
          </a:p>
        </p:txBody>
      </p:sp>
      <p:sp>
        <p:nvSpPr>
          <p:cNvPr id="54275" name="Rectangle 3"/>
          <p:cNvSpPr>
            <a:spLocks noGrp="1" noChangeArrowheads="1"/>
          </p:cNvSpPr>
          <p:nvPr>
            <p:ph type="body" sz="half" idx="1"/>
          </p:nvPr>
        </p:nvSpPr>
        <p:spPr>
          <a:xfrm>
            <a:off x="457200" y="1600200"/>
            <a:ext cx="3124200" cy="609600"/>
          </a:xfrm>
        </p:spPr>
        <p:txBody>
          <a:bodyPr/>
          <a:lstStyle/>
          <a:p>
            <a:pPr eaLnBrk="1" hangingPunct="1"/>
            <a:r>
              <a:rPr lang="zh-CN" altLang="en-US" b="1">
                <a:ea typeface="SimSun" pitchFamily="2" charset="-122"/>
              </a:rPr>
              <a:t>推罗</a:t>
            </a:r>
            <a:endParaRPr lang="en-US" altLang="en-US" b="1"/>
          </a:p>
        </p:txBody>
      </p:sp>
      <p:pic>
        <p:nvPicPr>
          <p:cNvPr id="55299" name="Picture 4" descr="Tyre"/>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1905000" y="1219200"/>
            <a:ext cx="6934200" cy="5395913"/>
          </a:xfrm>
        </p:spPr>
      </p:pic>
      <p:sp>
        <p:nvSpPr>
          <p:cNvPr id="55300" name="Rectangle 5"/>
          <p:cNvSpPr>
            <a:spLocks noChangeArrowheads="1"/>
          </p:cNvSpPr>
          <p:nvPr/>
        </p:nvSpPr>
        <p:spPr bwMode="auto">
          <a:xfrm>
            <a:off x="0" y="2133600"/>
            <a:ext cx="2971800" cy="152400"/>
          </a:xfrm>
          <a:prstGeom prst="rect">
            <a:avLst/>
          </a:prstGeom>
          <a:solidFill>
            <a:srgbClr val="FF0000"/>
          </a:solidFill>
          <a:ln>
            <a:noFill/>
          </a:ln>
          <a:effectLst>
            <a:outerShdw dist="35921" dir="2700000" algn="ctr" rotWithShape="0">
              <a:schemeClr val="bg2">
                <a:alpha val="50000"/>
              </a:scheme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381000" y="228600"/>
            <a:ext cx="4191000" cy="990600"/>
          </a:xfrm>
          <a:prstGeom prst="rect">
            <a:avLst/>
          </a:prstGeom>
        </p:spPr>
        <p:txBody>
          <a:bodyPr wrap="none" fromWordArt="1">
            <a:prstTxWarp prst="textPlain">
              <a:avLst>
                <a:gd name="adj" fmla="val 50000"/>
              </a:avLst>
            </a:prstTxWarp>
          </a:bodyPr>
          <a:lstStyle/>
          <a:p>
            <a:pPr algn="ctr">
              <a:defRPr/>
            </a:pPr>
            <a:r>
              <a:rPr lang="zh-CN" altLang="en-US" sz="3600" kern="10" dirty="0">
                <a:ln w="9525">
                  <a:solidFill>
                    <a:schemeClr val="bg1"/>
                  </a:solidFill>
                  <a:round/>
                  <a:headEnd/>
                  <a:tailEnd/>
                </a:ln>
                <a:solidFill>
                  <a:srgbClr val="FFFFFF"/>
                </a:solidFill>
                <a:latin typeface="KidTYPEPaint"/>
                <a:ea typeface="+mn-ea"/>
              </a:rPr>
              <a:t>历史</a:t>
            </a:r>
            <a:endParaRPr lang="en-US" sz="3600" kern="10" dirty="0">
              <a:ln w="9525">
                <a:solidFill>
                  <a:schemeClr val="bg1"/>
                </a:solidFill>
                <a:round/>
                <a:headEnd/>
                <a:tailEnd/>
              </a:ln>
              <a:solidFill>
                <a:srgbClr val="FFFFFF"/>
              </a:solidFill>
              <a:latin typeface="KidTYPEPaint"/>
              <a:ea typeface="+mn-ea"/>
            </a:endParaRPr>
          </a:p>
        </p:txBody>
      </p:sp>
      <p:sp>
        <p:nvSpPr>
          <p:cNvPr id="33795" name="Text Box 3"/>
          <p:cNvSpPr txBox="1">
            <a:spLocks noChangeArrowheads="1"/>
          </p:cNvSpPr>
          <p:nvPr/>
        </p:nvSpPr>
        <p:spPr bwMode="auto">
          <a:xfrm>
            <a:off x="152400" y="1371600"/>
            <a:ext cx="8610600" cy="364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en-US" altLang="en-US" sz="3600" b="1">
                <a:solidFill>
                  <a:schemeClr val="bg1"/>
                </a:solidFill>
                <a:latin typeface="Tempus Sans ITC" pitchFamily="82" charset="0"/>
              </a:rPr>
              <a:t> </a:t>
            </a:r>
            <a:r>
              <a:rPr lang="zh-CN" altLang="en-US" sz="3600" b="1">
                <a:solidFill>
                  <a:schemeClr val="bg1"/>
                </a:solidFill>
                <a:latin typeface="Tempus Sans ITC" pitchFamily="82" charset="0"/>
                <a:ea typeface="SimSun" pitchFamily="2" charset="-122"/>
              </a:rPr>
              <a:t>历史分两个阶段：</a:t>
            </a:r>
            <a:endParaRPr lang="en-US" altLang="ja-JP" sz="3600" b="1">
              <a:solidFill>
                <a:schemeClr val="bg1"/>
              </a:solidFill>
              <a:latin typeface="Tempus Sans ITC" pitchFamily="82" charset="0"/>
            </a:endParaRPr>
          </a:p>
          <a:p>
            <a:pPr eaLnBrk="1" hangingPunct="1"/>
            <a:endParaRPr lang="en-US" altLang="en-US" sz="1500" b="1">
              <a:solidFill>
                <a:schemeClr val="bg1"/>
              </a:solidFill>
              <a:latin typeface="Tempus Sans ITC" pitchFamily="82" charset="0"/>
            </a:endParaRPr>
          </a:p>
          <a:p>
            <a:pPr eaLnBrk="1" hangingPunct="1">
              <a:buFont typeface="Symbol" pitchFamily="18" charset="2"/>
              <a:buChar char="Þ"/>
            </a:pPr>
            <a:r>
              <a:rPr lang="en-US" altLang="en-US" sz="3600" b="1">
                <a:solidFill>
                  <a:schemeClr val="bg1"/>
                </a:solidFill>
                <a:latin typeface="Tempus Sans ITC" pitchFamily="82" charset="0"/>
              </a:rPr>
              <a:t> 1200 BC (</a:t>
            </a:r>
            <a:r>
              <a:rPr lang="zh-CN" altLang="en-US" sz="3600" b="1">
                <a:solidFill>
                  <a:schemeClr val="bg1"/>
                </a:solidFill>
                <a:latin typeface="Tempus Sans ITC" pitchFamily="82" charset="0"/>
                <a:ea typeface="SimSun" pitchFamily="2" charset="-122"/>
              </a:rPr>
              <a:t>海上族人的到来</a:t>
            </a:r>
            <a:r>
              <a:rPr lang="en-US" altLang="ja-JP" sz="3600" b="1">
                <a:solidFill>
                  <a:schemeClr val="bg1"/>
                </a:solidFill>
                <a:latin typeface="Tempus Sans ITC" pitchFamily="82" charset="0"/>
              </a:rPr>
              <a:t>) to 876 BC </a:t>
            </a:r>
            <a:r>
              <a:rPr lang="zh-CN" altLang="en-US" sz="3600" b="1">
                <a:solidFill>
                  <a:schemeClr val="bg1"/>
                </a:solidFill>
                <a:latin typeface="Tempus Sans ITC" pitchFamily="82" charset="0"/>
                <a:ea typeface="SimSun" pitchFamily="2" charset="-122"/>
              </a:rPr>
              <a:t>（亚述开始袭击</a:t>
            </a:r>
            <a:r>
              <a:rPr lang="en-US" altLang="ja-JP" sz="3600" b="1">
                <a:solidFill>
                  <a:schemeClr val="bg1"/>
                </a:solidFill>
                <a:latin typeface="Tempus Sans ITC" pitchFamily="82" charset="0"/>
              </a:rPr>
              <a:t>)	      </a:t>
            </a:r>
          </a:p>
          <a:p>
            <a:pPr eaLnBrk="1" hangingPunct="1">
              <a:buFont typeface="Symbol" pitchFamily="18" charset="2"/>
              <a:buChar char="Þ"/>
            </a:pPr>
            <a:endParaRPr lang="en-US" altLang="en-US" sz="3600" b="1">
              <a:solidFill>
                <a:schemeClr val="bg1"/>
              </a:solidFill>
              <a:latin typeface="Tempus Sans ITC" pitchFamily="82" charset="0"/>
            </a:endParaRPr>
          </a:p>
          <a:p>
            <a:pPr eaLnBrk="1" hangingPunct="1">
              <a:buFont typeface="Symbol" pitchFamily="18" charset="2"/>
              <a:buChar char="Þ"/>
            </a:pPr>
            <a:r>
              <a:rPr lang="en-US" altLang="en-US" sz="3600" b="1">
                <a:solidFill>
                  <a:schemeClr val="bg1"/>
                </a:solidFill>
                <a:latin typeface="Tempus Sans ITC" pitchFamily="82" charset="0"/>
              </a:rPr>
              <a:t> 876 BC to 332 BC </a:t>
            </a:r>
            <a:r>
              <a:rPr lang="zh-CN" altLang="en-US" sz="3600" b="1">
                <a:solidFill>
                  <a:schemeClr val="bg1"/>
                </a:solidFill>
                <a:latin typeface="Tempus Sans ITC" pitchFamily="82" charset="0"/>
                <a:ea typeface="SimSun" pitchFamily="2" charset="-122"/>
              </a:rPr>
              <a:t>（亚历山大大帝消灭推罗）</a:t>
            </a:r>
          </a:p>
        </p:txBody>
      </p:sp>
      <p:pic>
        <p:nvPicPr>
          <p:cNvPr id="57347" name="Picture 6" descr="green_ban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218113"/>
            <a:ext cx="9144000" cy="163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r="6122"/>
          <a:stretch>
            <a:fillRect/>
          </a:stretch>
        </p:blipFill>
        <p:spPr bwMode="auto">
          <a:xfrm>
            <a:off x="5638800" y="0"/>
            <a:ext cx="3505200" cy="219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dissolve">
                                      <p:cBhvr>
                                        <p:cTn id="12" dur="500"/>
                                        <p:tgtEl>
                                          <p:spTgt spid="337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dissolve">
                                      <p:cBhvr>
                                        <p:cTn id="1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1782</TotalTime>
  <Words>2941</Words>
  <Application>Microsoft Macintosh PowerPoint</Application>
  <PresentationFormat>On-screen Show (4:3)</PresentationFormat>
  <Paragraphs>436</Paragraphs>
  <Slides>45</Slides>
  <Notes>44</Notes>
  <HiddenSlides>0</HiddenSlides>
  <MMClips>0</MMClips>
  <ScaleCrop>false</ScaleCrop>
  <HeadingPairs>
    <vt:vector size="8" baseType="variant">
      <vt:variant>
        <vt:lpstr>Fonts Used</vt:lpstr>
      </vt:variant>
      <vt:variant>
        <vt:i4>16</vt:i4>
      </vt:variant>
      <vt:variant>
        <vt:lpstr>Theme</vt:lpstr>
      </vt:variant>
      <vt:variant>
        <vt:i4>14</vt:i4>
      </vt:variant>
      <vt:variant>
        <vt:lpstr>Embedded OLE Servers</vt:lpstr>
      </vt:variant>
      <vt:variant>
        <vt:i4>1</vt:i4>
      </vt:variant>
      <vt:variant>
        <vt:lpstr>Slide Titles</vt:lpstr>
      </vt:variant>
      <vt:variant>
        <vt:i4>45</vt:i4>
      </vt:variant>
    </vt:vector>
  </HeadingPairs>
  <TitlesOfParts>
    <vt:vector size="76" baseType="lpstr">
      <vt:lpstr>KidTYPEPaint</vt:lpstr>
      <vt:lpstr>SimSun</vt:lpstr>
      <vt:lpstr>Arial</vt:lpstr>
      <vt:lpstr>Arial</vt:lpstr>
      <vt:lpstr>Arial Black</vt:lpstr>
      <vt:lpstr>Arial Narrow</vt:lpstr>
      <vt:lpstr>Book Antiqua</vt:lpstr>
      <vt:lpstr>Calibri</vt:lpstr>
      <vt:lpstr>Garamond</vt:lpstr>
      <vt:lpstr>Impact</vt:lpstr>
      <vt:lpstr>Monotype Sorts</vt:lpstr>
      <vt:lpstr>Symbol</vt:lpstr>
      <vt:lpstr>Tempus Sans ITC</vt:lpstr>
      <vt:lpstr>Times</vt:lpstr>
      <vt:lpstr>Times New Roman</vt:lpstr>
      <vt:lpstr>Wingdings</vt:lpstr>
      <vt:lpstr>Default Design</vt:lpstr>
      <vt:lpstr>Pulse</vt:lpstr>
      <vt:lpstr>Stream</vt:lpstr>
      <vt:lpstr>1_Default Design</vt:lpstr>
      <vt:lpstr>2_Default Design</vt:lpstr>
      <vt:lpstr>1_Pulse</vt:lpstr>
      <vt:lpstr>21_Default Design</vt:lpstr>
      <vt:lpstr>3_Default Design</vt:lpstr>
      <vt:lpstr>4_Default Design</vt:lpstr>
      <vt:lpstr>5_Default Design</vt:lpstr>
      <vt:lpstr>13_Blank Presentation</vt:lpstr>
      <vt:lpstr>22_Office Theme</vt:lpstr>
      <vt:lpstr>1_SERENE</vt:lpstr>
      <vt:lpstr>6_Default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腓尼基沿海平原</vt:lpstr>
      <vt:lpstr>PowerPoint Presentation</vt:lpstr>
      <vt:lpstr>PowerPoint Presentation</vt:lpstr>
      <vt:lpstr>PowerPoint Presentation</vt:lpstr>
      <vt:lpstr>腓尼基殖民地</vt:lpstr>
      <vt:lpstr>PowerPoint Presentation</vt:lpstr>
      <vt:lpstr>撒旦的 骄狂  (cf. 启 12:7-13)</vt:lpstr>
      <vt:lpstr>PowerPoint Presentation</vt:lpstr>
      <vt:lpstr>The angels pursue</vt:lpstr>
      <vt:lpstr>PowerPoint Presentation</vt:lpstr>
      <vt:lpstr>PowerPoint Presentation</vt:lpstr>
      <vt:lpstr>语言</vt:lpstr>
      <vt:lpstr>语言</vt:lpstr>
      <vt:lpstr>PowerPoint Presentation</vt:lpstr>
      <vt:lpstr>工艺</vt:lpstr>
      <vt:lpstr>手工</vt:lpstr>
      <vt:lpstr>PowerPoint Presentation</vt:lpstr>
      <vt:lpstr>建筑</vt:lpstr>
      <vt:lpstr>PowerPoint Presentation</vt:lpstr>
      <vt:lpstr>PowerPoint Presentation</vt:lpstr>
      <vt:lpstr>信仰…</vt:lpstr>
      <vt:lpstr>巴 力</vt:lpstr>
      <vt:lpstr>巴力之周期</vt:lpstr>
      <vt:lpstr>腓尼基的重要性</vt:lpstr>
      <vt:lpstr>腓尼基的重要性</vt:lpstr>
      <vt:lpstr>腓尼基人与以色利人之间的关系 （正面的）</vt:lpstr>
      <vt:lpstr>腓尼基与以色列人的关系(正面的)</vt:lpstr>
      <vt:lpstr>腓尼基与以色列人的关系(负面的)</vt:lpstr>
      <vt:lpstr>PowerPoint Presentation</vt:lpstr>
      <vt:lpstr>从以下的经文，我们能在腓尼基人身上学到什么原则？</vt:lpstr>
      <vt:lpstr>PowerPoint Presentation</vt:lpstr>
      <vt:lpstr>PowerPoint Presentation</vt:lpstr>
      <vt:lpstr>PowerPoint Presentation</vt:lpstr>
      <vt:lpstr>早期以色列西边的居民</vt:lpstr>
      <vt:lpstr>早期以色列西边的居民</vt:lpstr>
      <vt:lpstr>早期以色列西边的居民</vt:lpstr>
      <vt:lpstr>PowerPoint Presentation</vt:lpstr>
      <vt:lpstr>旧约全书背景链接地址 BibleStudyDownloads.org</vt:lpstr>
    </vt:vector>
  </TitlesOfParts>
  <Company>National University of Singapore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dc:creator>
  <cp:lastModifiedBy>Rick Griffith</cp:lastModifiedBy>
  <cp:revision>387</cp:revision>
  <dcterms:created xsi:type="dcterms:W3CDTF">2003-09-22T02:55:59Z</dcterms:created>
  <dcterms:modified xsi:type="dcterms:W3CDTF">2019-11-15T12:04:31Z</dcterms:modified>
</cp:coreProperties>
</file>