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49" r:id="rId3"/>
    <p:sldMasterId id="2147483685" r:id="rId4"/>
    <p:sldMasterId id="2147483697" r:id="rId5"/>
    <p:sldMasterId id="2147483709" r:id="rId6"/>
    <p:sldMasterId id="2147483733" r:id="rId7"/>
    <p:sldMasterId id="2147483757" r:id="rId8"/>
    <p:sldMasterId id="2147483769" r:id="rId9"/>
    <p:sldMasterId id="2147483781" r:id="rId10"/>
    <p:sldMasterId id="2147483793" r:id="rId11"/>
    <p:sldMasterId id="2147483805" r:id="rId12"/>
    <p:sldMasterId id="2147483817" r:id="rId13"/>
  </p:sldMasterIdLst>
  <p:notesMasterIdLst>
    <p:notesMasterId r:id="rId67"/>
  </p:notesMasterIdLst>
  <p:sldIdLst>
    <p:sldId id="257" r:id="rId14"/>
    <p:sldId id="300" r:id="rId15"/>
    <p:sldId id="301" r:id="rId16"/>
    <p:sldId id="258" r:id="rId17"/>
    <p:sldId id="321" r:id="rId18"/>
    <p:sldId id="309" r:id="rId19"/>
    <p:sldId id="310" r:id="rId20"/>
    <p:sldId id="311" r:id="rId21"/>
    <p:sldId id="259" r:id="rId22"/>
    <p:sldId id="303" r:id="rId23"/>
    <p:sldId id="304" r:id="rId24"/>
    <p:sldId id="305" r:id="rId25"/>
    <p:sldId id="322" r:id="rId26"/>
    <p:sldId id="314" r:id="rId27"/>
    <p:sldId id="262" r:id="rId28"/>
    <p:sldId id="263" r:id="rId29"/>
    <p:sldId id="264" r:id="rId30"/>
    <p:sldId id="269" r:id="rId31"/>
    <p:sldId id="284" r:id="rId32"/>
    <p:sldId id="267" r:id="rId33"/>
    <p:sldId id="306" r:id="rId34"/>
    <p:sldId id="324" r:id="rId35"/>
    <p:sldId id="323" r:id="rId36"/>
    <p:sldId id="268" r:id="rId37"/>
    <p:sldId id="285" r:id="rId38"/>
    <p:sldId id="286" r:id="rId39"/>
    <p:sldId id="287" r:id="rId40"/>
    <p:sldId id="288" r:id="rId41"/>
    <p:sldId id="289" r:id="rId42"/>
    <p:sldId id="290" r:id="rId43"/>
    <p:sldId id="291" r:id="rId44"/>
    <p:sldId id="292" r:id="rId45"/>
    <p:sldId id="293" r:id="rId46"/>
    <p:sldId id="296" r:id="rId47"/>
    <p:sldId id="294" r:id="rId48"/>
    <p:sldId id="271" r:id="rId49"/>
    <p:sldId id="302" r:id="rId50"/>
    <p:sldId id="320" r:id="rId51"/>
    <p:sldId id="282" r:id="rId52"/>
    <p:sldId id="274" r:id="rId53"/>
    <p:sldId id="275" r:id="rId54"/>
    <p:sldId id="276" r:id="rId55"/>
    <p:sldId id="278" r:id="rId56"/>
    <p:sldId id="307" r:id="rId57"/>
    <p:sldId id="316" r:id="rId58"/>
    <p:sldId id="277" r:id="rId59"/>
    <p:sldId id="308" r:id="rId60"/>
    <p:sldId id="265" r:id="rId61"/>
    <p:sldId id="329" r:id="rId62"/>
    <p:sldId id="266" r:id="rId63"/>
    <p:sldId id="281" r:id="rId64"/>
    <p:sldId id="312" r:id="rId65"/>
    <p:sldId id="313" r:id="rId6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3300"/>
    <a:srgbClr val="008000"/>
    <a:srgbClr val="99CC00"/>
    <a:srgbClr val="0000FF"/>
    <a:srgbClr val="CC6600"/>
    <a:srgbClr val="FFFF00"/>
    <a:srgbClr val="3366CC"/>
    <a:srgbClr val="99663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401" autoAdjust="0"/>
    <p:restoredTop sz="93892" autoAdjust="0"/>
  </p:normalViewPr>
  <p:slideViewPr>
    <p:cSldViewPr>
      <p:cViewPr varScale="1">
        <p:scale>
          <a:sx n="101" d="100"/>
          <a:sy n="101" d="100"/>
        </p:scale>
        <p:origin x="208" y="9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111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5" Type="http://schemas.openxmlformats.org/officeDocument/2006/relationships/slideMaster" Target="slideMasters/slideMaster5.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5325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532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5325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325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5325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7D16D66-36EA-4A8F-8E57-86A6FECC56AE}" type="slidenum">
              <a:rPr lang="en-US" altLang="en-US"/>
              <a:pPr/>
              <a:t>‹#›</a:t>
            </a:fld>
            <a:endParaRPr lang="en-US" altLang="en-US"/>
          </a:p>
        </p:txBody>
      </p:sp>
    </p:spTree>
    <p:extLst>
      <p:ext uri="{BB962C8B-B14F-4D97-AF65-F5344CB8AC3E}">
        <p14:creationId xmlns:p14="http://schemas.microsoft.com/office/powerpoint/2010/main" val="421135371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335EEB-9889-47E2-A053-B8417EFD5DB8}" type="slidenum">
              <a:rPr lang="en-US" altLang="en-US"/>
              <a:pPr/>
              <a:t>2</a:t>
            </a:fld>
            <a:endParaRPr lang="en-US" altLang="en-US"/>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en-US" altLang="en-US"/>
              <a:t>ANE history by culture begins with the dispersion of peoples from Babel in Genesis 11.  Whereas the descendants of Japheth migrated north (red), the sons of Ham (green) and Seth (blue) remained within the Fertile Crescent and became three great regions: Egypt, Syria-Palestine, and Mesopotamia.  We will briefly study ANE peoples in each of these three regions.  OTB, 73 notes how each region has a different historical designation by time period.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a:ln/>
        </p:spPr>
      </p:sp>
      <p:sp>
        <p:nvSpPr>
          <p:cNvPr id="1024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a:latin typeface="Times New Roman" pitchFamily="18" charset="0"/>
                <a:ea typeface="ＭＳ Ｐゴシック" pitchFamily="34" charset="-128"/>
              </a:rPr>
              <a:t>Jer 47:4</a:t>
            </a:r>
          </a:p>
        </p:txBody>
      </p:sp>
      <p:sp>
        <p:nvSpPr>
          <p:cNvPr id="1024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B7A561B-8CAE-4C22-BBBB-7224BF9F1C48}" type="slidenum">
              <a:rPr lang="en-US" altLang="en-US" sz="1200">
                <a:solidFill>
                  <a:prstClr val="black"/>
                </a:solidFill>
              </a:rPr>
              <a:pPr eaLnBrk="1" hangingPunct="1"/>
              <a:t>5</a:t>
            </a:fld>
            <a:endParaRPr lang="en-US" altLang="en-US" sz="120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D30D14-0E42-45E2-A725-E19994C7941A}" type="slidenum">
              <a:rPr lang="en-US" altLang="en-US"/>
              <a:pPr/>
              <a:t>7</a:t>
            </a:fld>
            <a:endParaRPr lang="en-US" altLang="en-US"/>
          </a:p>
        </p:txBody>
      </p:sp>
      <p:sp>
        <p:nvSpPr>
          <p:cNvPr id="8806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806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ltLang="en-US"/>
              <a:t>These ridges provide a natural barrier from water running westward to the Great Sea.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9F38069-CAAB-8B44-8671-48DF525212C2}" type="slidenum">
              <a:rPr lang="en-US" sz="1200">
                <a:solidFill>
                  <a:prstClr val="black"/>
                </a:solidFill>
              </a:rPr>
              <a:pPr eaLnBrk="1" hangingPunct="1"/>
              <a:t>23</a:t>
            </a:fld>
            <a:endParaRPr lang="en-US" sz="1200">
              <a:solidFill>
                <a:prstClr val="black"/>
              </a:solidFill>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fld id="{D242B01F-9CC4-A74F-B8B0-F230A14B74F8}" type="slidenum">
              <a:rPr kumimoji="0" lang="zh-CN" altLang="en-US" sz="1200" b="1" i="0" u="none" strike="noStrike" kern="1200" cap="none" spc="0" normalizeH="0" baseline="0" noProof="0">
                <a:ln>
                  <a:noFill/>
                </a:ln>
                <a:solidFill>
                  <a:srgbClr val="000000"/>
                </a:solidFill>
                <a:effectLst/>
                <a:uLnTx/>
                <a:uFillTx/>
                <a:latin typeface="Times" charset="0"/>
                <a:ea typeface="SimSun" charset="0"/>
                <a:cs typeface="Times New Roman" charset="0"/>
              </a:rPr>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t>48</a:t>
            </a:fld>
            <a:endParaRPr kumimoji="0" lang="en-US" altLang="zh-CN" sz="1200" b="1" i="0" u="none" strike="noStrike" kern="1200" cap="none" spc="0" normalizeH="0" baseline="0" noProof="0">
              <a:ln>
                <a:noFill/>
              </a:ln>
              <a:solidFill>
                <a:srgbClr val="000000"/>
              </a:solidFill>
              <a:effectLst/>
              <a:uLnTx/>
              <a:uFillTx/>
              <a:latin typeface="Times" charset="0"/>
              <a:ea typeface="SimSun" charset="0"/>
              <a:cs typeface="Times New Roman" charset="0"/>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spcBef>
                <a:spcPct val="0"/>
              </a:spcBef>
            </a:pPr>
            <a:r>
              <a:rPr lang="en-US" dirty="0">
                <a:latin typeface="Times New Roman" charset="0"/>
              </a:rPr>
              <a:t>OB-15-Phoenicians-41</a:t>
            </a:r>
          </a:p>
          <a:p>
            <a:pPr eaLnBrk="1" hangingPunct="1">
              <a:spcBef>
                <a:spcPct val="0"/>
              </a:spcBef>
            </a:pPr>
            <a:r>
              <a:rPr lang="en-US" dirty="0">
                <a:latin typeface="Times New Roman" charset="0"/>
              </a:rPr>
              <a:t>OS-04-Numbers-247</a:t>
            </a:r>
          </a:p>
          <a:p>
            <a:pPr eaLnBrk="1" hangingPunct="1"/>
            <a:endParaRPr lang="zh-CN" altLang="en-US" dirty="0">
              <a:latin typeface="Times New Roman" charset="0"/>
              <a:ea typeface="MS PGothic" charset="0"/>
              <a:cs typeface="MS PGothic" charset="0"/>
            </a:endParaRPr>
          </a:p>
        </p:txBody>
      </p:sp>
    </p:spTree>
    <p:extLst>
      <p:ext uri="{BB962C8B-B14F-4D97-AF65-F5344CB8AC3E}">
        <p14:creationId xmlns:p14="http://schemas.microsoft.com/office/powerpoint/2010/main" val="1758964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fld id="{3D4788F1-81A1-3B43-8345-855B1D5D33E1}" type="slidenum">
              <a:rPr kumimoji="0" lang="zh-CN" altLang="en-US" sz="1200" b="1" i="0" u="none" strike="noStrike" kern="1200" cap="none" spc="0" normalizeH="0" baseline="0" noProof="0">
                <a:ln>
                  <a:noFill/>
                </a:ln>
                <a:solidFill>
                  <a:srgbClr val="000000"/>
                </a:solidFill>
                <a:effectLst/>
                <a:uLnTx/>
                <a:uFillTx/>
                <a:latin typeface="Times" charset="0"/>
                <a:ea typeface="SimSun" charset="0"/>
                <a:cs typeface="Times New Roman" charset="0"/>
              </a:rPr>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t>49</a:t>
            </a:fld>
            <a:endParaRPr kumimoji="0" lang="en-US" altLang="zh-CN" sz="1200" b="1" i="0" u="none" strike="noStrike" kern="1200" cap="none" spc="0" normalizeH="0" baseline="0" noProof="0">
              <a:ln>
                <a:noFill/>
              </a:ln>
              <a:solidFill>
                <a:srgbClr val="000000"/>
              </a:solidFill>
              <a:effectLst/>
              <a:uLnTx/>
              <a:uFillTx/>
              <a:latin typeface="Times" charset="0"/>
              <a:ea typeface="SimSun" charset="0"/>
              <a:cs typeface="Times New Roman" charset="0"/>
            </a:endParaRPr>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dirty="0">
                <a:latin typeface="Times New Roman" charset="0"/>
              </a:rPr>
              <a:t>OB-15-Phoenicians-42</a:t>
            </a:r>
          </a:p>
          <a:p>
            <a:pPr eaLnBrk="1" hangingPunct="1">
              <a:spcBef>
                <a:spcPct val="0"/>
              </a:spcBef>
            </a:pPr>
            <a:r>
              <a:rPr lang="en-US" dirty="0">
                <a:latin typeface="Times New Roman" charset="0"/>
              </a:rPr>
              <a:t>OS-04-Numbers-248</a:t>
            </a:r>
          </a:p>
        </p:txBody>
      </p:sp>
    </p:spTree>
    <p:extLst>
      <p:ext uri="{BB962C8B-B14F-4D97-AF65-F5344CB8AC3E}">
        <p14:creationId xmlns:p14="http://schemas.microsoft.com/office/powerpoint/2010/main" val="716185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fld id="{EEB30FC0-56DE-5241-B722-FB4C84BF4E74}" type="slidenum">
              <a:rPr kumimoji="0" lang="zh-CN" altLang="en-US" sz="1200" b="1" i="0" u="none" strike="noStrike" kern="1200" cap="none" spc="0" normalizeH="0" baseline="0" noProof="0">
                <a:ln>
                  <a:noFill/>
                </a:ln>
                <a:solidFill>
                  <a:srgbClr val="000000"/>
                </a:solidFill>
                <a:effectLst/>
                <a:uLnTx/>
                <a:uFillTx/>
                <a:latin typeface="Times" charset="0"/>
                <a:ea typeface="SimSun" charset="0"/>
                <a:cs typeface="Times New Roman" charset="0"/>
              </a:rPr>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t>50</a:t>
            </a:fld>
            <a:endParaRPr kumimoji="0" lang="en-US" altLang="zh-CN" sz="1200" b="1" i="0" u="none" strike="noStrike" kern="1200" cap="none" spc="0" normalizeH="0" baseline="0" noProof="0">
              <a:ln>
                <a:noFill/>
              </a:ln>
              <a:solidFill>
                <a:srgbClr val="000000"/>
              </a:solidFill>
              <a:effectLst/>
              <a:uLnTx/>
              <a:uFillTx/>
              <a:latin typeface="Times" charset="0"/>
              <a:ea typeface="SimSun" charset="0"/>
              <a:cs typeface="Times New Roman" charset="0"/>
            </a:endParaRPr>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dirty="0">
                <a:latin typeface="Times New Roman" charset="0"/>
              </a:rPr>
              <a:t>OB-15-Phoenicians-43</a:t>
            </a:r>
          </a:p>
          <a:p>
            <a:pPr eaLnBrk="1" hangingPunct="1">
              <a:spcBef>
                <a:spcPct val="0"/>
              </a:spcBef>
            </a:pPr>
            <a:r>
              <a:rPr lang="en-US" dirty="0">
                <a:latin typeface="Times New Roman" charset="0"/>
              </a:rPr>
              <a:t>OS-04-Numbers-249</a:t>
            </a:r>
          </a:p>
        </p:txBody>
      </p:sp>
    </p:spTree>
    <p:extLst>
      <p:ext uri="{BB962C8B-B14F-4D97-AF65-F5344CB8AC3E}">
        <p14:creationId xmlns:p14="http://schemas.microsoft.com/office/powerpoint/2010/main" val="1092079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52</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Backgrounds </a:t>
            </a:r>
            <a:r>
              <a:rPr lang="en-US" dirty="0">
                <a:latin typeface="Arial" charset="0"/>
              </a:rPr>
              <a:t>link address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00EF3FA-69B8-41FF-B94F-32ED88D30678}" type="slidenum">
              <a:rPr lang="en-US" altLang="en-US"/>
              <a:pPr/>
              <a:t>‹#›</a:t>
            </a:fld>
            <a:endParaRPr lang="en-US" altLang="en-US"/>
          </a:p>
        </p:txBody>
      </p:sp>
    </p:spTree>
    <p:extLst>
      <p:ext uri="{BB962C8B-B14F-4D97-AF65-F5344CB8AC3E}">
        <p14:creationId xmlns:p14="http://schemas.microsoft.com/office/powerpoint/2010/main" val="154819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2785017-2387-4A44-ADA1-54A6D3A03B2D}" type="slidenum">
              <a:rPr lang="en-US" altLang="en-US"/>
              <a:pPr/>
              <a:t>‹#›</a:t>
            </a:fld>
            <a:endParaRPr lang="en-US" altLang="en-US"/>
          </a:p>
        </p:txBody>
      </p:sp>
    </p:spTree>
    <p:extLst>
      <p:ext uri="{BB962C8B-B14F-4D97-AF65-F5344CB8AC3E}">
        <p14:creationId xmlns:p14="http://schemas.microsoft.com/office/powerpoint/2010/main" val="13760585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F50E495-AEF3-46AE-BCE5-1F44112067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16751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440108A-52D1-42B7-B1AD-42407E3A057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91385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55FBA1-2A5D-4068-B9BD-988ED7F6C2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38087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A8F849F-B084-4C7C-BD40-FC5F95D506C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88504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A257C9D-975C-4441-A242-AB6529A0440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6913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334C71D-058B-4CA7-84DA-94B19B6180B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2995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95529EB-3DB6-49F3-9F47-B8BE3F5418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15735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E3A54FC-F888-4BBB-AA76-A29681616C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88648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96E2E68-47CF-4BF5-A0D5-2945A859660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01708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B77AA85-56E5-479F-9F91-7F8B8634F4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1570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FAFEBDE-328E-48A2-8B57-54F0DFBE25B5}" type="slidenum">
              <a:rPr lang="en-US" altLang="en-US"/>
              <a:pPr/>
              <a:t>‹#›</a:t>
            </a:fld>
            <a:endParaRPr lang="en-US" altLang="en-US"/>
          </a:p>
        </p:txBody>
      </p:sp>
    </p:spTree>
    <p:extLst>
      <p:ext uri="{BB962C8B-B14F-4D97-AF65-F5344CB8AC3E}">
        <p14:creationId xmlns:p14="http://schemas.microsoft.com/office/powerpoint/2010/main" val="354504784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7A886A7-58C1-4FA9-88DC-11DA98A1556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25580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F50E495-AEF3-46AE-BCE5-1F44112067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82745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54029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472499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53846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19229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45239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60562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74795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4505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1922" name="Group 2"/>
          <p:cNvGrpSpPr>
            <a:grpSpLocks/>
          </p:cNvGrpSpPr>
          <p:nvPr/>
        </p:nvGrpSpPr>
        <p:grpSpPr bwMode="auto">
          <a:xfrm>
            <a:off x="0" y="0"/>
            <a:ext cx="9140825" cy="6850063"/>
            <a:chOff x="0" y="0"/>
            <a:chExt cx="5758" cy="4315"/>
          </a:xfrm>
        </p:grpSpPr>
        <p:grpSp>
          <p:nvGrpSpPr>
            <p:cNvPr id="81923" name="Group 3"/>
            <p:cNvGrpSpPr>
              <a:grpSpLocks/>
            </p:cNvGrpSpPr>
            <p:nvPr userDrawn="1"/>
          </p:nvGrpSpPr>
          <p:grpSpPr bwMode="auto">
            <a:xfrm>
              <a:off x="1728" y="2230"/>
              <a:ext cx="4027" cy="2085"/>
              <a:chOff x="1728" y="2230"/>
              <a:chExt cx="4027" cy="2085"/>
            </a:xfrm>
          </p:grpSpPr>
          <p:sp>
            <p:nvSpPr>
              <p:cNvPr id="81924"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1925"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1926"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1927"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1928"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81929"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1930"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81931"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altLang="en-US" noProof="0"/>
              <a:t>Click to edit Master title style</a:t>
            </a:r>
          </a:p>
        </p:txBody>
      </p:sp>
      <p:sp>
        <p:nvSpPr>
          <p:cNvPr id="8193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81933" name="Rectangle 13"/>
          <p:cNvSpPr>
            <a:spLocks noGrp="1" noChangeArrowheads="1"/>
          </p:cNvSpPr>
          <p:nvPr>
            <p:ph type="dt" sz="quarter" idx="2"/>
          </p:nvPr>
        </p:nvSpPr>
        <p:spPr>
          <a:xfrm>
            <a:off x="457200" y="6248400"/>
            <a:ext cx="2133600" cy="476250"/>
          </a:xfrm>
        </p:spPr>
        <p:txBody>
          <a:bodyPr/>
          <a:lstStyle>
            <a:lvl1pPr>
              <a:defRPr/>
            </a:lvl1pPr>
          </a:lstStyle>
          <a:p>
            <a:endParaRPr lang="en-US" altLang="en-US"/>
          </a:p>
        </p:txBody>
      </p:sp>
      <p:sp>
        <p:nvSpPr>
          <p:cNvPr id="81934" name="Rectangle 14"/>
          <p:cNvSpPr>
            <a:spLocks noGrp="1" noChangeArrowheads="1"/>
          </p:cNvSpPr>
          <p:nvPr>
            <p:ph type="ftr" sz="quarter" idx="3"/>
          </p:nvPr>
        </p:nvSpPr>
        <p:spPr>
          <a:xfrm>
            <a:off x="3124200" y="6251575"/>
            <a:ext cx="2895600" cy="476250"/>
          </a:xfrm>
        </p:spPr>
        <p:txBody>
          <a:bodyPr/>
          <a:lstStyle>
            <a:lvl1pPr>
              <a:defRPr/>
            </a:lvl1pPr>
          </a:lstStyle>
          <a:p>
            <a:endParaRPr lang="en-US" altLang="en-US"/>
          </a:p>
        </p:txBody>
      </p:sp>
      <p:sp>
        <p:nvSpPr>
          <p:cNvPr id="81935" name="Rectangle 15"/>
          <p:cNvSpPr>
            <a:spLocks noGrp="1" noChangeArrowheads="1"/>
          </p:cNvSpPr>
          <p:nvPr>
            <p:ph type="sldNum" sz="quarter" idx="4"/>
          </p:nvPr>
        </p:nvSpPr>
        <p:spPr>
          <a:xfrm>
            <a:off x="6553200" y="6254750"/>
            <a:ext cx="2133600" cy="476250"/>
          </a:xfrm>
        </p:spPr>
        <p:txBody>
          <a:bodyPr/>
          <a:lstStyle>
            <a:lvl1pPr>
              <a:defRPr/>
            </a:lvl1pPr>
          </a:lstStyle>
          <a:p>
            <a:fld id="{4D18A76E-B84D-440F-8B51-363A83AF3414}" type="slidenum">
              <a:rPr lang="en-US" altLang="en-US"/>
              <a:pPr/>
              <a:t>‹#›</a:t>
            </a:fld>
            <a:endParaRPr lang="en-US" alt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86653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6306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36798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440108A-52D1-42B7-B1AD-42407E3A0570}" type="slidenum">
              <a:rPr lang="en-US" altLang="en-US"/>
              <a:pPr/>
              <a:t>‹#›</a:t>
            </a:fld>
            <a:endParaRPr lang="en-US" altLang="en-US"/>
          </a:p>
        </p:txBody>
      </p:sp>
    </p:spTree>
    <p:extLst>
      <p:ext uri="{BB962C8B-B14F-4D97-AF65-F5344CB8AC3E}">
        <p14:creationId xmlns:p14="http://schemas.microsoft.com/office/powerpoint/2010/main" val="28348171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255FBA1-2A5D-4068-B9BD-988ED7F6C2EC}" type="slidenum">
              <a:rPr lang="en-US" altLang="en-US"/>
              <a:pPr/>
              <a:t>‹#›</a:t>
            </a:fld>
            <a:endParaRPr lang="en-US" altLang="en-US"/>
          </a:p>
        </p:txBody>
      </p:sp>
    </p:spTree>
    <p:extLst>
      <p:ext uri="{BB962C8B-B14F-4D97-AF65-F5344CB8AC3E}">
        <p14:creationId xmlns:p14="http://schemas.microsoft.com/office/powerpoint/2010/main" val="39337191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A8F849F-B084-4C7C-BD40-FC5F95D506C5}" type="slidenum">
              <a:rPr lang="en-US" altLang="en-US"/>
              <a:pPr/>
              <a:t>‹#›</a:t>
            </a:fld>
            <a:endParaRPr lang="en-US" altLang="en-US"/>
          </a:p>
        </p:txBody>
      </p:sp>
    </p:spTree>
    <p:extLst>
      <p:ext uri="{BB962C8B-B14F-4D97-AF65-F5344CB8AC3E}">
        <p14:creationId xmlns:p14="http://schemas.microsoft.com/office/powerpoint/2010/main" val="42003431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A257C9D-975C-4441-A242-AB6529A04403}" type="slidenum">
              <a:rPr lang="en-US" altLang="en-US"/>
              <a:pPr/>
              <a:t>‹#›</a:t>
            </a:fld>
            <a:endParaRPr lang="en-US" altLang="en-US"/>
          </a:p>
        </p:txBody>
      </p:sp>
    </p:spTree>
    <p:extLst>
      <p:ext uri="{BB962C8B-B14F-4D97-AF65-F5344CB8AC3E}">
        <p14:creationId xmlns:p14="http://schemas.microsoft.com/office/powerpoint/2010/main" val="41179277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2334C71D-058B-4CA7-84DA-94B19B6180B9}" type="slidenum">
              <a:rPr lang="en-US" altLang="en-US"/>
              <a:pPr/>
              <a:t>‹#›</a:t>
            </a:fld>
            <a:endParaRPr lang="en-US" altLang="en-US"/>
          </a:p>
        </p:txBody>
      </p:sp>
    </p:spTree>
    <p:extLst>
      <p:ext uri="{BB962C8B-B14F-4D97-AF65-F5344CB8AC3E}">
        <p14:creationId xmlns:p14="http://schemas.microsoft.com/office/powerpoint/2010/main" val="34073809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195529EB-3DB6-49F3-9F47-B8BE3F541884}" type="slidenum">
              <a:rPr lang="en-US" altLang="en-US"/>
              <a:pPr/>
              <a:t>‹#›</a:t>
            </a:fld>
            <a:endParaRPr lang="en-US" altLang="en-US"/>
          </a:p>
        </p:txBody>
      </p:sp>
    </p:spTree>
    <p:extLst>
      <p:ext uri="{BB962C8B-B14F-4D97-AF65-F5344CB8AC3E}">
        <p14:creationId xmlns:p14="http://schemas.microsoft.com/office/powerpoint/2010/main" val="354478282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7E3A54FC-F888-4BBB-AA76-A29681616C32}" type="slidenum">
              <a:rPr lang="en-US" altLang="en-US"/>
              <a:pPr/>
              <a:t>‹#›</a:t>
            </a:fld>
            <a:endParaRPr lang="en-US" altLang="en-US"/>
          </a:p>
        </p:txBody>
      </p:sp>
    </p:spTree>
    <p:extLst>
      <p:ext uri="{BB962C8B-B14F-4D97-AF65-F5344CB8AC3E}">
        <p14:creationId xmlns:p14="http://schemas.microsoft.com/office/powerpoint/2010/main" val="2740316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2CC03444-E84E-4947-98C2-988A8756CDFD}"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95153393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96E2E68-47CF-4BF5-A0D5-2945A859660B}" type="slidenum">
              <a:rPr lang="en-US" altLang="en-US"/>
              <a:pPr/>
              <a:t>‹#›</a:t>
            </a:fld>
            <a:endParaRPr lang="en-US" altLang="en-US"/>
          </a:p>
        </p:txBody>
      </p:sp>
    </p:spTree>
    <p:extLst>
      <p:ext uri="{BB962C8B-B14F-4D97-AF65-F5344CB8AC3E}">
        <p14:creationId xmlns:p14="http://schemas.microsoft.com/office/powerpoint/2010/main" val="42018488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B77AA85-56E5-479F-9F91-7F8B8634F4A1}" type="slidenum">
              <a:rPr lang="en-US" altLang="en-US"/>
              <a:pPr/>
              <a:t>‹#›</a:t>
            </a:fld>
            <a:endParaRPr lang="en-US" altLang="en-US"/>
          </a:p>
        </p:txBody>
      </p:sp>
    </p:spTree>
    <p:extLst>
      <p:ext uri="{BB962C8B-B14F-4D97-AF65-F5344CB8AC3E}">
        <p14:creationId xmlns:p14="http://schemas.microsoft.com/office/powerpoint/2010/main" val="37019520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7A886A7-58C1-4FA9-88DC-11DA98A1556B}" type="slidenum">
              <a:rPr lang="en-US" altLang="en-US"/>
              <a:pPr/>
              <a:t>‹#›</a:t>
            </a:fld>
            <a:endParaRPr lang="en-US" altLang="en-US"/>
          </a:p>
        </p:txBody>
      </p:sp>
    </p:spTree>
    <p:extLst>
      <p:ext uri="{BB962C8B-B14F-4D97-AF65-F5344CB8AC3E}">
        <p14:creationId xmlns:p14="http://schemas.microsoft.com/office/powerpoint/2010/main" val="6316446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F50E495-AEF3-46AE-BCE5-1F44112067E6}" type="slidenum">
              <a:rPr lang="en-US" altLang="en-US"/>
              <a:pPr/>
              <a:t>‹#›</a:t>
            </a:fld>
            <a:endParaRPr lang="en-US" altLang="en-US"/>
          </a:p>
        </p:txBody>
      </p:sp>
    </p:spTree>
    <p:extLst>
      <p:ext uri="{BB962C8B-B14F-4D97-AF65-F5344CB8AC3E}">
        <p14:creationId xmlns:p14="http://schemas.microsoft.com/office/powerpoint/2010/main" val="9061674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anchor="ct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819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a:defRPr>
                <a:solidFill>
                  <a:srgbClr val="578963"/>
                </a:solidFill>
              </a:defRPr>
            </a:lvl1pPr>
          </a:lstStyle>
          <a:p>
            <a:fld id="{A18D07F6-314A-1849-AC87-6A5515DD1768}" type="slidenum">
              <a:rPr lang="en-US"/>
              <a:pPr/>
              <a:t>‹#›</a:t>
            </a:fld>
            <a:endParaRPr lang="en-US"/>
          </a:p>
        </p:txBody>
      </p:sp>
    </p:spTree>
    <p:extLst>
      <p:ext uri="{BB962C8B-B14F-4D97-AF65-F5344CB8AC3E}">
        <p14:creationId xmlns:p14="http://schemas.microsoft.com/office/powerpoint/2010/main" val="10527556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FE55DA7-B3A6-9D42-AEA5-23124D188F77}" type="slidenum">
              <a:rPr lang="en-US"/>
              <a:pPr/>
              <a:t>‹#›</a:t>
            </a:fld>
            <a:endParaRPr lang="en-US"/>
          </a:p>
        </p:txBody>
      </p:sp>
    </p:spTree>
    <p:extLst>
      <p:ext uri="{BB962C8B-B14F-4D97-AF65-F5344CB8AC3E}">
        <p14:creationId xmlns:p14="http://schemas.microsoft.com/office/powerpoint/2010/main" val="157788500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996E810-FD8A-B442-9845-1A5C59D8DBDD}" type="slidenum">
              <a:rPr lang="en-US"/>
              <a:pPr/>
              <a:t>‹#›</a:t>
            </a:fld>
            <a:endParaRPr lang="en-US"/>
          </a:p>
        </p:txBody>
      </p:sp>
    </p:spTree>
    <p:extLst>
      <p:ext uri="{BB962C8B-B14F-4D97-AF65-F5344CB8AC3E}">
        <p14:creationId xmlns:p14="http://schemas.microsoft.com/office/powerpoint/2010/main" val="30959240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2136335-3021-A747-8FAD-490CBA8590CA}" type="slidenum">
              <a:rPr lang="en-US"/>
              <a:pPr/>
              <a:t>‹#›</a:t>
            </a:fld>
            <a:endParaRPr lang="en-US"/>
          </a:p>
        </p:txBody>
      </p:sp>
    </p:spTree>
    <p:extLst>
      <p:ext uri="{BB962C8B-B14F-4D97-AF65-F5344CB8AC3E}">
        <p14:creationId xmlns:p14="http://schemas.microsoft.com/office/powerpoint/2010/main" val="24023016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16D8CAB-B4DF-424B-9C28-ED33CB96D6D3}" type="slidenum">
              <a:rPr lang="en-US"/>
              <a:pPr/>
              <a:t>‹#›</a:t>
            </a:fld>
            <a:endParaRPr lang="en-US"/>
          </a:p>
        </p:txBody>
      </p:sp>
    </p:spTree>
    <p:extLst>
      <p:ext uri="{BB962C8B-B14F-4D97-AF65-F5344CB8AC3E}">
        <p14:creationId xmlns:p14="http://schemas.microsoft.com/office/powerpoint/2010/main" val="32654211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A26B7C5-1405-4145-B555-896FAEB95512}" type="slidenum">
              <a:rPr lang="en-US"/>
              <a:pPr/>
              <a:t>‹#›</a:t>
            </a:fld>
            <a:endParaRPr lang="en-US"/>
          </a:p>
        </p:txBody>
      </p:sp>
    </p:spTree>
    <p:extLst>
      <p:ext uri="{BB962C8B-B14F-4D97-AF65-F5344CB8AC3E}">
        <p14:creationId xmlns:p14="http://schemas.microsoft.com/office/powerpoint/2010/main" val="1531935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B6AA1A9A-A7C6-4BD6-A852-ED353A434BDD}"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80787154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FEC5643-4EA7-C444-841C-339F7C7C9CE0}" type="slidenum">
              <a:rPr lang="en-US"/>
              <a:pPr/>
              <a:t>‹#›</a:t>
            </a:fld>
            <a:endParaRPr lang="en-US"/>
          </a:p>
        </p:txBody>
      </p:sp>
    </p:spTree>
    <p:extLst>
      <p:ext uri="{BB962C8B-B14F-4D97-AF65-F5344CB8AC3E}">
        <p14:creationId xmlns:p14="http://schemas.microsoft.com/office/powerpoint/2010/main" val="37589287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EFA75E-25C9-7040-99DF-65224A1C731F}" type="slidenum">
              <a:rPr lang="en-US"/>
              <a:pPr/>
              <a:t>‹#›</a:t>
            </a:fld>
            <a:endParaRPr lang="en-US"/>
          </a:p>
        </p:txBody>
      </p:sp>
    </p:spTree>
    <p:extLst>
      <p:ext uri="{BB962C8B-B14F-4D97-AF65-F5344CB8AC3E}">
        <p14:creationId xmlns:p14="http://schemas.microsoft.com/office/powerpoint/2010/main" val="8266007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C15BD48-1E83-8B45-A1AF-6E72D61EECFB}" type="slidenum">
              <a:rPr lang="en-US"/>
              <a:pPr/>
              <a:t>‹#›</a:t>
            </a:fld>
            <a:endParaRPr lang="en-US"/>
          </a:p>
        </p:txBody>
      </p:sp>
    </p:spTree>
    <p:extLst>
      <p:ext uri="{BB962C8B-B14F-4D97-AF65-F5344CB8AC3E}">
        <p14:creationId xmlns:p14="http://schemas.microsoft.com/office/powerpoint/2010/main" val="15854510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C16296C-29DA-7943-A949-5D1FD9B3732D}" type="slidenum">
              <a:rPr lang="en-US"/>
              <a:pPr/>
              <a:t>‹#›</a:t>
            </a:fld>
            <a:endParaRPr lang="en-US"/>
          </a:p>
        </p:txBody>
      </p:sp>
    </p:spTree>
    <p:extLst>
      <p:ext uri="{BB962C8B-B14F-4D97-AF65-F5344CB8AC3E}">
        <p14:creationId xmlns:p14="http://schemas.microsoft.com/office/powerpoint/2010/main" val="63915093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A979110-A9F4-7743-B706-1711EE05E9BA}" type="slidenum">
              <a:rPr lang="en-US"/>
              <a:pPr/>
              <a:t>‹#›</a:t>
            </a:fld>
            <a:endParaRPr lang="en-US"/>
          </a:p>
        </p:txBody>
      </p:sp>
    </p:spTree>
    <p:extLst>
      <p:ext uri="{BB962C8B-B14F-4D97-AF65-F5344CB8AC3E}">
        <p14:creationId xmlns:p14="http://schemas.microsoft.com/office/powerpoint/2010/main" val="3493083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3D953A9B-1CBE-48BE-94D7-D696291CDCD4}" type="slidenum">
              <a:rPr lang="en-US" altLang="en-US"/>
              <a:pPr/>
              <a:t>‹#›</a:t>
            </a:fld>
            <a:endParaRPr lang="en-US" altLang="en-US"/>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839218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Slide Number Placeholder 7"/>
          <p:cNvSpPr>
            <a:spLocks noGrp="1"/>
          </p:cNvSpPr>
          <p:nvPr>
            <p:ph type="sldNum" sz="quarter" idx="11"/>
          </p:nvPr>
        </p:nvSpPr>
        <p:spPr/>
        <p:txBody>
          <a:bodyPr/>
          <a:lstStyle>
            <a:lvl1pPr>
              <a:defRPr/>
            </a:lvl1pPr>
          </a:lstStyle>
          <a:p>
            <a:fld id="{40BD6678-7C03-47EC-AB75-23A6B35454A3}" type="slidenum">
              <a:rPr lang="en-US" altLang="en-US"/>
              <a:pPr/>
              <a:t>‹#›</a:t>
            </a:fld>
            <a:endParaRPr lang="en-US" altLang="en-US"/>
          </a:p>
        </p:txBody>
      </p:sp>
      <p:sp>
        <p:nvSpPr>
          <p:cNvPr id="9" name="Footer Placeholder 8"/>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034680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Slide Number Placeholder 3"/>
          <p:cNvSpPr>
            <a:spLocks noGrp="1"/>
          </p:cNvSpPr>
          <p:nvPr>
            <p:ph type="sldNum" sz="quarter" idx="11"/>
          </p:nvPr>
        </p:nvSpPr>
        <p:spPr/>
        <p:txBody>
          <a:bodyPr/>
          <a:lstStyle>
            <a:lvl1pPr>
              <a:defRPr/>
            </a:lvl1pPr>
          </a:lstStyle>
          <a:p>
            <a:fld id="{9BACFC36-8869-45B1-A0EE-A562A806F400}" type="slidenum">
              <a:rPr lang="en-US" altLang="en-US"/>
              <a:pPr/>
              <a:t>‹#›</a:t>
            </a:fld>
            <a:endParaRPr lang="en-US" altLang="en-US"/>
          </a:p>
        </p:txBody>
      </p:sp>
      <p:sp>
        <p:nvSpPr>
          <p:cNvPr id="5" name="Footer Placeholder 4"/>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563901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Slide Number Placeholder 2"/>
          <p:cNvSpPr>
            <a:spLocks noGrp="1"/>
          </p:cNvSpPr>
          <p:nvPr>
            <p:ph type="sldNum" sz="quarter" idx="11"/>
          </p:nvPr>
        </p:nvSpPr>
        <p:spPr/>
        <p:txBody>
          <a:bodyPr/>
          <a:lstStyle>
            <a:lvl1pPr>
              <a:defRPr/>
            </a:lvl1pPr>
          </a:lstStyle>
          <a:p>
            <a:fld id="{7BB9D724-EBBF-4299-B001-8D448A76614C}" type="slidenum">
              <a:rPr lang="en-US" altLang="en-US"/>
              <a:pPr/>
              <a:t>‹#›</a:t>
            </a:fld>
            <a:endParaRPr lang="en-US" altLang="en-US"/>
          </a:p>
        </p:txBody>
      </p:sp>
      <p:sp>
        <p:nvSpPr>
          <p:cNvPr id="4" name="Footer Placeholder 3"/>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086899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6B668D60-297A-4F47-9203-4C8F28BEC291}" type="slidenum">
              <a:rPr lang="en-US" altLang="en-US"/>
              <a:pPr/>
              <a:t>‹#›</a:t>
            </a:fld>
            <a:endParaRPr lang="en-US" altLang="en-US"/>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405716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4EA5FAE-F410-452B-BBC4-EF6B6DF45E0B}" type="slidenum">
              <a:rPr lang="en-US" altLang="en-US"/>
              <a:pPr/>
              <a:t>‹#›</a:t>
            </a:fld>
            <a:endParaRPr lang="en-US" altLang="en-US"/>
          </a:p>
        </p:txBody>
      </p:sp>
    </p:spTree>
    <p:extLst>
      <p:ext uri="{BB962C8B-B14F-4D97-AF65-F5344CB8AC3E}">
        <p14:creationId xmlns:p14="http://schemas.microsoft.com/office/powerpoint/2010/main" val="20755910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7239FB69-6E4F-4AE5-B574-BE704612C413}" type="slidenum">
              <a:rPr lang="en-US" altLang="en-US"/>
              <a:pPr/>
              <a:t>‹#›</a:t>
            </a:fld>
            <a:endParaRPr lang="en-US" altLang="en-US"/>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191319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5A1EDD41-BCF2-4806-8775-A0314D9DE1BF}"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754413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2259FE35-399B-4F71-ACC3-810200D12356}"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639285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ltLang="en-US"/>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9D25DC2E-8FD5-4A27-A1CC-404C04447D51}" type="slidenum">
              <a:rPr lang="en-US" altLang="en-US"/>
              <a:pPr/>
              <a:t>‹#›</a:t>
            </a:fld>
            <a:endParaRPr lang="en-US" altLang="en-US"/>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ltLang="en-US"/>
          </a:p>
        </p:txBody>
      </p:sp>
    </p:spTree>
    <p:extLst>
      <p:ext uri="{BB962C8B-B14F-4D97-AF65-F5344CB8AC3E}">
        <p14:creationId xmlns:p14="http://schemas.microsoft.com/office/powerpoint/2010/main" val="19777612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7346" name="Group 2"/>
          <p:cNvGrpSpPr>
            <a:grpSpLocks/>
          </p:cNvGrpSpPr>
          <p:nvPr/>
        </p:nvGrpSpPr>
        <p:grpSpPr bwMode="auto">
          <a:xfrm>
            <a:off x="0" y="0"/>
            <a:ext cx="9159875" cy="6870700"/>
            <a:chOff x="0" y="0"/>
            <a:chExt cx="5770" cy="4328"/>
          </a:xfrm>
        </p:grpSpPr>
        <p:sp>
          <p:nvSpPr>
            <p:cNvPr id="57347"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1800">
                <a:latin typeface="Arial" pitchFamily="34" charset="0"/>
              </a:endParaRPr>
            </a:p>
          </p:txBody>
        </p:sp>
        <p:sp>
          <p:nvSpPr>
            <p:cNvPr id="57348"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1800">
                <a:latin typeface="Arial" pitchFamily="34" charset="0"/>
              </a:endParaRPr>
            </a:p>
          </p:txBody>
        </p:sp>
        <p:sp>
          <p:nvSpPr>
            <p:cNvPr id="57349"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1800">
                <a:latin typeface="Arial" pitchFamily="34" charset="0"/>
              </a:endParaRPr>
            </a:p>
          </p:txBody>
        </p:sp>
        <p:grpSp>
          <p:nvGrpSpPr>
            <p:cNvPr id="57350" name="Group 6"/>
            <p:cNvGrpSpPr>
              <a:grpSpLocks/>
            </p:cNvGrpSpPr>
            <p:nvPr/>
          </p:nvGrpSpPr>
          <p:grpSpPr bwMode="auto">
            <a:xfrm>
              <a:off x="4944" y="1"/>
              <a:ext cx="816" cy="3974"/>
              <a:chOff x="4944" y="1"/>
              <a:chExt cx="816" cy="3974"/>
            </a:xfrm>
          </p:grpSpPr>
          <p:grpSp>
            <p:nvGrpSpPr>
              <p:cNvPr id="57351" name="Group 7"/>
              <p:cNvGrpSpPr>
                <a:grpSpLocks/>
              </p:cNvGrpSpPr>
              <p:nvPr userDrawn="1"/>
            </p:nvGrpSpPr>
            <p:grpSpPr bwMode="auto">
              <a:xfrm>
                <a:off x="5280" y="1"/>
                <a:ext cx="480" cy="1430"/>
                <a:chOff x="5280" y="1"/>
                <a:chExt cx="480" cy="1430"/>
              </a:xfrm>
            </p:grpSpPr>
            <p:grpSp>
              <p:nvGrpSpPr>
                <p:cNvPr id="57352" name="Group 8"/>
                <p:cNvGrpSpPr>
                  <a:grpSpLocks/>
                </p:cNvGrpSpPr>
                <p:nvPr userDrawn="1"/>
              </p:nvGrpSpPr>
              <p:grpSpPr bwMode="auto">
                <a:xfrm rot="-5400000">
                  <a:off x="5484" y="0"/>
                  <a:ext cx="174" cy="176"/>
                  <a:chOff x="1657" y="323"/>
                  <a:chExt cx="1691" cy="2560"/>
                </a:xfrm>
              </p:grpSpPr>
              <p:grpSp>
                <p:nvGrpSpPr>
                  <p:cNvPr id="57353" name="Group 9"/>
                  <p:cNvGrpSpPr>
                    <a:grpSpLocks/>
                  </p:cNvGrpSpPr>
                  <p:nvPr/>
                </p:nvGrpSpPr>
                <p:grpSpPr bwMode="auto">
                  <a:xfrm>
                    <a:off x="1657" y="323"/>
                    <a:ext cx="1691" cy="2560"/>
                    <a:chOff x="1657" y="323"/>
                    <a:chExt cx="1691" cy="2560"/>
                  </a:xfrm>
                </p:grpSpPr>
                <p:sp>
                  <p:nvSpPr>
                    <p:cNvPr id="57354" name="Freeform 10"/>
                    <p:cNvSpPr>
                      <a:spLocks/>
                    </p:cNvSpPr>
                    <p:nvPr/>
                  </p:nvSpPr>
                  <p:spPr bwMode="auto">
                    <a:xfrm>
                      <a:off x="2117" y="323"/>
                      <a:ext cx="1231"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355" name="Freeform 11"/>
                    <p:cNvSpPr>
                      <a:spLocks/>
                    </p:cNvSpPr>
                    <p:nvPr/>
                  </p:nvSpPr>
                  <p:spPr bwMode="auto">
                    <a:xfrm>
                      <a:off x="1657" y="376"/>
                      <a:ext cx="865" cy="2071"/>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57356" name="Oval 12"/>
                  <p:cNvSpPr>
                    <a:spLocks noChangeArrowheads="1"/>
                  </p:cNvSpPr>
                  <p:nvPr/>
                </p:nvSpPr>
                <p:spPr bwMode="auto">
                  <a:xfrm>
                    <a:off x="2400" y="1428"/>
                    <a:ext cx="168" cy="246"/>
                  </a:xfrm>
                  <a:prstGeom prst="ellipse">
                    <a:avLst/>
                  </a:pr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357" name="Freeform 13"/>
                  <p:cNvSpPr>
                    <a:spLocks/>
                  </p:cNvSpPr>
                  <p:nvPr/>
                </p:nvSpPr>
                <p:spPr bwMode="auto">
                  <a:xfrm>
                    <a:off x="2595" y="741"/>
                    <a:ext cx="266" cy="521"/>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358" name="Freeform 14"/>
                  <p:cNvSpPr>
                    <a:spLocks/>
                  </p:cNvSpPr>
                  <p:nvPr/>
                </p:nvSpPr>
                <p:spPr bwMode="auto">
                  <a:xfrm>
                    <a:off x="2672" y="1593"/>
                    <a:ext cx="392" cy="340"/>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359" name="Freeform 15"/>
                  <p:cNvSpPr>
                    <a:spLocks/>
                  </p:cNvSpPr>
                  <p:nvPr/>
                </p:nvSpPr>
                <p:spPr bwMode="auto">
                  <a:xfrm>
                    <a:off x="2412" y="1929"/>
                    <a:ext cx="151" cy="558"/>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360" name="Freeform 16"/>
                  <p:cNvSpPr>
                    <a:spLocks/>
                  </p:cNvSpPr>
                  <p:nvPr/>
                </p:nvSpPr>
                <p:spPr bwMode="auto">
                  <a:xfrm>
                    <a:off x="1907" y="1589"/>
                    <a:ext cx="392" cy="253"/>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361" name="Freeform 17"/>
                  <p:cNvSpPr>
                    <a:spLocks/>
                  </p:cNvSpPr>
                  <p:nvPr/>
                </p:nvSpPr>
                <p:spPr bwMode="auto">
                  <a:xfrm>
                    <a:off x="2094" y="930"/>
                    <a:ext cx="238" cy="386"/>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pic>
              <p:nvPicPr>
                <p:cNvPr id="57362" name="Picture 18"/>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363" name="Picture 19"/>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364" name="Picture 20"/>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365" name="Picture 2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366" name="Picture 2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367" name="Picture 23"/>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368" name="Picture 24"/>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369" name="Picture 25"/>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57370" name="Group 26"/>
              <p:cNvGrpSpPr>
                <a:grpSpLocks/>
              </p:cNvGrpSpPr>
              <p:nvPr userDrawn="1"/>
            </p:nvGrpSpPr>
            <p:grpSpPr bwMode="auto">
              <a:xfrm>
                <a:off x="4944" y="1008"/>
                <a:ext cx="522" cy="2967"/>
                <a:chOff x="4944" y="1008"/>
                <a:chExt cx="522" cy="2967"/>
              </a:xfrm>
            </p:grpSpPr>
            <p:pic>
              <p:nvPicPr>
                <p:cNvPr id="57371" name="Picture 27"/>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372" name="Picture 28"/>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373" name="Picture 29"/>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374" name="Picture 30"/>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375" name="Picture 3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376" name="Picture 3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377" name="Picture 33"/>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378" name="Picture 34"/>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379" name="Picture 35"/>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380" name="Picture 36"/>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381" name="Picture 37"/>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382" name="Picture 38"/>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383" name="Picture 39"/>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384" name="Picture 40"/>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385" name="Picture 4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386" name="Picture 4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387" name="Picture 43"/>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388" name="Picture 44"/>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389" name="Picture 45"/>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sp>
          <p:nvSpPr>
            <p:cNvPr id="57390"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391"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392"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393"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cmpd="sng">
                  <a:solidFill>
                    <a:schemeClr val="tx1"/>
                  </a:solidFill>
                  <a:prstDash val="solid"/>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394"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cmpd="sng">
                  <a:solidFill>
                    <a:schemeClr val="tx1"/>
                  </a:solidFill>
                  <a:prstDash val="solid"/>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395"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396"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397"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398"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1800">
                <a:latin typeface="Arial" pitchFamily="34" charset="0"/>
              </a:endParaRPr>
            </a:p>
          </p:txBody>
        </p:sp>
        <p:sp>
          <p:nvSpPr>
            <p:cNvPr id="57399"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400" name="AutoShape 56"/>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kumimoji="1" lang="en-US" altLang="en-US" sz="1800">
                <a:latin typeface="Arial" pitchFamily="34" charset="0"/>
              </a:endParaRPr>
            </a:p>
          </p:txBody>
        </p:sp>
      </p:grpSp>
      <p:sp>
        <p:nvSpPr>
          <p:cNvPr id="57401" name="Rectangle 57"/>
          <p:cNvSpPr>
            <a:spLocks noGrp="1" noChangeArrowheads="1"/>
          </p:cNvSpPr>
          <p:nvPr>
            <p:ph type="ctrTitle" sz="quarter"/>
          </p:nvPr>
        </p:nvSpPr>
        <p:spPr>
          <a:xfrm>
            <a:off x="685800" y="1370013"/>
            <a:ext cx="6965950" cy="2057400"/>
          </a:xfrm>
        </p:spPr>
        <p:txBody>
          <a:bodyPr/>
          <a:lstStyle>
            <a:lvl1pPr>
              <a:defRPr/>
            </a:lvl1pPr>
          </a:lstStyle>
          <a:p>
            <a:pPr lvl="0"/>
            <a:r>
              <a:rPr lang="en-US" altLang="en-US" noProof="0"/>
              <a:t>Click to edit Master title style</a:t>
            </a:r>
          </a:p>
        </p:txBody>
      </p:sp>
      <p:sp>
        <p:nvSpPr>
          <p:cNvPr id="57402"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pPr lvl="0"/>
            <a:r>
              <a:rPr lang="en-US" altLang="en-US" noProof="0"/>
              <a:t>Click to edit Master subtitle style</a:t>
            </a:r>
          </a:p>
        </p:txBody>
      </p:sp>
      <p:sp>
        <p:nvSpPr>
          <p:cNvPr id="57403" name="Rectangle 59"/>
          <p:cNvSpPr>
            <a:spLocks noGrp="1" noChangeArrowheads="1"/>
          </p:cNvSpPr>
          <p:nvPr>
            <p:ph type="dt" sz="quarter" idx="2"/>
          </p:nvPr>
        </p:nvSpPr>
        <p:spPr/>
        <p:txBody>
          <a:bodyPr/>
          <a:lstStyle>
            <a:lvl1pPr>
              <a:defRPr/>
            </a:lvl1pPr>
          </a:lstStyle>
          <a:p>
            <a:endParaRPr lang="en-US" altLang="en-US"/>
          </a:p>
        </p:txBody>
      </p:sp>
      <p:sp>
        <p:nvSpPr>
          <p:cNvPr id="57404" name="Rectangle 60"/>
          <p:cNvSpPr>
            <a:spLocks noGrp="1" noChangeArrowheads="1"/>
          </p:cNvSpPr>
          <p:nvPr>
            <p:ph type="ftr" sz="quarter" idx="3"/>
          </p:nvPr>
        </p:nvSpPr>
        <p:spPr/>
        <p:txBody>
          <a:bodyPr/>
          <a:lstStyle>
            <a:lvl1pPr>
              <a:defRPr/>
            </a:lvl1pPr>
          </a:lstStyle>
          <a:p>
            <a:endParaRPr lang="en-US" altLang="en-US"/>
          </a:p>
        </p:txBody>
      </p:sp>
      <p:sp>
        <p:nvSpPr>
          <p:cNvPr id="57405" name="Rectangle 61"/>
          <p:cNvSpPr>
            <a:spLocks noGrp="1" noChangeArrowheads="1"/>
          </p:cNvSpPr>
          <p:nvPr>
            <p:ph type="sldNum" sz="quarter" idx="4"/>
          </p:nvPr>
        </p:nvSpPr>
        <p:spPr/>
        <p:txBody>
          <a:bodyPr/>
          <a:lstStyle>
            <a:lvl1pPr>
              <a:defRPr/>
            </a:lvl1pPr>
          </a:lstStyle>
          <a:p>
            <a:fld id="{5AEA16A8-85A2-4EFE-B16A-438E12EABE27}" type="slidenum">
              <a:rPr lang="en-US" altLang="en-US"/>
              <a:pPr/>
              <a:t>‹#›</a:t>
            </a:fld>
            <a:endParaRPr lang="en-US"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03A29D1-4E38-418A-BA39-0A2A5E629F02}" type="slidenum">
              <a:rPr lang="en-US" altLang="en-US"/>
              <a:pPr/>
              <a:t>‹#›</a:t>
            </a:fld>
            <a:endParaRPr lang="en-US" altLang="en-US"/>
          </a:p>
        </p:txBody>
      </p:sp>
    </p:spTree>
    <p:extLst>
      <p:ext uri="{BB962C8B-B14F-4D97-AF65-F5344CB8AC3E}">
        <p14:creationId xmlns:p14="http://schemas.microsoft.com/office/powerpoint/2010/main" val="3178655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C81E321-35C8-45C8-AC80-BC8070CAAE25}" type="slidenum">
              <a:rPr lang="en-US" altLang="en-US"/>
              <a:pPr/>
              <a:t>‹#›</a:t>
            </a:fld>
            <a:endParaRPr lang="en-US" altLang="en-US"/>
          </a:p>
        </p:txBody>
      </p:sp>
    </p:spTree>
    <p:extLst>
      <p:ext uri="{BB962C8B-B14F-4D97-AF65-F5344CB8AC3E}">
        <p14:creationId xmlns:p14="http://schemas.microsoft.com/office/powerpoint/2010/main" val="35188936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3EBA338-2C0A-4768-A85C-C1698CA4BD6E}" type="slidenum">
              <a:rPr lang="en-US" altLang="en-US"/>
              <a:pPr/>
              <a:t>‹#›</a:t>
            </a:fld>
            <a:endParaRPr lang="en-US" altLang="en-US"/>
          </a:p>
        </p:txBody>
      </p:sp>
    </p:spTree>
    <p:extLst>
      <p:ext uri="{BB962C8B-B14F-4D97-AF65-F5344CB8AC3E}">
        <p14:creationId xmlns:p14="http://schemas.microsoft.com/office/powerpoint/2010/main" val="14292997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40E9EF67-6746-4CB7-97A8-C27D3C5BFCF5}" type="slidenum">
              <a:rPr lang="en-US" altLang="en-US"/>
              <a:pPr/>
              <a:t>‹#›</a:t>
            </a:fld>
            <a:endParaRPr lang="en-US" altLang="en-US"/>
          </a:p>
        </p:txBody>
      </p:sp>
    </p:spTree>
    <p:extLst>
      <p:ext uri="{BB962C8B-B14F-4D97-AF65-F5344CB8AC3E}">
        <p14:creationId xmlns:p14="http://schemas.microsoft.com/office/powerpoint/2010/main" val="27921185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0D1DD010-4B47-4C2A-BAF7-917C61B8D189}" type="slidenum">
              <a:rPr lang="en-US" altLang="en-US"/>
              <a:pPr/>
              <a:t>‹#›</a:t>
            </a:fld>
            <a:endParaRPr lang="en-US" altLang="en-US"/>
          </a:p>
        </p:txBody>
      </p:sp>
    </p:spTree>
    <p:extLst>
      <p:ext uri="{BB962C8B-B14F-4D97-AF65-F5344CB8AC3E}">
        <p14:creationId xmlns:p14="http://schemas.microsoft.com/office/powerpoint/2010/main" val="4150290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71381EE-10F9-4756-91AD-ECFBD6067BB0}" type="slidenum">
              <a:rPr lang="en-US" altLang="en-US"/>
              <a:pPr/>
              <a:t>‹#›</a:t>
            </a:fld>
            <a:endParaRPr lang="en-US" altLang="en-US"/>
          </a:p>
        </p:txBody>
      </p:sp>
    </p:spTree>
    <p:extLst>
      <p:ext uri="{BB962C8B-B14F-4D97-AF65-F5344CB8AC3E}">
        <p14:creationId xmlns:p14="http://schemas.microsoft.com/office/powerpoint/2010/main" val="3086171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7C64F22A-8CBA-493E-B86A-976A678D3BFB}" type="slidenum">
              <a:rPr lang="en-US" altLang="en-US"/>
              <a:pPr/>
              <a:t>‹#›</a:t>
            </a:fld>
            <a:endParaRPr lang="en-US" altLang="en-US"/>
          </a:p>
        </p:txBody>
      </p:sp>
    </p:spTree>
    <p:extLst>
      <p:ext uri="{BB962C8B-B14F-4D97-AF65-F5344CB8AC3E}">
        <p14:creationId xmlns:p14="http://schemas.microsoft.com/office/powerpoint/2010/main" val="27087297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9E8C46F-A792-41AF-A0E6-21E96B5EF980}" type="slidenum">
              <a:rPr lang="en-US" altLang="en-US"/>
              <a:pPr/>
              <a:t>‹#›</a:t>
            </a:fld>
            <a:endParaRPr lang="en-US" altLang="en-US"/>
          </a:p>
        </p:txBody>
      </p:sp>
    </p:spTree>
    <p:extLst>
      <p:ext uri="{BB962C8B-B14F-4D97-AF65-F5344CB8AC3E}">
        <p14:creationId xmlns:p14="http://schemas.microsoft.com/office/powerpoint/2010/main" val="6618577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983A3AF-0A01-4B63-9399-0B602B08FCA6}" type="slidenum">
              <a:rPr lang="en-US" altLang="en-US"/>
              <a:pPr/>
              <a:t>‹#›</a:t>
            </a:fld>
            <a:endParaRPr lang="en-US" altLang="en-US"/>
          </a:p>
        </p:txBody>
      </p:sp>
    </p:spTree>
    <p:extLst>
      <p:ext uri="{BB962C8B-B14F-4D97-AF65-F5344CB8AC3E}">
        <p14:creationId xmlns:p14="http://schemas.microsoft.com/office/powerpoint/2010/main" val="25038553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DE9BAD4-F8FF-4883-AD7A-D12944B98518}" type="slidenum">
              <a:rPr lang="en-US" altLang="en-US"/>
              <a:pPr/>
              <a:t>‹#›</a:t>
            </a:fld>
            <a:endParaRPr lang="en-US" altLang="en-US"/>
          </a:p>
        </p:txBody>
      </p:sp>
    </p:spTree>
    <p:extLst>
      <p:ext uri="{BB962C8B-B14F-4D97-AF65-F5344CB8AC3E}">
        <p14:creationId xmlns:p14="http://schemas.microsoft.com/office/powerpoint/2010/main" val="27731408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00FDE1A-4714-4704-B5CD-502D009EBDEF}" type="slidenum">
              <a:rPr lang="en-US" altLang="en-US"/>
              <a:pPr/>
              <a:t>‹#›</a:t>
            </a:fld>
            <a:endParaRPr lang="en-US" altLang="en-US"/>
          </a:p>
        </p:txBody>
      </p:sp>
    </p:spTree>
    <p:extLst>
      <p:ext uri="{BB962C8B-B14F-4D97-AF65-F5344CB8AC3E}">
        <p14:creationId xmlns:p14="http://schemas.microsoft.com/office/powerpoint/2010/main" val="13656015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35977348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24542802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25166977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2421183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1510686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B7CCB17-3F6E-44F3-BCE0-FE123DA361E9}" type="slidenum">
              <a:rPr lang="en-US" altLang="en-US"/>
              <a:pPr/>
              <a:t>‹#›</a:t>
            </a:fld>
            <a:endParaRPr lang="en-US" altLang="en-US"/>
          </a:p>
        </p:txBody>
      </p:sp>
    </p:spTree>
    <p:extLst>
      <p:ext uri="{BB962C8B-B14F-4D97-AF65-F5344CB8AC3E}">
        <p14:creationId xmlns:p14="http://schemas.microsoft.com/office/powerpoint/2010/main" val="10691109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28209524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17346762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25544621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27361986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477010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25752544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4955397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60109443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14308723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69251531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67699284-8184-465D-8F60-5B69ECFC706B}" type="slidenum">
              <a:rPr lang="en-US" altLang="en-US"/>
              <a:pPr/>
              <a:t>‹#›</a:t>
            </a:fld>
            <a:endParaRPr lang="en-US" altLang="en-US"/>
          </a:p>
        </p:txBody>
      </p:sp>
    </p:spTree>
    <p:extLst>
      <p:ext uri="{BB962C8B-B14F-4D97-AF65-F5344CB8AC3E}">
        <p14:creationId xmlns:p14="http://schemas.microsoft.com/office/powerpoint/2010/main" val="10779324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5001841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90769022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49569666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75999470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82370037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53850820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61361342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440108A-52D1-42B7-B1AD-42407E3A057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96169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55FBA1-2A5D-4068-B9BD-988ED7F6C2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25253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A8F849F-B084-4C7C-BD40-FC5F95D506C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7562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03492CA3-637D-469E-8247-0CEB9A4C1B85}" type="slidenum">
              <a:rPr lang="en-US" altLang="en-US"/>
              <a:pPr/>
              <a:t>‹#›</a:t>
            </a:fld>
            <a:endParaRPr lang="en-US" altLang="en-US"/>
          </a:p>
        </p:txBody>
      </p:sp>
    </p:spTree>
    <p:extLst>
      <p:ext uri="{BB962C8B-B14F-4D97-AF65-F5344CB8AC3E}">
        <p14:creationId xmlns:p14="http://schemas.microsoft.com/office/powerpoint/2010/main" val="34044911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A257C9D-975C-4441-A242-AB6529A0440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18985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334C71D-058B-4CA7-84DA-94B19B6180B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43595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95529EB-3DB6-49F3-9F47-B8BE3F5418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72369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E3A54FC-F888-4BBB-AA76-A29681616C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97419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96E2E68-47CF-4BF5-A0D5-2945A859660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85333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B77AA85-56E5-479F-9F91-7F8B8634F4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58131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7A886A7-58C1-4FA9-88DC-11DA98A1556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86714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F50E495-AEF3-46AE-BCE5-1F44112067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65432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440108A-52D1-42B7-B1AD-42407E3A057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63136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55FBA1-2A5D-4068-B9BD-988ED7F6C2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3254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0E030B19-69A5-4306-B580-30A3D6AF137C}" type="slidenum">
              <a:rPr lang="en-US" altLang="en-US"/>
              <a:pPr/>
              <a:t>‹#›</a:t>
            </a:fld>
            <a:endParaRPr lang="en-US" altLang="en-US"/>
          </a:p>
        </p:txBody>
      </p:sp>
    </p:spTree>
    <p:extLst>
      <p:ext uri="{BB962C8B-B14F-4D97-AF65-F5344CB8AC3E}">
        <p14:creationId xmlns:p14="http://schemas.microsoft.com/office/powerpoint/2010/main" val="35837284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A8F849F-B084-4C7C-BD40-FC5F95D506C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68408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A257C9D-975C-4441-A242-AB6529A0440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72746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334C71D-058B-4CA7-84DA-94B19B6180B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18298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95529EB-3DB6-49F3-9F47-B8BE3F5418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53103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E3A54FC-F888-4BBB-AA76-A29681616C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41931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96E2E68-47CF-4BF5-A0D5-2945A859660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38266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B77AA85-56E5-479F-9F91-7F8B8634F4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8441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7A886A7-58C1-4FA9-88DC-11DA98A1556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76850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F50E495-AEF3-46AE-BCE5-1F44112067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76757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00EF3FA-69B8-41FF-B94F-32ED88D3067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5827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CE73804-C49E-4F05-A011-C3909803ABCE}" type="slidenum">
              <a:rPr lang="en-US" altLang="en-US"/>
              <a:pPr/>
              <a:t>‹#›</a:t>
            </a:fld>
            <a:endParaRPr lang="en-US" altLang="en-US"/>
          </a:p>
        </p:txBody>
      </p:sp>
    </p:spTree>
    <p:extLst>
      <p:ext uri="{BB962C8B-B14F-4D97-AF65-F5344CB8AC3E}">
        <p14:creationId xmlns:p14="http://schemas.microsoft.com/office/powerpoint/2010/main" val="31595844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EA5FAE-F410-452B-BBC4-EF6B6DF45E0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4897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1381EE-10F9-4756-91AD-ECFBD6067B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60761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B7CCB17-3F6E-44F3-BCE0-FE123DA361E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35355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7699284-8184-465D-8F60-5B69ECFC706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54871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3492CA3-637D-469E-8247-0CEB9A4C1B8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85142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E030B19-69A5-4306-B580-30A3D6AF137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90637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E73804-C49E-4F05-A011-C3909803ABC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84858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82221D9-E10E-46BA-88E5-5283A69535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8664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2785017-2387-4A44-ADA1-54A6D3A03B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47119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AFEBDE-328E-48A2-8B57-54F0DFBE25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4861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82221D9-E10E-46BA-88E5-5283A6953587}" type="slidenum">
              <a:rPr lang="en-US" altLang="en-US"/>
              <a:pPr/>
              <a:t>‹#›</a:t>
            </a:fld>
            <a:endParaRPr lang="en-US" altLang="en-US"/>
          </a:p>
        </p:txBody>
      </p:sp>
    </p:spTree>
    <p:extLst>
      <p:ext uri="{BB962C8B-B14F-4D97-AF65-F5344CB8AC3E}">
        <p14:creationId xmlns:p14="http://schemas.microsoft.com/office/powerpoint/2010/main" val="30070526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440108A-52D1-42B7-B1AD-42407E3A057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53032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55FBA1-2A5D-4068-B9BD-988ED7F6C2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02174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A8F849F-B084-4C7C-BD40-FC5F95D506C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79402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A257C9D-975C-4441-A242-AB6529A0440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20069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334C71D-058B-4CA7-84DA-94B19B6180B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08814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95529EB-3DB6-49F3-9F47-B8BE3F5418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99601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E3A54FC-F888-4BBB-AA76-A29681616C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31041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96E2E68-47CF-4BF5-A0D5-2945A859660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78183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B77AA85-56E5-479F-9F91-7F8B8634F4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98198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7A886A7-58C1-4FA9-88DC-11DA98A1556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1473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6.jpe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wmf"/><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image" Target="../media/image5.png"/><Relationship Id="rId2" Type="http://schemas.openxmlformats.org/officeDocument/2006/relationships/slideLayout" Target="../slideLayouts/slideLayout25.xml"/><Relationship Id="rId16"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27913E7-989E-475C-89CA-CED08EE1448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a typeface="ＭＳ Ｐゴシック" pitchFamily="34"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a typeface="ＭＳ Ｐゴシック" pitchFamily="34"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63A15A9-2A41-470B-A1A3-E32F01360572}" type="slidenum">
              <a:rPr lang="en-US" altLang="en-US" smtClean="0">
                <a:solidFill>
                  <a:srgbClr val="000000"/>
                </a:solidFill>
                <a:ea typeface="ＭＳ Ｐゴシック" pitchFamily="34" charset="-128"/>
              </a:rPr>
              <a:pPr/>
              <a:t>‹#›</a:t>
            </a:fld>
            <a:endParaRPr lang="en-US" altLang="en-US">
              <a:solidFill>
                <a:srgbClr val="000000"/>
              </a:solidFill>
              <a:ea typeface="ＭＳ Ｐゴシック" pitchFamily="34" charset="-128"/>
            </a:endParaRPr>
          </a:p>
        </p:txBody>
      </p:sp>
    </p:spTree>
    <p:extLst>
      <p:ext uri="{BB962C8B-B14F-4D97-AF65-F5344CB8AC3E}">
        <p14:creationId xmlns:p14="http://schemas.microsoft.com/office/powerpoint/2010/main" val="3055754420"/>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latin typeface="Times New Roman" charset="0"/>
                <a:ea typeface="ＭＳ Ｐゴシック" charset="0"/>
              </a:rPr>
              <a:pPr>
                <a:defRPr/>
              </a:pPr>
              <a:t>‹#›</a:t>
            </a:fld>
            <a:endParaRPr lang="en-US">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3615557925"/>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63A15A9-2A41-470B-A1A3-E32F01360572}" type="slidenum">
              <a:rPr lang="en-US" altLang="en-US"/>
              <a:pPr/>
              <a:t>‹#›</a:t>
            </a:fld>
            <a:endParaRPr lang="en-US" altLang="en-US"/>
          </a:p>
        </p:txBody>
      </p:sp>
    </p:spTree>
    <p:extLst>
      <p:ext uri="{BB962C8B-B14F-4D97-AF65-F5344CB8AC3E}">
        <p14:creationId xmlns:p14="http://schemas.microsoft.com/office/powerpoint/2010/main" val="3478624756"/>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FontTx/>
              <a:buNone/>
              <a:defRPr sz="1400" b="0">
                <a:solidFill>
                  <a:schemeClr val="bg2"/>
                </a:solidFill>
                <a:latin typeface="+mn-lt"/>
                <a:ea typeface="Times New Roman" pitchFamily="-111" charset="0"/>
                <a:cs typeface="Times New Roman" pitchFamily="-111" charset="0"/>
              </a:defRPr>
            </a:lvl1pPr>
          </a:lstStyle>
          <a:p>
            <a:pPr>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buFontTx/>
              <a:buNone/>
              <a:defRPr sz="1400" b="0">
                <a:solidFill>
                  <a:schemeClr val="bg2"/>
                </a:solidFill>
                <a:latin typeface="+mn-lt"/>
                <a:ea typeface="Times New Roman" pitchFamily="-111" charset="0"/>
                <a:cs typeface="Times New Roman" pitchFamily="-111" charset="0"/>
              </a:defRPr>
            </a:lvl1pPr>
          </a:lstStyle>
          <a:p>
            <a:pPr>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buFontTx/>
              <a:buNone/>
              <a:defRPr sz="1400" b="0">
                <a:solidFill>
                  <a:schemeClr val="bg2"/>
                </a:solidFill>
                <a:latin typeface="Times New Roman" charset="0"/>
                <a:cs typeface="Times New Roman" charset="0"/>
              </a:defRPr>
            </a:lvl1pPr>
          </a:lstStyle>
          <a:p>
            <a:fld id="{EF2A4B50-1DD9-7A48-9D5A-5F69431FAA7E}" type="slidenum">
              <a:rPr lang="en-US"/>
              <a:pPr/>
              <a:t>‹#›</a:t>
            </a:fld>
            <a:endParaRPr lang="en-US"/>
          </a:p>
        </p:txBody>
      </p:sp>
    </p:spTree>
    <p:extLst>
      <p:ext uri="{BB962C8B-B14F-4D97-AF65-F5344CB8AC3E}">
        <p14:creationId xmlns:p14="http://schemas.microsoft.com/office/powerpoint/2010/main" val="387592421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rtl="0" eaLnBrk="0" fontAlgn="base" hangingPunct="0">
        <a:spcBef>
          <a:spcPct val="0"/>
        </a:spcBef>
        <a:spcAft>
          <a:spcPct val="0"/>
        </a:spcAft>
        <a:defRPr kumimoji="1" sz="4400">
          <a:solidFill>
            <a:schemeClr val="tx2"/>
          </a:solidFill>
          <a:latin typeface="+mj-lt"/>
          <a:ea typeface="MS PGothic" pitchFamily="34" charset="-128"/>
          <a:cs typeface="MS PGothic" pitchFamily="34" charset="-128"/>
        </a:defRPr>
      </a:lvl1pPr>
      <a:lvl2pPr algn="l" rtl="0" eaLnBrk="0" fontAlgn="base" hangingPunct="0">
        <a:spcBef>
          <a:spcPct val="0"/>
        </a:spcBef>
        <a:spcAft>
          <a:spcPct val="0"/>
        </a:spcAft>
        <a:defRPr kumimoji="1" sz="4400">
          <a:solidFill>
            <a:schemeClr val="tx2"/>
          </a:solidFill>
          <a:latin typeface="Times New Roman" pitchFamily="-111" charset="0"/>
          <a:ea typeface="MS PGothic" pitchFamily="34" charset="-128"/>
          <a:cs typeface="MS PGothic" pitchFamily="34" charset="-128"/>
        </a:defRPr>
      </a:lvl2pPr>
      <a:lvl3pPr algn="l" rtl="0" eaLnBrk="0" fontAlgn="base" hangingPunct="0">
        <a:spcBef>
          <a:spcPct val="0"/>
        </a:spcBef>
        <a:spcAft>
          <a:spcPct val="0"/>
        </a:spcAft>
        <a:defRPr kumimoji="1" sz="4400">
          <a:solidFill>
            <a:schemeClr val="tx2"/>
          </a:solidFill>
          <a:latin typeface="Times New Roman" pitchFamily="-111" charset="0"/>
          <a:ea typeface="MS PGothic" pitchFamily="34" charset="-128"/>
          <a:cs typeface="MS PGothic" pitchFamily="34" charset="-128"/>
        </a:defRPr>
      </a:lvl3pPr>
      <a:lvl4pPr algn="l" rtl="0" eaLnBrk="0" fontAlgn="base" hangingPunct="0">
        <a:spcBef>
          <a:spcPct val="0"/>
        </a:spcBef>
        <a:spcAft>
          <a:spcPct val="0"/>
        </a:spcAft>
        <a:defRPr kumimoji="1" sz="4400">
          <a:solidFill>
            <a:schemeClr val="tx2"/>
          </a:solidFill>
          <a:latin typeface="Times New Roman" pitchFamily="-111" charset="0"/>
          <a:ea typeface="MS PGothic" pitchFamily="34" charset="-128"/>
          <a:cs typeface="MS PGothic" pitchFamily="34" charset="-128"/>
        </a:defRPr>
      </a:lvl4pPr>
      <a:lvl5pPr algn="l" rtl="0" eaLnBrk="0" fontAlgn="base" hangingPunct="0">
        <a:spcBef>
          <a:spcPct val="0"/>
        </a:spcBef>
        <a:spcAft>
          <a:spcPct val="0"/>
        </a:spcAft>
        <a:defRPr kumimoji="1" sz="4400">
          <a:solidFill>
            <a:schemeClr val="tx2"/>
          </a:solidFill>
          <a:latin typeface="Times New Roman" pitchFamily="-111" charset="0"/>
          <a:ea typeface="MS PGothic" pitchFamily="34" charset="-128"/>
          <a:cs typeface="MS PGothic" pitchFamily="34" charset="-128"/>
        </a:defRPr>
      </a:lvl5pPr>
      <a:lvl6pPr marL="457200" algn="l" rtl="0" eaLnBrk="0" fontAlgn="base" hangingPunct="0">
        <a:spcBef>
          <a:spcPct val="0"/>
        </a:spcBef>
        <a:spcAft>
          <a:spcPct val="0"/>
        </a:spcAft>
        <a:defRPr kumimoji="1" sz="4400">
          <a:solidFill>
            <a:schemeClr val="tx2"/>
          </a:solidFill>
          <a:latin typeface="Times New Roman" pitchFamily="-111" charset="0"/>
        </a:defRPr>
      </a:lvl6pPr>
      <a:lvl7pPr marL="914400" algn="l" rtl="0" eaLnBrk="0" fontAlgn="base" hangingPunct="0">
        <a:spcBef>
          <a:spcPct val="0"/>
        </a:spcBef>
        <a:spcAft>
          <a:spcPct val="0"/>
        </a:spcAft>
        <a:defRPr kumimoji="1" sz="4400">
          <a:solidFill>
            <a:schemeClr val="tx2"/>
          </a:solidFill>
          <a:latin typeface="Times New Roman" pitchFamily="-111" charset="0"/>
        </a:defRPr>
      </a:lvl7pPr>
      <a:lvl8pPr marL="1371600" algn="l" rtl="0" eaLnBrk="0" fontAlgn="base" hangingPunct="0">
        <a:spcBef>
          <a:spcPct val="0"/>
        </a:spcBef>
        <a:spcAft>
          <a:spcPct val="0"/>
        </a:spcAft>
        <a:defRPr kumimoji="1" sz="4400">
          <a:solidFill>
            <a:schemeClr val="tx2"/>
          </a:solidFill>
          <a:latin typeface="Times New Roman" pitchFamily="-111" charset="0"/>
        </a:defRPr>
      </a:lvl8pPr>
      <a:lvl9pPr marL="182880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pitchFamily="3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endParaRPr lang="en-US" altLang="en-US"/>
          </a:p>
        </p:txBody>
      </p:sp>
      <p:sp>
        <p:nvSpPr>
          <p:cNvPr id="80899"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fld id="{EC061EF7-DC3F-4EAF-A464-F15AFCE5EF1A}" type="slidenum">
              <a:rPr lang="en-US" altLang="en-US"/>
              <a:pPr/>
              <a:t>‹#›</a:t>
            </a:fld>
            <a:endParaRPr lang="en-US" altLang="en-US"/>
          </a:p>
        </p:txBody>
      </p:sp>
      <p:grpSp>
        <p:nvGrpSpPr>
          <p:cNvPr id="80900" name="Group 4"/>
          <p:cNvGrpSpPr>
            <a:grpSpLocks/>
          </p:cNvGrpSpPr>
          <p:nvPr/>
        </p:nvGrpSpPr>
        <p:grpSpPr bwMode="auto">
          <a:xfrm>
            <a:off x="0" y="0"/>
            <a:ext cx="9140825" cy="6850063"/>
            <a:chOff x="0" y="0"/>
            <a:chExt cx="5758" cy="4315"/>
          </a:xfrm>
        </p:grpSpPr>
        <p:grpSp>
          <p:nvGrpSpPr>
            <p:cNvPr id="80901" name="Group 5"/>
            <p:cNvGrpSpPr>
              <a:grpSpLocks/>
            </p:cNvGrpSpPr>
            <p:nvPr userDrawn="1"/>
          </p:nvGrpSpPr>
          <p:grpSpPr bwMode="auto">
            <a:xfrm>
              <a:off x="1728" y="2230"/>
              <a:ext cx="4027" cy="2085"/>
              <a:chOff x="1728" y="2230"/>
              <a:chExt cx="4027" cy="2085"/>
            </a:xfrm>
          </p:grpSpPr>
          <p:sp>
            <p:nvSpPr>
              <p:cNvPr id="80902"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0903"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0904"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0905"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0906"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80907"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0908"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80909"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0910"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Arial" pitchFamily="34" charset="0"/>
              </a:defRPr>
            </a:lvl1pPr>
          </a:lstStyle>
          <a:p>
            <a:endParaRPr lang="en-US" altLang="en-US"/>
          </a:p>
        </p:txBody>
      </p:sp>
      <p:sp>
        <p:nvSpPr>
          <p:cNvPr id="80911"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652"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84" r:id="rId12"/>
  </p:sldLayoutIdLst>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0"/>
            <a:ext cx="9159875" cy="6870700"/>
            <a:chOff x="0" y="0"/>
            <a:chExt cx="5770" cy="4328"/>
          </a:xfrm>
        </p:grpSpPr>
        <p:sp>
          <p:nvSpPr>
            <p:cNvPr id="56323"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1800">
                <a:latin typeface="Arial" pitchFamily="34" charset="0"/>
              </a:endParaRPr>
            </a:p>
          </p:txBody>
        </p:sp>
        <p:sp>
          <p:nvSpPr>
            <p:cNvPr id="56324"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1800">
                <a:latin typeface="Arial" pitchFamily="34" charset="0"/>
              </a:endParaRPr>
            </a:p>
          </p:txBody>
        </p:sp>
        <p:sp>
          <p:nvSpPr>
            <p:cNvPr id="56325"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1800">
                <a:latin typeface="Arial" pitchFamily="34" charset="0"/>
              </a:endParaRPr>
            </a:p>
          </p:txBody>
        </p:sp>
        <p:grpSp>
          <p:nvGrpSpPr>
            <p:cNvPr id="56326" name="Group 6"/>
            <p:cNvGrpSpPr>
              <a:grpSpLocks/>
            </p:cNvGrpSpPr>
            <p:nvPr/>
          </p:nvGrpSpPr>
          <p:grpSpPr bwMode="auto">
            <a:xfrm>
              <a:off x="4944" y="1"/>
              <a:ext cx="816" cy="3974"/>
              <a:chOff x="4944" y="1"/>
              <a:chExt cx="816" cy="3974"/>
            </a:xfrm>
          </p:grpSpPr>
          <p:grpSp>
            <p:nvGrpSpPr>
              <p:cNvPr id="56327" name="Group 7"/>
              <p:cNvGrpSpPr>
                <a:grpSpLocks/>
              </p:cNvGrpSpPr>
              <p:nvPr userDrawn="1"/>
            </p:nvGrpSpPr>
            <p:grpSpPr bwMode="auto">
              <a:xfrm>
                <a:off x="5280" y="1"/>
                <a:ext cx="480" cy="1430"/>
                <a:chOff x="5280" y="1"/>
                <a:chExt cx="480" cy="1430"/>
              </a:xfrm>
            </p:grpSpPr>
            <p:grpSp>
              <p:nvGrpSpPr>
                <p:cNvPr id="56328" name="Group 8"/>
                <p:cNvGrpSpPr>
                  <a:grpSpLocks/>
                </p:cNvGrpSpPr>
                <p:nvPr userDrawn="1"/>
              </p:nvGrpSpPr>
              <p:grpSpPr bwMode="auto">
                <a:xfrm rot="-5400000">
                  <a:off x="5484" y="0"/>
                  <a:ext cx="174" cy="176"/>
                  <a:chOff x="1657" y="323"/>
                  <a:chExt cx="1691" cy="2560"/>
                </a:xfrm>
              </p:grpSpPr>
              <p:grpSp>
                <p:nvGrpSpPr>
                  <p:cNvPr id="56329" name="Group 9"/>
                  <p:cNvGrpSpPr>
                    <a:grpSpLocks/>
                  </p:cNvGrpSpPr>
                  <p:nvPr/>
                </p:nvGrpSpPr>
                <p:grpSpPr bwMode="auto">
                  <a:xfrm>
                    <a:off x="1657" y="323"/>
                    <a:ext cx="1691" cy="2560"/>
                    <a:chOff x="1657" y="323"/>
                    <a:chExt cx="1691" cy="2560"/>
                  </a:xfrm>
                </p:grpSpPr>
                <p:sp>
                  <p:nvSpPr>
                    <p:cNvPr id="56330" name="Freeform 10"/>
                    <p:cNvSpPr>
                      <a:spLocks/>
                    </p:cNvSpPr>
                    <p:nvPr/>
                  </p:nvSpPr>
                  <p:spPr bwMode="auto">
                    <a:xfrm>
                      <a:off x="2117" y="323"/>
                      <a:ext cx="1231"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331" name="Freeform 11"/>
                    <p:cNvSpPr>
                      <a:spLocks/>
                    </p:cNvSpPr>
                    <p:nvPr/>
                  </p:nvSpPr>
                  <p:spPr bwMode="auto">
                    <a:xfrm>
                      <a:off x="1657" y="376"/>
                      <a:ext cx="865" cy="2071"/>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56332" name="Oval 12"/>
                  <p:cNvSpPr>
                    <a:spLocks noChangeArrowheads="1"/>
                  </p:cNvSpPr>
                  <p:nvPr/>
                </p:nvSpPr>
                <p:spPr bwMode="auto">
                  <a:xfrm>
                    <a:off x="2400" y="1428"/>
                    <a:ext cx="168" cy="246"/>
                  </a:xfrm>
                  <a:prstGeom prst="ellipse">
                    <a:avLst/>
                  </a:pr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333" name="Freeform 13"/>
                  <p:cNvSpPr>
                    <a:spLocks/>
                  </p:cNvSpPr>
                  <p:nvPr/>
                </p:nvSpPr>
                <p:spPr bwMode="auto">
                  <a:xfrm>
                    <a:off x="2595" y="741"/>
                    <a:ext cx="266" cy="521"/>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334" name="Freeform 14"/>
                  <p:cNvSpPr>
                    <a:spLocks/>
                  </p:cNvSpPr>
                  <p:nvPr/>
                </p:nvSpPr>
                <p:spPr bwMode="auto">
                  <a:xfrm>
                    <a:off x="2672" y="1593"/>
                    <a:ext cx="392" cy="340"/>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335" name="Freeform 15"/>
                  <p:cNvSpPr>
                    <a:spLocks/>
                  </p:cNvSpPr>
                  <p:nvPr/>
                </p:nvSpPr>
                <p:spPr bwMode="auto">
                  <a:xfrm>
                    <a:off x="2412" y="1929"/>
                    <a:ext cx="151" cy="558"/>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336" name="Freeform 16"/>
                  <p:cNvSpPr>
                    <a:spLocks/>
                  </p:cNvSpPr>
                  <p:nvPr/>
                </p:nvSpPr>
                <p:spPr bwMode="auto">
                  <a:xfrm>
                    <a:off x="1907" y="1589"/>
                    <a:ext cx="392" cy="253"/>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337" name="Freeform 17"/>
                  <p:cNvSpPr>
                    <a:spLocks/>
                  </p:cNvSpPr>
                  <p:nvPr/>
                </p:nvSpPr>
                <p:spPr bwMode="auto">
                  <a:xfrm>
                    <a:off x="2094" y="930"/>
                    <a:ext cx="238" cy="386"/>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pic>
              <p:nvPicPr>
                <p:cNvPr id="56338" name="Picture 18"/>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339" name="Picture 19"/>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340" name="Picture 20"/>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341" name="Picture 21"/>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342" name="Picture 22"/>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343" name="Picture 23"/>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344" name="Picture 24"/>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345" name="Picture 25"/>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56346" name="Group 26"/>
              <p:cNvGrpSpPr>
                <a:grpSpLocks/>
              </p:cNvGrpSpPr>
              <p:nvPr userDrawn="1"/>
            </p:nvGrpSpPr>
            <p:grpSpPr bwMode="auto">
              <a:xfrm>
                <a:off x="4944" y="1008"/>
                <a:ext cx="522" cy="2967"/>
                <a:chOff x="4944" y="1008"/>
                <a:chExt cx="522" cy="2967"/>
              </a:xfrm>
            </p:grpSpPr>
            <p:pic>
              <p:nvPicPr>
                <p:cNvPr id="56347" name="Picture 27"/>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348" name="Picture 28"/>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349" name="Picture 29"/>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350" name="Picture 30"/>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351" name="Picture 31"/>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352" name="Picture 32"/>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353" name="Picture 33"/>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354" name="Picture 34"/>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355" name="Picture 35"/>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356" name="Picture 36"/>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357" name="Picture 37"/>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358" name="Picture 38"/>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359" name="Picture 39"/>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360" name="Picture 40"/>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361" name="Picture 41"/>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362" name="Picture 42"/>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363" name="Picture 43"/>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364" name="Picture 44"/>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365" name="Picture 45"/>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sp>
          <p:nvSpPr>
            <p:cNvPr id="5636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367"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368"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36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ffectLst/>
            <a:extLst>
              <a:ext uri="{91240B29-F687-4f45-9708-019B960494DF}">
                <a14:hiddenLine xmlns="" xmlns:a14="http://schemas.microsoft.com/office/drawing/2010/main" w="9525" cap="flat" cmpd="sng">
                  <a:solidFill>
                    <a:schemeClr val="tx1"/>
                  </a:solidFill>
                  <a:prstDash val="solid"/>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37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ffectLst/>
            <a:extLst>
              <a:ext uri="{91240B29-F687-4f45-9708-019B960494DF}">
                <a14:hiddenLine xmlns="" xmlns:a14="http://schemas.microsoft.com/office/drawing/2010/main" w="9525" cap="flat" cmpd="sng">
                  <a:solidFill>
                    <a:schemeClr val="tx1"/>
                  </a:solidFill>
                  <a:prstDash val="solid"/>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37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37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373"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37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1800">
                <a:latin typeface="Arial" pitchFamily="34" charset="0"/>
              </a:endParaRPr>
            </a:p>
          </p:txBody>
        </p:sp>
        <p:sp>
          <p:nvSpPr>
            <p:cNvPr id="56375"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376" name="AutoShape 56"/>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kumimoji="1" lang="en-US" altLang="en-US" sz="1800">
                <a:latin typeface="Arial" pitchFamily="34" charset="0"/>
              </a:endParaRPr>
            </a:p>
          </p:txBody>
        </p:sp>
      </p:grpSp>
      <p:sp>
        <p:nvSpPr>
          <p:cNvPr id="56377" name="Rectangle 57"/>
          <p:cNvSpPr>
            <a:spLocks noGrp="1" noChangeArrowheads="1"/>
          </p:cNvSpPr>
          <p:nvPr>
            <p:ph type="title"/>
          </p:nvPr>
        </p:nvSpPr>
        <p:spPr bwMode="auto">
          <a:xfrm>
            <a:off x="219075" y="227013"/>
            <a:ext cx="7477125"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78" name="Rectangle 58"/>
          <p:cNvSpPr>
            <a:spLocks noGrp="1" noChangeArrowheads="1"/>
          </p:cNvSpPr>
          <p:nvPr>
            <p:ph type="body" idx="1"/>
          </p:nvPr>
        </p:nvSpPr>
        <p:spPr bwMode="auto">
          <a:xfrm>
            <a:off x="263525" y="1598613"/>
            <a:ext cx="7386638" cy="44973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6379" name="Rectangle 59"/>
          <p:cNvSpPr>
            <a:spLocks noGrp="1" noChangeArrowheads="1"/>
          </p:cNvSpPr>
          <p:nvPr>
            <p:ph type="dt" sz="half" idx="2"/>
          </p:nvPr>
        </p:nvSpPr>
        <p:spPr bwMode="auto">
          <a:xfrm>
            <a:off x="301625" y="6242050"/>
            <a:ext cx="1782763" cy="474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mn-lt"/>
              </a:defRPr>
            </a:lvl1pPr>
          </a:lstStyle>
          <a:p>
            <a:endParaRPr lang="en-US" altLang="en-US"/>
          </a:p>
        </p:txBody>
      </p:sp>
      <p:sp>
        <p:nvSpPr>
          <p:cNvPr id="56380" name="Rectangle 60"/>
          <p:cNvSpPr>
            <a:spLocks noGrp="1" noChangeArrowheads="1"/>
          </p:cNvSpPr>
          <p:nvPr>
            <p:ph type="ftr" sz="quarter" idx="3"/>
          </p:nvPr>
        </p:nvSpPr>
        <p:spPr bwMode="auto">
          <a:xfrm>
            <a:off x="2257425" y="6248400"/>
            <a:ext cx="3455988" cy="474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endParaRPr lang="en-US" altLang="en-US"/>
          </a:p>
        </p:txBody>
      </p:sp>
      <p:sp>
        <p:nvSpPr>
          <p:cNvPr id="56381" name="Rectangle 61"/>
          <p:cNvSpPr>
            <a:spLocks noGrp="1" noChangeArrowheads="1"/>
          </p:cNvSpPr>
          <p:nvPr>
            <p:ph type="sldNum" sz="quarter" idx="4"/>
          </p:nvPr>
        </p:nvSpPr>
        <p:spPr bwMode="auto">
          <a:xfrm>
            <a:off x="5867400" y="6248400"/>
            <a:ext cx="1755775" cy="474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atin typeface="+mn-lt"/>
              </a:defRPr>
            </a:lvl1pPr>
          </a:lstStyle>
          <a:p>
            <a:fld id="{9A51BB2B-0748-4DAB-AFE0-F15F0CA11A1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0"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pitchFamily="34" charset="0"/>
        </a:defRPr>
      </a:lvl2pPr>
      <a:lvl3pPr algn="l" rtl="0" fontAlgn="base">
        <a:spcBef>
          <a:spcPct val="0"/>
        </a:spcBef>
        <a:spcAft>
          <a:spcPct val="0"/>
        </a:spcAft>
        <a:defRPr sz="4000">
          <a:solidFill>
            <a:schemeClr val="tx2"/>
          </a:solidFill>
          <a:latin typeface="Arial" pitchFamily="34" charset="0"/>
        </a:defRPr>
      </a:lvl3pPr>
      <a:lvl4pPr algn="l" rtl="0" fontAlgn="base">
        <a:spcBef>
          <a:spcPct val="0"/>
        </a:spcBef>
        <a:spcAft>
          <a:spcPct val="0"/>
        </a:spcAft>
        <a:defRPr sz="4000">
          <a:solidFill>
            <a:schemeClr val="tx2"/>
          </a:solidFill>
          <a:latin typeface="Arial" pitchFamily="34" charset="0"/>
        </a:defRPr>
      </a:lvl4pPr>
      <a:lvl5pPr algn="l" rtl="0" fontAlgn="base">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p:titleStyle>
    <p:bodyStyle>
      <a:lvl1pPr marL="342900" indent="-342900" algn="l" rtl="0" fontAlgn="base">
        <a:spcBef>
          <a:spcPct val="20000"/>
        </a:spcBef>
        <a:spcAft>
          <a:spcPct val="0"/>
        </a:spcAft>
        <a:buBlip>
          <a:blip r:embed="rId15"/>
        </a:buBlip>
        <a:defRPr sz="3200">
          <a:solidFill>
            <a:schemeClr val="tx1"/>
          </a:solidFill>
          <a:latin typeface="+mn-lt"/>
          <a:ea typeface="+mn-ea"/>
          <a:cs typeface="+mn-cs"/>
        </a:defRPr>
      </a:lvl1pPr>
      <a:lvl2pPr marL="742950" indent="-285750" algn="l" rtl="0" fontAlgn="base">
        <a:spcBef>
          <a:spcPct val="20000"/>
        </a:spcBef>
        <a:spcAft>
          <a:spcPct val="0"/>
        </a:spcAft>
        <a:buSzPct val="80000"/>
        <a:buBlip>
          <a:blip r:embed="rId16"/>
        </a:buBlip>
        <a:defRPr sz="2800">
          <a:solidFill>
            <a:schemeClr val="tx1"/>
          </a:solidFill>
          <a:latin typeface="+mn-lt"/>
        </a:defRPr>
      </a:lvl2pPr>
      <a:lvl3pPr marL="1143000" indent="-228600" algn="l" rtl="0" fontAlgn="base">
        <a:spcBef>
          <a:spcPct val="20000"/>
        </a:spcBef>
        <a:spcAft>
          <a:spcPct val="0"/>
        </a:spcAft>
        <a:buSzPct val="70000"/>
        <a:buBlip>
          <a:blip r:embed="rId17"/>
        </a:buBlip>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a:ea typeface="MS PGothic" charset="0"/>
                <a:cs typeface="MS PGothic" charset="0"/>
              </a:rPr>
              <a:pPr/>
              <a:t>‹#›</a:t>
            </a:fld>
            <a:endParaRPr lang="en-US">
              <a:latin typeface="Arial"/>
              <a:ea typeface="MS PGothic" charset="0"/>
              <a:cs typeface="MS PGothic" charset="0"/>
            </a:endParaRPr>
          </a:p>
        </p:txBody>
      </p:sp>
    </p:spTree>
    <p:extLst>
      <p:ext uri="{BB962C8B-B14F-4D97-AF65-F5344CB8AC3E}">
        <p14:creationId xmlns:p14="http://schemas.microsoft.com/office/powerpoint/2010/main" val="427104802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136445889"/>
      </p:ext>
    </p:extLst>
  </p:cSld>
  <p:clrMap bg1="dk2" tx1="lt1" bg2="dk1"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a typeface="ＭＳ Ｐゴシック" pitchFamily="34"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a typeface="ＭＳ Ｐゴシック" pitchFamily="34"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63A15A9-2A41-470B-A1A3-E32F01360572}" type="slidenum">
              <a:rPr lang="en-US" altLang="en-US" smtClean="0">
                <a:solidFill>
                  <a:srgbClr val="000000"/>
                </a:solidFill>
                <a:ea typeface="ＭＳ Ｐゴシック" pitchFamily="34" charset="-128"/>
              </a:rPr>
              <a:pPr/>
              <a:t>‹#›</a:t>
            </a:fld>
            <a:endParaRPr lang="en-US" altLang="en-US">
              <a:solidFill>
                <a:srgbClr val="000000"/>
              </a:solidFill>
              <a:ea typeface="ＭＳ Ｐゴシック" pitchFamily="34" charset="-128"/>
            </a:endParaRPr>
          </a:p>
        </p:txBody>
      </p:sp>
    </p:spTree>
    <p:extLst>
      <p:ext uri="{BB962C8B-B14F-4D97-AF65-F5344CB8AC3E}">
        <p14:creationId xmlns:p14="http://schemas.microsoft.com/office/powerpoint/2010/main" val="150135672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a typeface="ＭＳ Ｐゴシック" pitchFamily="34"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a typeface="ＭＳ Ｐゴシック" pitchFamily="34"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63A15A9-2A41-470B-A1A3-E32F01360572}" type="slidenum">
              <a:rPr lang="en-US" altLang="en-US" smtClean="0">
                <a:solidFill>
                  <a:srgbClr val="000000"/>
                </a:solidFill>
                <a:ea typeface="ＭＳ Ｐゴシック" pitchFamily="34" charset="-128"/>
              </a:rPr>
              <a:pPr/>
              <a:t>‹#›</a:t>
            </a:fld>
            <a:endParaRPr lang="en-US" altLang="en-US">
              <a:solidFill>
                <a:srgbClr val="000000"/>
              </a:solidFill>
              <a:ea typeface="ＭＳ Ｐゴシック" pitchFamily="34" charset="-128"/>
            </a:endParaRPr>
          </a:p>
        </p:txBody>
      </p:sp>
    </p:spTree>
    <p:extLst>
      <p:ext uri="{BB962C8B-B14F-4D97-AF65-F5344CB8AC3E}">
        <p14:creationId xmlns:p14="http://schemas.microsoft.com/office/powerpoint/2010/main" val="94694137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27913E7-989E-475C-89CA-CED08EE144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688848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a typeface="ＭＳ Ｐゴシック" pitchFamily="34"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a typeface="ＭＳ Ｐゴシック" pitchFamily="34"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63A15A9-2A41-470B-A1A3-E32F01360572}" type="slidenum">
              <a:rPr lang="en-US" altLang="en-US" smtClean="0">
                <a:solidFill>
                  <a:srgbClr val="000000"/>
                </a:solidFill>
                <a:ea typeface="ＭＳ Ｐゴシック" pitchFamily="34" charset="-128"/>
              </a:rPr>
              <a:pPr/>
              <a:t>‹#›</a:t>
            </a:fld>
            <a:endParaRPr lang="en-US" altLang="en-US">
              <a:solidFill>
                <a:srgbClr val="000000"/>
              </a:solidFill>
              <a:ea typeface="ＭＳ Ｐゴシック" pitchFamily="34" charset="-128"/>
            </a:endParaRPr>
          </a:p>
        </p:txBody>
      </p:sp>
    </p:spTree>
    <p:extLst>
      <p:ext uri="{BB962C8B-B14F-4D97-AF65-F5344CB8AC3E}">
        <p14:creationId xmlns:p14="http://schemas.microsoft.com/office/powerpoint/2010/main" val="50435527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audio" Target="../media/audio7.wav"/><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audio" Target="../media/audio6.wav"/><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9.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18.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4.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audio" Target="../media/audio9.wav"/><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audio" Target="../media/audio3.wav"/></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audio" Target="../media/audio6.wav"/><Relationship Id="rId7" Type="http://schemas.openxmlformats.org/officeDocument/2006/relationships/audio" Target="../media/audio7.wav"/><Relationship Id="rId2" Type="http://schemas.openxmlformats.org/officeDocument/2006/relationships/audio" Target="../media/audio10.wav"/><Relationship Id="rId1" Type="http://schemas.openxmlformats.org/officeDocument/2006/relationships/slideLayout" Target="../slideLayouts/slideLayout7.xml"/><Relationship Id="rId6" Type="http://schemas.openxmlformats.org/officeDocument/2006/relationships/audio" Target="../media/audio11.wav"/><Relationship Id="rId5" Type="http://schemas.openxmlformats.org/officeDocument/2006/relationships/audio" Target="../media/audio5.wav"/><Relationship Id="rId4" Type="http://schemas.openxmlformats.org/officeDocument/2006/relationships/audio" Target="../media/audio2.wav"/></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audio" Target="../media/audio11.wav"/></Relationships>
</file>

<file path=ppt/slides/_rels/slide47.x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9.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96.xml"/><Relationship Id="rId4" Type="http://schemas.openxmlformats.org/officeDocument/2006/relationships/image" Target="../media/image13.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9.xml"/></Relationships>
</file>

<file path=ppt/slides/_rels/slide51.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audio" Target="../media/audio6.wav"/><Relationship Id="rId4" Type="http://schemas.openxmlformats.org/officeDocument/2006/relationships/audio" Target="../media/audio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0" name="Picture 28" descr="filist~1"/>
          <p:cNvPicPr>
            <a:picLocks noChangeAspect="1" noChangeArrowheads="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a:off x="-7620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47" name="Picture 19" descr="Philisti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42863"/>
            <a:ext cx="3152775" cy="6738937"/>
          </a:xfrm>
          <a:prstGeom prst="rect">
            <a:avLst/>
          </a:prstGeom>
          <a:noFill/>
          <a:extLst>
            <a:ext uri="{909E8E84-426E-40dd-AFC4-6F175D3DCCD1}">
              <a14:hiddenFill xmlns="" xmlns:a14="http://schemas.microsoft.com/office/drawing/2010/main">
                <a:solidFill>
                  <a:srgbClr val="FFFFFF"/>
                </a:solidFill>
              </a14:hiddenFill>
            </a:ext>
          </a:extLst>
        </p:spPr>
      </p:pic>
      <p:sp>
        <p:nvSpPr>
          <p:cNvPr id="48146" name="Text Box 18"/>
          <p:cNvSpPr txBox="1">
            <a:spLocks noChangeArrowheads="1"/>
          </p:cNvSpPr>
          <p:nvPr/>
        </p:nvSpPr>
        <p:spPr bwMode="auto">
          <a:xfrm>
            <a:off x="-130175" y="246063"/>
            <a:ext cx="8228013" cy="1006475"/>
          </a:xfrm>
          <a:prstGeom prst="rect">
            <a:avLst/>
          </a:prstGeom>
          <a:solidFill>
            <a:srgbClr val="008000"/>
          </a:solidFill>
          <a:ln>
            <a:noFill/>
          </a:ln>
          <a:effectLst>
            <a:outerShdw dist="35921" dir="2700000" algn="ctr" rotWithShape="0">
              <a:schemeClr val="tx2"/>
            </a:outerShdw>
          </a:effectLst>
          <a:extLs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a:r>
              <a:rPr lang="en-US" altLang="en-US" sz="6000" b="1">
                <a:solidFill>
                  <a:schemeClr val="bg1"/>
                </a:solidFill>
                <a:effectLst>
                  <a:outerShdw blurRad="38100" dist="38100" dir="2700000" algn="tl">
                    <a:srgbClr val="000000"/>
                  </a:outerShdw>
                </a:effectLst>
              </a:rPr>
              <a:t>The Philistines </a:t>
            </a:r>
            <a:r>
              <a:rPr lang="zh-CN" altLang="en-US" sz="6000" b="1">
                <a:solidFill>
                  <a:schemeClr val="bg1"/>
                </a:solidFill>
                <a:effectLst>
                  <a:outerShdw blurRad="38100" dist="38100" dir="2700000" algn="tl">
                    <a:srgbClr val="000000"/>
                  </a:outerShdw>
                </a:effectLst>
                <a:ea typeface="SimSun" pitchFamily="2" charset="-122"/>
              </a:rPr>
              <a:t>非利士人</a:t>
            </a:r>
            <a:endParaRPr lang="zh-CN" altLang="en-US" sz="6000" b="1">
              <a:solidFill>
                <a:schemeClr val="bg1"/>
              </a:solidFill>
              <a:ea typeface="SimSun" pitchFamily="2" charset="-122"/>
            </a:endParaRPr>
          </a:p>
        </p:txBody>
      </p:sp>
      <p:sp>
        <p:nvSpPr>
          <p:cNvPr id="3090" name="Text Box 18"/>
          <p:cNvSpPr txBox="1">
            <a:spLocks noChangeArrowheads="1"/>
          </p:cNvSpPr>
          <p:nvPr/>
        </p:nvSpPr>
        <p:spPr bwMode="auto">
          <a:xfrm>
            <a:off x="2103438" y="1431925"/>
            <a:ext cx="776287" cy="1006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6000">
                <a:solidFill>
                  <a:srgbClr val="CC0000"/>
                </a:solidFill>
                <a:latin typeface="Vineta BT" pitchFamily="82" charset="0"/>
              </a:rPr>
              <a:t>O</a:t>
            </a:r>
          </a:p>
        </p:txBody>
      </p:sp>
      <p:sp>
        <p:nvSpPr>
          <p:cNvPr id="3091" name="Text Box 19"/>
          <p:cNvSpPr txBox="1">
            <a:spLocks noChangeArrowheads="1"/>
          </p:cNvSpPr>
          <p:nvPr/>
        </p:nvSpPr>
        <p:spPr bwMode="auto">
          <a:xfrm>
            <a:off x="3054350" y="2514600"/>
            <a:ext cx="649288" cy="1006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6000">
                <a:solidFill>
                  <a:schemeClr val="accent2"/>
                </a:solidFill>
                <a:latin typeface="Vineta BT" pitchFamily="82" charset="0"/>
              </a:rPr>
              <a:t>F</a:t>
            </a:r>
          </a:p>
        </p:txBody>
      </p:sp>
      <p:sp>
        <p:nvSpPr>
          <p:cNvPr id="3092" name="Text Box 20"/>
          <p:cNvSpPr txBox="1">
            <a:spLocks noChangeArrowheads="1"/>
          </p:cNvSpPr>
          <p:nvPr/>
        </p:nvSpPr>
        <p:spPr bwMode="auto">
          <a:xfrm>
            <a:off x="2713038" y="1676400"/>
            <a:ext cx="273685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RIGINS</a:t>
            </a:r>
            <a:r>
              <a:rPr lang="en-US" altLang="zh-CN" sz="3600">
                <a:ea typeface="SimSun" pitchFamily="2" charset="-122"/>
              </a:rPr>
              <a:t> </a:t>
            </a:r>
            <a:r>
              <a:rPr lang="zh-CN" altLang="en-US" sz="3600">
                <a:ea typeface="SimSun" pitchFamily="2" charset="-122"/>
              </a:rPr>
              <a:t>来源</a:t>
            </a:r>
          </a:p>
        </p:txBody>
      </p:sp>
      <p:sp>
        <p:nvSpPr>
          <p:cNvPr id="3093" name="Text Box 21"/>
          <p:cNvSpPr txBox="1">
            <a:spLocks noChangeArrowheads="1"/>
          </p:cNvSpPr>
          <p:nvPr/>
        </p:nvSpPr>
        <p:spPr bwMode="auto">
          <a:xfrm>
            <a:off x="3475038" y="2819400"/>
            <a:ext cx="327025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t>EATURES</a:t>
            </a:r>
            <a:r>
              <a:rPr lang="en-US" altLang="zh-CN" sz="3600">
                <a:ea typeface="SimSun" pitchFamily="2" charset="-122"/>
              </a:rPr>
              <a:t> </a:t>
            </a:r>
            <a:r>
              <a:rPr lang="zh-CN" altLang="en-US" sz="3600">
                <a:ea typeface="SimSun" pitchFamily="2" charset="-122"/>
              </a:rPr>
              <a:t>特性</a:t>
            </a:r>
          </a:p>
        </p:txBody>
      </p:sp>
      <p:sp>
        <p:nvSpPr>
          <p:cNvPr id="3094" name="Text Box 22"/>
          <p:cNvSpPr txBox="1">
            <a:spLocks noChangeArrowheads="1"/>
          </p:cNvSpPr>
          <p:nvPr/>
        </p:nvSpPr>
        <p:spPr bwMode="auto">
          <a:xfrm>
            <a:off x="2971800" y="3532188"/>
            <a:ext cx="2859088"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bg2"/>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altLang="en-US" sz="3600">
                <a:solidFill>
                  <a:srgbClr val="FF9900"/>
                </a:solidFill>
                <a:effectLst>
                  <a:outerShdw blurRad="38100" dist="38100" dir="2700000" algn="tl">
                    <a:srgbClr val="C0C0C0"/>
                  </a:outerShdw>
                </a:effectLst>
                <a:latin typeface="Standout" pitchFamily="2" charset="0"/>
              </a:rPr>
              <a:t>CITIES</a:t>
            </a:r>
            <a:r>
              <a:rPr lang="en-US" altLang="zh-CN" sz="3600">
                <a:solidFill>
                  <a:srgbClr val="FF9900"/>
                </a:solidFill>
                <a:effectLst>
                  <a:outerShdw blurRad="38100" dist="38100" dir="2700000" algn="tl">
                    <a:srgbClr val="C0C0C0"/>
                  </a:outerShdw>
                </a:effectLst>
                <a:latin typeface="Standout" pitchFamily="2" charset="0"/>
                <a:ea typeface="SimSun" pitchFamily="2" charset="-122"/>
              </a:rPr>
              <a:t> </a:t>
            </a:r>
            <a:r>
              <a:rPr lang="zh-CN" altLang="en-US" sz="3600">
                <a:solidFill>
                  <a:srgbClr val="FF9900"/>
                </a:solidFill>
                <a:effectLst>
                  <a:outerShdw blurRad="38100" dist="38100" dir="2700000" algn="tl">
                    <a:srgbClr val="C0C0C0"/>
                  </a:outerShdw>
                </a:effectLst>
                <a:latin typeface="Standout" pitchFamily="2" charset="0"/>
                <a:ea typeface="SimSun" pitchFamily="2" charset="-122"/>
              </a:rPr>
              <a:t>城市</a:t>
            </a:r>
          </a:p>
        </p:txBody>
      </p:sp>
      <p:sp>
        <p:nvSpPr>
          <p:cNvPr id="3095" name="Text Box 23"/>
          <p:cNvSpPr txBox="1">
            <a:spLocks noChangeArrowheads="1"/>
          </p:cNvSpPr>
          <p:nvPr/>
        </p:nvSpPr>
        <p:spPr bwMode="auto">
          <a:xfrm>
            <a:off x="6019800" y="4419600"/>
            <a:ext cx="3167063"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altLang="en-US"/>
              <a:t> </a:t>
            </a:r>
            <a:r>
              <a:rPr lang="en-US" altLang="en-US" sz="3200">
                <a:solidFill>
                  <a:srgbClr val="CC00CC"/>
                </a:solidFill>
                <a:latin typeface="Standout" pitchFamily="2" charset="0"/>
              </a:rPr>
              <a:t>MILITARY</a:t>
            </a:r>
            <a:r>
              <a:rPr lang="en-US" altLang="zh-CN" sz="3200">
                <a:solidFill>
                  <a:srgbClr val="CC00CC"/>
                </a:solidFill>
                <a:latin typeface="Standout" pitchFamily="2" charset="0"/>
                <a:ea typeface="SimSun" pitchFamily="2" charset="-122"/>
              </a:rPr>
              <a:t> </a:t>
            </a:r>
            <a:r>
              <a:rPr lang="zh-CN" altLang="en-US" sz="3200">
                <a:solidFill>
                  <a:srgbClr val="CC00CC"/>
                </a:solidFill>
                <a:latin typeface="Standout" pitchFamily="2" charset="0"/>
                <a:ea typeface="SimSun" pitchFamily="2" charset="-122"/>
              </a:rPr>
              <a:t>军事</a:t>
            </a:r>
          </a:p>
        </p:txBody>
      </p:sp>
      <p:sp>
        <p:nvSpPr>
          <p:cNvPr id="3096" name="Text Box 24"/>
          <p:cNvSpPr txBox="1">
            <a:spLocks noChangeArrowheads="1"/>
          </p:cNvSpPr>
          <p:nvPr/>
        </p:nvSpPr>
        <p:spPr bwMode="auto">
          <a:xfrm>
            <a:off x="5721350" y="3581400"/>
            <a:ext cx="3195638"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altLang="en-US" sz="3200">
                <a:solidFill>
                  <a:schemeClr val="accent2"/>
                </a:solidFill>
                <a:latin typeface="Standout" pitchFamily="2" charset="0"/>
              </a:rPr>
              <a:t>RELIGION</a:t>
            </a:r>
            <a:r>
              <a:rPr lang="en-US" altLang="zh-CN" sz="3200">
                <a:solidFill>
                  <a:schemeClr val="accent2"/>
                </a:solidFill>
                <a:latin typeface="Standout" pitchFamily="2" charset="0"/>
                <a:ea typeface="SimSun" pitchFamily="2" charset="-122"/>
              </a:rPr>
              <a:t> </a:t>
            </a:r>
            <a:r>
              <a:rPr lang="zh-CN" altLang="en-US" sz="3200">
                <a:solidFill>
                  <a:schemeClr val="accent2"/>
                </a:solidFill>
                <a:latin typeface="Standout" pitchFamily="2" charset="0"/>
                <a:ea typeface="SimSun" pitchFamily="2" charset="-122"/>
              </a:rPr>
              <a:t>宗教</a:t>
            </a:r>
          </a:p>
        </p:txBody>
      </p:sp>
      <p:sp>
        <p:nvSpPr>
          <p:cNvPr id="3097" name="Text Box 25"/>
          <p:cNvSpPr txBox="1">
            <a:spLocks noChangeArrowheads="1"/>
          </p:cNvSpPr>
          <p:nvPr/>
        </p:nvSpPr>
        <p:spPr bwMode="auto">
          <a:xfrm>
            <a:off x="2895600" y="4419600"/>
            <a:ext cx="3171825"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altLang="en-US" sz="3200">
                <a:solidFill>
                  <a:srgbClr val="003300"/>
                </a:solidFill>
                <a:latin typeface="Standout" pitchFamily="2" charset="0"/>
              </a:rPr>
              <a:t>CULTURE</a:t>
            </a:r>
            <a:r>
              <a:rPr lang="en-US" altLang="zh-CN" sz="3200">
                <a:solidFill>
                  <a:srgbClr val="003300"/>
                </a:solidFill>
                <a:latin typeface="Standout" pitchFamily="2" charset="0"/>
                <a:ea typeface="SimSun" pitchFamily="2" charset="-122"/>
              </a:rPr>
              <a:t> </a:t>
            </a:r>
            <a:r>
              <a:rPr lang="zh-CN" altLang="en-US" sz="3200">
                <a:solidFill>
                  <a:srgbClr val="003300"/>
                </a:solidFill>
                <a:latin typeface="Standout" pitchFamily="2" charset="0"/>
                <a:ea typeface="SimSun" pitchFamily="2" charset="-122"/>
              </a:rPr>
              <a:t>文化</a:t>
            </a:r>
          </a:p>
          <a:p>
            <a:pPr>
              <a:buFontTx/>
              <a:buChar char="•"/>
            </a:pPr>
            <a:endParaRPr lang="zh-CN" altLang="en-US" sz="3200">
              <a:solidFill>
                <a:srgbClr val="003300"/>
              </a:solidFill>
              <a:latin typeface="Standout" pitchFamily="2" charset="0"/>
              <a:ea typeface="SimSun" pitchFamily="2" charset="-122"/>
            </a:endParaRPr>
          </a:p>
        </p:txBody>
      </p:sp>
      <p:sp>
        <p:nvSpPr>
          <p:cNvPr id="3098" name="Text Box 26"/>
          <p:cNvSpPr txBox="1">
            <a:spLocks noChangeArrowheads="1"/>
          </p:cNvSpPr>
          <p:nvPr/>
        </p:nvSpPr>
        <p:spPr bwMode="auto">
          <a:xfrm>
            <a:off x="3548063" y="4953000"/>
            <a:ext cx="395288" cy="1006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altLang="en-US" sz="6000" dirty="0">
                <a:solidFill>
                  <a:srgbClr val="FF00FF"/>
                </a:solidFill>
                <a:latin typeface="Vineta BT" pitchFamily="82" charset="0"/>
              </a:rPr>
              <a:t>I</a:t>
            </a:r>
          </a:p>
        </p:txBody>
      </p:sp>
      <p:sp>
        <p:nvSpPr>
          <p:cNvPr id="3099" name="Text Box 27"/>
          <p:cNvSpPr txBox="1">
            <a:spLocks noChangeArrowheads="1"/>
          </p:cNvSpPr>
          <p:nvPr/>
        </p:nvSpPr>
        <p:spPr bwMode="auto">
          <a:xfrm>
            <a:off x="3667126" y="5165725"/>
            <a:ext cx="520065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a:t>MPLICATIONS</a:t>
            </a:r>
            <a:r>
              <a:rPr lang="en-US" altLang="zh-CN" sz="3600" dirty="0">
                <a:ea typeface="SimSun" pitchFamily="2" charset="-122"/>
              </a:rPr>
              <a:t> </a:t>
            </a:r>
            <a:r>
              <a:rPr lang="zh-CN" altLang="en-US" sz="3600" dirty="0">
                <a:ea typeface="SimSun" pitchFamily="2" charset="-122"/>
              </a:rPr>
              <a:t>学习功课</a:t>
            </a:r>
          </a:p>
        </p:txBody>
      </p:sp>
      <p:sp>
        <p:nvSpPr>
          <p:cNvPr id="48148" name="Text Box 20"/>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104</a:t>
            </a:r>
            <a:endParaRPr lang="en-US" altLang="en-US"/>
          </a:p>
        </p:txBody>
      </p:sp>
      <p:sp>
        <p:nvSpPr>
          <p:cNvPr id="16" name="Rectangle 15"/>
          <p:cNvSpPr>
            <a:spLocks noChangeArrowheads="1"/>
          </p:cNvSpPr>
          <p:nvPr/>
        </p:nvSpPr>
        <p:spPr bwMode="auto">
          <a:xfrm>
            <a:off x="2339975" y="6092825"/>
            <a:ext cx="6804025" cy="765175"/>
          </a:xfrm>
          <a:prstGeom prst="rect">
            <a:avLst/>
          </a:prstGeom>
          <a:solidFill>
            <a:srgbClr val="000514"/>
          </a:solidFill>
          <a:ln>
            <a:noFill/>
          </a:ln>
          <a:effectLst>
            <a:outerShdw dist="35921" dir="2700000" algn="ctr" rotWithShape="0">
              <a:srgbClr val="000514">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20000"/>
              </a:spcBef>
              <a:buClr>
                <a:srgbClr val="FFCC00"/>
              </a:buClr>
              <a:buSzPct val="70000"/>
              <a:buFont typeface="Wingdings" pitchFamily="2" charset="2"/>
              <a:buNone/>
            </a:pPr>
            <a:r>
              <a:rPr lang="en-US" altLang="en-US" sz="2000" b="1" dirty="0">
                <a:solidFill>
                  <a:srgbClr val="FFFFFF"/>
                </a:solidFill>
                <a:effectLst>
                  <a:outerShdw blurRad="38100" dist="38100" dir="2700000" algn="tl">
                    <a:srgbClr val="000000"/>
                  </a:outerShdw>
                </a:effectLst>
                <a:latin typeface="Arial" pitchFamily="34" charset="0"/>
                <a:cs typeface="Arial" pitchFamily="34" charset="0"/>
              </a:rPr>
              <a:t>Dr. Rick Griffith, </a:t>
            </a:r>
            <a:r>
              <a:rPr lang="zh-CN" altLang="en-US" sz="2000" b="1" dirty="0">
                <a:solidFill>
                  <a:srgbClr val="FFFFFF"/>
                </a:solidFill>
                <a:effectLst>
                  <a:outerShdw blurRad="38100" dist="38100" dir="2700000" algn="tl">
                    <a:srgbClr val="000000"/>
                  </a:outerShdw>
                </a:effectLst>
                <a:latin typeface="Arial" pitchFamily="34" charset="0"/>
                <a:cs typeface="Arial" pitchFamily="34" charset="0"/>
              </a:rPr>
              <a:t>新加坡神学院</a:t>
            </a:r>
            <a:br>
              <a:rPr lang="en-US" altLang="en-US" sz="2000" b="1" dirty="0">
                <a:solidFill>
                  <a:srgbClr val="FFFFFF"/>
                </a:solidFill>
                <a:effectLst>
                  <a:outerShdw blurRad="38100" dist="38100" dir="2700000" algn="tl">
                    <a:srgbClr val="000000"/>
                  </a:outerShdw>
                </a:effectLst>
                <a:latin typeface="Arial" pitchFamily="34" charset="0"/>
                <a:cs typeface="Arial" pitchFamily="34" charset="0"/>
              </a:rPr>
            </a:br>
            <a:r>
              <a:rPr lang="en-US" altLang="en-US" sz="2000" b="1" dirty="0">
                <a:solidFill>
                  <a:srgbClr val="FFFFFF"/>
                </a:solidFill>
                <a:effectLst>
                  <a:outerShdw blurRad="38100" dist="38100" dir="2700000" algn="tl">
                    <a:srgbClr val="000000"/>
                  </a:outerShdw>
                </a:effectLst>
                <a:latin typeface="Arial" pitchFamily="34" charset="0"/>
                <a:cs typeface="Arial" pitchFamily="34" charset="0"/>
              </a:rPr>
              <a:t>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animEffect transition="in" filter="slide(fromLeft)">
                                      <p:cBhvr>
                                        <p:cTn id="7" dur="500"/>
                                        <p:tgtEl>
                                          <p:spTgt spid="30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091"/>
                                        </p:tgtEl>
                                        <p:attrNameLst>
                                          <p:attrName>style.visibility</p:attrName>
                                        </p:attrNameLst>
                                      </p:cBhvr>
                                      <p:to>
                                        <p:strVal val="visible"/>
                                      </p:to>
                                    </p:set>
                                    <p:anim calcmode="lin" valueType="num">
                                      <p:cBhvr additive="base">
                                        <p:cTn id="12" dur="500" fill="hold"/>
                                        <p:tgtEl>
                                          <p:spTgt spid="3091"/>
                                        </p:tgtEl>
                                        <p:attrNameLst>
                                          <p:attrName>ppt_x</p:attrName>
                                        </p:attrNameLst>
                                      </p:cBhvr>
                                      <p:tavLst>
                                        <p:tav tm="0">
                                          <p:val>
                                            <p:strVal val="1+#ppt_w/2"/>
                                          </p:val>
                                        </p:tav>
                                        <p:tav tm="100000">
                                          <p:val>
                                            <p:strVal val="#ppt_x"/>
                                          </p:val>
                                        </p:tav>
                                      </p:tavLst>
                                    </p:anim>
                                    <p:anim calcmode="lin" valueType="num">
                                      <p:cBhvr additive="base">
                                        <p:cTn id="13" dur="500" fill="hold"/>
                                        <p:tgtEl>
                                          <p:spTgt spid="309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8" fill="hold" grpId="0" nodeType="clickEffect">
                                  <p:stCondLst>
                                    <p:cond delay="0"/>
                                  </p:stCondLst>
                                  <p:iterate type="wd">
                                    <p:tmPct val="100000"/>
                                  </p:iterate>
                                  <p:childTnLst>
                                    <p:set>
                                      <p:cBhvr>
                                        <p:cTn id="17" dur="1" fill="hold">
                                          <p:stCondLst>
                                            <p:cond delay="0"/>
                                          </p:stCondLst>
                                        </p:cTn>
                                        <p:tgtEl>
                                          <p:spTgt spid="3098"/>
                                        </p:tgtEl>
                                        <p:attrNameLst>
                                          <p:attrName>style.visibility</p:attrName>
                                        </p:attrNameLst>
                                      </p:cBhvr>
                                      <p:to>
                                        <p:strVal val="visible"/>
                                      </p:to>
                                    </p:set>
                                    <p:animEffect transition="in" filter="slide(fromLeft)">
                                      <p:cBhvr>
                                        <p:cTn id="18" dur="300"/>
                                        <p:tgtEl>
                                          <p:spTgt spid="309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092"/>
                                        </p:tgtEl>
                                        <p:attrNameLst>
                                          <p:attrName>style.visibility</p:attrName>
                                        </p:attrNameLst>
                                      </p:cBhvr>
                                      <p:to>
                                        <p:strVal val="visible"/>
                                      </p:to>
                                    </p:set>
                                    <p:animEffect transition="in" filter="checkerboard(across)">
                                      <p:cBhvr>
                                        <p:cTn id="23" dur="500"/>
                                        <p:tgtEl>
                                          <p:spTgt spid="309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093"/>
                                        </p:tgtEl>
                                        <p:attrNameLst>
                                          <p:attrName>style.visibility</p:attrName>
                                        </p:attrNameLst>
                                      </p:cBhvr>
                                      <p:to>
                                        <p:strVal val="visible"/>
                                      </p:to>
                                    </p:set>
                                    <p:animEffect transition="in" filter="wipe(up)">
                                      <p:cBhvr>
                                        <p:cTn id="28" dur="500"/>
                                        <p:tgtEl>
                                          <p:spTgt spid="309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3099"/>
                                        </p:tgtEl>
                                        <p:attrNameLst>
                                          <p:attrName>style.visibility</p:attrName>
                                        </p:attrNameLst>
                                      </p:cBhvr>
                                      <p:to>
                                        <p:strVal val="visible"/>
                                      </p:to>
                                    </p:set>
                                    <p:animEffect transition="in" filter="checkerboard(across)">
                                      <p:cBhvr>
                                        <p:cTn id="33" dur="500"/>
                                        <p:tgtEl>
                                          <p:spTgt spid="309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3094"/>
                                        </p:tgtEl>
                                        <p:attrNameLst>
                                          <p:attrName>style.visibility</p:attrName>
                                        </p:attrNameLst>
                                      </p:cBhvr>
                                      <p:to>
                                        <p:strVal val="visible"/>
                                      </p:to>
                                    </p:set>
                                    <p:anim calcmode="lin" valueType="num">
                                      <p:cBhvr additive="base">
                                        <p:cTn id="38" dur="500" fill="hold"/>
                                        <p:tgtEl>
                                          <p:spTgt spid="3094"/>
                                        </p:tgtEl>
                                        <p:attrNameLst>
                                          <p:attrName>ppt_x</p:attrName>
                                        </p:attrNameLst>
                                      </p:cBhvr>
                                      <p:tavLst>
                                        <p:tav tm="0">
                                          <p:val>
                                            <p:strVal val="0-#ppt_w/2"/>
                                          </p:val>
                                        </p:tav>
                                        <p:tav tm="100000">
                                          <p:val>
                                            <p:strVal val="#ppt_x"/>
                                          </p:val>
                                        </p:tav>
                                      </p:tavLst>
                                    </p:anim>
                                    <p:anim calcmode="lin" valueType="num">
                                      <p:cBhvr additive="base">
                                        <p:cTn id="39" dur="500" fill="hold"/>
                                        <p:tgtEl>
                                          <p:spTgt spid="3094"/>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3096"/>
                                        </p:tgtEl>
                                        <p:attrNameLst>
                                          <p:attrName>style.visibility</p:attrName>
                                        </p:attrNameLst>
                                      </p:cBhvr>
                                      <p:to>
                                        <p:strVal val="visible"/>
                                      </p:to>
                                    </p:set>
                                    <p:anim calcmode="lin" valueType="num">
                                      <p:cBhvr additive="base">
                                        <p:cTn id="44" dur="500" fill="hold"/>
                                        <p:tgtEl>
                                          <p:spTgt spid="3096"/>
                                        </p:tgtEl>
                                        <p:attrNameLst>
                                          <p:attrName>ppt_x</p:attrName>
                                        </p:attrNameLst>
                                      </p:cBhvr>
                                      <p:tavLst>
                                        <p:tav tm="0">
                                          <p:val>
                                            <p:strVal val="0-#ppt_w/2"/>
                                          </p:val>
                                        </p:tav>
                                        <p:tav tm="100000">
                                          <p:val>
                                            <p:strVal val="#ppt_x"/>
                                          </p:val>
                                        </p:tav>
                                      </p:tavLst>
                                    </p:anim>
                                    <p:anim calcmode="lin" valueType="num">
                                      <p:cBhvr additive="base">
                                        <p:cTn id="45" dur="500" fill="hold"/>
                                        <p:tgtEl>
                                          <p:spTgt spid="3096"/>
                                        </p:tgtEl>
                                        <p:attrNameLst>
                                          <p:attrName>ppt_y</p:attrName>
                                        </p:attrNameLst>
                                      </p:cBhvr>
                                      <p:tavLst>
                                        <p:tav tm="0">
                                          <p:val>
                                            <p:strVal val="#ppt_y"/>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3097"/>
                                        </p:tgtEl>
                                        <p:attrNameLst>
                                          <p:attrName>style.visibility</p:attrName>
                                        </p:attrNameLst>
                                      </p:cBhvr>
                                      <p:to>
                                        <p:strVal val="visible"/>
                                      </p:to>
                                    </p:set>
                                    <p:anim calcmode="lin" valueType="num">
                                      <p:cBhvr additive="base">
                                        <p:cTn id="50" dur="500" fill="hold"/>
                                        <p:tgtEl>
                                          <p:spTgt spid="3097"/>
                                        </p:tgtEl>
                                        <p:attrNameLst>
                                          <p:attrName>ppt_x</p:attrName>
                                        </p:attrNameLst>
                                      </p:cBhvr>
                                      <p:tavLst>
                                        <p:tav tm="0">
                                          <p:val>
                                            <p:strVal val="0-#ppt_w/2"/>
                                          </p:val>
                                        </p:tav>
                                        <p:tav tm="100000">
                                          <p:val>
                                            <p:strVal val="#ppt_x"/>
                                          </p:val>
                                        </p:tav>
                                      </p:tavLst>
                                    </p:anim>
                                    <p:anim calcmode="lin" valueType="num">
                                      <p:cBhvr additive="base">
                                        <p:cTn id="51" dur="500" fill="hold"/>
                                        <p:tgtEl>
                                          <p:spTgt spid="3097"/>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3095"/>
                                        </p:tgtEl>
                                        <p:attrNameLst>
                                          <p:attrName>style.visibility</p:attrName>
                                        </p:attrNameLst>
                                      </p:cBhvr>
                                      <p:to>
                                        <p:strVal val="visible"/>
                                      </p:to>
                                    </p:set>
                                    <p:anim calcmode="lin" valueType="num">
                                      <p:cBhvr additive="base">
                                        <p:cTn id="56" dur="500" fill="hold"/>
                                        <p:tgtEl>
                                          <p:spTgt spid="3095"/>
                                        </p:tgtEl>
                                        <p:attrNameLst>
                                          <p:attrName>ppt_x</p:attrName>
                                        </p:attrNameLst>
                                      </p:cBhvr>
                                      <p:tavLst>
                                        <p:tav tm="0">
                                          <p:val>
                                            <p:strVal val="0-#ppt_w/2"/>
                                          </p:val>
                                        </p:tav>
                                        <p:tav tm="100000">
                                          <p:val>
                                            <p:strVal val="#ppt_x"/>
                                          </p:val>
                                        </p:tav>
                                      </p:tavLst>
                                    </p:anim>
                                    <p:anim calcmode="lin" valueType="num">
                                      <p:cBhvr additive="base">
                                        <p:cTn id="57" dur="500" fill="hold"/>
                                        <p:tgtEl>
                                          <p:spTgt spid="30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0" grpId="0" autoUpdateAnimBg="0"/>
      <p:bldP spid="3091" grpId="0" autoUpdateAnimBg="0"/>
      <p:bldP spid="3092" grpId="0" autoUpdateAnimBg="0"/>
      <p:bldP spid="3093" grpId="0" autoUpdateAnimBg="0"/>
      <p:bldP spid="3094" grpId="0" autoUpdateAnimBg="0"/>
      <p:bldP spid="3095" grpId="0" autoUpdateAnimBg="0"/>
      <p:bldP spid="3096" grpId="0" autoUpdateAnimBg="0"/>
      <p:bldP spid="3097" grpId="0" autoUpdateAnimBg="0"/>
      <p:bldP spid="3098" grpId="0" autoUpdateAnimBg="0"/>
      <p:bldP spid="3099"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3"/>
          <p:cNvPicPr>
            <a:picLocks noChangeAspect="1" noChangeArrowheads="1"/>
          </p:cNvPicPr>
          <p:nvPr/>
        </p:nvPicPr>
        <p:blipFill>
          <a:blip r:embed="rId2">
            <a:lum bright="-12000"/>
            <a:extLst>
              <a:ext uri="{28A0092B-C50C-407E-A947-70E740481C1C}">
                <a14:useLocalDpi xmlns:a14="http://schemas.microsoft.com/office/drawing/2010/main"/>
              </a:ext>
            </a:extLst>
          </a:blip>
          <a:srcRect/>
          <a:stretch>
            <a:fillRect/>
          </a:stretch>
        </p:blipFill>
        <p:spPr bwMode="auto">
          <a:xfrm>
            <a:off x="3579813" y="0"/>
            <a:ext cx="556418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6805" name="Rectangle 5"/>
          <p:cNvSpPr>
            <a:spLocks noGrp="1" noChangeArrowheads="1"/>
          </p:cNvSpPr>
          <p:nvPr>
            <p:ph type="title"/>
          </p:nvPr>
        </p:nvSpPr>
        <p:spPr>
          <a:xfrm>
            <a:off x="228600" y="762000"/>
            <a:ext cx="2895600" cy="4267200"/>
          </a:xfrm>
        </p:spPr>
        <p:txBody>
          <a:bodyPr/>
          <a:lstStyle/>
          <a:p>
            <a:r>
              <a:rPr lang="zh-CN" altLang="en-US" dirty="0">
                <a:ea typeface="SimSun" pitchFamily="2" charset="-122"/>
              </a:rPr>
              <a:t>今日的非利士地带</a:t>
            </a:r>
          </a:p>
        </p:txBody>
      </p:sp>
      <p:sp>
        <p:nvSpPr>
          <p:cNvPr id="76806" name="Text Box 6"/>
          <p:cNvSpPr txBox="1">
            <a:spLocks noChangeArrowheads="1"/>
          </p:cNvSpPr>
          <p:nvPr/>
        </p:nvSpPr>
        <p:spPr bwMode="auto">
          <a:xfrm>
            <a:off x="5638800" y="4343400"/>
            <a:ext cx="1143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a:ea typeface="SimSun" pitchFamily="2" charset="-122"/>
              </a:rPr>
              <a:t>以色列</a:t>
            </a:r>
          </a:p>
        </p:txBody>
      </p:sp>
      <p:sp>
        <p:nvSpPr>
          <p:cNvPr id="76807" name="Text Box 7"/>
          <p:cNvSpPr txBox="1">
            <a:spLocks noChangeArrowheads="1"/>
          </p:cNvSpPr>
          <p:nvPr/>
        </p:nvSpPr>
        <p:spPr bwMode="auto">
          <a:xfrm>
            <a:off x="4191000" y="2667000"/>
            <a:ext cx="1143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a:ea typeface="SimSun" pitchFamily="2" charset="-122"/>
              </a:rPr>
              <a:t>地中海</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3"/>
          <p:cNvPicPr>
            <a:picLocks noChangeAspect="1" noChangeArrowheads="1"/>
          </p:cNvPicPr>
          <p:nvPr/>
        </p:nvPicPr>
        <p:blipFill>
          <a:blip r:embed="rId2">
            <a:lum bright="-12000"/>
            <a:extLst>
              <a:ext uri="{28A0092B-C50C-407E-A947-70E740481C1C}">
                <a14:useLocalDpi xmlns:a14="http://schemas.microsoft.com/office/drawing/2010/main"/>
              </a:ext>
            </a:extLst>
          </a:blip>
          <a:srcRect/>
          <a:stretch>
            <a:fillRect/>
          </a:stretch>
        </p:blipFill>
        <p:spPr bwMode="auto">
          <a:xfrm>
            <a:off x="0" y="0"/>
            <a:ext cx="7086600" cy="7086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7828" name="Text Box 4"/>
          <p:cNvSpPr txBox="1">
            <a:spLocks noChangeArrowheads="1"/>
          </p:cNvSpPr>
          <p:nvPr/>
        </p:nvSpPr>
        <p:spPr bwMode="auto">
          <a:xfrm>
            <a:off x="533400" y="457200"/>
            <a:ext cx="2819400"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a:ea typeface="SimSun" pitchFamily="2" charset="-122"/>
              </a:rPr>
              <a:t>巴勒斯坦自治地 </a:t>
            </a:r>
            <a:r>
              <a:rPr lang="en-US" altLang="zh-CN">
                <a:ea typeface="SimSun" pitchFamily="2" charset="-122"/>
              </a:rPr>
              <a:t>– </a:t>
            </a:r>
            <a:r>
              <a:rPr lang="zh-CN" altLang="en-US">
                <a:ea typeface="SimSun" pitchFamily="2" charset="-122"/>
              </a:rPr>
              <a:t>迦萨片土</a:t>
            </a:r>
            <a:r>
              <a:rPr lang="en-US" altLang="zh-CN">
                <a:ea typeface="SimSun" pitchFamily="2" charset="-122"/>
              </a:rPr>
              <a:t>1994</a:t>
            </a:r>
          </a:p>
        </p:txBody>
      </p:sp>
      <p:sp>
        <p:nvSpPr>
          <p:cNvPr id="77829" name="Text Box 5"/>
          <p:cNvSpPr txBox="1">
            <a:spLocks noChangeArrowheads="1"/>
          </p:cNvSpPr>
          <p:nvPr/>
        </p:nvSpPr>
        <p:spPr bwMode="auto">
          <a:xfrm>
            <a:off x="838200" y="2057400"/>
            <a:ext cx="1143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a:ea typeface="SimSun" pitchFamily="2" charset="-122"/>
              </a:rPr>
              <a:t>地中海</a:t>
            </a:r>
          </a:p>
        </p:txBody>
      </p:sp>
      <p:sp>
        <p:nvSpPr>
          <p:cNvPr id="77830" name="Text Box 6"/>
          <p:cNvSpPr txBox="1">
            <a:spLocks noChangeArrowheads="1"/>
          </p:cNvSpPr>
          <p:nvPr/>
        </p:nvSpPr>
        <p:spPr bwMode="auto">
          <a:xfrm>
            <a:off x="4114800" y="3886200"/>
            <a:ext cx="1143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a:ea typeface="SimSun" pitchFamily="2" charset="-122"/>
              </a:rPr>
              <a:t>以色列</a:t>
            </a:r>
          </a:p>
        </p:txBody>
      </p:sp>
      <p:sp>
        <p:nvSpPr>
          <p:cNvPr id="77831" name="Text Box 7"/>
          <p:cNvSpPr txBox="1">
            <a:spLocks noChangeArrowheads="1"/>
          </p:cNvSpPr>
          <p:nvPr/>
        </p:nvSpPr>
        <p:spPr bwMode="auto">
          <a:xfrm>
            <a:off x="533400" y="6172200"/>
            <a:ext cx="1143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a:ea typeface="SimSun" pitchFamily="2" charset="-122"/>
              </a:rPr>
              <a:t>埃及</a:t>
            </a:r>
          </a:p>
        </p:txBody>
      </p:sp>
      <p:sp>
        <p:nvSpPr>
          <p:cNvPr id="77832" name="Text Box 8"/>
          <p:cNvSpPr txBox="1">
            <a:spLocks noChangeArrowheads="1"/>
          </p:cNvSpPr>
          <p:nvPr/>
        </p:nvSpPr>
        <p:spPr bwMode="auto">
          <a:xfrm>
            <a:off x="4953000" y="4419600"/>
            <a:ext cx="11430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1000">
                <a:ea typeface="SimSun" pitchFamily="2" charset="-122"/>
              </a:rPr>
              <a:t>以色列居住地带</a:t>
            </a:r>
          </a:p>
        </p:txBody>
      </p:sp>
      <p:sp>
        <p:nvSpPr>
          <p:cNvPr id="77833" name="Text Box 9"/>
          <p:cNvSpPr txBox="1">
            <a:spLocks noChangeArrowheads="1"/>
          </p:cNvSpPr>
          <p:nvPr/>
        </p:nvSpPr>
        <p:spPr bwMode="auto">
          <a:xfrm>
            <a:off x="4724400" y="4860925"/>
            <a:ext cx="11430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1000">
                <a:ea typeface="SimSun" pitchFamily="2" charset="-122"/>
              </a:rPr>
              <a:t>以色列占领范围</a:t>
            </a:r>
          </a:p>
        </p:txBody>
      </p:sp>
      <p:sp>
        <p:nvSpPr>
          <p:cNvPr id="77834" name="Text Box 10"/>
          <p:cNvSpPr txBox="1">
            <a:spLocks noChangeArrowheads="1"/>
          </p:cNvSpPr>
          <p:nvPr/>
        </p:nvSpPr>
        <p:spPr bwMode="auto">
          <a:xfrm>
            <a:off x="5562600" y="5165725"/>
            <a:ext cx="11430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1000">
                <a:ea typeface="SimSun" pitchFamily="2" charset="-122"/>
              </a:rPr>
              <a:t>巴勒斯坦自治地</a:t>
            </a:r>
          </a:p>
        </p:txBody>
      </p:sp>
      <p:sp>
        <p:nvSpPr>
          <p:cNvPr id="77835" name="Rectangle 11"/>
          <p:cNvSpPr>
            <a:spLocks noChangeArrowheads="1"/>
          </p:cNvSpPr>
          <p:nvPr/>
        </p:nvSpPr>
        <p:spPr bwMode="auto">
          <a:xfrm>
            <a:off x="5334000" y="5394325"/>
            <a:ext cx="107315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1000">
                <a:ea typeface="SimSun" pitchFamily="2" charset="-122"/>
              </a:rPr>
              <a:t>以色列巡逻路线</a:t>
            </a:r>
            <a:endParaRPr lang="en-US" altLang="zh-CN" sz="1000">
              <a:ea typeface="SimSun" pitchFamily="2"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759450" cy="784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9875" name="Text Box 3"/>
          <p:cNvSpPr txBox="1">
            <a:spLocks noChangeArrowheads="1"/>
          </p:cNvSpPr>
          <p:nvPr/>
        </p:nvSpPr>
        <p:spPr bwMode="auto">
          <a:xfrm>
            <a:off x="3886200" y="5257800"/>
            <a:ext cx="1143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a:solidFill>
                  <a:schemeClr val="bg1"/>
                </a:solidFill>
                <a:ea typeface="SimSun" pitchFamily="2" charset="-122"/>
              </a:rPr>
              <a:t>以色列</a:t>
            </a:r>
          </a:p>
        </p:txBody>
      </p:sp>
      <p:sp>
        <p:nvSpPr>
          <p:cNvPr id="79876" name="Text Box 4"/>
          <p:cNvSpPr txBox="1">
            <a:spLocks noChangeArrowheads="1"/>
          </p:cNvSpPr>
          <p:nvPr/>
        </p:nvSpPr>
        <p:spPr bwMode="auto">
          <a:xfrm>
            <a:off x="2895600" y="762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dirty="0">
                <a:ea typeface="SimSun" pitchFamily="2" charset="-122"/>
              </a:rPr>
              <a:t>巴勒斯坦自治地</a:t>
            </a:r>
          </a:p>
        </p:txBody>
      </p:sp>
      <p:sp>
        <p:nvSpPr>
          <p:cNvPr id="79877" name="Text Box 5"/>
          <p:cNvSpPr txBox="1">
            <a:spLocks noChangeArrowheads="1"/>
          </p:cNvSpPr>
          <p:nvPr/>
        </p:nvSpPr>
        <p:spPr bwMode="auto">
          <a:xfrm>
            <a:off x="5715000" y="4191000"/>
            <a:ext cx="28194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1800" dirty="0">
                <a:ea typeface="SimSun" pitchFamily="2" charset="-122"/>
              </a:rPr>
              <a:t>巴勒斯坦自治地 纪录片拍摄地点</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23938"/>
            <a:ext cx="9144000" cy="586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4427984" y="933683"/>
            <a:ext cx="4716016"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 typeface="+mj-lt"/>
              <a:buAutoNum type="arabicPeriod" startAt="2"/>
              <a:defRPr/>
            </a:pPr>
            <a:r>
              <a:rPr lang="zh-CN" altLang="en-US" sz="3200" b="1" dirty="0">
                <a:solidFill>
                  <a:srgbClr val="FFFFFF"/>
                </a:solidFill>
                <a:effectLst>
                  <a:glow rad="393700">
                    <a:srgbClr val="000000">
                      <a:alpha val="95000"/>
                    </a:srgbClr>
                  </a:glow>
                </a:effectLst>
                <a:latin typeface="Arial"/>
                <a:cs typeface="Arial"/>
              </a:rPr>
              <a:t>两个城市（迦特和以革伦）是建立与内地， 但有些考古学家却不这么认为。</a:t>
            </a:r>
            <a:endParaRPr lang="en-US" sz="3200" b="1" dirty="0">
              <a:solidFill>
                <a:srgbClr val="FFFFFF"/>
              </a:solidFill>
              <a:effectLst>
                <a:glow rad="393700">
                  <a:srgbClr val="000000">
                    <a:alpha val="95000"/>
                  </a:srgbClr>
                </a:glow>
              </a:effectLst>
              <a:latin typeface="Arial"/>
              <a:cs typeface="Arial"/>
            </a:endParaRPr>
          </a:p>
        </p:txBody>
      </p:sp>
      <p:sp>
        <p:nvSpPr>
          <p:cNvPr id="112643" name="Text Box 7"/>
          <p:cNvSpPr txBox="1">
            <a:spLocks noChangeArrowheads="1"/>
          </p:cNvSpPr>
          <p:nvPr/>
        </p:nvSpPr>
        <p:spPr bwMode="auto">
          <a:xfrm>
            <a:off x="84264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solidFill>
                  <a:srgbClr val="000000"/>
                </a:solidFill>
                <a:latin typeface="Arial" pitchFamily="34" charset="0"/>
                <a:cs typeface="Arial" pitchFamily="34" charset="0"/>
              </a:rPr>
              <a:t>105</a:t>
            </a:r>
            <a:endParaRPr lang="en-US" altLang="en-US">
              <a:solidFill>
                <a:srgbClr val="000000"/>
              </a:solidFill>
              <a:latin typeface="Arial" pitchFamily="34" charset="0"/>
              <a:cs typeface="Arial" pitchFamily="34" charset="0"/>
            </a:endParaRPr>
          </a:p>
        </p:txBody>
      </p:sp>
      <p:sp>
        <p:nvSpPr>
          <p:cNvPr id="9" name="Freeform 6"/>
          <p:cNvSpPr>
            <a:spLocks/>
          </p:cNvSpPr>
          <p:nvPr/>
        </p:nvSpPr>
        <p:spPr bwMode="auto">
          <a:xfrm rot="208839">
            <a:off x="-2938463" y="-200025"/>
            <a:ext cx="6407151" cy="8053388"/>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8" name="Text Box 3"/>
          <p:cNvSpPr txBox="1">
            <a:spLocks noChangeArrowheads="1"/>
          </p:cNvSpPr>
          <p:nvPr/>
        </p:nvSpPr>
        <p:spPr bwMode="auto">
          <a:xfrm>
            <a:off x="35496" y="933683"/>
            <a:ext cx="432048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AutoNum type="arabicPeriod"/>
              <a:defRPr/>
            </a:pPr>
            <a:r>
              <a:rPr lang="zh-CN" altLang="en-US" sz="3200" b="1" dirty="0">
                <a:solidFill>
                  <a:srgbClr val="FFFFFF"/>
                </a:solidFill>
                <a:effectLst>
                  <a:glow rad="393700">
                    <a:srgbClr val="000000">
                      <a:alpha val="95000"/>
                    </a:srgbClr>
                  </a:glow>
                </a:effectLst>
                <a:latin typeface="Arial"/>
                <a:cs typeface="Arial"/>
              </a:rPr>
              <a:t>三个城市（亚实基伦，亚实突 和迦萨）都集中在海岸</a:t>
            </a:r>
            <a:endParaRPr lang="en-US" sz="3200" b="1" dirty="0">
              <a:solidFill>
                <a:srgbClr val="FFFFFF"/>
              </a:solidFill>
              <a:effectLst>
                <a:glow rad="393700">
                  <a:srgbClr val="000000">
                    <a:alpha val="95000"/>
                  </a:srgbClr>
                </a:glow>
              </a:effectLst>
              <a:latin typeface="Arial"/>
              <a:cs typeface="Arial"/>
            </a:endParaRPr>
          </a:p>
        </p:txBody>
      </p:sp>
      <p:sp>
        <p:nvSpPr>
          <p:cNvPr id="3" name="Title 2"/>
          <p:cNvSpPr>
            <a:spLocks noGrp="1"/>
          </p:cNvSpPr>
          <p:nvPr>
            <p:ph type="title" idx="4294967295"/>
          </p:nvPr>
        </p:nvSpPr>
        <p:spPr>
          <a:xfrm>
            <a:off x="179388" y="30163"/>
            <a:ext cx="8388350" cy="735012"/>
          </a:xfrm>
        </p:spPr>
        <p:txBody>
          <a:bodyPr/>
          <a:lstStyle/>
          <a:p>
            <a:pPr algn="l">
              <a:defRPr/>
            </a:pPr>
            <a:r>
              <a:rPr lang="zh-CN" altLang="en-US" b="1" dirty="0">
                <a:solidFill>
                  <a:srgbClr val="FF0000"/>
                </a:solidFill>
              </a:rPr>
              <a:t>非利士地理</a:t>
            </a:r>
            <a:endParaRPr lang="en-US" b="1" dirty="0">
              <a:solidFill>
                <a:srgbClr val="FF0000"/>
              </a:solidFill>
            </a:endParaRPr>
          </a:p>
        </p:txBody>
      </p:sp>
      <p:sp>
        <p:nvSpPr>
          <p:cNvPr id="11" name="Oval 4"/>
          <p:cNvSpPr>
            <a:spLocks noChangeArrowheads="1"/>
          </p:cNvSpPr>
          <p:nvPr/>
        </p:nvSpPr>
        <p:spPr bwMode="auto">
          <a:xfrm rot="1900144">
            <a:off x="1954213" y="3816350"/>
            <a:ext cx="1196975" cy="1912938"/>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6288407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7171"/>
                                        </p:tgtEl>
                                        <p:attrNameLst>
                                          <p:attrName>style.visibility</p:attrName>
                                        </p:attrNameLst>
                                      </p:cBhvr>
                                      <p:to>
                                        <p:strVal val="visible"/>
                                      </p:to>
                                    </p:set>
                                    <p:anim calcmode="lin" valueType="num">
                                      <p:cBhvr additive="base">
                                        <p:cTn id="17" dur="500" fill="hold"/>
                                        <p:tgtEl>
                                          <p:spTgt spid="7171"/>
                                        </p:tgtEl>
                                        <p:attrNameLst>
                                          <p:attrName>ppt_x</p:attrName>
                                        </p:attrNameLst>
                                      </p:cBhvr>
                                      <p:tavLst>
                                        <p:tav tm="0">
                                          <p:val>
                                            <p:strVal val="0-#ppt_w/2"/>
                                          </p:val>
                                        </p:tav>
                                        <p:tav tm="100000">
                                          <p:val>
                                            <p:strVal val="#ppt_x"/>
                                          </p:val>
                                        </p:tav>
                                      </p:tavLst>
                                    </p:anim>
                                    <p:anim calcmode="lin" valueType="num">
                                      <p:cBhvr additive="base">
                                        <p:cTn id="18" dur="500" fill="hold"/>
                                        <p:tgtEl>
                                          <p:spTgt spid="717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
                            </p:stCondLst>
                            <p:childTnLst>
                              <p:par>
                                <p:cTn id="20" presetID="2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edg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4" name="Text Box 6"/>
          <p:cNvSpPr txBox="1">
            <a:spLocks noChangeArrowheads="1"/>
          </p:cNvSpPr>
          <p:nvPr/>
        </p:nvSpPr>
        <p:spPr bwMode="auto">
          <a:xfrm>
            <a:off x="4500563" y="2492375"/>
            <a:ext cx="4643437"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buFontTx/>
              <a:buAutoNum type="arabicPeriod"/>
            </a:pPr>
            <a:r>
              <a:rPr lang="zh-CN" altLang="en-US" sz="2800" b="1" dirty="0">
                <a:solidFill>
                  <a:srgbClr val="FFFFFF"/>
                </a:solidFill>
                <a:latin typeface="Arial" pitchFamily="34" charset="0"/>
                <a:cs typeface="Arial" pitchFamily="34" charset="0"/>
              </a:rPr>
              <a:t>非利士的</a:t>
            </a:r>
            <a:r>
              <a:rPr lang="zh-CN" altLang="en-US" sz="2800" b="1" dirty="0">
                <a:solidFill>
                  <a:srgbClr val="FFFF00"/>
                </a:solidFill>
                <a:latin typeface="Arial" pitchFamily="34" charset="0"/>
                <a:cs typeface="Arial" pitchFamily="34" charset="0"/>
              </a:rPr>
              <a:t>陶瓷</a:t>
            </a:r>
            <a:r>
              <a:rPr lang="zh-CN" altLang="en-US" sz="2800" b="1" dirty="0">
                <a:solidFill>
                  <a:srgbClr val="FFFFFF"/>
                </a:solidFill>
                <a:latin typeface="Arial" pitchFamily="34" charset="0"/>
                <a:cs typeface="Arial" pitchFamily="34" charset="0"/>
              </a:rPr>
              <a:t>带有着高贵的鸟型图案</a:t>
            </a:r>
            <a:endParaRPr lang="en-US" altLang="zh-CN" sz="2800" b="1" dirty="0">
              <a:solidFill>
                <a:srgbClr val="FFFFFF"/>
              </a:solidFill>
              <a:latin typeface="Arial" pitchFamily="34" charset="0"/>
              <a:cs typeface="Arial" pitchFamily="34" charset="0"/>
            </a:endParaRPr>
          </a:p>
          <a:p>
            <a:pPr eaLnBrk="1" hangingPunct="1">
              <a:spcBef>
                <a:spcPct val="50000"/>
              </a:spcBef>
              <a:buFontTx/>
              <a:buAutoNum type="arabicPeriod"/>
            </a:pPr>
            <a:r>
              <a:rPr lang="zh-CN" altLang="en-US" sz="2800" b="1" dirty="0">
                <a:solidFill>
                  <a:srgbClr val="FFFFFF"/>
                </a:solidFill>
                <a:latin typeface="Arial" pitchFamily="34" charset="0"/>
                <a:cs typeface="Arial" pitchFamily="34" charset="0"/>
              </a:rPr>
              <a:t>许多不同的</a:t>
            </a:r>
            <a:r>
              <a:rPr lang="zh-CN" altLang="en-US" sz="2800" b="1" dirty="0">
                <a:solidFill>
                  <a:srgbClr val="FFFF00"/>
                </a:solidFill>
                <a:latin typeface="Arial" pitchFamily="34" charset="0"/>
                <a:cs typeface="Arial" pitchFamily="34" charset="0"/>
              </a:rPr>
              <a:t>兵器</a:t>
            </a:r>
            <a:endParaRPr lang="en-US" altLang="zh-CN" sz="2800" b="1" dirty="0">
              <a:solidFill>
                <a:srgbClr val="FFFF00"/>
              </a:solidFill>
              <a:latin typeface="Arial" pitchFamily="34" charset="0"/>
              <a:cs typeface="Arial" pitchFamily="34" charset="0"/>
            </a:endParaRPr>
          </a:p>
          <a:p>
            <a:pPr eaLnBrk="1" hangingPunct="1">
              <a:spcBef>
                <a:spcPct val="50000"/>
              </a:spcBef>
              <a:buFontTx/>
              <a:buAutoNum type="arabicPeriod"/>
            </a:pPr>
            <a:r>
              <a:rPr lang="zh-CN" altLang="en-US" sz="2800" b="1" dirty="0">
                <a:solidFill>
                  <a:srgbClr val="FFFFFF"/>
                </a:solidFill>
                <a:latin typeface="Arial" pitchFamily="34" charset="0"/>
                <a:cs typeface="Arial" pitchFamily="34" charset="0"/>
              </a:rPr>
              <a:t>非利士神像的</a:t>
            </a:r>
            <a:r>
              <a:rPr lang="zh-CN" altLang="en-US" sz="2800" b="1" dirty="0">
                <a:solidFill>
                  <a:srgbClr val="FFFF00"/>
                </a:solidFill>
                <a:latin typeface="Arial" pitchFamily="34" charset="0"/>
                <a:cs typeface="Arial" pitchFamily="34" charset="0"/>
              </a:rPr>
              <a:t>庙堂</a:t>
            </a:r>
            <a:endParaRPr lang="en-US" altLang="en-US" sz="2800" b="1" dirty="0">
              <a:solidFill>
                <a:srgbClr val="FFFF00"/>
              </a:solidFill>
              <a:latin typeface="Arial" pitchFamily="34" charset="0"/>
              <a:cs typeface="Arial" pitchFamily="34" charset="0"/>
            </a:endParaRPr>
          </a:p>
        </p:txBody>
      </p:sp>
      <p:sp>
        <p:nvSpPr>
          <p:cNvPr id="113667" name="Text Box 7"/>
          <p:cNvSpPr txBox="1">
            <a:spLocks noChangeArrowheads="1"/>
          </p:cNvSpPr>
          <p:nvPr/>
        </p:nvSpPr>
        <p:spPr bwMode="auto">
          <a:xfrm>
            <a:off x="84264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solidFill>
                  <a:srgbClr val="FFFFFF"/>
                </a:solidFill>
                <a:latin typeface="Arial" pitchFamily="34" charset="0"/>
                <a:cs typeface="Arial" pitchFamily="34" charset="0"/>
              </a:rPr>
              <a:t>105</a:t>
            </a:r>
            <a:endParaRPr lang="en-US" altLang="en-US">
              <a:solidFill>
                <a:srgbClr val="FFFFFF"/>
              </a:solidFill>
              <a:latin typeface="Arial" pitchFamily="34" charset="0"/>
              <a:cs typeface="Arial" pitchFamily="34" charset="0"/>
            </a:endParaRPr>
          </a:p>
        </p:txBody>
      </p:sp>
      <p:sp>
        <p:nvSpPr>
          <p:cNvPr id="2" name="Title 1"/>
          <p:cNvSpPr>
            <a:spLocks noGrp="1"/>
          </p:cNvSpPr>
          <p:nvPr>
            <p:ph type="title" idx="4294967295"/>
          </p:nvPr>
        </p:nvSpPr>
        <p:spPr>
          <a:xfrm>
            <a:off x="4572000" y="971441"/>
            <a:ext cx="3886200" cy="646331"/>
          </a:xfrm>
          <a:effectLst>
            <a:outerShdw blurRad="63500" dist="38099" dir="2700000" algn="ctr" rotWithShape="0">
              <a:schemeClr val="tx1">
                <a:alpha val="74997"/>
              </a:schemeClr>
            </a:outerShdw>
          </a:effectLst>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a:spcBef>
                <a:spcPct val="50000"/>
              </a:spcBef>
              <a:defRPr/>
            </a:pPr>
            <a:r>
              <a:rPr lang="zh-CN" altLang="en-US" sz="3600" b="1" kern="1200" dirty="0">
                <a:solidFill>
                  <a:srgbClr val="FFFFFF"/>
                </a:solidFill>
                <a:latin typeface="Arial" panose="020B0604020202020204" pitchFamily="34" charset="0"/>
                <a:ea typeface="+mn-ea"/>
                <a:cs typeface="Arial" panose="020B0604020202020204" pitchFamily="34" charset="0"/>
              </a:rPr>
              <a:t>主要的发现</a:t>
            </a:r>
          </a:p>
        </p:txBody>
      </p:sp>
      <p:pic>
        <p:nvPicPr>
          <p:cNvPr id="113669"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563" y="549275"/>
            <a:ext cx="4445000" cy="585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4148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4"/>
                                        </p:tgtEl>
                                        <p:attrNameLst>
                                          <p:attrName>style.visibility</p:attrName>
                                        </p:attrNameLst>
                                      </p:cBhvr>
                                      <p:to>
                                        <p:strVal val="visible"/>
                                      </p:to>
                                    </p:set>
                                    <p:anim calcmode="lin" valueType="num">
                                      <p:cBhvr additive="base">
                                        <p:cTn id="7" dur="500" fill="hold"/>
                                        <p:tgtEl>
                                          <p:spTgt spid="7174"/>
                                        </p:tgtEl>
                                        <p:attrNameLst>
                                          <p:attrName>ppt_x</p:attrName>
                                        </p:attrNameLst>
                                      </p:cBhvr>
                                      <p:tavLst>
                                        <p:tav tm="0">
                                          <p:val>
                                            <p:strVal val="0-#ppt_w/2"/>
                                          </p:val>
                                        </p:tav>
                                        <p:tav tm="100000">
                                          <p:val>
                                            <p:strVal val="#ppt_x"/>
                                          </p:val>
                                        </p:tav>
                                      </p:tavLst>
                                    </p:anim>
                                    <p:anim calcmode="lin" valueType="num">
                                      <p:cBhvr additive="base">
                                        <p:cTn id="8" dur="500" fill="hold"/>
                                        <p:tgtEl>
                                          <p:spTgt spid="71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3"/>
          <p:cNvSpPr txBox="1">
            <a:spLocks noChangeArrowheads="1"/>
          </p:cNvSpPr>
          <p:nvPr/>
        </p:nvSpPr>
        <p:spPr bwMode="auto">
          <a:xfrm>
            <a:off x="0" y="0"/>
            <a:ext cx="4139951" cy="646331"/>
          </a:xfrm>
          <a:prstGeom prst="rect">
            <a:avLst/>
          </a:prstGeom>
          <a:solidFill>
            <a:srgbClr val="008000"/>
          </a:solidFill>
          <a:ln>
            <a:noFill/>
          </a:ln>
          <a:effectLst/>
        </p:spPr>
        <p:txBody>
          <a:bodyPr wrap="square">
            <a:spAutoFit/>
          </a:bodyPr>
          <a:lstStyle/>
          <a:p>
            <a:r>
              <a:rPr lang="zh-CN" altLang="en-US" sz="3600" b="1" dirty="0">
                <a:solidFill>
                  <a:schemeClr val="bg1"/>
                </a:solidFill>
                <a:effectLst>
                  <a:outerShdw blurRad="38100" dist="38100" dir="2700000" algn="tl">
                    <a:srgbClr val="C0C0C0"/>
                  </a:outerShdw>
                </a:effectLst>
                <a:ea typeface="SimSun" pitchFamily="2" charset="-122"/>
              </a:rPr>
              <a:t>亚实基伦</a:t>
            </a:r>
            <a:endParaRPr lang="zh-CN" altLang="en-US" b="1" dirty="0">
              <a:solidFill>
                <a:schemeClr val="bg1"/>
              </a:solidFill>
              <a:effectLst>
                <a:outerShdw blurRad="38100" dist="38100" dir="2700000" algn="tl">
                  <a:srgbClr val="C0C0C0"/>
                </a:outerShdw>
              </a:effectLst>
              <a:ea typeface="SimSun" pitchFamily="2" charset="-122"/>
            </a:endParaRPr>
          </a:p>
        </p:txBody>
      </p:sp>
      <p:sp>
        <p:nvSpPr>
          <p:cNvPr id="8196" name="Text Box 4"/>
          <p:cNvSpPr txBox="1">
            <a:spLocks noChangeArrowheads="1"/>
          </p:cNvSpPr>
          <p:nvPr/>
        </p:nvSpPr>
        <p:spPr bwMode="auto">
          <a:xfrm>
            <a:off x="228600" y="990600"/>
            <a:ext cx="8915400" cy="21236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233363" indent="-233363">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buFontTx/>
              <a:buChar char="•"/>
            </a:pPr>
            <a:r>
              <a:rPr lang="zh-CN" altLang="en-US" b="1" dirty="0">
                <a:ea typeface="SimSun" pitchFamily="2" charset="-122"/>
              </a:rPr>
              <a:t>这是一个重要的城市</a:t>
            </a:r>
          </a:p>
          <a:p>
            <a:pPr>
              <a:spcBef>
                <a:spcPct val="50000"/>
              </a:spcBef>
              <a:buFontTx/>
              <a:buChar char="•"/>
            </a:pPr>
            <a:r>
              <a:rPr lang="zh-CN" altLang="en-US" b="1" dirty="0">
                <a:ea typeface="SimSun" pitchFamily="2" charset="-122"/>
              </a:rPr>
              <a:t>圣经纪录</a:t>
            </a:r>
          </a:p>
          <a:p>
            <a:pPr>
              <a:spcBef>
                <a:spcPct val="50000"/>
              </a:spcBef>
            </a:pPr>
            <a:r>
              <a:rPr lang="en-US" altLang="en-US" b="1" dirty="0"/>
              <a:t>	</a:t>
            </a:r>
            <a:r>
              <a:rPr lang="zh-CN" altLang="en-US" b="1" dirty="0">
                <a:ea typeface="SimSun" pitchFamily="2" charset="-122"/>
              </a:rPr>
              <a:t>曾被犹大占领 （士师记 </a:t>
            </a:r>
            <a:r>
              <a:rPr lang="en-US" altLang="zh-CN" b="1" dirty="0">
                <a:ea typeface="SimSun" pitchFamily="2" charset="-122"/>
              </a:rPr>
              <a:t>1:18</a:t>
            </a:r>
            <a:r>
              <a:rPr lang="zh-CN" altLang="en-US" b="1" dirty="0">
                <a:ea typeface="SimSun" pitchFamily="2" charset="-122"/>
              </a:rPr>
              <a:t>）</a:t>
            </a:r>
          </a:p>
          <a:p>
            <a:pPr>
              <a:spcBef>
                <a:spcPct val="50000"/>
              </a:spcBef>
            </a:pPr>
            <a:r>
              <a:rPr lang="en-US" altLang="en-US" b="1" dirty="0"/>
              <a:t>	</a:t>
            </a:r>
            <a:r>
              <a:rPr lang="zh-CN" altLang="en-US" b="1" dirty="0">
                <a:ea typeface="SimSun" pitchFamily="2" charset="-122"/>
              </a:rPr>
              <a:t>在昌孙的生平返回非利士控制（士师记 </a:t>
            </a:r>
            <a:r>
              <a:rPr lang="en-US" altLang="zh-CN" b="1" dirty="0">
                <a:ea typeface="SimSun" pitchFamily="2" charset="-122"/>
              </a:rPr>
              <a:t>14:19</a:t>
            </a:r>
            <a:r>
              <a:rPr lang="zh-CN" altLang="en-US" b="1" dirty="0">
                <a:ea typeface="SimSun" pitchFamily="2" charset="-122"/>
              </a:rPr>
              <a:t>）</a:t>
            </a:r>
          </a:p>
        </p:txBody>
      </p:sp>
      <p:sp>
        <p:nvSpPr>
          <p:cNvPr id="8198" name="Text Box 6"/>
          <p:cNvSpPr txBox="1">
            <a:spLocks noChangeArrowheads="1"/>
          </p:cNvSpPr>
          <p:nvPr/>
        </p:nvSpPr>
        <p:spPr bwMode="auto">
          <a:xfrm>
            <a:off x="3505200" y="4406900"/>
            <a:ext cx="2590800" cy="1384995"/>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zh-CN" altLang="en-US" b="1" dirty="0">
                <a:solidFill>
                  <a:schemeClr val="tx2"/>
                </a:solidFill>
                <a:ea typeface="SimSun" pitchFamily="2" charset="-122"/>
              </a:rPr>
              <a:t>当时的雕像和古迹</a:t>
            </a:r>
            <a:endParaRPr lang="en-US" altLang="zh-CN" b="1" dirty="0">
              <a:solidFill>
                <a:schemeClr val="tx2"/>
              </a:solidFill>
              <a:ea typeface="SimSun" pitchFamily="2" charset="-122"/>
            </a:endParaRPr>
          </a:p>
          <a:p>
            <a:pPr algn="ctr">
              <a:spcBef>
                <a:spcPct val="50000"/>
              </a:spcBef>
            </a:pPr>
            <a:r>
              <a:rPr lang="zh-CN" altLang="en-US" b="1" dirty="0">
                <a:solidFill>
                  <a:schemeClr val="tx2"/>
                </a:solidFill>
                <a:ea typeface="SimSun" pitchFamily="2" charset="-122"/>
              </a:rPr>
              <a:t>（约主前</a:t>
            </a:r>
            <a:r>
              <a:rPr lang="en-US" altLang="zh-CN" b="1" dirty="0">
                <a:solidFill>
                  <a:schemeClr val="tx2"/>
                </a:solidFill>
                <a:ea typeface="SimSun" pitchFamily="2" charset="-122"/>
              </a:rPr>
              <a:t>400</a:t>
            </a:r>
            <a:r>
              <a:rPr lang="zh-CN" altLang="en-US" b="1" dirty="0">
                <a:solidFill>
                  <a:schemeClr val="tx2"/>
                </a:solidFill>
                <a:ea typeface="SimSun" pitchFamily="2" charset="-122"/>
              </a:rPr>
              <a:t>年）</a:t>
            </a:r>
          </a:p>
        </p:txBody>
      </p:sp>
      <p:pic>
        <p:nvPicPr>
          <p:cNvPr id="8201" name="Picture 9" descr="filis~2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03938" y="4038600"/>
            <a:ext cx="2792412" cy="2819400"/>
          </a:xfrm>
          <a:prstGeom prst="rect">
            <a:avLst/>
          </a:prstGeom>
          <a:noFill/>
          <a:ln w="9525">
            <a:solidFill>
              <a:srgbClr val="FF00FF"/>
            </a:solidFill>
            <a:miter lim="800000"/>
            <a:headEnd/>
            <a:tailEnd/>
          </a:ln>
          <a:extLst>
            <a:ext uri="{909E8E84-426E-40dd-AFC4-6F175D3DCCD1}">
              <a14:hiddenFill xmlns="" xmlns:a14="http://schemas.microsoft.com/office/drawing/2010/main">
                <a:solidFill>
                  <a:srgbClr val="FFFFFF"/>
                </a:solidFill>
              </a14:hiddenFill>
            </a:ext>
          </a:extLst>
        </p:spPr>
      </p:pic>
      <p:pic>
        <p:nvPicPr>
          <p:cNvPr id="8202" name="Picture 10" descr="filis~2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59013" y="4495800"/>
            <a:ext cx="1169987" cy="2362200"/>
          </a:xfrm>
          <a:prstGeom prst="rect">
            <a:avLst/>
          </a:prstGeom>
          <a:noFill/>
          <a:extLst>
            <a:ext uri="{909E8E84-426E-40dd-AFC4-6F175D3DCCD1}">
              <a14:hiddenFill xmlns="" xmlns:a14="http://schemas.microsoft.com/office/drawing/2010/main">
                <a:solidFill>
                  <a:srgbClr val="FFFFFF"/>
                </a:solidFill>
              </a14:hiddenFill>
            </a:ext>
          </a:extLst>
        </p:spPr>
      </p:pic>
      <p:sp>
        <p:nvSpPr>
          <p:cNvPr id="8203" name="Text Box 11"/>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105</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additive="base">
                                        <p:cTn id="7" dur="500" fill="hold"/>
                                        <p:tgtEl>
                                          <p:spTgt spid="8195"/>
                                        </p:tgtEl>
                                        <p:attrNameLst>
                                          <p:attrName>ppt_x</p:attrName>
                                        </p:attrNameLst>
                                      </p:cBhvr>
                                      <p:tavLst>
                                        <p:tav tm="0">
                                          <p:val>
                                            <p:strVal val="0-#ppt_w/2"/>
                                          </p:val>
                                        </p:tav>
                                        <p:tav tm="100000">
                                          <p:val>
                                            <p:strVal val="#ppt_x"/>
                                          </p:val>
                                        </p:tav>
                                      </p:tavLst>
                                    </p:anim>
                                    <p:anim calcmode="lin" valueType="num">
                                      <p:cBhvr additive="base">
                                        <p:cTn id="8" dur="500" fill="hold"/>
                                        <p:tgtEl>
                                          <p:spTgt spid="819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196"/>
                                        </p:tgtEl>
                                        <p:attrNameLst>
                                          <p:attrName>style.visibility</p:attrName>
                                        </p:attrNameLst>
                                      </p:cBhvr>
                                      <p:to>
                                        <p:strVal val="visible"/>
                                      </p:to>
                                    </p:set>
                                    <p:anim calcmode="lin" valueType="num">
                                      <p:cBhvr additive="base">
                                        <p:cTn id="13" dur="500" fill="hold"/>
                                        <p:tgtEl>
                                          <p:spTgt spid="8196"/>
                                        </p:tgtEl>
                                        <p:attrNameLst>
                                          <p:attrName>ppt_x</p:attrName>
                                        </p:attrNameLst>
                                      </p:cBhvr>
                                      <p:tavLst>
                                        <p:tav tm="0">
                                          <p:val>
                                            <p:strVal val="0-#ppt_w/2"/>
                                          </p:val>
                                        </p:tav>
                                        <p:tav tm="100000">
                                          <p:val>
                                            <p:strVal val="#ppt_x"/>
                                          </p:val>
                                        </p:tav>
                                      </p:tavLst>
                                    </p:anim>
                                    <p:anim calcmode="lin" valueType="num">
                                      <p:cBhvr additive="base">
                                        <p:cTn id="14" dur="500" fill="hold"/>
                                        <p:tgtEl>
                                          <p:spTgt spid="819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198"/>
                                        </p:tgtEl>
                                        <p:attrNameLst>
                                          <p:attrName>style.visibility</p:attrName>
                                        </p:attrNameLst>
                                      </p:cBhvr>
                                      <p:to>
                                        <p:strVal val="visible"/>
                                      </p:to>
                                    </p:set>
                                    <p:anim calcmode="lin" valueType="num">
                                      <p:cBhvr additive="base">
                                        <p:cTn id="19" dur="500" fill="hold"/>
                                        <p:tgtEl>
                                          <p:spTgt spid="8198"/>
                                        </p:tgtEl>
                                        <p:attrNameLst>
                                          <p:attrName>ppt_x</p:attrName>
                                        </p:attrNameLst>
                                      </p:cBhvr>
                                      <p:tavLst>
                                        <p:tav tm="0">
                                          <p:val>
                                            <p:strVal val="0-#ppt_w/2"/>
                                          </p:val>
                                        </p:tav>
                                        <p:tav tm="100000">
                                          <p:val>
                                            <p:strVal val="#ppt_x"/>
                                          </p:val>
                                        </p:tav>
                                      </p:tavLst>
                                    </p:anim>
                                    <p:anim calcmode="lin" valueType="num">
                                      <p:cBhvr additive="base">
                                        <p:cTn id="20" dur="500" fill="hold"/>
                                        <p:tgtEl>
                                          <p:spTgt spid="819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autoUpdateAnimBg="0"/>
      <p:bldP spid="8196" grpId="0" autoUpdateAnimBg="0"/>
      <p:bldP spid="8198"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5181600" y="482600"/>
            <a:ext cx="3962400" cy="5139869"/>
          </a:xfrm>
          <a:prstGeom prst="rect">
            <a:avLst/>
          </a:prstGeom>
          <a:solidFill>
            <a:schemeClr val="accent2"/>
          </a:solidFill>
          <a:ln>
            <a:noFill/>
          </a:ln>
          <a:effectLst/>
        </p:spPr>
        <p:txBody>
          <a:bodyPr>
            <a:spAutoFit/>
          </a:bodyPr>
          <a:lstStyle/>
          <a:p>
            <a:r>
              <a:rPr lang="en-US" altLang="en-US" sz="2800" b="1" dirty="0">
                <a:solidFill>
                  <a:schemeClr val="bg1"/>
                </a:solidFill>
                <a:effectLst>
                  <a:outerShdw blurRad="38100" dist="38100" dir="2700000" algn="tl">
                    <a:srgbClr val="000000"/>
                  </a:outerShdw>
                </a:effectLst>
              </a:rPr>
              <a:t>The most interesting of </a:t>
            </a:r>
          </a:p>
          <a:p>
            <a:r>
              <a:rPr lang="en-US" altLang="en-US" sz="2800" b="1" dirty="0">
                <a:solidFill>
                  <a:schemeClr val="bg1"/>
                </a:solidFill>
                <a:effectLst>
                  <a:outerShdw blurRad="38100" dist="38100" dir="2700000" algn="tl">
                    <a:srgbClr val="000000"/>
                  </a:outerShdw>
                </a:effectLst>
              </a:rPr>
              <a:t>the sculptured figures</a:t>
            </a:r>
            <a:r>
              <a:rPr lang="en-US" altLang="zh-CN" sz="2800" b="1" dirty="0">
                <a:solidFill>
                  <a:schemeClr val="bg1"/>
                </a:solidFill>
                <a:effectLst>
                  <a:outerShdw blurRad="38100" dist="38100" dir="2700000" algn="tl">
                    <a:srgbClr val="000000"/>
                  </a:outerShdw>
                </a:effectLst>
                <a:ea typeface="SimSun" pitchFamily="2" charset="-122"/>
              </a:rPr>
              <a:t> </a:t>
            </a:r>
          </a:p>
          <a:p>
            <a:r>
              <a:rPr lang="zh-CN" altLang="en-US" sz="2800" b="1" dirty="0">
                <a:solidFill>
                  <a:schemeClr val="bg1"/>
                </a:solidFill>
                <a:effectLst>
                  <a:outerShdw blurRad="38100" dist="38100" dir="2700000" algn="tl">
                    <a:srgbClr val="000000"/>
                  </a:outerShdw>
                </a:effectLst>
                <a:ea typeface="SimSun" pitchFamily="2" charset="-122"/>
              </a:rPr>
              <a:t>雕像中最有特色的</a:t>
            </a:r>
          </a:p>
          <a:p>
            <a:endParaRPr lang="en-US" altLang="en-US" sz="2800" b="1" dirty="0">
              <a:solidFill>
                <a:schemeClr val="bg1"/>
              </a:solidFill>
            </a:endParaRPr>
          </a:p>
          <a:p>
            <a:r>
              <a:rPr lang="en-US" altLang="en-US" b="1" dirty="0">
                <a:solidFill>
                  <a:schemeClr val="bg1"/>
                </a:solidFill>
              </a:rPr>
              <a:t>The Winged Goddess of</a:t>
            </a:r>
          </a:p>
          <a:p>
            <a:r>
              <a:rPr lang="en-US" altLang="en-US" b="1" dirty="0">
                <a:solidFill>
                  <a:schemeClr val="bg1"/>
                </a:solidFill>
              </a:rPr>
              <a:t>Victory – Nike</a:t>
            </a:r>
            <a:r>
              <a:rPr lang="en-US" altLang="zh-CN" b="1" dirty="0">
                <a:solidFill>
                  <a:schemeClr val="bg1"/>
                </a:solidFill>
                <a:ea typeface="SimSun" pitchFamily="2" charset="-122"/>
              </a:rPr>
              <a:t> </a:t>
            </a:r>
            <a:r>
              <a:rPr lang="zh-CN" altLang="en-US" b="1" dirty="0">
                <a:solidFill>
                  <a:schemeClr val="bg1"/>
                </a:solidFill>
                <a:ea typeface="SimSun" pitchFamily="2" charset="-122"/>
              </a:rPr>
              <a:t>德胜之女神</a:t>
            </a:r>
          </a:p>
          <a:p>
            <a:endParaRPr lang="en-US" altLang="en-US" b="1" dirty="0">
              <a:solidFill>
                <a:schemeClr val="bg1"/>
              </a:solidFill>
            </a:endParaRPr>
          </a:p>
          <a:p>
            <a:r>
              <a:rPr lang="en-US" altLang="en-US" b="1" dirty="0">
                <a:solidFill>
                  <a:schemeClr val="bg1"/>
                </a:solidFill>
              </a:rPr>
              <a:t>She is standing upon a </a:t>
            </a:r>
          </a:p>
          <a:p>
            <a:r>
              <a:rPr lang="en-US" altLang="en-US" b="1" dirty="0">
                <a:solidFill>
                  <a:schemeClr val="bg1"/>
                </a:solidFill>
              </a:rPr>
              <a:t>globe of the world which</a:t>
            </a:r>
          </a:p>
          <a:p>
            <a:r>
              <a:rPr lang="en-US" altLang="en-US" b="1" dirty="0">
                <a:solidFill>
                  <a:schemeClr val="bg1"/>
                </a:solidFill>
              </a:rPr>
              <a:t>rests upon the shoulders</a:t>
            </a:r>
          </a:p>
          <a:p>
            <a:r>
              <a:rPr lang="en-US" altLang="en-US" b="1" dirty="0">
                <a:solidFill>
                  <a:schemeClr val="bg1"/>
                </a:solidFill>
              </a:rPr>
              <a:t>of Atlas</a:t>
            </a:r>
            <a:r>
              <a:rPr lang="en-US" altLang="zh-CN" b="1" dirty="0">
                <a:solidFill>
                  <a:schemeClr val="bg1"/>
                </a:solidFill>
                <a:ea typeface="SimSun" pitchFamily="2" charset="-122"/>
              </a:rPr>
              <a:t> </a:t>
            </a:r>
            <a:r>
              <a:rPr lang="zh-CN" altLang="en-US" b="1" dirty="0">
                <a:solidFill>
                  <a:schemeClr val="bg1"/>
                </a:solidFill>
                <a:ea typeface="SimSun" pitchFamily="2" charset="-122"/>
              </a:rPr>
              <a:t>这女神站立在地球上，地球被扛在另一个神像手上</a:t>
            </a:r>
          </a:p>
        </p:txBody>
      </p:sp>
      <p:pic>
        <p:nvPicPr>
          <p:cNvPr id="9222" name="Picture 6" descr="filis~3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4495800" cy="6400800"/>
          </a:xfrm>
          <a:prstGeom prst="rect">
            <a:avLst/>
          </a:prstGeom>
          <a:noFill/>
          <a:extLst>
            <a:ext uri="{909E8E84-426E-40dd-AFC4-6F175D3DCCD1}">
              <a14:hiddenFill xmlns="" xmlns:a14="http://schemas.microsoft.com/office/drawing/2010/main">
                <a:solidFill>
                  <a:srgbClr val="FFFFFF"/>
                </a:solidFill>
              </a14:hiddenFill>
            </a:ext>
          </a:extLst>
        </p:spPr>
      </p:pic>
      <p:sp>
        <p:nvSpPr>
          <p:cNvPr id="12293" name="Oval 5"/>
          <p:cNvSpPr>
            <a:spLocks noChangeArrowheads="1"/>
          </p:cNvSpPr>
          <p:nvPr/>
        </p:nvSpPr>
        <p:spPr bwMode="auto">
          <a:xfrm>
            <a:off x="2514600" y="838200"/>
            <a:ext cx="1295400" cy="3886200"/>
          </a:xfrm>
          <a:prstGeom prst="ellipse">
            <a:avLst/>
          </a:prstGeom>
          <a:noFill/>
          <a:ln w="57150">
            <a:solidFill>
              <a:srgbClr val="FF33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294" name="Text Box 6"/>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105</a:t>
            </a:r>
            <a:endParaRPr lang="en-US" altLang="en-US"/>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175"/>
            <a:ext cx="2157413" cy="191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0-#ppt_w/2"/>
                                          </p:val>
                                        </p:tav>
                                        <p:tav tm="100000">
                                          <p:val>
                                            <p:strVal val="#ppt_x"/>
                                          </p:val>
                                        </p:tav>
                                      </p:tavLst>
                                    </p:anim>
                                    <p:anim calcmode="lin" valueType="num">
                                      <p:cBhvr additive="base">
                                        <p:cTn id="8" dur="500" fill="hold"/>
                                        <p:tgtEl>
                                          <p:spTgt spid="92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missile1.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12293"/>
                                        </p:tgtEl>
                                        <p:attrNameLst>
                                          <p:attrName>style.visibility</p:attrName>
                                        </p:attrNameLst>
                                      </p:cBhvr>
                                      <p:to>
                                        <p:strVal val="visible"/>
                                      </p:to>
                                    </p:set>
                                    <p:anim calcmode="lin" valueType="num">
                                      <p:cBhvr>
                                        <p:cTn id="13" dur="1000" fill="hold"/>
                                        <p:tgtEl>
                                          <p:spTgt spid="12293"/>
                                        </p:tgtEl>
                                        <p:attrNameLst>
                                          <p:attrName>ppt_w</p:attrName>
                                        </p:attrNameLst>
                                      </p:cBhvr>
                                      <p:tavLst>
                                        <p:tav tm="0">
                                          <p:val>
                                            <p:fltVal val="0"/>
                                          </p:val>
                                        </p:tav>
                                        <p:tav tm="100000">
                                          <p:val>
                                            <p:strVal val="#ppt_w"/>
                                          </p:val>
                                        </p:tav>
                                      </p:tavLst>
                                    </p:anim>
                                    <p:anim calcmode="lin" valueType="num">
                                      <p:cBhvr>
                                        <p:cTn id="14" dur="1000" fill="hold"/>
                                        <p:tgtEl>
                                          <p:spTgt spid="12293"/>
                                        </p:tgtEl>
                                        <p:attrNameLst>
                                          <p:attrName>ppt_h</p:attrName>
                                        </p:attrNameLst>
                                      </p:cBhvr>
                                      <p:tavLst>
                                        <p:tav tm="0">
                                          <p:val>
                                            <p:fltVal val="0"/>
                                          </p:val>
                                        </p:tav>
                                        <p:tav tm="100000">
                                          <p:val>
                                            <p:strVal val="#ppt_h"/>
                                          </p:val>
                                        </p:tav>
                                      </p:tavLst>
                                    </p:anim>
                                    <p:anim calcmode="lin" valueType="num">
                                      <p:cBhvr>
                                        <p:cTn id="15" dur="1000" fill="hold"/>
                                        <p:tgtEl>
                                          <p:spTgt spid="1229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22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autoUpdateAnimBg="0"/>
      <p:bldP spid="1229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381000" y="838200"/>
            <a:ext cx="8610600" cy="2308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225425" indent="-22542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FontTx/>
              <a:buChar char="•"/>
            </a:pPr>
            <a:r>
              <a:rPr lang="zh-CN" altLang="en-US" b="1" dirty="0">
                <a:ea typeface="SimSun" pitchFamily="2" charset="-122"/>
              </a:rPr>
              <a:t>这城市被古代纪录奉为古代重要的商业城市；也记载着当地的商人</a:t>
            </a:r>
          </a:p>
          <a:p>
            <a:endParaRPr lang="en-US" altLang="en-US" b="1" dirty="0"/>
          </a:p>
          <a:p>
            <a:pPr>
              <a:buFontTx/>
              <a:buChar char="•"/>
            </a:pPr>
            <a:r>
              <a:rPr lang="zh-CN" altLang="en-US" b="1" dirty="0">
                <a:ea typeface="SimSun" pitchFamily="2" charset="-122"/>
              </a:rPr>
              <a:t>圣经记载</a:t>
            </a:r>
            <a:r>
              <a:rPr lang="en-US" altLang="en-US" b="1" dirty="0"/>
              <a:t>:</a:t>
            </a:r>
          </a:p>
          <a:p>
            <a:r>
              <a:rPr lang="en-US" altLang="en-US" b="1" dirty="0"/>
              <a:t>	</a:t>
            </a:r>
            <a:r>
              <a:rPr lang="zh-CN" altLang="en-US" b="1" dirty="0">
                <a:ea typeface="SimSun" pitchFamily="2" charset="-122"/>
              </a:rPr>
              <a:t>在撒母耳记上，当非利士人抢夺约柜的时候，城市的人受到委屈。</a:t>
            </a:r>
          </a:p>
        </p:txBody>
      </p:sp>
      <p:sp>
        <p:nvSpPr>
          <p:cNvPr id="10243" name="Text Box 3"/>
          <p:cNvSpPr txBox="1">
            <a:spLocks noChangeArrowheads="1"/>
          </p:cNvSpPr>
          <p:nvPr/>
        </p:nvSpPr>
        <p:spPr bwMode="auto">
          <a:xfrm>
            <a:off x="1" y="0"/>
            <a:ext cx="3568246" cy="646331"/>
          </a:xfrm>
          <a:prstGeom prst="rect">
            <a:avLst/>
          </a:prstGeom>
          <a:solidFill>
            <a:schemeClr val="accent2"/>
          </a:solidFill>
          <a:ln>
            <a:noFill/>
          </a:ln>
          <a:effectLst/>
        </p:spPr>
        <p:txBody>
          <a:bodyPr wrap="square">
            <a:spAutoFit/>
          </a:bodyPr>
          <a:lstStyle/>
          <a:p>
            <a:r>
              <a:rPr lang="zh-CN" altLang="en-US" sz="3600" b="1" dirty="0">
                <a:solidFill>
                  <a:schemeClr val="bg1"/>
                </a:solidFill>
                <a:effectLst>
                  <a:outerShdw blurRad="38100" dist="38100" dir="2700000" algn="tl">
                    <a:srgbClr val="C0C0C0"/>
                  </a:outerShdw>
                </a:effectLst>
                <a:ea typeface="SimSun" pitchFamily="2" charset="-122"/>
              </a:rPr>
              <a:t>亚实突</a:t>
            </a:r>
            <a:endParaRPr lang="zh-CN" altLang="en-US" b="1" dirty="0">
              <a:solidFill>
                <a:schemeClr val="bg1"/>
              </a:solidFill>
              <a:effectLst>
                <a:outerShdw blurRad="38100" dist="38100" dir="2700000" algn="tl">
                  <a:srgbClr val="C0C0C0"/>
                </a:outerShdw>
              </a:effectLst>
              <a:ea typeface="SimSun" pitchFamily="2" charset="-122"/>
            </a:endParaRPr>
          </a:p>
        </p:txBody>
      </p:sp>
      <p:sp>
        <p:nvSpPr>
          <p:cNvPr id="10245" name="Text Box 5"/>
          <p:cNvSpPr txBox="1">
            <a:spLocks noChangeArrowheads="1"/>
          </p:cNvSpPr>
          <p:nvPr/>
        </p:nvSpPr>
        <p:spPr bwMode="auto">
          <a:xfrm>
            <a:off x="2971800" y="5029200"/>
            <a:ext cx="5029200" cy="954107"/>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zh-CN" altLang="en-US" sz="2800" dirty="0">
                <a:solidFill>
                  <a:schemeClr val="tx2"/>
                </a:solidFill>
                <a:ea typeface="SimSun" pitchFamily="2" charset="-122"/>
              </a:rPr>
              <a:t>古迹</a:t>
            </a:r>
            <a:r>
              <a:rPr lang="en-US" altLang="zh-CN" sz="2800" dirty="0">
                <a:solidFill>
                  <a:schemeClr val="tx2"/>
                </a:solidFill>
                <a:ea typeface="SimSun" pitchFamily="2" charset="-122"/>
              </a:rPr>
              <a:t>- </a:t>
            </a:r>
            <a:r>
              <a:rPr lang="zh-CN" altLang="en-US" sz="2800" dirty="0">
                <a:solidFill>
                  <a:schemeClr val="tx2"/>
                </a:solidFill>
                <a:ea typeface="SimSun" pitchFamily="2" charset="-122"/>
              </a:rPr>
              <a:t>一张为非利士女神造的椅子</a:t>
            </a:r>
          </a:p>
        </p:txBody>
      </p:sp>
      <p:pic>
        <p:nvPicPr>
          <p:cNvPr id="10247" name="Picture 7" descr="filist~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 y="4191000"/>
            <a:ext cx="1758950" cy="2514600"/>
          </a:xfrm>
          <a:prstGeom prst="rect">
            <a:avLst/>
          </a:prstGeom>
          <a:noFill/>
          <a:ln w="9525">
            <a:solidFill>
              <a:srgbClr val="FF00FF"/>
            </a:solidFill>
            <a:miter lim="800000"/>
            <a:headEnd/>
            <a:tailEnd/>
          </a:ln>
          <a:extLst>
            <a:ext uri="{909E8E84-426E-40dd-AFC4-6F175D3DCCD1}">
              <a14:hiddenFill xmlns="" xmlns:a14="http://schemas.microsoft.com/office/drawing/2010/main">
                <a:solidFill>
                  <a:srgbClr val="FFFFFF"/>
                </a:solidFill>
              </a14:hiddenFill>
            </a:ext>
          </a:extLst>
        </p:spPr>
      </p:pic>
      <p:sp>
        <p:nvSpPr>
          <p:cNvPr id="13319" name="Text Box 7"/>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106</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500" fill="hold"/>
                                        <p:tgtEl>
                                          <p:spTgt spid="10243"/>
                                        </p:tgtEl>
                                        <p:attrNameLst>
                                          <p:attrName>ppt_x</p:attrName>
                                        </p:attrNameLst>
                                      </p:cBhvr>
                                      <p:tavLst>
                                        <p:tav tm="0">
                                          <p:val>
                                            <p:strVal val="0-#ppt_w/2"/>
                                          </p:val>
                                        </p:tav>
                                        <p:tav tm="100000">
                                          <p:val>
                                            <p:strVal val="#ppt_x"/>
                                          </p:val>
                                        </p:tav>
                                      </p:tavLst>
                                    </p:anim>
                                    <p:anim calcmode="lin" valueType="num">
                                      <p:cBhvr additive="base">
                                        <p:cTn id="8" dur="500" fill="hold"/>
                                        <p:tgtEl>
                                          <p:spTgt spid="1024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10242"/>
                                        </p:tgtEl>
                                        <p:attrNameLst>
                                          <p:attrName>style.visibility</p:attrName>
                                        </p:attrNameLst>
                                      </p:cBhvr>
                                      <p:to>
                                        <p:strVal val="visible"/>
                                      </p:to>
                                    </p:set>
                                    <p:anim calcmode="lin" valueType="num">
                                      <p:cBhvr additive="base">
                                        <p:cTn id="13" dur="500" fill="hold"/>
                                        <p:tgtEl>
                                          <p:spTgt spid="10242"/>
                                        </p:tgtEl>
                                        <p:attrNameLst>
                                          <p:attrName>ppt_x</p:attrName>
                                        </p:attrNameLst>
                                      </p:cBhvr>
                                      <p:tavLst>
                                        <p:tav tm="0">
                                          <p:val>
                                            <p:strVal val="1+#ppt_w/2"/>
                                          </p:val>
                                        </p:tav>
                                        <p:tav tm="100000">
                                          <p:val>
                                            <p:strVal val="#ppt_x"/>
                                          </p:val>
                                        </p:tav>
                                      </p:tavLst>
                                    </p:anim>
                                    <p:anim calcmode="lin" valueType="num">
                                      <p:cBhvr additive="base">
                                        <p:cTn id="14" dur="500" fill="hold"/>
                                        <p:tgtEl>
                                          <p:spTgt spid="1024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10245"/>
                                        </p:tgtEl>
                                        <p:attrNameLst>
                                          <p:attrName>style.visibility</p:attrName>
                                        </p:attrNameLst>
                                      </p:cBhvr>
                                      <p:to>
                                        <p:strVal val="visible"/>
                                      </p:to>
                                    </p:set>
                                    <p:animEffect transition="in" filter="slide(fromRight)">
                                      <p:cBhvr>
                                        <p:cTn id="19" dur="5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utoUpdateAnimBg="0"/>
      <p:bldP spid="10243" grpId="0" animBg="1" autoUpdateAnimBg="0"/>
      <p:bldP spid="10245"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5" name="Picture 15" descr="filis~2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838200"/>
            <a:ext cx="3810000" cy="5351463"/>
          </a:xfrm>
          <a:prstGeom prst="rect">
            <a:avLst/>
          </a:prstGeom>
          <a:noFill/>
          <a:extLst>
            <a:ext uri="{909E8E84-426E-40dd-AFC4-6F175D3DCCD1}">
              <a14:hiddenFill xmlns="" xmlns:a14="http://schemas.microsoft.com/office/drawing/2010/main">
                <a:solidFill>
                  <a:srgbClr val="FFFFFF"/>
                </a:solidFill>
              </a14:hiddenFill>
            </a:ext>
          </a:extLst>
        </p:spPr>
      </p:pic>
      <p:pic>
        <p:nvPicPr>
          <p:cNvPr id="15376" name="Picture 16" descr="filist~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838200"/>
            <a:ext cx="3533775" cy="5257800"/>
          </a:xfrm>
          <a:prstGeom prst="rect">
            <a:avLst/>
          </a:prstGeom>
          <a:noFill/>
          <a:extLst>
            <a:ext uri="{909E8E84-426E-40dd-AFC4-6F175D3DCCD1}">
              <a14:hiddenFill xmlns="" xmlns:a14="http://schemas.microsoft.com/office/drawing/2010/main">
                <a:solidFill>
                  <a:srgbClr val="FFFFFF"/>
                </a:solidFill>
              </a14:hiddenFill>
            </a:ext>
          </a:extLst>
        </p:spPr>
      </p:pic>
      <p:sp>
        <p:nvSpPr>
          <p:cNvPr id="32773" name="Text Box 5"/>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106</a:t>
            </a:r>
            <a:endParaRPr lang="en-US" altLang="en-US"/>
          </a:p>
        </p:txBody>
      </p:sp>
      <p:sp>
        <p:nvSpPr>
          <p:cNvPr id="32774" name="Text Box 6"/>
          <p:cNvSpPr txBox="1">
            <a:spLocks noChangeArrowheads="1"/>
          </p:cNvSpPr>
          <p:nvPr/>
        </p:nvSpPr>
        <p:spPr bwMode="auto">
          <a:xfrm>
            <a:off x="3308598" y="2451437"/>
            <a:ext cx="2819400" cy="26314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zh-CN" altLang="en-US" sz="6600" b="1" dirty="0">
                <a:ea typeface="SimSun" pitchFamily="2" charset="-122"/>
              </a:rPr>
              <a:t>塑</a:t>
            </a:r>
            <a:endParaRPr lang="en-US" altLang="zh-CN" sz="6600" b="1" dirty="0">
              <a:ea typeface="SimSun" pitchFamily="2" charset="-122"/>
            </a:endParaRPr>
          </a:p>
          <a:p>
            <a:pPr algn="ctr">
              <a:spcBef>
                <a:spcPct val="50000"/>
              </a:spcBef>
            </a:pPr>
            <a:r>
              <a:rPr lang="zh-CN" altLang="en-US" sz="6600" b="1" dirty="0">
                <a:ea typeface="SimSun" pitchFamily="2" charset="-122"/>
              </a:rPr>
              <a:t>像</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9" name="Picture 9" descr="filis3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00400" y="4572000"/>
            <a:ext cx="3124200" cy="1897063"/>
          </a:xfrm>
          <a:prstGeom prst="rect">
            <a:avLst/>
          </a:prstGeom>
          <a:noFill/>
          <a:extLst>
            <a:ext uri="{909E8E84-426E-40dd-AFC4-6F175D3DCCD1}">
              <a14:hiddenFill xmlns="" xmlns:a14="http://schemas.microsoft.com/office/drawing/2010/main">
                <a:solidFill>
                  <a:srgbClr val="FFFFFF"/>
                </a:solidFill>
              </a14:hiddenFill>
            </a:ext>
          </a:extLst>
        </p:spPr>
      </p:pic>
      <p:sp>
        <p:nvSpPr>
          <p:cNvPr id="30722" name="Rectangle 2"/>
          <p:cNvSpPr>
            <a:spLocks noChangeArrowheads="1"/>
          </p:cNvSpPr>
          <p:nvPr/>
        </p:nvSpPr>
        <p:spPr bwMode="auto">
          <a:xfrm>
            <a:off x="179512" y="1431191"/>
            <a:ext cx="5638800" cy="29238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4000" dirty="0">
                <a:ea typeface="SimSun" pitchFamily="2" charset="-122"/>
              </a:rPr>
              <a:t>塑像</a:t>
            </a:r>
            <a:r>
              <a:rPr lang="en-US" altLang="en-US" sz="4000" dirty="0"/>
              <a:t>:</a:t>
            </a:r>
          </a:p>
          <a:p>
            <a:pPr>
              <a:spcBef>
                <a:spcPct val="50000"/>
              </a:spcBef>
            </a:pPr>
            <a:r>
              <a:rPr lang="zh-CN" altLang="en-US" dirty="0">
                <a:ea typeface="SimSun" pitchFamily="2" charset="-122"/>
              </a:rPr>
              <a:t>非力士的塑像受周围邻国的文化影响</a:t>
            </a:r>
          </a:p>
          <a:p>
            <a:pPr>
              <a:spcBef>
                <a:spcPct val="50000"/>
              </a:spcBef>
            </a:pPr>
            <a:r>
              <a:rPr lang="zh-CN" altLang="en-US" dirty="0">
                <a:ea typeface="SimSun" pitchFamily="2" charset="-122"/>
              </a:rPr>
              <a:t>最接近希腊文化</a:t>
            </a:r>
          </a:p>
          <a:p>
            <a:pPr>
              <a:spcBef>
                <a:spcPct val="50000"/>
              </a:spcBef>
            </a:pPr>
            <a:r>
              <a:rPr lang="zh-CN" altLang="en-US" dirty="0">
                <a:ea typeface="SimSun" pitchFamily="2" charset="-122"/>
              </a:rPr>
              <a:t>土色的啤酒杯，</a:t>
            </a:r>
            <a:r>
              <a:rPr lang="en-US" altLang="zh-CN" dirty="0">
                <a:ea typeface="SimSun" pitchFamily="2" charset="-122"/>
              </a:rPr>
              <a:t> </a:t>
            </a:r>
            <a:r>
              <a:rPr lang="zh-CN" altLang="en-US" dirty="0">
                <a:ea typeface="SimSun" pitchFamily="2" charset="-122"/>
              </a:rPr>
              <a:t>箱子</a:t>
            </a:r>
            <a:r>
              <a:rPr lang="en-US" altLang="en-US" dirty="0"/>
              <a:t>, </a:t>
            </a:r>
            <a:r>
              <a:rPr lang="zh-CN" altLang="en-US" dirty="0">
                <a:ea typeface="SimSun" pitchFamily="2" charset="-122"/>
              </a:rPr>
              <a:t>杯</a:t>
            </a:r>
            <a:r>
              <a:rPr lang="en-US" altLang="en-US" dirty="0"/>
              <a:t>, </a:t>
            </a:r>
            <a:r>
              <a:rPr lang="zh-CN" altLang="en-US" dirty="0">
                <a:ea typeface="SimSun" pitchFamily="2" charset="-122"/>
              </a:rPr>
              <a:t>广口瓶</a:t>
            </a:r>
            <a:r>
              <a:rPr lang="en-US" altLang="en-US" dirty="0"/>
              <a:t>, </a:t>
            </a:r>
            <a:r>
              <a:rPr lang="en-US" altLang="en-US" dirty="0" err="1"/>
              <a:t>etc</a:t>
            </a:r>
            <a:endParaRPr lang="en-US" altLang="en-US" dirty="0"/>
          </a:p>
          <a:p>
            <a:pPr>
              <a:spcBef>
                <a:spcPct val="50000"/>
              </a:spcBef>
            </a:pPr>
            <a:r>
              <a:rPr lang="zh-CN" altLang="en-US" dirty="0">
                <a:ea typeface="SimSun" pitchFamily="2" charset="-122"/>
              </a:rPr>
              <a:t>通常用红和黑上色</a:t>
            </a:r>
          </a:p>
        </p:txBody>
      </p:sp>
      <p:pic>
        <p:nvPicPr>
          <p:cNvPr id="30727" name="Picture 7" descr="filis32"/>
          <p:cNvPicPr>
            <a:picLocks noChangeAspect="1" noChangeArrowheads="1"/>
          </p:cNvPicPr>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6324600" y="533400"/>
            <a:ext cx="2825750" cy="199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8" name="Picture 8" descr="filis33"/>
          <p:cNvPicPr>
            <a:picLocks noChangeAspect="1" noChangeArrowheads="1"/>
          </p:cNvPicPr>
          <p:nvPr/>
        </p:nvPicPr>
        <p:blipFill>
          <a:blip r:embed="rId4" cstate="screen">
            <a:lum bright="20000"/>
            <a:extLst>
              <a:ext uri="{28A0092B-C50C-407E-A947-70E740481C1C}">
                <a14:useLocalDpi xmlns:a14="http://schemas.microsoft.com/office/drawing/2010/main"/>
              </a:ext>
            </a:extLst>
          </a:blip>
          <a:srcRect/>
          <a:stretch>
            <a:fillRect/>
          </a:stretch>
        </p:blipFill>
        <p:spPr bwMode="auto">
          <a:xfrm>
            <a:off x="6411913" y="2590800"/>
            <a:ext cx="2808287"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2" name="Text Box 2"/>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106</a:t>
            </a:r>
            <a:endParaRPr lang="en-US" altLang="en-US"/>
          </a:p>
        </p:txBody>
      </p:sp>
      <p:sp>
        <p:nvSpPr>
          <p:cNvPr id="7" name="Title 1"/>
          <p:cNvSpPr txBox="1">
            <a:spLocks/>
          </p:cNvSpPr>
          <p:nvPr/>
        </p:nvSpPr>
        <p:spPr bwMode="auto">
          <a:xfrm>
            <a:off x="250825" y="125413"/>
            <a:ext cx="7772400" cy="711200"/>
          </a:xfrm>
          <a:prstGeom prst="rect">
            <a:avLst/>
          </a:prstGeom>
          <a:solidFill>
            <a:srgbClr val="0000F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lvl="0" algn="l">
              <a:defRPr/>
            </a:pPr>
            <a:r>
              <a:rPr lang="zh-CN" altLang="en-US" sz="4000" b="1" dirty="0">
                <a:solidFill>
                  <a:srgbClr val="FFFFFF"/>
                </a:solidFill>
                <a:ea typeface="ＭＳ Ｐゴシック"/>
              </a:rPr>
              <a:t>塑像</a:t>
            </a:r>
            <a:endParaRPr kumimoji="0" lang="en-US" sz="4400" b="0" i="0" u="none" strike="noStrike" kern="0" cap="none" spc="0" normalizeH="0" baseline="0" noProof="0" dirty="0">
              <a:ln>
                <a:noFill/>
              </a:ln>
              <a:solidFill>
                <a:srgbClr val="FFFFFF"/>
              </a:solidFill>
              <a:effectLst/>
              <a:uLnTx/>
              <a:uFillTx/>
              <a:latin typeface="Arial"/>
              <a:ea typeface="ＭＳ Ｐゴシック" charset="-128"/>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effectLst>
            <a:outerShdw dist="107763" dir="18900000" algn="ctr" rotWithShape="0">
              <a:schemeClr val="tx1">
                <a:alpha val="50000"/>
              </a:schemeClr>
            </a:outerShdw>
          </a:effectLst>
        </p:spPr>
        <p:txBody>
          <a:bodyPr/>
          <a:lstStyle/>
          <a:p>
            <a:r>
              <a:rPr lang="zh-CN" altLang="en-US" sz="3600" b="1" dirty="0">
                <a:ea typeface="SimSun" pitchFamily="2" charset="-122"/>
              </a:rPr>
              <a:t>古代近东方</a:t>
            </a:r>
            <a:endParaRPr lang="zh-CN" altLang="en-US" sz="3600" dirty="0">
              <a:ea typeface="SimSun" pitchFamily="2" charset="-122"/>
            </a:endParaRPr>
          </a:p>
        </p:txBody>
      </p:sp>
      <p:pic>
        <p:nvPicPr>
          <p:cNvPr id="61443"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93688" y="1371600"/>
            <a:ext cx="7326312" cy="4887913"/>
          </a:xfrm>
          <a:noFill/>
          <a:ln/>
        </p:spPr>
      </p:pic>
      <p:sp>
        <p:nvSpPr>
          <p:cNvPr id="61444" name="Text Box 4"/>
          <p:cNvSpPr txBox="1">
            <a:spLocks noChangeArrowheads="1"/>
          </p:cNvSpPr>
          <p:nvPr/>
        </p:nvSpPr>
        <p:spPr bwMode="auto">
          <a:xfrm>
            <a:off x="304800" y="5368925"/>
            <a:ext cx="1676400" cy="646331"/>
          </a:xfrm>
          <a:prstGeom prst="rect">
            <a:avLst/>
          </a:prstGeom>
          <a:solidFill>
            <a:srgbClr val="073907"/>
          </a:solidFill>
          <a:ln w="9525">
            <a:solidFill>
              <a:srgbClr val="073907"/>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zh-CN" altLang="en-US" sz="3600" b="1" dirty="0">
                <a:solidFill>
                  <a:schemeClr val="tx2"/>
                </a:solidFill>
                <a:latin typeface="Arial" pitchFamily="34" charset="0"/>
                <a:ea typeface="SimSun" pitchFamily="2" charset="-122"/>
              </a:rPr>
              <a:t>埃及</a:t>
            </a:r>
          </a:p>
        </p:txBody>
      </p:sp>
      <p:sp>
        <p:nvSpPr>
          <p:cNvPr id="61445" name="Text Box 5"/>
          <p:cNvSpPr txBox="1">
            <a:spLocks noChangeArrowheads="1"/>
          </p:cNvSpPr>
          <p:nvPr/>
        </p:nvSpPr>
        <p:spPr bwMode="auto">
          <a:xfrm>
            <a:off x="1828800" y="3752850"/>
            <a:ext cx="2362200" cy="954107"/>
          </a:xfrm>
          <a:prstGeom prst="rect">
            <a:avLst/>
          </a:prstGeom>
          <a:solidFill>
            <a:srgbClr val="073907"/>
          </a:solidFill>
          <a:ln w="9525">
            <a:solidFill>
              <a:srgbClr val="073907"/>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zh-CN" altLang="en-US" sz="2800" b="1" dirty="0">
                <a:solidFill>
                  <a:schemeClr val="tx2"/>
                </a:solidFill>
                <a:latin typeface="Arial" pitchFamily="34" charset="0"/>
                <a:ea typeface="SimSun" pitchFamily="2" charset="-122"/>
              </a:rPr>
              <a:t>叙利亚</a:t>
            </a:r>
            <a:r>
              <a:rPr lang="en-US" altLang="zh-CN" sz="2800" b="1" dirty="0">
                <a:solidFill>
                  <a:schemeClr val="tx2"/>
                </a:solidFill>
                <a:latin typeface="Arial" pitchFamily="34" charset="0"/>
                <a:ea typeface="SimSun" pitchFamily="2" charset="-122"/>
              </a:rPr>
              <a:t>- </a:t>
            </a:r>
            <a:r>
              <a:rPr lang="zh-CN" altLang="en-US" sz="2800" b="1" dirty="0">
                <a:solidFill>
                  <a:schemeClr val="tx2"/>
                </a:solidFill>
                <a:latin typeface="Arial" pitchFamily="34" charset="0"/>
                <a:ea typeface="SimSun" pitchFamily="2" charset="-122"/>
              </a:rPr>
              <a:t>巴勒斯坦</a:t>
            </a:r>
          </a:p>
        </p:txBody>
      </p:sp>
      <p:sp>
        <p:nvSpPr>
          <p:cNvPr id="61446" name="Text Box 6"/>
          <p:cNvSpPr txBox="1">
            <a:spLocks noChangeArrowheads="1"/>
          </p:cNvSpPr>
          <p:nvPr/>
        </p:nvSpPr>
        <p:spPr bwMode="auto">
          <a:xfrm>
            <a:off x="3352800" y="2438400"/>
            <a:ext cx="3124200" cy="650875"/>
          </a:xfrm>
          <a:prstGeom prst="rect">
            <a:avLst/>
          </a:prstGeom>
          <a:solidFill>
            <a:srgbClr val="073907"/>
          </a:solidFill>
          <a:ln w="9525">
            <a:solidFill>
              <a:srgbClr val="073907"/>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3600" b="1" dirty="0">
                <a:solidFill>
                  <a:schemeClr val="tx2"/>
                </a:solidFill>
                <a:latin typeface="Arial" pitchFamily="34" charset="0"/>
              </a:rPr>
              <a:t>Mesopotamia</a:t>
            </a:r>
          </a:p>
        </p:txBody>
      </p:sp>
      <p:sp>
        <p:nvSpPr>
          <p:cNvPr id="61447" name="Text Box 7"/>
          <p:cNvSpPr txBox="1">
            <a:spLocks noChangeArrowheads="1"/>
          </p:cNvSpPr>
          <p:nvPr/>
        </p:nvSpPr>
        <p:spPr bwMode="auto">
          <a:xfrm>
            <a:off x="8426450" y="76200"/>
            <a:ext cx="488950" cy="4572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17</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1444"/>
                                        </p:tgtEl>
                                        <p:attrNameLst>
                                          <p:attrName>style.visibility</p:attrName>
                                        </p:attrNameLst>
                                      </p:cBhvr>
                                      <p:to>
                                        <p:strVal val="visible"/>
                                      </p:to>
                                    </p:set>
                                    <p:anim calcmode="lin" valueType="num">
                                      <p:cBhvr>
                                        <p:cTn id="7" dur="1000" fill="hold"/>
                                        <p:tgtEl>
                                          <p:spTgt spid="61444"/>
                                        </p:tgtEl>
                                        <p:attrNameLst>
                                          <p:attrName>ppt_w</p:attrName>
                                        </p:attrNameLst>
                                      </p:cBhvr>
                                      <p:tavLst>
                                        <p:tav tm="0">
                                          <p:val>
                                            <p:strVal val="#ppt_w*0.70"/>
                                          </p:val>
                                        </p:tav>
                                        <p:tav tm="100000">
                                          <p:val>
                                            <p:strVal val="#ppt_w"/>
                                          </p:val>
                                        </p:tav>
                                      </p:tavLst>
                                    </p:anim>
                                    <p:anim calcmode="lin" valueType="num">
                                      <p:cBhvr>
                                        <p:cTn id="8" dur="1000" fill="hold"/>
                                        <p:tgtEl>
                                          <p:spTgt spid="61444"/>
                                        </p:tgtEl>
                                        <p:attrNameLst>
                                          <p:attrName>ppt_h</p:attrName>
                                        </p:attrNameLst>
                                      </p:cBhvr>
                                      <p:tavLst>
                                        <p:tav tm="0">
                                          <p:val>
                                            <p:strVal val="#ppt_h"/>
                                          </p:val>
                                        </p:tav>
                                        <p:tav tm="100000">
                                          <p:val>
                                            <p:strVal val="#ppt_h"/>
                                          </p:val>
                                        </p:tav>
                                      </p:tavLst>
                                    </p:anim>
                                    <p:animEffect transition="in" filter="fade">
                                      <p:cBhvr>
                                        <p:cTn id="9" dur="1000"/>
                                        <p:tgtEl>
                                          <p:spTgt spid="6144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1445"/>
                                        </p:tgtEl>
                                        <p:attrNameLst>
                                          <p:attrName>style.visibility</p:attrName>
                                        </p:attrNameLst>
                                      </p:cBhvr>
                                      <p:to>
                                        <p:strVal val="visible"/>
                                      </p:to>
                                    </p:set>
                                    <p:anim calcmode="lin" valueType="num">
                                      <p:cBhvr>
                                        <p:cTn id="14" dur="1000" fill="hold"/>
                                        <p:tgtEl>
                                          <p:spTgt spid="61445"/>
                                        </p:tgtEl>
                                        <p:attrNameLst>
                                          <p:attrName>ppt_w</p:attrName>
                                        </p:attrNameLst>
                                      </p:cBhvr>
                                      <p:tavLst>
                                        <p:tav tm="0">
                                          <p:val>
                                            <p:strVal val="#ppt_w*0.70"/>
                                          </p:val>
                                        </p:tav>
                                        <p:tav tm="100000">
                                          <p:val>
                                            <p:strVal val="#ppt_w"/>
                                          </p:val>
                                        </p:tav>
                                      </p:tavLst>
                                    </p:anim>
                                    <p:anim calcmode="lin" valueType="num">
                                      <p:cBhvr>
                                        <p:cTn id="15" dur="1000" fill="hold"/>
                                        <p:tgtEl>
                                          <p:spTgt spid="61445"/>
                                        </p:tgtEl>
                                        <p:attrNameLst>
                                          <p:attrName>ppt_h</p:attrName>
                                        </p:attrNameLst>
                                      </p:cBhvr>
                                      <p:tavLst>
                                        <p:tav tm="0">
                                          <p:val>
                                            <p:strVal val="#ppt_h"/>
                                          </p:val>
                                        </p:tav>
                                        <p:tav tm="100000">
                                          <p:val>
                                            <p:strVal val="#ppt_h"/>
                                          </p:val>
                                        </p:tav>
                                      </p:tavLst>
                                    </p:anim>
                                    <p:animEffect transition="in" filter="fade">
                                      <p:cBhvr>
                                        <p:cTn id="16" dur="1000"/>
                                        <p:tgtEl>
                                          <p:spTgt spid="6144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1446"/>
                                        </p:tgtEl>
                                        <p:attrNameLst>
                                          <p:attrName>style.visibility</p:attrName>
                                        </p:attrNameLst>
                                      </p:cBhvr>
                                      <p:to>
                                        <p:strVal val="visible"/>
                                      </p:to>
                                    </p:set>
                                    <p:anim calcmode="lin" valueType="num">
                                      <p:cBhvr>
                                        <p:cTn id="21" dur="1000" fill="hold"/>
                                        <p:tgtEl>
                                          <p:spTgt spid="61446"/>
                                        </p:tgtEl>
                                        <p:attrNameLst>
                                          <p:attrName>ppt_w</p:attrName>
                                        </p:attrNameLst>
                                      </p:cBhvr>
                                      <p:tavLst>
                                        <p:tav tm="0">
                                          <p:val>
                                            <p:strVal val="#ppt_w*0.70"/>
                                          </p:val>
                                        </p:tav>
                                        <p:tav tm="100000">
                                          <p:val>
                                            <p:strVal val="#ppt_w"/>
                                          </p:val>
                                        </p:tav>
                                      </p:tavLst>
                                    </p:anim>
                                    <p:anim calcmode="lin" valueType="num">
                                      <p:cBhvr>
                                        <p:cTn id="22" dur="1000" fill="hold"/>
                                        <p:tgtEl>
                                          <p:spTgt spid="61446"/>
                                        </p:tgtEl>
                                        <p:attrNameLst>
                                          <p:attrName>ppt_h</p:attrName>
                                        </p:attrNameLst>
                                      </p:cBhvr>
                                      <p:tavLst>
                                        <p:tav tm="0">
                                          <p:val>
                                            <p:strVal val="#ppt_h"/>
                                          </p:val>
                                        </p:tav>
                                        <p:tav tm="100000">
                                          <p:val>
                                            <p:strVal val="#ppt_h"/>
                                          </p:val>
                                        </p:tav>
                                      </p:tavLst>
                                    </p:anim>
                                    <p:animEffect transition="in" filter="fade">
                                      <p:cBhvr>
                                        <p:cTn id="23" dur="1000"/>
                                        <p:tgtEl>
                                          <p:spTgt spid="61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animBg="1"/>
      <p:bldP spid="61445" grpId="0" animBg="1"/>
      <p:bldP spid="6144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0" y="-18366"/>
            <a:ext cx="2843808" cy="646331"/>
          </a:xfrm>
          <a:prstGeom prst="rect">
            <a:avLst/>
          </a:prstGeom>
          <a:solidFill>
            <a:schemeClr val="accent6"/>
          </a:solidFill>
          <a:ln>
            <a:noFill/>
          </a:ln>
          <a:effectLst/>
        </p:spPr>
        <p:txBody>
          <a:bodyPr wrap="square">
            <a:spAutoFit/>
          </a:bodyPr>
          <a:lstStyle/>
          <a:p>
            <a:r>
              <a:rPr lang="zh-CN" altLang="en-US" sz="3600" b="1" dirty="0">
                <a:solidFill>
                  <a:schemeClr val="bg1"/>
                </a:solidFill>
                <a:effectLst>
                  <a:outerShdw blurRad="38100" dist="38100" dir="2700000" algn="tl">
                    <a:srgbClr val="C0C0C0"/>
                  </a:outerShdw>
                </a:effectLst>
                <a:ea typeface="SimSun" pitchFamily="2" charset="-122"/>
              </a:rPr>
              <a:t>加萨</a:t>
            </a:r>
          </a:p>
        </p:txBody>
      </p:sp>
      <p:sp>
        <p:nvSpPr>
          <p:cNvPr id="13315" name="Text Box 3"/>
          <p:cNvSpPr txBox="1">
            <a:spLocks noChangeArrowheads="1"/>
          </p:cNvSpPr>
          <p:nvPr/>
        </p:nvSpPr>
        <p:spPr bwMode="auto">
          <a:xfrm>
            <a:off x="304800" y="914400"/>
            <a:ext cx="4572000" cy="3046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zh-CN" altLang="en-US" b="1" dirty="0">
                <a:ea typeface="SimSun" pitchFamily="2" charset="-122"/>
              </a:rPr>
              <a:t>繁忙，通往埃及的中心。</a:t>
            </a:r>
          </a:p>
          <a:p>
            <a:endParaRPr lang="en-US" altLang="en-US" b="1" dirty="0"/>
          </a:p>
          <a:p>
            <a:pPr>
              <a:buFontTx/>
              <a:buChar char="•"/>
            </a:pPr>
            <a:r>
              <a:rPr lang="zh-CN" altLang="en-US" b="1" dirty="0">
                <a:ea typeface="SimSun" pitchFamily="2" charset="-122"/>
              </a:rPr>
              <a:t>行政中心，适用于保护埃及在加南地的利益。</a:t>
            </a:r>
          </a:p>
          <a:p>
            <a:endParaRPr lang="en-US" altLang="en-US" b="1" dirty="0"/>
          </a:p>
          <a:p>
            <a:pPr>
              <a:buFontTx/>
              <a:buChar char="•"/>
            </a:pPr>
            <a:r>
              <a:rPr lang="zh-CN" altLang="en-US" b="1" dirty="0">
                <a:ea typeface="SimSun" pitchFamily="2" charset="-122"/>
              </a:rPr>
              <a:t>关于加萨最主要的记载在士师记里</a:t>
            </a:r>
            <a:r>
              <a:rPr lang="en-US" altLang="zh-CN" b="1" dirty="0">
                <a:ea typeface="SimSun" pitchFamily="2" charset="-122"/>
              </a:rPr>
              <a:t>- </a:t>
            </a:r>
            <a:r>
              <a:rPr lang="zh-CN" altLang="en-US" b="1" dirty="0">
                <a:ea typeface="SimSun" pitchFamily="2" charset="-122"/>
              </a:rPr>
              <a:t>提到昌孙的死亡。</a:t>
            </a:r>
          </a:p>
          <a:p>
            <a:pPr>
              <a:buFontTx/>
              <a:buChar char="•"/>
            </a:pPr>
            <a:endParaRPr lang="en-US" altLang="en-US" b="1" dirty="0"/>
          </a:p>
        </p:txBody>
      </p:sp>
      <p:sp>
        <p:nvSpPr>
          <p:cNvPr id="14343" name="Text Box 7"/>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107</a:t>
            </a:r>
            <a:endParaRPr lang="en-US" altLang="en-US"/>
          </a:p>
        </p:txBody>
      </p:sp>
      <p:pic>
        <p:nvPicPr>
          <p:cNvPr id="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840288" y="2493963"/>
            <a:ext cx="4195762" cy="4030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0-#ppt_w/2"/>
                                          </p:val>
                                        </p:tav>
                                        <p:tav tm="100000">
                                          <p:val>
                                            <p:strVal val="#ppt_x"/>
                                          </p:val>
                                        </p:tav>
                                      </p:tavLst>
                                    </p:anim>
                                    <p:anim calcmode="lin" valueType="num">
                                      <p:cBhvr additive="base">
                                        <p:cTn id="8" dur="500" fill="hold"/>
                                        <p:tgtEl>
                                          <p:spTgt spid="133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315"/>
                                        </p:tgtEl>
                                        <p:attrNameLst>
                                          <p:attrName>style.visibility</p:attrName>
                                        </p:attrNameLst>
                                      </p:cBhvr>
                                      <p:to>
                                        <p:strVal val="visible"/>
                                      </p:to>
                                    </p:set>
                                    <p:anim calcmode="lin" valueType="num">
                                      <p:cBhvr additive="base">
                                        <p:cTn id="13" dur="500" fill="hold"/>
                                        <p:tgtEl>
                                          <p:spTgt spid="13315"/>
                                        </p:tgtEl>
                                        <p:attrNameLst>
                                          <p:attrName>ppt_x</p:attrName>
                                        </p:attrNameLst>
                                      </p:cBhvr>
                                      <p:tavLst>
                                        <p:tav tm="0">
                                          <p:val>
                                            <p:strVal val="0-#ppt_w/2"/>
                                          </p:val>
                                        </p:tav>
                                        <p:tav tm="100000">
                                          <p:val>
                                            <p:strVal val="#ppt_x"/>
                                          </p:val>
                                        </p:tav>
                                      </p:tavLst>
                                    </p:anim>
                                    <p:anim calcmode="lin" valueType="num">
                                      <p:cBhvr additive="base">
                                        <p:cTn id="14" dur="500" fill="hold"/>
                                        <p:tgtEl>
                                          <p:spTgt spid="133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nimBg="1" autoUpdateAnimBg="0"/>
      <p:bldP spid="13315"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rrowheads="1"/>
          </p:cNvSpPr>
          <p:nvPr>
            <p:ph type="title"/>
          </p:nvPr>
        </p:nvSpPr>
        <p:spPr/>
        <p:txBody>
          <a:bodyPr/>
          <a:lstStyle/>
          <a:p>
            <a:r>
              <a:rPr lang="zh-CN" altLang="en-US" dirty="0">
                <a:ea typeface="SimSun" pitchFamily="2" charset="-122"/>
              </a:rPr>
              <a:t>海湾区</a:t>
            </a:r>
          </a:p>
        </p:txBody>
      </p:sp>
      <p:pic>
        <p:nvPicPr>
          <p:cNvPr id="82947" name="Picture 3"/>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1524000" y="1770063"/>
            <a:ext cx="7620000" cy="5087937"/>
          </a:xfrm>
          <a:ln/>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cap="flat" cmpd="sng" algn="ctr">
                <a:solidFill>
                  <a:schemeClr val="accent1"/>
                </a:solidFill>
                <a:prstDash val="solid"/>
                <a:miter lim="800000"/>
                <a:headEnd/>
                <a:tailEnd/>
              </a14:hiddenLine>
            </a:ext>
            <a:ext uri="{AF507438-7753-43e0-B8FC-AC1667EBCBE1}">
              <a14:hiddenEffects xmlns="" xmlns:a14="http://schemas.microsoft.com/office/drawing/2010/main">
                <a:effectLst>
                  <a:outerShdw dist="35921" dir="2700000" algn="ctr" rotWithShape="0">
                    <a:schemeClr val="bg2">
                      <a:alpha val="50000"/>
                    </a:schemeClr>
                  </a:outerShdw>
                </a:effectLst>
              </a14:hiddenEffects>
            </a:ext>
          </a:extLst>
        </p:spPr>
      </p:pic>
      <p:sp>
        <p:nvSpPr>
          <p:cNvPr id="82948" name="Rectangle 4"/>
          <p:cNvSpPr>
            <a:spLocks noGrp="1" noChangeArrowheads="1"/>
          </p:cNvSpPr>
          <p:nvPr>
            <p:ph type="body" sz="half" idx="1"/>
          </p:nvPr>
        </p:nvSpPr>
        <p:spPr>
          <a:xfrm>
            <a:off x="457200" y="1600200"/>
            <a:ext cx="3124200" cy="609600"/>
          </a:xfrm>
        </p:spPr>
        <p:txBody>
          <a:bodyPr/>
          <a:lstStyle/>
          <a:p>
            <a:r>
              <a:rPr lang="zh-CN" altLang="en-US" b="1" dirty="0">
                <a:ea typeface="SimSun" pitchFamily="2" charset="-122"/>
              </a:rPr>
              <a:t>加萨</a:t>
            </a:r>
          </a:p>
        </p:txBody>
      </p:sp>
      <p:sp>
        <p:nvSpPr>
          <p:cNvPr id="82949" name="Rectangle 5"/>
          <p:cNvSpPr>
            <a:spLocks noChangeArrowheads="1"/>
          </p:cNvSpPr>
          <p:nvPr/>
        </p:nvSpPr>
        <p:spPr bwMode="auto">
          <a:xfrm>
            <a:off x="0" y="2133600"/>
            <a:ext cx="2971800" cy="152400"/>
          </a:xfrm>
          <a:prstGeom prst="rect">
            <a:avLst/>
          </a:prstGeom>
          <a:solidFill>
            <a:srgbClr val="FF0000"/>
          </a:solidFill>
          <a:ln>
            <a:noFill/>
          </a:ln>
          <a:effectLst>
            <a:outerShdw dist="35921" dir="2700000" algn="ctr" rotWithShape="0">
              <a:schemeClr val="bg2">
                <a:alpha val="50000"/>
              </a:schemeClr>
            </a:outerShdw>
          </a:effectLst>
          <a:extLst>
            <a:ext uri="{91240B29-F687-4f45-9708-019B960494DF}">
              <a14:hiddenLine xmlns="" xmlns:a14="http://schemas.microsoft.com/office/drawing/2010/main" w="9525" algn="ctr">
                <a:solidFill>
                  <a:schemeClr val="accent1"/>
                </a:solidFill>
                <a:miter lim="800000"/>
                <a:headEnd/>
                <a:tailEnd/>
              </a14:hiddenLine>
            </a:ext>
          </a:extLst>
        </p:spPr>
        <p:txBody>
          <a:bodyPr wrap="none" anchor="ctr">
            <a:spAutoFit/>
          </a:bodyPr>
          <a:lstStyle/>
          <a:p>
            <a:endParaRPr lang="en-GB"/>
          </a:p>
        </p:txBody>
      </p:sp>
      <p:sp>
        <p:nvSpPr>
          <p:cNvPr id="82950" name="Text Box 6"/>
          <p:cNvSpPr txBox="1">
            <a:spLocks noChangeArrowheads="1"/>
          </p:cNvSpPr>
          <p:nvPr/>
        </p:nvSpPr>
        <p:spPr bwMode="auto">
          <a:xfrm>
            <a:off x="8534400" y="76200"/>
            <a:ext cx="609600" cy="457200"/>
          </a:xfrm>
          <a:prstGeom prst="rect">
            <a:avLst/>
          </a:prstGeom>
          <a:noFill/>
          <a:ln>
            <a:noFill/>
          </a:ln>
          <a:effectLst>
            <a:outerShdw dist="35921" dir="2700000" algn="ctr" rotWithShape="0">
              <a:schemeClr val="bg2">
                <a:alpha val="50000"/>
              </a:schemeClr>
            </a:outerShdw>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en-US">
                <a:effectLst>
                  <a:outerShdw blurRad="38100" dist="38100" dir="2700000" algn="tl">
                    <a:srgbClr val="000000"/>
                  </a:outerShdw>
                </a:effectLst>
              </a:rPr>
              <a:t>18</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3"/>
          <p:cNvSpPr txBox="1">
            <a:spLocks noChangeArrowheads="1"/>
          </p:cNvSpPr>
          <p:nvPr/>
        </p:nvSpPr>
        <p:spPr bwMode="auto">
          <a:xfrm>
            <a:off x="441325" y="727075"/>
            <a:ext cx="1841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
        <p:nvSpPr>
          <p:cNvPr id="122882" name="Text Box 5"/>
          <p:cNvSpPr txBox="1">
            <a:spLocks noChangeArrowheads="1"/>
          </p:cNvSpPr>
          <p:nvPr/>
        </p:nvSpPr>
        <p:spPr bwMode="auto">
          <a:xfrm>
            <a:off x="457200" y="4038600"/>
            <a:ext cx="1841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
        <p:nvSpPr>
          <p:cNvPr id="122883" name="Text Box 2"/>
          <p:cNvSpPr txBox="1">
            <a:spLocks noChangeArrowheads="1"/>
          </p:cNvSpPr>
          <p:nvPr/>
        </p:nvSpPr>
        <p:spPr bwMode="auto">
          <a:xfrm>
            <a:off x="84264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108</a:t>
            </a:r>
            <a:endParaRPr kumimoji="0" lang="en-US" altLang="en-US" sz="24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pic>
        <p:nvPicPr>
          <p:cNvPr id="12288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765175"/>
            <a:ext cx="3987800" cy="560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179388" y="974725"/>
            <a:ext cx="4491037" cy="4832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225425" indent="-225425"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buFontTx/>
              <a:buChar char="•"/>
            </a:pPr>
            <a:r>
              <a:rPr lang="zh-CN" altLang="en-US" sz="2800" b="1" dirty="0">
                <a:latin typeface="SimSun" panose="02010600030101010101" pitchFamily="2" charset="-122"/>
                <a:ea typeface="SimSun" panose="02010600030101010101" pitchFamily="2" charset="-122"/>
                <a:cs typeface="Times New Roman" panose="02020603050405020304" pitchFamily="18" charset="0"/>
              </a:rPr>
              <a:t>神的约柜从亚实突搬迁到迦特。上帝在他们身上赐下痔疮（撒母耳记上 </a:t>
            </a:r>
            <a:r>
              <a:rPr lang="en-US" altLang="zh-CN" sz="2800" b="1" dirty="0">
                <a:latin typeface="SimSun" panose="02010600030101010101" pitchFamily="2" charset="-122"/>
                <a:ea typeface="SimSun" panose="02010600030101010101" pitchFamily="2" charset="-122"/>
                <a:cs typeface="Times New Roman" panose="02020603050405020304" pitchFamily="18" charset="0"/>
              </a:rPr>
              <a:t>5:6-10</a:t>
            </a:r>
            <a:r>
              <a:rPr lang="zh-CN" altLang="en-US" sz="2800" b="1" dirty="0">
                <a:latin typeface="SimSun" panose="02010600030101010101" pitchFamily="2" charset="-122"/>
                <a:ea typeface="SimSun" panose="02010600030101010101" pitchFamily="2" charset="-122"/>
                <a:cs typeface="Times New Roman" panose="02020603050405020304" pitchFamily="18" charset="0"/>
              </a:rPr>
              <a:t>）</a:t>
            </a:r>
          </a:p>
          <a:p>
            <a:pPr>
              <a:buFontTx/>
              <a:buChar char="•"/>
            </a:pPr>
            <a:endParaRPr lang="en-US" altLang="en-US" sz="2800" b="1" dirty="0">
              <a:latin typeface="SimSun" panose="02010600030101010101" pitchFamily="2" charset="-122"/>
              <a:ea typeface="SimSun" panose="02010600030101010101" pitchFamily="2" charset="-122"/>
              <a:cs typeface="Times New Roman" pitchFamily="18" charset="0"/>
            </a:endParaRPr>
          </a:p>
          <a:p>
            <a:pPr>
              <a:buFontTx/>
              <a:buChar char="•"/>
            </a:pPr>
            <a:r>
              <a:rPr lang="zh-CN" altLang="en-US" sz="2800" b="1" dirty="0">
                <a:latin typeface="SimSun" panose="02010600030101010101" pitchFamily="2" charset="-122"/>
                <a:ea typeface="SimSun" panose="02010600030101010101" pitchFamily="2" charset="-122"/>
                <a:cs typeface="Times New Roman" panose="02020603050405020304" pitchFamily="18" charset="0"/>
              </a:rPr>
              <a:t>迦特</a:t>
            </a:r>
            <a:r>
              <a:rPr lang="zh-CN" altLang="en-US" sz="2800" b="1" dirty="0">
                <a:latin typeface="SimSun" panose="02010600030101010101" pitchFamily="2" charset="-122"/>
                <a:ea typeface="SimSun" panose="02010600030101010101" pitchFamily="2" charset="-122"/>
              </a:rPr>
              <a:t>也是歌利亚的城市</a:t>
            </a:r>
            <a:endParaRPr lang="en-SG" altLang="zh-CN" sz="2800" b="1" dirty="0">
              <a:latin typeface="SimSun" panose="02010600030101010101" pitchFamily="2" charset="-122"/>
              <a:ea typeface="SimSun" panose="02010600030101010101" pitchFamily="2" charset="-122"/>
            </a:endParaRPr>
          </a:p>
          <a:p>
            <a:pPr marL="0" indent="0"/>
            <a:r>
              <a:rPr lang="zh-CN" altLang="en-US" sz="2800" b="1" dirty="0">
                <a:latin typeface="SimSun" panose="02010600030101010101" pitchFamily="2" charset="-122"/>
                <a:ea typeface="SimSun" panose="02010600030101010101" pitchFamily="2" charset="-122"/>
              </a:rPr>
              <a:t>（撒母耳记上 </a:t>
            </a:r>
            <a:r>
              <a:rPr lang="en-US" altLang="zh-CN" sz="2800" b="1" dirty="0">
                <a:latin typeface="SimSun" panose="02010600030101010101" pitchFamily="2" charset="-122"/>
                <a:ea typeface="SimSun" panose="02010600030101010101" pitchFamily="2" charset="-122"/>
              </a:rPr>
              <a:t>18</a:t>
            </a:r>
            <a:r>
              <a:rPr lang="zh-CN" altLang="en-US" sz="2800" b="1" dirty="0">
                <a:latin typeface="SimSun" panose="02010600030101010101" pitchFamily="2" charset="-122"/>
                <a:ea typeface="SimSun" panose="02010600030101010101" pitchFamily="2" charset="-122"/>
              </a:rPr>
              <a:t>章）</a:t>
            </a:r>
          </a:p>
          <a:p>
            <a:endParaRPr lang="en-US" altLang="en-US" sz="2800" b="1" dirty="0">
              <a:latin typeface="SimSun" panose="02010600030101010101" pitchFamily="2" charset="-122"/>
              <a:ea typeface="SimSun" panose="02010600030101010101" pitchFamily="2" charset="-122"/>
              <a:cs typeface="Times New Roman" pitchFamily="18" charset="0"/>
            </a:endParaRPr>
          </a:p>
          <a:p>
            <a:pPr>
              <a:buFontTx/>
              <a:buChar char="•"/>
            </a:pPr>
            <a:r>
              <a:rPr lang="zh-CN" altLang="en-US" sz="2800" b="1" dirty="0">
                <a:latin typeface="SimSun" panose="02010600030101010101" pitchFamily="2" charset="-122"/>
                <a:ea typeface="SimSun" panose="02010600030101010101" pitchFamily="2" charset="-122"/>
              </a:rPr>
              <a:t>大卫逃离扫罗到迦特，遇见了迦特王亚吉（撒母耳记上 </a:t>
            </a:r>
            <a:r>
              <a:rPr lang="en-US" altLang="zh-CN" sz="2800" b="1" dirty="0">
                <a:latin typeface="SimSun" panose="02010600030101010101" pitchFamily="2" charset="-122"/>
                <a:ea typeface="SimSun" panose="02010600030101010101" pitchFamily="2" charset="-122"/>
              </a:rPr>
              <a:t>21:10-15</a:t>
            </a:r>
            <a:r>
              <a:rPr lang="zh-CN" altLang="en-US" sz="2800" b="1" dirty="0">
                <a:latin typeface="SimSun" panose="02010600030101010101" pitchFamily="2" charset="-122"/>
                <a:ea typeface="SimSun" panose="02010600030101010101" pitchFamily="2" charset="-122"/>
              </a:rPr>
              <a:t>）。</a:t>
            </a:r>
            <a:endParaRPr lang="en-US" altLang="en-US" sz="2800" b="1" dirty="0">
              <a:latin typeface="SimSun" panose="02010600030101010101" pitchFamily="2" charset="-122"/>
              <a:ea typeface="SimSun" panose="02010600030101010101" pitchFamily="2" charset="-122"/>
              <a:cs typeface="Arial" pitchFamily="34" charset="0"/>
            </a:endParaRPr>
          </a:p>
        </p:txBody>
      </p:sp>
      <p:sp>
        <p:nvSpPr>
          <p:cNvPr id="3" name="Title 2"/>
          <p:cNvSpPr>
            <a:spLocks noGrp="1"/>
          </p:cNvSpPr>
          <p:nvPr>
            <p:ph type="title" idx="4294967295"/>
          </p:nvPr>
        </p:nvSpPr>
        <p:spPr>
          <a:xfrm>
            <a:off x="0" y="-26988"/>
            <a:ext cx="7380288" cy="863601"/>
          </a:xfrm>
          <a:solidFill>
            <a:schemeClr val="tx1"/>
          </a:solidFill>
        </p:spPr>
        <p:txBody>
          <a:bodyPr/>
          <a:lstStyle/>
          <a:p>
            <a:pPr>
              <a:defRPr/>
            </a:pPr>
            <a:r>
              <a:rPr lang="zh-CN" altLang="en-US" sz="5400" b="1" dirty="0">
                <a:solidFill>
                  <a:schemeClr val="bg1"/>
                </a:solidFill>
                <a:ea typeface="SimSun" pitchFamily="2" charset="-122"/>
              </a:rPr>
              <a:t>迦特</a:t>
            </a:r>
            <a:endParaRPr lang="en-US" sz="6000" dirty="0">
              <a:solidFill>
                <a:srgbClr val="FFFFFF"/>
              </a:solidFill>
            </a:endParaRPr>
          </a:p>
        </p:txBody>
      </p:sp>
      <p:sp>
        <p:nvSpPr>
          <p:cNvPr id="36" name="Rectangle 35">
            <a:extLst>
              <a:ext uri="{FF2B5EF4-FFF2-40B4-BE49-F238E27FC236}">
                <a16:creationId xmlns:a16="http://schemas.microsoft.com/office/drawing/2014/main" id="{58E20887-46FA-49DB-A80D-B7DFC4350F15}"/>
              </a:ext>
            </a:extLst>
          </p:cNvPr>
          <p:cNvSpPr/>
          <p:nvPr/>
        </p:nvSpPr>
        <p:spPr>
          <a:xfrm>
            <a:off x="5026656" y="2508294"/>
            <a:ext cx="992579" cy="923330"/>
          </a:xfrm>
          <a:prstGeom prst="rect">
            <a:avLst/>
          </a:prstGeom>
          <a:solidFill>
            <a:schemeClr val="bg1"/>
          </a:solidFill>
        </p:spPr>
        <p:txBody>
          <a:bodyPr wrap="none">
            <a:spAutoFit/>
          </a:bodyPr>
          <a:lstStyle/>
          <a:p>
            <a:pPr algn="ctr"/>
            <a:r>
              <a:rPr lang="en-US" altLang="zh-CN" sz="1800" dirty="0"/>
              <a:t>155</a:t>
            </a:r>
            <a:r>
              <a:rPr lang="en-SG" sz="1800" dirty="0" err="1"/>
              <a:t>厘米</a:t>
            </a:r>
            <a:endParaRPr lang="en-SG" sz="1800" dirty="0"/>
          </a:p>
          <a:p>
            <a:pPr algn="ctr"/>
            <a:r>
              <a:rPr lang="en-US" altLang="zh-CN" sz="1800" dirty="0"/>
              <a:t>5</a:t>
            </a:r>
            <a:r>
              <a:rPr lang="zh-CN" altLang="en-US" sz="1800" dirty="0"/>
              <a:t>尺</a:t>
            </a:r>
            <a:r>
              <a:rPr lang="en-US" altLang="zh-CN" sz="1800" dirty="0"/>
              <a:t>1</a:t>
            </a:r>
            <a:r>
              <a:rPr lang="zh-CN" altLang="en-US" sz="1800" dirty="0"/>
              <a:t>寸</a:t>
            </a:r>
            <a:endParaRPr lang="en-SG" altLang="zh-CN" sz="1800" dirty="0"/>
          </a:p>
          <a:p>
            <a:pPr algn="ctr"/>
            <a:r>
              <a:rPr lang="en-US" altLang="zh-CN" sz="1800" dirty="0"/>
              <a:t>3.4</a:t>
            </a:r>
            <a:r>
              <a:rPr lang="zh-CN" altLang="en-US" sz="1800" dirty="0"/>
              <a:t>肘</a:t>
            </a:r>
            <a:endParaRPr lang="en-SG" sz="1800" dirty="0"/>
          </a:p>
        </p:txBody>
      </p:sp>
      <p:sp>
        <p:nvSpPr>
          <p:cNvPr id="37" name="Rectangle 36">
            <a:extLst>
              <a:ext uri="{FF2B5EF4-FFF2-40B4-BE49-F238E27FC236}">
                <a16:creationId xmlns:a16="http://schemas.microsoft.com/office/drawing/2014/main" id="{5D97F001-CEF1-4109-BECF-94C66174002C}"/>
              </a:ext>
            </a:extLst>
          </p:cNvPr>
          <p:cNvSpPr/>
          <p:nvPr/>
        </p:nvSpPr>
        <p:spPr>
          <a:xfrm>
            <a:off x="6081120" y="1703432"/>
            <a:ext cx="992579" cy="923330"/>
          </a:xfrm>
          <a:prstGeom prst="rect">
            <a:avLst/>
          </a:prstGeom>
          <a:solidFill>
            <a:schemeClr val="bg1"/>
          </a:solidFill>
        </p:spPr>
        <p:txBody>
          <a:bodyPr wrap="none">
            <a:spAutoFit/>
          </a:bodyPr>
          <a:lstStyle/>
          <a:p>
            <a:pPr algn="ctr"/>
            <a:r>
              <a:rPr lang="en-US" altLang="zh-CN" sz="1800" dirty="0"/>
              <a:t>202</a:t>
            </a:r>
            <a:r>
              <a:rPr lang="en-SG" sz="1800" dirty="0" err="1"/>
              <a:t>厘米</a:t>
            </a:r>
            <a:endParaRPr lang="en-SG" sz="1800" dirty="0"/>
          </a:p>
          <a:p>
            <a:pPr algn="ctr"/>
            <a:r>
              <a:rPr lang="en-US" altLang="zh-CN" sz="1800" dirty="0"/>
              <a:t>6</a:t>
            </a:r>
            <a:r>
              <a:rPr lang="zh-CN" altLang="en-US" sz="1800" dirty="0"/>
              <a:t>尺</a:t>
            </a:r>
            <a:r>
              <a:rPr lang="en-US" altLang="zh-CN" sz="1800" dirty="0"/>
              <a:t>8</a:t>
            </a:r>
            <a:r>
              <a:rPr lang="zh-CN" altLang="en-US" sz="1800" dirty="0"/>
              <a:t>寸</a:t>
            </a:r>
            <a:endParaRPr lang="en-SG" altLang="zh-CN" sz="1800" dirty="0"/>
          </a:p>
          <a:p>
            <a:pPr algn="ctr"/>
            <a:r>
              <a:rPr lang="en-US" altLang="zh-CN" sz="1800" dirty="0"/>
              <a:t>4.5</a:t>
            </a:r>
            <a:r>
              <a:rPr lang="zh-CN" altLang="en-US" sz="1800" dirty="0"/>
              <a:t>肘</a:t>
            </a:r>
            <a:endParaRPr lang="en-SG" sz="1800" dirty="0"/>
          </a:p>
        </p:txBody>
      </p:sp>
      <p:sp>
        <p:nvSpPr>
          <p:cNvPr id="38" name="Rectangle 37">
            <a:extLst>
              <a:ext uri="{FF2B5EF4-FFF2-40B4-BE49-F238E27FC236}">
                <a16:creationId xmlns:a16="http://schemas.microsoft.com/office/drawing/2014/main" id="{DD8C0487-45F6-4D00-A936-18587D50C03A}"/>
              </a:ext>
            </a:extLst>
          </p:cNvPr>
          <p:cNvSpPr/>
          <p:nvPr/>
        </p:nvSpPr>
        <p:spPr>
          <a:xfrm>
            <a:off x="7475401" y="494749"/>
            <a:ext cx="992579" cy="923330"/>
          </a:xfrm>
          <a:prstGeom prst="rect">
            <a:avLst/>
          </a:prstGeom>
          <a:solidFill>
            <a:schemeClr val="bg1"/>
          </a:solidFill>
        </p:spPr>
        <p:txBody>
          <a:bodyPr wrap="none">
            <a:spAutoFit/>
          </a:bodyPr>
          <a:lstStyle/>
          <a:p>
            <a:pPr algn="ctr"/>
            <a:r>
              <a:rPr lang="en-US" altLang="zh-CN" sz="1800" dirty="0"/>
              <a:t>293</a:t>
            </a:r>
            <a:r>
              <a:rPr lang="en-SG" sz="1800" dirty="0" err="1"/>
              <a:t>厘米</a:t>
            </a:r>
            <a:endParaRPr lang="en-SG" sz="1800" dirty="0"/>
          </a:p>
          <a:p>
            <a:pPr algn="ctr"/>
            <a:r>
              <a:rPr lang="en-US" altLang="zh-CN" sz="1800" dirty="0"/>
              <a:t>9</a:t>
            </a:r>
            <a:r>
              <a:rPr lang="zh-CN" altLang="en-US" sz="1800" dirty="0"/>
              <a:t>尺</a:t>
            </a:r>
            <a:r>
              <a:rPr lang="en-US" altLang="zh-CN" sz="1800" dirty="0"/>
              <a:t>7</a:t>
            </a:r>
            <a:r>
              <a:rPr lang="zh-CN" altLang="en-US" sz="1800" dirty="0"/>
              <a:t>寸</a:t>
            </a:r>
            <a:endParaRPr lang="en-SG" altLang="zh-CN" sz="1800" dirty="0"/>
          </a:p>
          <a:p>
            <a:pPr algn="ctr"/>
            <a:r>
              <a:rPr lang="en-US" altLang="zh-CN" sz="1800" dirty="0"/>
              <a:t>6.5</a:t>
            </a:r>
            <a:r>
              <a:rPr lang="zh-CN" altLang="en-US" sz="1800" dirty="0"/>
              <a:t>肘</a:t>
            </a:r>
            <a:endParaRPr lang="en-SG" sz="1800" dirty="0"/>
          </a:p>
        </p:txBody>
      </p:sp>
      <p:sp>
        <p:nvSpPr>
          <p:cNvPr id="39" name="Rectangle 38">
            <a:extLst>
              <a:ext uri="{FF2B5EF4-FFF2-40B4-BE49-F238E27FC236}">
                <a16:creationId xmlns:a16="http://schemas.microsoft.com/office/drawing/2014/main" id="{2127014E-F414-4079-9F9F-F92ED48B8780}"/>
              </a:ext>
            </a:extLst>
          </p:cNvPr>
          <p:cNvSpPr/>
          <p:nvPr/>
        </p:nvSpPr>
        <p:spPr>
          <a:xfrm>
            <a:off x="4686675" y="5583497"/>
            <a:ext cx="1511845" cy="738664"/>
          </a:xfrm>
          <a:prstGeom prst="rect">
            <a:avLst/>
          </a:prstGeom>
          <a:solidFill>
            <a:schemeClr val="bg1"/>
          </a:solidFill>
        </p:spPr>
        <p:txBody>
          <a:bodyPr wrap="square">
            <a:spAutoFit/>
          </a:bodyPr>
          <a:lstStyle/>
          <a:p>
            <a:r>
              <a:rPr lang="zh-CN" altLang="en-US" sz="1400" dirty="0"/>
              <a:t>来自迦特的正规古代非利士</a:t>
            </a:r>
            <a:r>
              <a:rPr lang="en-SG" sz="1400" dirty="0" err="1"/>
              <a:t>女人</a:t>
            </a:r>
            <a:endParaRPr lang="en-SG" sz="1400" dirty="0"/>
          </a:p>
          <a:p>
            <a:endParaRPr lang="en-SG" sz="1400" dirty="0"/>
          </a:p>
        </p:txBody>
      </p:sp>
      <p:sp>
        <p:nvSpPr>
          <p:cNvPr id="40" name="Rectangle 39">
            <a:extLst>
              <a:ext uri="{FF2B5EF4-FFF2-40B4-BE49-F238E27FC236}">
                <a16:creationId xmlns:a16="http://schemas.microsoft.com/office/drawing/2014/main" id="{D5AC651E-C0E5-4F33-AA97-8BE165E3E10A}"/>
              </a:ext>
            </a:extLst>
          </p:cNvPr>
          <p:cNvSpPr/>
          <p:nvPr/>
        </p:nvSpPr>
        <p:spPr>
          <a:xfrm>
            <a:off x="6172375" y="5554447"/>
            <a:ext cx="1491837" cy="954107"/>
          </a:xfrm>
          <a:prstGeom prst="rect">
            <a:avLst/>
          </a:prstGeom>
          <a:solidFill>
            <a:schemeClr val="bg1"/>
          </a:solidFill>
        </p:spPr>
        <p:txBody>
          <a:bodyPr wrap="square">
            <a:spAutoFit/>
          </a:bodyPr>
          <a:lstStyle/>
          <a:p>
            <a:pPr algn="ctr"/>
            <a:r>
              <a:rPr lang="zh-CN" altLang="en-US" sz="1400" dirty="0"/>
              <a:t>歌利亚</a:t>
            </a:r>
            <a:endParaRPr lang="en-SG" altLang="zh-CN" sz="1400" dirty="0"/>
          </a:p>
          <a:p>
            <a:pPr algn="ctr"/>
            <a:r>
              <a:rPr lang="zh-CN" altLang="en-US" sz="1400" dirty="0"/>
              <a:t>（</a:t>
            </a:r>
            <a:r>
              <a:rPr lang="en-US" altLang="zh-CN" sz="1400" dirty="0"/>
              <a:t>《</a:t>
            </a:r>
            <a:r>
              <a:rPr lang="zh-CN" altLang="en-US" sz="1400" dirty="0"/>
              <a:t>七十士译本</a:t>
            </a:r>
            <a:r>
              <a:rPr lang="en-US" altLang="zh-CN" sz="1400" dirty="0"/>
              <a:t>》</a:t>
            </a:r>
            <a:r>
              <a:rPr lang="zh-CN" altLang="en-US" sz="1400" dirty="0"/>
              <a:t>、</a:t>
            </a:r>
            <a:r>
              <a:rPr lang="en-US" altLang="zh-CN" sz="1400" dirty="0"/>
              <a:t>《</a:t>
            </a:r>
            <a:r>
              <a:rPr lang="zh-CN" altLang="en-US" sz="1400" dirty="0"/>
              <a:t>死海古卷</a:t>
            </a:r>
            <a:r>
              <a:rPr lang="en-US" altLang="zh-CN" sz="1400" dirty="0"/>
              <a:t>》</a:t>
            </a:r>
            <a:r>
              <a:rPr lang="zh-CN" altLang="en-US" sz="1400" dirty="0"/>
              <a:t>、约瑟夫斯）</a:t>
            </a:r>
            <a:endParaRPr lang="en-SG" sz="1400" dirty="0"/>
          </a:p>
        </p:txBody>
      </p:sp>
      <p:sp>
        <p:nvSpPr>
          <p:cNvPr id="41" name="Rectangle 40">
            <a:extLst>
              <a:ext uri="{FF2B5EF4-FFF2-40B4-BE49-F238E27FC236}">
                <a16:creationId xmlns:a16="http://schemas.microsoft.com/office/drawing/2014/main" id="{2E404142-00D2-42FC-8690-C6FE719EC359}"/>
              </a:ext>
            </a:extLst>
          </p:cNvPr>
          <p:cNvSpPr/>
          <p:nvPr/>
        </p:nvSpPr>
        <p:spPr>
          <a:xfrm>
            <a:off x="7658100" y="5557036"/>
            <a:ext cx="1322263" cy="954107"/>
          </a:xfrm>
          <a:prstGeom prst="rect">
            <a:avLst/>
          </a:prstGeom>
          <a:solidFill>
            <a:schemeClr val="bg1"/>
          </a:solidFill>
        </p:spPr>
        <p:txBody>
          <a:bodyPr wrap="square">
            <a:spAutoFit/>
          </a:bodyPr>
          <a:lstStyle/>
          <a:p>
            <a:r>
              <a:rPr lang="zh-CN" altLang="en-US" sz="1400" dirty="0"/>
              <a:t>歌利亚（根据绪马古斯、圣经武加大译本、马索拉译本）</a:t>
            </a:r>
            <a:endParaRPr lang="en-SG" sz="1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additive="base">
                                        <p:cTn id="7" dur="500" fill="hold"/>
                                        <p:tgtEl>
                                          <p:spTgt spid="11268"/>
                                        </p:tgtEl>
                                        <p:attrNameLst>
                                          <p:attrName>ppt_x</p:attrName>
                                        </p:attrNameLst>
                                      </p:cBhvr>
                                      <p:tavLst>
                                        <p:tav tm="0">
                                          <p:val>
                                            <p:strVal val="0-#ppt_w/2"/>
                                          </p:val>
                                        </p:tav>
                                        <p:tav tm="100000">
                                          <p:val>
                                            <p:strVal val="#ppt_x"/>
                                          </p:val>
                                        </p:tav>
                                      </p:tavLst>
                                    </p:anim>
                                    <p:anim calcmode="lin" valueType="num">
                                      <p:cBhvr additive="base">
                                        <p:cTn id="8" dur="500" fill="hold"/>
                                        <p:tgtEl>
                                          <p:spTgt spid="112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 descr="sams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6" name="Text Box 3"/>
          <p:cNvSpPr txBox="1">
            <a:spLocks noChangeArrowheads="1"/>
          </p:cNvSpPr>
          <p:nvPr/>
        </p:nvSpPr>
        <p:spPr bwMode="auto">
          <a:xfrm>
            <a:off x="1908175" y="115888"/>
            <a:ext cx="327846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800" b="1" dirty="0">
                <a:solidFill>
                  <a:srgbClr val="FFFF00"/>
                </a:solidFill>
                <a:latin typeface="Arial" charset="0"/>
                <a:cs typeface="Arial" charset="0"/>
              </a:rPr>
              <a:t>参孙的故事</a:t>
            </a:r>
          </a:p>
        </p:txBody>
      </p:sp>
      <p:sp>
        <p:nvSpPr>
          <p:cNvPr id="192515" name="AutoShape 4"/>
          <p:cNvSpPr>
            <a:spLocks noChangeArrowheads="1"/>
          </p:cNvSpPr>
          <p:nvPr/>
        </p:nvSpPr>
        <p:spPr bwMode="auto">
          <a:xfrm>
            <a:off x="228600" y="3048000"/>
            <a:ext cx="3048000" cy="533400"/>
          </a:xfrm>
          <a:prstGeom prst="rightArrowCallout">
            <a:avLst>
              <a:gd name="adj1" fmla="val 25000"/>
              <a:gd name="adj2" fmla="val 25000"/>
              <a:gd name="adj3" fmla="val 95238"/>
              <a:gd name="adj4" fmla="val 66667"/>
            </a:avLst>
          </a:prstGeom>
          <a:solidFill>
            <a:schemeClr val="accent1">
              <a:lumMod val="20000"/>
              <a:lumOff val="80000"/>
            </a:schemeClr>
          </a:solidFill>
          <a:ln w="9525">
            <a:solidFill>
              <a:schemeClr val="tx1"/>
            </a:solidFill>
            <a:miter lim="800000"/>
            <a:headEnd/>
            <a:tailEnd/>
          </a:ln>
        </p:spPr>
        <p:txBody>
          <a:bodyPr wrap="none" anchor="ctr"/>
          <a:lstStyle/>
          <a:p>
            <a:pPr algn="ctr">
              <a:defRPr/>
            </a:pPr>
            <a:r>
              <a:rPr lang="zh-CN" altLang="en-US" sz="3200" b="1" dirty="0">
                <a:solidFill>
                  <a:srgbClr val="000000"/>
                </a:solidFill>
                <a:latin typeface="Arial"/>
                <a:ea typeface="ＭＳ Ｐゴシック" charset="0"/>
                <a:cs typeface="Arial"/>
              </a:rPr>
              <a:t>头发</a:t>
            </a:r>
            <a:r>
              <a:rPr lang="en-US" sz="3200" b="1" dirty="0">
                <a:solidFill>
                  <a:srgbClr val="000000"/>
                </a:solidFill>
                <a:latin typeface="Arial"/>
                <a:ea typeface="ＭＳ Ｐゴシック" charset="0"/>
                <a:cs typeface="Arial"/>
              </a:rPr>
              <a:t>?</a:t>
            </a:r>
          </a:p>
        </p:txBody>
      </p:sp>
      <p:sp>
        <p:nvSpPr>
          <p:cNvPr id="158727" name="AutoShape 7"/>
          <p:cNvSpPr>
            <a:spLocks noChangeArrowheads="1"/>
          </p:cNvSpPr>
          <p:nvPr/>
        </p:nvSpPr>
        <p:spPr bwMode="auto">
          <a:xfrm flipH="1">
            <a:off x="2438400" y="2133600"/>
            <a:ext cx="3048000" cy="533400"/>
          </a:xfrm>
          <a:prstGeom prst="rightArrowCallout">
            <a:avLst>
              <a:gd name="adj1" fmla="val 25000"/>
              <a:gd name="adj2" fmla="val 25000"/>
              <a:gd name="adj3" fmla="val 95238"/>
              <a:gd name="adj4" fmla="val 66667"/>
            </a:avLst>
          </a:prstGeom>
          <a:solidFill>
            <a:schemeClr val="accent1">
              <a:lumMod val="20000"/>
              <a:lumOff val="80000"/>
            </a:schemeClr>
          </a:solidFill>
          <a:ln w="9525">
            <a:solidFill>
              <a:schemeClr val="tx1"/>
            </a:solidFill>
            <a:miter lim="800000"/>
            <a:headEnd/>
            <a:tailEnd/>
          </a:ln>
        </p:spPr>
        <p:txBody>
          <a:bodyPr wrap="none" anchor="ctr"/>
          <a:lstStyle/>
          <a:p>
            <a:pPr algn="ctr">
              <a:defRPr/>
            </a:pPr>
            <a:r>
              <a:rPr lang="zh-CN" altLang="en-US" sz="3200" b="1" dirty="0">
                <a:solidFill>
                  <a:srgbClr val="000000"/>
                </a:solidFill>
                <a:latin typeface="Arial"/>
                <a:ea typeface="ＭＳ Ｐゴシック" charset="0"/>
                <a:cs typeface="Arial"/>
              </a:rPr>
              <a:t>她</a:t>
            </a:r>
            <a:r>
              <a:rPr lang="en-US" sz="3200" b="1" dirty="0">
                <a:solidFill>
                  <a:srgbClr val="000000"/>
                </a:solidFill>
                <a:latin typeface="Arial"/>
                <a:ea typeface="ＭＳ Ｐゴシック" charset="0"/>
                <a:cs typeface="Arial"/>
              </a:rPr>
              <a:t>?</a:t>
            </a:r>
          </a:p>
        </p:txBody>
      </p:sp>
      <p:sp>
        <p:nvSpPr>
          <p:cNvPr id="158728" name="Text Box 8"/>
          <p:cNvSpPr txBox="1">
            <a:spLocks noChangeArrowheads="1"/>
          </p:cNvSpPr>
          <p:nvPr/>
        </p:nvSpPr>
        <p:spPr bwMode="auto">
          <a:xfrm>
            <a:off x="2843808" y="4203700"/>
            <a:ext cx="6147792"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zh-CN" altLang="en-US" sz="4000" b="1" i="1" dirty="0">
                <a:solidFill>
                  <a:srgbClr val="FFFFFF"/>
                </a:solidFill>
                <a:effectLst>
                  <a:glow rad="304800">
                    <a:srgbClr val="000000">
                      <a:alpha val="90000"/>
                    </a:srgbClr>
                  </a:glow>
                </a:effectLst>
                <a:latin typeface="Arial"/>
                <a:cs typeface="Arial"/>
              </a:rPr>
              <a:t>“参孙</a:t>
            </a:r>
            <a:r>
              <a:rPr lang="en-US" altLang="zh-CN" sz="4000" b="1" i="1" dirty="0">
                <a:solidFill>
                  <a:srgbClr val="FFFFFF"/>
                </a:solidFill>
                <a:effectLst>
                  <a:glow rad="304800">
                    <a:srgbClr val="000000">
                      <a:alpha val="90000"/>
                    </a:srgbClr>
                  </a:glow>
                </a:effectLst>
                <a:latin typeface="Arial"/>
                <a:cs typeface="Arial"/>
              </a:rPr>
              <a:t>......</a:t>
            </a:r>
            <a:r>
              <a:rPr lang="zh-CN" altLang="en-US" sz="4000" b="1" i="1" dirty="0">
                <a:solidFill>
                  <a:srgbClr val="FFFFFF"/>
                </a:solidFill>
                <a:effectLst>
                  <a:glow rad="304800">
                    <a:srgbClr val="000000">
                      <a:alpha val="90000"/>
                    </a:srgbClr>
                  </a:glow>
                </a:effectLst>
                <a:latin typeface="Arial"/>
                <a:cs typeface="Arial"/>
              </a:rPr>
              <a:t>有了‘</a:t>
            </a:r>
            <a:r>
              <a:rPr lang="zh-CN" altLang="en-US" sz="4000" b="1" i="1" dirty="0">
                <a:solidFill>
                  <a:srgbClr val="FF66FF"/>
                </a:solidFill>
                <a:effectLst>
                  <a:glow rad="304800">
                    <a:srgbClr val="000000">
                      <a:alpha val="90000"/>
                    </a:srgbClr>
                  </a:glow>
                </a:effectLst>
                <a:latin typeface="Arial"/>
                <a:cs typeface="Arial"/>
              </a:rPr>
              <a:t>她’的弱点</a:t>
            </a:r>
            <a:r>
              <a:rPr lang="zh-CN" altLang="en-US" sz="4000" b="1" i="1" dirty="0">
                <a:solidFill>
                  <a:schemeClr val="bg1"/>
                </a:solidFill>
                <a:effectLst>
                  <a:glow rad="304800">
                    <a:srgbClr val="000000">
                      <a:alpha val="90000"/>
                    </a:srgbClr>
                  </a:glow>
                </a:effectLst>
                <a:latin typeface="Arial"/>
                <a:cs typeface="Arial"/>
              </a:rPr>
              <a:t>的</a:t>
            </a:r>
            <a:r>
              <a:rPr lang="zh-CN" altLang="en-US" sz="4000" b="1" i="1" dirty="0">
                <a:solidFill>
                  <a:srgbClr val="FFFF00"/>
                </a:solidFill>
                <a:effectLst>
                  <a:glow rad="304800">
                    <a:srgbClr val="000000">
                      <a:alpha val="90000"/>
                    </a:srgbClr>
                  </a:glow>
                </a:effectLst>
                <a:latin typeface="Arial"/>
                <a:cs typeface="Arial"/>
              </a:rPr>
              <a:t>‘他’</a:t>
            </a:r>
            <a:r>
              <a:rPr lang="en-US" altLang="zh-CN" sz="4000" b="1" i="1" dirty="0">
                <a:solidFill>
                  <a:srgbClr val="FFFF00"/>
                </a:solidFill>
                <a:effectLst>
                  <a:glow rad="304800">
                    <a:srgbClr val="000000">
                      <a:alpha val="90000"/>
                    </a:srgbClr>
                  </a:glow>
                </a:effectLst>
                <a:latin typeface="Arial"/>
                <a:cs typeface="Arial"/>
              </a:rPr>
              <a:t>/</a:t>
            </a:r>
            <a:r>
              <a:rPr lang="zh-CN" altLang="en-US" sz="4000" b="1" i="1" dirty="0">
                <a:solidFill>
                  <a:srgbClr val="FFFF00"/>
                </a:solidFill>
                <a:effectLst>
                  <a:glow rad="304800">
                    <a:srgbClr val="000000">
                      <a:alpha val="90000"/>
                    </a:srgbClr>
                  </a:glow>
                </a:effectLst>
                <a:latin typeface="Arial"/>
                <a:cs typeface="Arial"/>
              </a:rPr>
              <a:t>男人</a:t>
            </a:r>
            <a:r>
              <a:rPr lang="zh-CN" altLang="en-US" sz="4000" b="1" i="1" dirty="0">
                <a:solidFill>
                  <a:srgbClr val="FFFFFF"/>
                </a:solidFill>
                <a:effectLst>
                  <a:glow rad="304800">
                    <a:srgbClr val="000000">
                      <a:alpha val="90000"/>
                    </a:srgbClr>
                  </a:glow>
                </a:effectLst>
                <a:latin typeface="Arial"/>
                <a:cs typeface="Arial"/>
              </a:rPr>
              <a:t>”</a:t>
            </a:r>
            <a:endParaRPr lang="en-SG" altLang="zh-CN" sz="4000" b="1" i="1" dirty="0">
              <a:solidFill>
                <a:srgbClr val="FFFFFF"/>
              </a:solidFill>
              <a:effectLst>
                <a:glow rad="304800">
                  <a:srgbClr val="000000">
                    <a:alpha val="90000"/>
                  </a:srgbClr>
                </a:glow>
              </a:effectLst>
              <a:latin typeface="Arial"/>
              <a:cs typeface="Arial"/>
            </a:endParaRPr>
          </a:p>
          <a:p>
            <a:pPr algn="r" eaLnBrk="1" hangingPunct="1">
              <a:defRPr/>
            </a:pPr>
            <a:r>
              <a:rPr lang="ru-RU" altLang="ja-JP" sz="4000" b="1" i="1" dirty="0">
                <a:solidFill>
                  <a:srgbClr val="FFFFFF"/>
                </a:solidFill>
                <a:effectLst>
                  <a:glow rad="304800">
                    <a:srgbClr val="000000">
                      <a:alpha val="90000"/>
                    </a:srgbClr>
                  </a:glow>
                </a:effectLst>
                <a:latin typeface="Arial"/>
                <a:cs typeface="Arial"/>
              </a:rPr>
              <a:t> </a:t>
            </a:r>
            <a:r>
              <a:rPr lang="en-US" sz="4000" b="1" i="1" dirty="0">
                <a:solidFill>
                  <a:srgbClr val="FFFFFF"/>
                </a:solidFill>
                <a:effectLst>
                  <a:glow rad="304800">
                    <a:srgbClr val="000000">
                      <a:alpha val="90000"/>
                    </a:srgbClr>
                  </a:glow>
                </a:effectLst>
                <a:latin typeface="Arial"/>
                <a:cs typeface="Arial"/>
              </a:rPr>
              <a:t>- </a:t>
            </a:r>
            <a:r>
              <a:rPr lang="zh-CN" altLang="en-US" sz="4000" b="1" i="1" dirty="0">
                <a:solidFill>
                  <a:srgbClr val="FFFFFF"/>
                </a:solidFill>
                <a:effectLst>
                  <a:glow rad="304800">
                    <a:srgbClr val="000000">
                      <a:alpha val="90000"/>
                    </a:srgbClr>
                  </a:glow>
                </a:effectLst>
                <a:latin typeface="Arial"/>
                <a:cs typeface="Arial"/>
              </a:rPr>
              <a:t>查克</a:t>
            </a:r>
            <a:r>
              <a:rPr lang="zh-CN" altLang="en-US" sz="4000" b="1" i="1" dirty="0">
                <a:solidFill>
                  <a:srgbClr val="FFFFFF"/>
                </a:solidFill>
                <a:effectLst>
                  <a:glow rad="304800">
                    <a:srgbClr val="000000">
                      <a:alpha val="90000"/>
                    </a:srgbClr>
                  </a:glow>
                </a:effectLst>
                <a:latin typeface="Arial"/>
                <a:cs typeface="Arial"/>
                <a:sym typeface="Wingdings" panose="05000000000000000000" pitchFamily="2" charset="2"/>
              </a:rPr>
              <a:t>斯温多尔 </a:t>
            </a:r>
            <a:endParaRPr lang="en-SG" altLang="zh-CN" sz="4000" b="1" i="1" dirty="0">
              <a:solidFill>
                <a:srgbClr val="FFFFFF"/>
              </a:solidFill>
              <a:effectLst>
                <a:glow rad="304800">
                  <a:srgbClr val="000000">
                    <a:alpha val="90000"/>
                  </a:srgbClr>
                </a:glow>
              </a:effectLst>
              <a:latin typeface="Arial"/>
              <a:cs typeface="Arial"/>
              <a:sym typeface="Wingdings" panose="05000000000000000000" pitchFamily="2" charset="2"/>
            </a:endParaRPr>
          </a:p>
        </p:txBody>
      </p:sp>
      <p:sp>
        <p:nvSpPr>
          <p:cNvPr id="158729" name="AutoShape 9"/>
          <p:cNvSpPr>
            <a:spLocks noChangeArrowheads="1"/>
          </p:cNvSpPr>
          <p:nvPr/>
        </p:nvSpPr>
        <p:spPr bwMode="auto">
          <a:xfrm flipH="1">
            <a:off x="3962400" y="3276600"/>
            <a:ext cx="3048000" cy="533400"/>
          </a:xfrm>
          <a:prstGeom prst="rightArrowCallout">
            <a:avLst>
              <a:gd name="adj1" fmla="val 25000"/>
              <a:gd name="adj2" fmla="val 25000"/>
              <a:gd name="adj3" fmla="val 95238"/>
              <a:gd name="adj4" fmla="val 66667"/>
            </a:avLst>
          </a:prstGeom>
          <a:solidFill>
            <a:schemeClr val="accent1">
              <a:lumMod val="20000"/>
              <a:lumOff val="80000"/>
            </a:schemeClr>
          </a:solidFill>
          <a:ln w="9525">
            <a:solidFill>
              <a:schemeClr val="tx1"/>
            </a:solidFill>
            <a:miter lim="800000"/>
            <a:headEnd/>
            <a:tailEnd/>
          </a:ln>
        </p:spPr>
        <p:txBody>
          <a:bodyPr wrap="none" anchor="ctr"/>
          <a:lstStyle/>
          <a:p>
            <a:pPr algn="ctr">
              <a:defRPr/>
            </a:pPr>
            <a:r>
              <a:rPr lang="zh-CN" altLang="en-US" sz="3200" b="1" dirty="0">
                <a:solidFill>
                  <a:srgbClr val="000000"/>
                </a:solidFill>
                <a:latin typeface="Arial"/>
                <a:ea typeface="ＭＳ Ｐゴシック" charset="0"/>
                <a:cs typeface="Arial"/>
              </a:rPr>
              <a:t>心</a:t>
            </a:r>
            <a:r>
              <a:rPr lang="en-US" sz="3200" b="1" dirty="0">
                <a:solidFill>
                  <a:srgbClr val="000000"/>
                </a:solidFill>
                <a:latin typeface="Arial"/>
                <a:ea typeface="ＭＳ Ｐゴシック" charset="0"/>
                <a:cs typeface="Arial"/>
              </a:rPr>
              <a:t>?</a:t>
            </a:r>
          </a:p>
        </p:txBody>
      </p:sp>
      <p:sp>
        <p:nvSpPr>
          <p:cNvPr id="2" name="Title 1"/>
          <p:cNvSpPr>
            <a:spLocks noGrp="1"/>
          </p:cNvSpPr>
          <p:nvPr>
            <p:ph type="title" idx="4294967295"/>
          </p:nvPr>
        </p:nvSpPr>
        <p:spPr>
          <a:xfrm>
            <a:off x="1192088" y="609600"/>
            <a:ext cx="7772400" cy="1143000"/>
          </a:xfrm>
        </p:spPr>
        <p:txBody>
          <a:bodyPr/>
          <a:lstStyle/>
          <a:p>
            <a:pPr eaLnBrk="1" hangingPunct="1">
              <a:defRPr/>
            </a:pPr>
            <a:r>
              <a:rPr lang="zh-CN" altLang="en-US" sz="3600" b="1" kern="1200" dirty="0">
                <a:solidFill>
                  <a:srgbClr val="FFFFFF"/>
                </a:solidFill>
                <a:effectLst>
                  <a:glow rad="304800">
                    <a:schemeClr val="tx1">
                      <a:alpha val="90000"/>
                    </a:schemeClr>
                  </a:glow>
                </a:effectLst>
                <a:ea typeface="ＭＳ Ｐゴシック"/>
              </a:rPr>
              <a:t>他的弱点是什么？</a:t>
            </a:r>
          </a:p>
        </p:txBody>
      </p:sp>
    </p:spTree>
    <p:extLst>
      <p:ext uri="{BB962C8B-B14F-4D97-AF65-F5344CB8AC3E}">
        <p14:creationId xmlns:p14="http://schemas.microsoft.com/office/powerpoint/2010/main" val="34248843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58727"/>
                                        </p:tgtEl>
                                        <p:attrNameLst>
                                          <p:attrName>style.visibility</p:attrName>
                                        </p:attrNameLst>
                                      </p:cBhvr>
                                      <p:to>
                                        <p:strVal val="visible"/>
                                      </p:to>
                                    </p:set>
                                    <p:anim calcmode="lin" valueType="num">
                                      <p:cBhvr>
                                        <p:cTn id="7" dur="5000" fill="hold"/>
                                        <p:tgtEl>
                                          <p:spTgt spid="158727"/>
                                        </p:tgtEl>
                                        <p:attrNameLst>
                                          <p:attrName>ppt_w</p:attrName>
                                        </p:attrNameLst>
                                      </p:cBhvr>
                                      <p:tavLst>
                                        <p:tav tm="0" fmla="#ppt_w*sin(2.5*pi*$)">
                                          <p:val>
                                            <p:fltVal val="0"/>
                                          </p:val>
                                        </p:tav>
                                        <p:tav tm="100000">
                                          <p:val>
                                            <p:fltVal val="1"/>
                                          </p:val>
                                        </p:tav>
                                      </p:tavLst>
                                    </p:anim>
                                    <p:anim calcmode="lin" valueType="num">
                                      <p:cBhvr>
                                        <p:cTn id="8" dur="5000" fill="hold"/>
                                        <p:tgtEl>
                                          <p:spTgt spid="158727"/>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58728"/>
                                        </p:tgtEl>
                                        <p:attrNameLst>
                                          <p:attrName>style.visibility</p:attrName>
                                        </p:attrNameLst>
                                      </p:cBhvr>
                                      <p:to>
                                        <p:strVal val="visible"/>
                                      </p:to>
                                    </p:set>
                                    <p:animEffect transition="in" filter="fade">
                                      <p:cBhvr>
                                        <p:cTn id="13" dur="500"/>
                                        <p:tgtEl>
                                          <p:spTgt spid="15872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58729"/>
                                        </p:tgtEl>
                                        <p:attrNameLst>
                                          <p:attrName>style.visibility</p:attrName>
                                        </p:attrNameLst>
                                      </p:cBhvr>
                                      <p:to>
                                        <p:strVal val="visible"/>
                                      </p:to>
                                    </p:set>
                                    <p:anim calcmode="lin" valueType="num">
                                      <p:cBhvr additive="base">
                                        <p:cTn id="18" dur="500" fill="hold"/>
                                        <p:tgtEl>
                                          <p:spTgt spid="158729"/>
                                        </p:tgtEl>
                                        <p:attrNameLst>
                                          <p:attrName>ppt_x</p:attrName>
                                        </p:attrNameLst>
                                      </p:cBhvr>
                                      <p:tavLst>
                                        <p:tav tm="0">
                                          <p:val>
                                            <p:strVal val="1+#ppt_w/2"/>
                                          </p:val>
                                        </p:tav>
                                        <p:tav tm="100000">
                                          <p:val>
                                            <p:strVal val="#ppt_x"/>
                                          </p:val>
                                        </p:tav>
                                      </p:tavLst>
                                    </p:anim>
                                    <p:anim calcmode="lin" valueType="num">
                                      <p:cBhvr additive="base">
                                        <p:cTn id="19" dur="500" fill="hold"/>
                                        <p:tgtEl>
                                          <p:spTgt spid="1587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7" grpId="0" animBg="1" autoUpdateAnimBg="0"/>
      <p:bldP spid="158729"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0" y="-19050"/>
            <a:ext cx="3010761" cy="646331"/>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defRPr sz="3600" b="1">
                <a:solidFill>
                  <a:schemeClr val="bg1"/>
                </a:solidFill>
                <a:latin typeface="Arial"/>
                <a:ea typeface="ＭＳ Ｐゴシック"/>
                <a:cs typeface="Arial"/>
              </a:defRPr>
            </a:lvl1pPr>
            <a:lvl2pPr algn="ctr" eaLnBrk="0" hangingPunct="0">
              <a:defRPr sz="4400">
                <a:solidFill>
                  <a:schemeClr val="tx2"/>
                </a:solidFill>
                <a:latin typeface="Arial" charset="0"/>
                <a:ea typeface="ＭＳ Ｐゴシック" charset="-128"/>
                <a:cs typeface="ＭＳ Ｐゴシック" charset="-128"/>
              </a:defRPr>
            </a:lvl2pPr>
            <a:lvl3pPr algn="ctr" eaLnBrk="0" hangingPunct="0">
              <a:defRPr sz="4400">
                <a:solidFill>
                  <a:schemeClr val="tx2"/>
                </a:solidFill>
                <a:latin typeface="Arial" charset="0"/>
                <a:ea typeface="ＭＳ Ｐゴシック" charset="-128"/>
                <a:cs typeface="ＭＳ Ｐゴシック" charset="-128"/>
              </a:defRPr>
            </a:lvl3pPr>
            <a:lvl4pPr algn="ctr" eaLnBrk="0" hangingPunct="0">
              <a:defRPr sz="4400">
                <a:solidFill>
                  <a:schemeClr val="tx2"/>
                </a:solidFill>
                <a:latin typeface="Arial" charset="0"/>
                <a:ea typeface="ＭＳ Ｐゴシック" charset="-128"/>
                <a:cs typeface="ＭＳ Ｐゴシック" charset="-128"/>
              </a:defRPr>
            </a:lvl4pPr>
            <a:lvl5pPr algn="ct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r>
              <a:rPr lang="zh-CN" altLang="en-US" sz="4800" dirty="0"/>
              <a:t>以革伦</a:t>
            </a:r>
          </a:p>
        </p:txBody>
      </p:sp>
      <p:sp>
        <p:nvSpPr>
          <p:cNvPr id="14339" name="Text Box 3"/>
          <p:cNvSpPr txBox="1">
            <a:spLocks noChangeArrowheads="1"/>
          </p:cNvSpPr>
          <p:nvPr/>
        </p:nvSpPr>
        <p:spPr bwMode="auto">
          <a:xfrm>
            <a:off x="365125" y="685800"/>
            <a:ext cx="8550275" cy="2308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zh-CN" altLang="en-US" b="1" dirty="0">
                <a:ea typeface="SimSun" pitchFamily="2" charset="-122"/>
              </a:rPr>
              <a:t>在犹大和但之间，不受统治。</a:t>
            </a:r>
          </a:p>
          <a:p>
            <a:pPr>
              <a:buFontTx/>
              <a:buChar char="•"/>
            </a:pPr>
            <a:endParaRPr lang="en-US" altLang="en-US" b="1" dirty="0"/>
          </a:p>
          <a:p>
            <a:pPr>
              <a:buFontTx/>
              <a:buChar char="•"/>
            </a:pPr>
            <a:r>
              <a:rPr lang="zh-CN" altLang="en-US" b="1" dirty="0">
                <a:ea typeface="SimSun" pitchFamily="2" charset="-122"/>
              </a:rPr>
              <a:t>约书亚记提到这是一个蛮大的城市，许多村子都依靠它。</a:t>
            </a:r>
          </a:p>
          <a:p>
            <a:endParaRPr lang="en-US" altLang="en-US" b="1" dirty="0"/>
          </a:p>
          <a:p>
            <a:pPr>
              <a:buFontTx/>
              <a:buChar char="•"/>
            </a:pPr>
            <a:r>
              <a:rPr lang="zh-CN" altLang="en-US" b="1" dirty="0">
                <a:ea typeface="SimSun" pitchFamily="2" charset="-122"/>
              </a:rPr>
              <a:t>撒母耳记也提到这城的人害怕约柜回伤害它们。</a:t>
            </a:r>
          </a:p>
          <a:p>
            <a:endParaRPr lang="en-US" altLang="en-US" b="1" dirty="0"/>
          </a:p>
        </p:txBody>
      </p:sp>
      <p:pic>
        <p:nvPicPr>
          <p:cNvPr id="14340" name="Picture 4" descr="filistin2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3000" y="4443413"/>
            <a:ext cx="3200400" cy="2386012"/>
          </a:xfrm>
          <a:prstGeom prst="rect">
            <a:avLst/>
          </a:prstGeom>
          <a:noFill/>
          <a:extLst>
            <a:ext uri="{909E8E84-426E-40dd-AFC4-6F175D3DCCD1}">
              <a14:hiddenFill xmlns="" xmlns:a14="http://schemas.microsoft.com/office/drawing/2010/main">
                <a:solidFill>
                  <a:srgbClr val="FFFFFF"/>
                </a:solidFill>
              </a14:hiddenFill>
            </a:ext>
          </a:extLst>
        </p:spPr>
      </p:pic>
      <p:pic>
        <p:nvPicPr>
          <p:cNvPr id="14341" name="Picture 5" descr="filistin2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53075" y="4510088"/>
            <a:ext cx="3154363" cy="2347912"/>
          </a:xfrm>
          <a:prstGeom prst="rect">
            <a:avLst/>
          </a:prstGeom>
          <a:noFill/>
          <a:extLst>
            <a:ext uri="{909E8E84-426E-40dd-AFC4-6F175D3DCCD1}">
              <a14:hiddenFill xmlns="" xmlns:a14="http://schemas.microsoft.com/office/drawing/2010/main">
                <a:solidFill>
                  <a:srgbClr val="FFFFFF"/>
                </a:solidFill>
              </a14:hiddenFill>
            </a:ext>
          </a:extLst>
        </p:spPr>
      </p:pic>
      <p:sp>
        <p:nvSpPr>
          <p:cNvPr id="31749" name="Text Box 5"/>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108</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additive="base">
                                        <p:cTn id="7" dur="500" fill="hold"/>
                                        <p:tgtEl>
                                          <p:spTgt spid="14339"/>
                                        </p:tgtEl>
                                        <p:attrNameLst>
                                          <p:attrName>ppt_x</p:attrName>
                                        </p:attrNameLst>
                                      </p:cBhvr>
                                      <p:tavLst>
                                        <p:tav tm="0">
                                          <p:val>
                                            <p:strVal val="0-#ppt_w/2"/>
                                          </p:val>
                                        </p:tav>
                                        <p:tav tm="100000">
                                          <p:val>
                                            <p:strVal val="#ppt_x"/>
                                          </p:val>
                                        </p:tav>
                                      </p:tavLst>
                                    </p:anim>
                                    <p:anim calcmode="lin" valueType="num">
                                      <p:cBhvr additive="base">
                                        <p:cTn id="8" dur="500" fill="hold"/>
                                        <p:tgtEl>
                                          <p:spTgt spid="143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395288" y="1340768"/>
            <a:ext cx="7848600" cy="24929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b="1" dirty="0">
                <a:ea typeface="SimSun" pitchFamily="2" charset="-122"/>
              </a:rPr>
              <a:t>虽然我们不太清楚当地的语文，但我们知道非利士人和以色列人没有沟通的问题。</a:t>
            </a:r>
          </a:p>
          <a:p>
            <a:pPr>
              <a:spcBef>
                <a:spcPct val="50000"/>
              </a:spcBef>
            </a:pPr>
            <a:r>
              <a:rPr lang="zh-CN" altLang="en-US" b="1" dirty="0">
                <a:ea typeface="SimSun" pitchFamily="2" charset="-122"/>
              </a:rPr>
              <a:t>他们可能适应当地的语言</a:t>
            </a:r>
          </a:p>
          <a:p>
            <a:pPr>
              <a:spcBef>
                <a:spcPct val="50000"/>
              </a:spcBef>
            </a:pPr>
            <a:r>
              <a:rPr lang="zh-CN" altLang="en-US" b="1" dirty="0">
                <a:ea typeface="SimSun" pitchFamily="2" charset="-122"/>
              </a:rPr>
              <a:t>名字也和当地的语言一样</a:t>
            </a:r>
          </a:p>
          <a:p>
            <a:pPr>
              <a:spcBef>
                <a:spcPct val="50000"/>
              </a:spcBef>
            </a:pPr>
            <a:endParaRPr lang="en-US" altLang="en-US" b="1" dirty="0"/>
          </a:p>
        </p:txBody>
      </p:sp>
      <p:sp>
        <p:nvSpPr>
          <p:cNvPr id="31747" name="Text Box 3"/>
          <p:cNvSpPr txBox="1">
            <a:spLocks noChangeArrowheads="1"/>
          </p:cNvSpPr>
          <p:nvPr/>
        </p:nvSpPr>
        <p:spPr bwMode="auto">
          <a:xfrm>
            <a:off x="472356" y="3803302"/>
            <a:ext cx="7924800" cy="13849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br>
              <a:rPr lang="en-US" altLang="zh-CN" dirty="0">
                <a:ea typeface="SimSun" pitchFamily="2" charset="-122"/>
              </a:rPr>
            </a:br>
            <a:r>
              <a:rPr lang="zh-CN" altLang="en-US" dirty="0">
                <a:ea typeface="SimSun" pitchFamily="2" charset="-122"/>
              </a:rPr>
              <a:t>有些希伯来文来自非历士</a:t>
            </a:r>
          </a:p>
          <a:p>
            <a:pPr>
              <a:spcBef>
                <a:spcPct val="50000"/>
              </a:spcBef>
            </a:pPr>
            <a:r>
              <a:rPr lang="zh-CN" altLang="en-US" dirty="0">
                <a:ea typeface="SimSun" pitchFamily="2" charset="-122"/>
              </a:rPr>
              <a:t>希伯来文的某些字母是来自非利士原文。</a:t>
            </a:r>
          </a:p>
        </p:txBody>
      </p:sp>
      <p:sp>
        <p:nvSpPr>
          <p:cNvPr id="45060" name="Text Box 4"/>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111</a:t>
            </a:r>
            <a:endParaRPr lang="en-US" altLang="en-US"/>
          </a:p>
        </p:txBody>
      </p:sp>
      <p:sp>
        <p:nvSpPr>
          <p:cNvPr id="7" name="Title 1"/>
          <p:cNvSpPr txBox="1">
            <a:spLocks/>
          </p:cNvSpPr>
          <p:nvPr/>
        </p:nvSpPr>
        <p:spPr bwMode="auto">
          <a:xfrm>
            <a:off x="395288" y="0"/>
            <a:ext cx="8061325" cy="836613"/>
          </a:xfrm>
          <a:prstGeom prst="rect">
            <a:avLst/>
          </a:prstGeom>
          <a:solidFill>
            <a:srgbClr val="00CC99">
              <a:lumMod val="50000"/>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0" i="0" u="none" strike="noStrike" kern="0" cap="none" spc="0" normalizeH="0" baseline="0" noProof="0" dirty="0">
                <a:ln>
                  <a:noFill/>
                </a:ln>
                <a:solidFill>
                  <a:srgbClr val="FFFFFF"/>
                </a:solidFill>
                <a:effectLst/>
                <a:uLnTx/>
                <a:uFillTx/>
                <a:latin typeface="Arial"/>
                <a:ea typeface="ＭＳ Ｐゴシック" charset="-128"/>
                <a:cs typeface="Arial"/>
              </a:rPr>
              <a:t>语文</a:t>
            </a:r>
            <a:endParaRPr kumimoji="0" lang="en-US" sz="4400" b="0" i="0" u="none" strike="noStrike" kern="0" cap="none" spc="0" normalizeH="0" baseline="0" noProof="0" dirty="0">
              <a:ln>
                <a:noFill/>
              </a:ln>
              <a:solidFill>
                <a:srgbClr val="FFFFFF"/>
              </a:solidFill>
              <a:effectLst/>
              <a:uLnTx/>
              <a:uFillTx/>
              <a:latin typeface="Arial"/>
              <a:ea typeface="ＭＳ Ｐゴシック" charset="-128"/>
              <a:cs typeface="Aria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81900" y="4495800"/>
            <a:ext cx="1257300"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34100" y="4495800"/>
            <a:ext cx="1282700" cy="143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437034" y="1484784"/>
            <a:ext cx="86106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dirty="0">
                <a:ea typeface="SimSun" pitchFamily="2" charset="-122"/>
              </a:rPr>
              <a:t>控制熔炼矿石的商业，甚至不让以色列拥有任何的铁匠</a:t>
            </a:r>
          </a:p>
        </p:txBody>
      </p:sp>
      <p:sp>
        <p:nvSpPr>
          <p:cNvPr id="32770" name="Text Box 2"/>
          <p:cNvSpPr txBox="1">
            <a:spLocks noChangeArrowheads="1"/>
          </p:cNvSpPr>
          <p:nvPr/>
        </p:nvSpPr>
        <p:spPr bwMode="auto">
          <a:xfrm>
            <a:off x="3677122" y="2281238"/>
            <a:ext cx="5334000" cy="19389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dirty="0">
                <a:ea typeface="SimSun" pitchFamily="2" charset="-122"/>
              </a:rPr>
              <a:t>物质文化比以色列高等</a:t>
            </a:r>
          </a:p>
          <a:p>
            <a:pPr>
              <a:spcBef>
                <a:spcPct val="50000"/>
              </a:spcBef>
            </a:pPr>
            <a:r>
              <a:rPr lang="zh-CN" altLang="en-US" dirty="0">
                <a:ea typeface="SimSun" pitchFamily="2" charset="-122"/>
              </a:rPr>
              <a:t>巴勒斯坦的文化受非利士很大的影响</a:t>
            </a:r>
          </a:p>
          <a:p>
            <a:pPr>
              <a:spcBef>
                <a:spcPct val="50000"/>
              </a:spcBef>
            </a:pPr>
            <a:r>
              <a:rPr lang="zh-CN" altLang="en-US" dirty="0">
                <a:ea typeface="SimSun" pitchFamily="2" charset="-122"/>
              </a:rPr>
              <a:t>非利士的文化和政治组织让他们控制巴勒斯坦</a:t>
            </a:r>
          </a:p>
        </p:txBody>
      </p:sp>
      <p:sp>
        <p:nvSpPr>
          <p:cNvPr id="33847" name="Text Box 55"/>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112</a:t>
            </a:r>
            <a:endParaRPr lang="en-US" altLang="en-US"/>
          </a:p>
        </p:txBody>
      </p:sp>
      <p:sp>
        <p:nvSpPr>
          <p:cNvPr id="2" name="TextBox 1"/>
          <p:cNvSpPr txBox="1"/>
          <p:nvPr/>
        </p:nvSpPr>
        <p:spPr>
          <a:xfrm>
            <a:off x="1403648" y="307975"/>
            <a:ext cx="6552728" cy="769441"/>
          </a:xfrm>
          <a:prstGeom prst="rect">
            <a:avLst/>
          </a:prstGeom>
          <a:noFill/>
          <a:ln w="57150">
            <a:solidFill>
              <a:srgbClr val="FF0000"/>
            </a:solidFill>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algn="ctr" eaLnBrk="0" hangingPunct="0">
              <a:defRPr sz="4400" b="1">
                <a:solidFill>
                  <a:srgbClr val="000000"/>
                </a:solidFill>
                <a:latin typeface="Arial"/>
                <a:ea typeface="ＭＳ Ｐゴシック"/>
                <a:cs typeface="Arial"/>
              </a:defRPr>
            </a:lvl1pPr>
            <a:lvl2pPr algn="ctr" eaLnBrk="0" hangingPunct="0">
              <a:defRPr sz="4400">
                <a:solidFill>
                  <a:schemeClr val="tx2"/>
                </a:solidFill>
                <a:latin typeface="Arial" charset="0"/>
                <a:ea typeface="ＭＳ Ｐゴシック" charset="-128"/>
                <a:cs typeface="ＭＳ Ｐゴシック" charset="-128"/>
              </a:defRPr>
            </a:lvl2pPr>
            <a:lvl3pPr algn="ctr" eaLnBrk="0" hangingPunct="0">
              <a:defRPr sz="4400">
                <a:solidFill>
                  <a:schemeClr val="tx2"/>
                </a:solidFill>
                <a:latin typeface="Arial" charset="0"/>
                <a:ea typeface="ＭＳ Ｐゴシック" charset="-128"/>
                <a:cs typeface="ＭＳ Ｐゴシック" charset="-128"/>
              </a:defRPr>
            </a:lvl3pPr>
            <a:lvl4pPr algn="ctr" eaLnBrk="0" hangingPunct="0">
              <a:defRPr sz="4400">
                <a:solidFill>
                  <a:schemeClr val="tx2"/>
                </a:solidFill>
                <a:latin typeface="Arial" charset="0"/>
                <a:ea typeface="ＭＳ Ｐゴシック" charset="-128"/>
                <a:cs typeface="ＭＳ Ｐゴシック" charset="-128"/>
              </a:defRPr>
            </a:lvl4pPr>
            <a:lvl5pPr algn="ct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r>
              <a:rPr lang="zh-CN" altLang="en-US" dirty="0"/>
              <a:t>铁匠</a:t>
            </a:r>
            <a:r>
              <a:rPr lang="en-US" altLang="zh-CN" dirty="0"/>
              <a:t> </a:t>
            </a:r>
          </a:p>
        </p:txBody>
      </p:sp>
      <p:pic>
        <p:nvPicPr>
          <p:cNvPr id="7" name="Picture 54"/>
          <p:cNvPicPr>
            <a:picLocks noChangeAspect="1" noChangeArrowheads="1"/>
          </p:cNvPicPr>
          <p:nvPr/>
        </p:nvPicPr>
        <p:blipFill>
          <a:blip r:embed="rId2">
            <a:lum bright="-30000"/>
            <a:extLst>
              <a:ext uri="{28A0092B-C50C-407E-A947-70E740481C1C}">
                <a14:useLocalDpi xmlns:a14="http://schemas.microsoft.com/office/drawing/2010/main"/>
              </a:ext>
            </a:extLst>
          </a:blip>
          <a:srcRect/>
          <a:stretch>
            <a:fillRect/>
          </a:stretch>
        </p:blipFill>
        <p:spPr bwMode="auto">
          <a:xfrm>
            <a:off x="0" y="2209800"/>
            <a:ext cx="3468688"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1828800"/>
            <a:ext cx="91440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6" name="Rectangle 10"/>
          <p:cNvSpPr>
            <a:spLocks noChangeArrowheads="1"/>
          </p:cNvSpPr>
          <p:nvPr/>
        </p:nvSpPr>
        <p:spPr bwMode="auto">
          <a:xfrm>
            <a:off x="0" y="76200"/>
            <a:ext cx="9144000" cy="1752600"/>
          </a:xfrm>
          <a:prstGeom prst="rect">
            <a:avLst/>
          </a:prstGeom>
          <a:gradFill rotWithShape="0">
            <a:gsLst>
              <a:gs pos="0">
                <a:srgbClr val="996633"/>
              </a:gs>
              <a:gs pos="100000">
                <a:srgbClr val="996633">
                  <a:gamma/>
                  <a:shade val="24314"/>
                  <a:invGamma/>
                </a:srgbClr>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zh-CN" b="1">
              <a:ea typeface="SimSun" pitchFamily="2" charset="-122"/>
            </a:endParaRPr>
          </a:p>
        </p:txBody>
      </p:sp>
      <p:sp>
        <p:nvSpPr>
          <p:cNvPr id="33794" name="Text Box 2"/>
          <p:cNvSpPr txBox="1">
            <a:spLocks noChangeArrowheads="1"/>
          </p:cNvSpPr>
          <p:nvPr/>
        </p:nvSpPr>
        <p:spPr bwMode="auto">
          <a:xfrm>
            <a:off x="381000" y="381000"/>
            <a:ext cx="830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33795" name="Text Box 3"/>
          <p:cNvSpPr txBox="1">
            <a:spLocks noChangeArrowheads="1"/>
          </p:cNvSpPr>
          <p:nvPr/>
        </p:nvSpPr>
        <p:spPr bwMode="auto">
          <a:xfrm>
            <a:off x="0" y="2057400"/>
            <a:ext cx="8878888" cy="646331"/>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zh-CN" altLang="en-US" sz="3600" b="1" dirty="0">
                <a:solidFill>
                  <a:schemeClr val="bg1"/>
                </a:solidFill>
                <a:ea typeface="SimSun" pitchFamily="2" charset="-122"/>
              </a:rPr>
              <a:t>圣经里的著名非利士神像</a:t>
            </a:r>
          </a:p>
        </p:txBody>
      </p:sp>
      <p:sp>
        <p:nvSpPr>
          <p:cNvPr id="33796" name="Text Box 4"/>
          <p:cNvSpPr txBox="1">
            <a:spLocks noChangeArrowheads="1"/>
          </p:cNvSpPr>
          <p:nvPr/>
        </p:nvSpPr>
        <p:spPr bwMode="auto">
          <a:xfrm>
            <a:off x="533400" y="3200400"/>
            <a:ext cx="5867400" cy="584775"/>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200" b="1" dirty="0">
                <a:solidFill>
                  <a:schemeClr val="bg1"/>
                </a:solidFill>
              </a:rPr>
              <a:t>1.  ASHTAROTH (</a:t>
            </a:r>
            <a:r>
              <a:rPr lang="zh-CN" altLang="en-US" sz="3200" b="1" dirty="0">
                <a:solidFill>
                  <a:schemeClr val="bg1"/>
                </a:solidFill>
              </a:rPr>
              <a:t>列王上</a:t>
            </a:r>
            <a:r>
              <a:rPr lang="en-US" altLang="en-US" sz="3200" b="1" dirty="0">
                <a:solidFill>
                  <a:schemeClr val="bg1"/>
                </a:solidFill>
              </a:rPr>
              <a:t>11:5)</a:t>
            </a:r>
            <a:endParaRPr lang="zh-CN" altLang="en-US" sz="3200" b="1" dirty="0">
              <a:solidFill>
                <a:schemeClr val="bg1"/>
              </a:solidFill>
              <a:ea typeface="SimSun" pitchFamily="2" charset="-122"/>
            </a:endParaRPr>
          </a:p>
        </p:txBody>
      </p:sp>
      <p:sp>
        <p:nvSpPr>
          <p:cNvPr id="33797" name="Text Box 5"/>
          <p:cNvSpPr txBox="1">
            <a:spLocks noChangeArrowheads="1"/>
          </p:cNvSpPr>
          <p:nvPr/>
        </p:nvSpPr>
        <p:spPr bwMode="auto">
          <a:xfrm>
            <a:off x="1676400" y="4191000"/>
            <a:ext cx="7192963" cy="584775"/>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200" b="1" dirty="0">
                <a:solidFill>
                  <a:schemeClr val="bg1"/>
                </a:solidFill>
              </a:rPr>
              <a:t>2.  BAAL – ZEBUB (</a:t>
            </a:r>
            <a:r>
              <a:rPr lang="zh-CN" altLang="en-US" sz="3200" b="1" dirty="0">
                <a:solidFill>
                  <a:schemeClr val="bg1"/>
                </a:solidFill>
              </a:rPr>
              <a:t>列王下</a:t>
            </a:r>
            <a:r>
              <a:rPr lang="en-US" altLang="en-US" sz="3200" b="1" dirty="0">
                <a:solidFill>
                  <a:schemeClr val="bg1"/>
                </a:solidFill>
              </a:rPr>
              <a:t>1:1-16)</a:t>
            </a:r>
            <a:endParaRPr lang="zh-CN" altLang="en-US" sz="3200" b="1" dirty="0">
              <a:solidFill>
                <a:schemeClr val="bg1"/>
              </a:solidFill>
              <a:ea typeface="SimSun" pitchFamily="2" charset="-122"/>
            </a:endParaRPr>
          </a:p>
        </p:txBody>
      </p:sp>
      <p:sp>
        <p:nvSpPr>
          <p:cNvPr id="33798" name="Text Box 6"/>
          <p:cNvSpPr txBox="1">
            <a:spLocks noChangeArrowheads="1"/>
          </p:cNvSpPr>
          <p:nvPr/>
        </p:nvSpPr>
        <p:spPr bwMode="auto">
          <a:xfrm>
            <a:off x="2955925" y="4724400"/>
            <a:ext cx="58832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grpSp>
        <p:nvGrpSpPr>
          <p:cNvPr id="33799" name="Group 7"/>
          <p:cNvGrpSpPr>
            <a:grpSpLocks/>
          </p:cNvGrpSpPr>
          <p:nvPr/>
        </p:nvGrpSpPr>
        <p:grpSpPr bwMode="auto">
          <a:xfrm>
            <a:off x="1524000" y="0"/>
            <a:ext cx="6096000" cy="1676400"/>
            <a:chOff x="816" y="144"/>
            <a:chExt cx="3840" cy="1056"/>
          </a:xfrm>
        </p:grpSpPr>
        <p:grpSp>
          <p:nvGrpSpPr>
            <p:cNvPr id="33800" name="Group 8"/>
            <p:cNvGrpSpPr>
              <a:grpSpLocks/>
            </p:cNvGrpSpPr>
            <p:nvPr/>
          </p:nvGrpSpPr>
          <p:grpSpPr bwMode="auto">
            <a:xfrm>
              <a:off x="816" y="384"/>
              <a:ext cx="480" cy="605"/>
              <a:chOff x="624" y="384"/>
              <a:chExt cx="480" cy="605"/>
            </a:xfrm>
          </p:grpSpPr>
          <p:pic>
            <p:nvPicPr>
              <p:cNvPr id="33801"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4" y="651"/>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02"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4" y="482"/>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03" name="Picture 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6" y="384"/>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04"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4" y="820"/>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05" name="Picture 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2" y="528"/>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33806" name="Picture 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92" y="482"/>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07" name="Picture 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92" y="651"/>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08" name="Picture 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6" y="524"/>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09" name="Picture 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92" y="820"/>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10" name="Picture 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4" y="482"/>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11" name="Picture 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4" y="820"/>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12" name="Picture 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4" y="816"/>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13" name="Picture 2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32" y="576"/>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14" name="Picture 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4" y="144"/>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15" name="Picture 2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00" y="313"/>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16" name="Picture 2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4" y="313"/>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17" name="Picture 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4" y="651"/>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18" name="Picture 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36" y="524"/>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19" name="Picture 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00" y="651"/>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20" name="Picture 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00" y="820"/>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21" name="Picture 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36" y="693"/>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22" name="Picture 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6" y="336"/>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23" name="Picture 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28" y="693"/>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24" name="Picture 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28" y="524"/>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25" name="Picture 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28" y="862"/>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26" name="Picture 3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40" y="1031"/>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27" name="Picture 3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32" y="1031"/>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28" name="Picture 3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00" y="820"/>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29" name="Picture 3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00" y="651"/>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30" name="Picture 3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64" y="355"/>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31" name="Picture 3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64" y="820"/>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32" name="Picture 4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64" y="651"/>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33" name="Picture 4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28" y="609"/>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34" name="Picture 4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64" y="820"/>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35" name="Picture 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64" y="651"/>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36" name="Picture 4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20" y="651"/>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37" name="Picture 4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28" y="820"/>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38" name="Picture 4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28" y="651"/>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39" name="Picture 4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2" y="820"/>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40" name="Picture 4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2" y="651"/>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41" name="Picture 4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28" y="816"/>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42" name="Picture 5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32" y="480"/>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843" name="Picture 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8" y="480"/>
              <a:ext cx="192" cy="1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33844" name="Text Box 52"/>
          <p:cNvSpPr txBox="1">
            <a:spLocks noChangeArrowheads="1"/>
          </p:cNvSpPr>
          <p:nvPr/>
        </p:nvSpPr>
        <p:spPr bwMode="auto">
          <a:xfrm>
            <a:off x="2286000" y="5181600"/>
            <a:ext cx="7270750" cy="1077218"/>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ct val="50000"/>
              </a:spcBef>
              <a:buFontTx/>
              <a:buAutoNum type="arabicPeriod" startAt="3"/>
            </a:pPr>
            <a:r>
              <a:rPr lang="en-US" altLang="en-US" sz="3200" b="1" dirty="0">
                <a:solidFill>
                  <a:schemeClr val="bg1"/>
                </a:solidFill>
              </a:rPr>
              <a:t>DAGON (</a:t>
            </a:r>
            <a:r>
              <a:rPr lang="zh-CN" altLang="en-US" sz="3200" b="1" dirty="0">
                <a:solidFill>
                  <a:schemeClr val="bg1"/>
                </a:solidFill>
              </a:rPr>
              <a:t>士师记</a:t>
            </a:r>
            <a:r>
              <a:rPr lang="en-US" altLang="en-US" sz="3200" b="1" dirty="0">
                <a:solidFill>
                  <a:schemeClr val="bg1"/>
                </a:solidFill>
              </a:rPr>
              <a:t> 16:2; </a:t>
            </a:r>
            <a:r>
              <a:rPr lang="zh-CN" altLang="en-US" sz="3200" b="1" dirty="0">
                <a:solidFill>
                  <a:schemeClr val="bg1"/>
                </a:solidFill>
              </a:rPr>
              <a:t>撒母耳上 </a:t>
            </a:r>
            <a:r>
              <a:rPr lang="en-US" altLang="en-US" sz="3200" b="1" dirty="0">
                <a:solidFill>
                  <a:schemeClr val="bg1"/>
                </a:solidFill>
              </a:rPr>
              <a:t>5:17)</a:t>
            </a:r>
            <a:endParaRPr lang="en-US" altLang="zh-CN" sz="3200" b="1" dirty="0">
              <a:solidFill>
                <a:schemeClr val="bg1"/>
              </a:solidFill>
              <a:ea typeface="SimSun" pitchFamily="2" charset="-122"/>
            </a:endParaRPr>
          </a:p>
        </p:txBody>
      </p:sp>
      <p:sp>
        <p:nvSpPr>
          <p:cNvPr id="34827" name="Text Box 11"/>
          <p:cNvSpPr txBox="1">
            <a:spLocks noChangeArrowheads="1"/>
          </p:cNvSpPr>
          <p:nvPr/>
        </p:nvSpPr>
        <p:spPr bwMode="auto">
          <a:xfrm>
            <a:off x="8426450" y="76200"/>
            <a:ext cx="641350" cy="457200"/>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altLang="en-US" b="1">
                <a:solidFill>
                  <a:schemeClr val="bg1"/>
                </a:solidFill>
              </a:rPr>
              <a:t>109</a:t>
            </a:r>
            <a:endParaRPr lang="en-US" altLang="en-US">
              <a:solidFill>
                <a:schemeClr val="bg1"/>
              </a:solidFill>
            </a:endParaRPr>
          </a:p>
        </p:txBody>
      </p:sp>
      <p:sp>
        <p:nvSpPr>
          <p:cNvPr id="34828" name="Rectangle 12"/>
          <p:cNvSpPr>
            <a:spLocks noChangeArrowheads="1"/>
          </p:cNvSpPr>
          <p:nvPr/>
        </p:nvSpPr>
        <p:spPr bwMode="auto">
          <a:xfrm>
            <a:off x="4173538" y="1600200"/>
            <a:ext cx="1403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b="1">
                <a:ea typeface="SimSun" pitchFamily="2" charset="-122"/>
              </a:rPr>
              <a:t>宗教信仰</a:t>
            </a:r>
            <a:endParaRPr lang="en-US" altLang="en-US" b="1">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799"/>
                                        </p:tgtEl>
                                        <p:attrNameLst>
                                          <p:attrName>style.visibility</p:attrName>
                                        </p:attrNameLst>
                                      </p:cBhvr>
                                      <p:to>
                                        <p:strVal val="visible"/>
                                      </p:to>
                                    </p:set>
                                    <p:animEffect transition="in" filter="dissolve">
                                      <p:cBhvr>
                                        <p:cTn id="7" dur="500"/>
                                        <p:tgtEl>
                                          <p:spTgt spid="337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3795"/>
                                        </p:tgtEl>
                                        <p:attrNameLst>
                                          <p:attrName>style.visibility</p:attrName>
                                        </p:attrNameLst>
                                      </p:cBhvr>
                                      <p:to>
                                        <p:strVal val="visible"/>
                                      </p:to>
                                    </p:set>
                                    <p:anim calcmode="lin" valueType="num">
                                      <p:cBhvr additive="base">
                                        <p:cTn id="12" dur="500" fill="hold"/>
                                        <p:tgtEl>
                                          <p:spTgt spid="33795"/>
                                        </p:tgtEl>
                                        <p:attrNameLst>
                                          <p:attrName>ppt_x</p:attrName>
                                        </p:attrNameLst>
                                      </p:cBhvr>
                                      <p:tavLst>
                                        <p:tav tm="0">
                                          <p:val>
                                            <p:strVal val="0-#ppt_w/2"/>
                                          </p:val>
                                        </p:tav>
                                        <p:tav tm="100000">
                                          <p:val>
                                            <p:strVal val="#ppt_x"/>
                                          </p:val>
                                        </p:tav>
                                      </p:tavLst>
                                    </p:anim>
                                    <p:anim calcmode="lin" valueType="num">
                                      <p:cBhvr additive="base">
                                        <p:cTn id="13" dur="500" fill="hold"/>
                                        <p:tgtEl>
                                          <p:spTgt spid="3379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3796"/>
                                        </p:tgtEl>
                                        <p:attrNameLst>
                                          <p:attrName>style.visibility</p:attrName>
                                        </p:attrNameLst>
                                      </p:cBhvr>
                                      <p:to>
                                        <p:strVal val="visible"/>
                                      </p:to>
                                    </p:set>
                                    <p:animEffect transition="in" filter="dissolve">
                                      <p:cBhvr>
                                        <p:cTn id="18" dur="500"/>
                                        <p:tgtEl>
                                          <p:spTgt spid="3379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3797"/>
                                        </p:tgtEl>
                                        <p:attrNameLst>
                                          <p:attrName>style.visibility</p:attrName>
                                        </p:attrNameLst>
                                      </p:cBhvr>
                                      <p:to>
                                        <p:strVal val="visible"/>
                                      </p:to>
                                    </p:set>
                                    <p:animEffect transition="in" filter="dissolve">
                                      <p:cBhvr>
                                        <p:cTn id="23" dur="500"/>
                                        <p:tgtEl>
                                          <p:spTgt spid="3379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3844"/>
                                        </p:tgtEl>
                                        <p:attrNameLst>
                                          <p:attrName>style.visibility</p:attrName>
                                        </p:attrNameLst>
                                      </p:cBhvr>
                                      <p:to>
                                        <p:strVal val="visible"/>
                                      </p:to>
                                    </p:set>
                                    <p:animEffect transition="in" filter="dissolve">
                                      <p:cBhvr>
                                        <p:cTn id="28" dur="500"/>
                                        <p:tgtEl>
                                          <p:spTgt spid="33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utoUpdateAnimBg="0"/>
      <p:bldP spid="33796" grpId="0" autoUpdateAnimBg="0"/>
      <p:bldP spid="33797" grpId="0" autoUpdateAnimBg="0"/>
      <p:bldP spid="33844"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3810000" y="3429000"/>
            <a:ext cx="4800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34819" name="Rectangle 3"/>
          <p:cNvSpPr>
            <a:spLocks noChangeArrowheads="1"/>
          </p:cNvSpPr>
          <p:nvPr/>
        </p:nvSpPr>
        <p:spPr bwMode="auto">
          <a:xfrm>
            <a:off x="3886200" y="4495800"/>
            <a:ext cx="4572000" cy="14773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2000" b="1" dirty="0">
                <a:ea typeface="SimSun" pitchFamily="2" charset="-122"/>
              </a:rPr>
              <a:t>以色列快速的适应，敬拜着神像 （士师记</a:t>
            </a:r>
            <a:r>
              <a:rPr lang="en-US" altLang="zh-CN" sz="2000" b="1" dirty="0">
                <a:ea typeface="SimSun" pitchFamily="2" charset="-122"/>
              </a:rPr>
              <a:t>2:13</a:t>
            </a:r>
            <a:r>
              <a:rPr lang="zh-CN" altLang="en-US" sz="2000" b="1" dirty="0">
                <a:ea typeface="SimSun" pitchFamily="2" charset="-122"/>
              </a:rPr>
              <a:t>）</a:t>
            </a:r>
          </a:p>
          <a:p>
            <a:pPr>
              <a:spcBef>
                <a:spcPct val="50000"/>
              </a:spcBef>
            </a:pPr>
            <a:r>
              <a:rPr lang="zh-CN" altLang="en-US" sz="2000" b="1" dirty="0">
                <a:ea typeface="SimSun" pitchFamily="2" charset="-122"/>
              </a:rPr>
              <a:t>扫罗的遗体被寄放在亚斯特的庙堂（撒母耳上 </a:t>
            </a:r>
            <a:r>
              <a:rPr lang="en-US" altLang="zh-CN" sz="2000" b="1" dirty="0">
                <a:ea typeface="SimSun" pitchFamily="2" charset="-122"/>
              </a:rPr>
              <a:t>31:10</a:t>
            </a:r>
            <a:r>
              <a:rPr lang="zh-CN" altLang="en-US" sz="2000" b="1" dirty="0">
                <a:ea typeface="SimSun" pitchFamily="2" charset="-122"/>
              </a:rPr>
              <a:t>）</a:t>
            </a:r>
          </a:p>
        </p:txBody>
      </p:sp>
      <p:pic>
        <p:nvPicPr>
          <p:cNvPr id="34820"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95400" y="4495800"/>
            <a:ext cx="1401763" cy="2114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4822" name="Text Box 6"/>
          <p:cNvSpPr txBox="1">
            <a:spLocks noChangeArrowheads="1"/>
          </p:cNvSpPr>
          <p:nvPr/>
        </p:nvSpPr>
        <p:spPr bwMode="auto">
          <a:xfrm>
            <a:off x="69776" y="1173301"/>
            <a:ext cx="4800600" cy="27084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2000" b="1" dirty="0">
                <a:ea typeface="SimSun" pitchFamily="2" charset="-122"/>
              </a:rPr>
              <a:t>普遍的神像</a:t>
            </a:r>
          </a:p>
          <a:p>
            <a:pPr>
              <a:spcBef>
                <a:spcPct val="50000"/>
              </a:spcBef>
            </a:pPr>
            <a:r>
              <a:rPr lang="zh-CN" altLang="en-US" sz="2000" b="1" dirty="0"/>
              <a:t>有不同的称呼</a:t>
            </a:r>
            <a:r>
              <a:rPr lang="en-US" altLang="en-US" sz="2000" b="1" dirty="0"/>
              <a:t>: </a:t>
            </a:r>
            <a:r>
              <a:rPr lang="en-US" altLang="en-US" sz="2000" b="1" dirty="0" err="1">
                <a:solidFill>
                  <a:srgbClr val="003333"/>
                </a:solidFill>
                <a:latin typeface="Lithos Regular" charset="0"/>
              </a:rPr>
              <a:t>Athtart</a:t>
            </a:r>
            <a:r>
              <a:rPr lang="en-US" altLang="en-US" sz="2000" b="1" dirty="0">
                <a:solidFill>
                  <a:srgbClr val="003333"/>
                </a:solidFill>
                <a:latin typeface="Lithos Regular" charset="0"/>
              </a:rPr>
              <a:t>, `</a:t>
            </a:r>
            <a:r>
              <a:rPr lang="en-US" altLang="en-US" sz="2000" b="1" dirty="0" err="1">
                <a:solidFill>
                  <a:srgbClr val="003333"/>
                </a:solidFill>
                <a:latin typeface="Lithos Regular" charset="0"/>
              </a:rPr>
              <a:t>Athtartu</a:t>
            </a:r>
            <a:r>
              <a:rPr lang="en-US" altLang="en-US" sz="2000" b="1" dirty="0">
                <a:solidFill>
                  <a:srgbClr val="003333"/>
                </a:solidFill>
                <a:latin typeface="Lithos Regular" charset="0"/>
              </a:rPr>
              <a:t> (Ugarit), </a:t>
            </a:r>
            <a:r>
              <a:rPr lang="en-US" altLang="en-US" sz="2000" b="1" dirty="0" err="1">
                <a:solidFill>
                  <a:srgbClr val="003333"/>
                </a:solidFill>
                <a:latin typeface="Lithos Regular" charset="0"/>
              </a:rPr>
              <a:t>Ashtart</a:t>
            </a:r>
            <a:r>
              <a:rPr lang="en-US" altLang="en-US" sz="2000" b="1" dirty="0">
                <a:solidFill>
                  <a:srgbClr val="003333"/>
                </a:solidFill>
                <a:latin typeface="Lithos Regular" charset="0"/>
              </a:rPr>
              <a:t> (Phoenicia), Astarte (Greek), Ishtar (Mesopotamia).</a:t>
            </a:r>
            <a:r>
              <a:rPr lang="en-US" altLang="en-US" sz="2000" b="1" dirty="0"/>
              <a:t> </a:t>
            </a:r>
          </a:p>
          <a:p>
            <a:pPr>
              <a:spcBef>
                <a:spcPct val="50000"/>
              </a:spcBef>
            </a:pPr>
            <a:r>
              <a:rPr lang="zh-CN" altLang="en-US" sz="2000" b="1" dirty="0">
                <a:ea typeface="SimSun" pitchFamily="2" charset="-122"/>
              </a:rPr>
              <a:t>意思 </a:t>
            </a:r>
            <a:r>
              <a:rPr lang="en-US" altLang="en-US" sz="2000" b="1" dirty="0"/>
              <a:t>: </a:t>
            </a:r>
            <a:r>
              <a:rPr lang="zh-CN" altLang="en-US" sz="2000" b="1" dirty="0">
                <a:ea typeface="SimSun" pitchFamily="2" charset="-122"/>
              </a:rPr>
              <a:t>羞愧</a:t>
            </a:r>
          </a:p>
          <a:p>
            <a:pPr>
              <a:spcBef>
                <a:spcPct val="50000"/>
              </a:spcBef>
            </a:pPr>
            <a:r>
              <a:rPr lang="zh-CN" altLang="en-US" sz="2000" b="1" dirty="0">
                <a:ea typeface="SimSun" pitchFamily="2" charset="-122"/>
              </a:rPr>
              <a:t>祖母女神</a:t>
            </a:r>
            <a:r>
              <a:rPr lang="en-US" altLang="en-US" sz="2000" b="1" dirty="0"/>
              <a:t>, </a:t>
            </a:r>
            <a:r>
              <a:rPr lang="zh-CN" altLang="en-US" sz="2000" b="1" dirty="0">
                <a:ea typeface="SimSun" pitchFamily="2" charset="-122"/>
              </a:rPr>
              <a:t>生殖力女神</a:t>
            </a:r>
            <a:r>
              <a:rPr lang="en-US" altLang="en-US" sz="2000" b="1" dirty="0"/>
              <a:t>, </a:t>
            </a:r>
            <a:r>
              <a:rPr lang="zh-CN" altLang="en-US" sz="2000" b="1" dirty="0">
                <a:ea typeface="SimSun" pitchFamily="2" charset="-122"/>
              </a:rPr>
              <a:t>爱和战争</a:t>
            </a:r>
            <a:r>
              <a:rPr lang="en-US" altLang="en-US" sz="2000" b="1" dirty="0"/>
              <a:t>(</a:t>
            </a:r>
            <a:r>
              <a:rPr lang="zh-CN" altLang="en-US" sz="2000" b="1" dirty="0">
                <a:ea typeface="SimSun" pitchFamily="2" charset="-122"/>
              </a:rPr>
              <a:t>受加南地的影响</a:t>
            </a:r>
            <a:r>
              <a:rPr lang="en-US" altLang="en-US" sz="2000" b="1" dirty="0"/>
              <a:t>)</a:t>
            </a:r>
          </a:p>
        </p:txBody>
      </p:sp>
      <p:pic>
        <p:nvPicPr>
          <p:cNvPr id="34824" name="Picture 8" descr="filis~0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228600"/>
            <a:ext cx="4114800" cy="4114800"/>
          </a:xfrm>
          <a:prstGeom prst="rect">
            <a:avLst/>
          </a:prstGeom>
          <a:noFill/>
          <a:extLst>
            <a:ext uri="{909E8E84-426E-40dd-AFC4-6F175D3DCCD1}">
              <a14:hiddenFill xmlns="" xmlns:a14="http://schemas.microsoft.com/office/drawing/2010/main">
                <a:solidFill>
                  <a:srgbClr val="FFFFFF"/>
                </a:solidFill>
              </a14:hiddenFill>
            </a:ext>
          </a:extLst>
        </p:spPr>
      </p:pic>
      <p:sp>
        <p:nvSpPr>
          <p:cNvPr id="35855" name="Text Box 15"/>
          <p:cNvSpPr txBox="1">
            <a:spLocks noChangeArrowheads="1"/>
          </p:cNvSpPr>
          <p:nvPr/>
        </p:nvSpPr>
        <p:spPr bwMode="auto">
          <a:xfrm>
            <a:off x="8426450" y="152400"/>
            <a:ext cx="641350" cy="457200"/>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altLang="en-US" b="1">
                <a:solidFill>
                  <a:schemeClr val="bg1"/>
                </a:solidFill>
              </a:rPr>
              <a:t>109</a:t>
            </a:r>
            <a:endParaRPr lang="en-US" altLang="en-US">
              <a:solidFill>
                <a:schemeClr val="bg1"/>
              </a:solidFill>
            </a:endParaRPr>
          </a:p>
        </p:txBody>
      </p:sp>
      <p:sp>
        <p:nvSpPr>
          <p:cNvPr id="8" name="Title 1"/>
          <p:cNvSpPr txBox="1">
            <a:spLocks/>
          </p:cNvSpPr>
          <p:nvPr/>
        </p:nvSpPr>
        <p:spPr bwMode="auto">
          <a:xfrm>
            <a:off x="22225" y="11113"/>
            <a:ext cx="4765675" cy="538162"/>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r>
              <a:rPr lang="zh-CN" altLang="en-US" sz="2400" b="1" kern="0" dirty="0">
                <a:solidFill>
                  <a:srgbClr val="FFFFFF"/>
                </a:solidFill>
                <a:latin typeface="Arial" pitchFamily="34" charset="0"/>
                <a:ea typeface="ＭＳ Ｐゴシック" pitchFamily="34" charset="-128"/>
              </a:rPr>
              <a:t>亚斯特神像</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822"/>
                                        </p:tgtEl>
                                        <p:attrNameLst>
                                          <p:attrName>style.visibility</p:attrName>
                                        </p:attrNameLst>
                                      </p:cBhvr>
                                      <p:to>
                                        <p:strVal val="visible"/>
                                      </p:to>
                                    </p:set>
                                    <p:animEffect transition="in" filter="dissolve">
                                      <p:cBhvr>
                                        <p:cTn id="7" dur="500"/>
                                        <p:tgtEl>
                                          <p:spTgt spid="348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819"/>
                                        </p:tgtEl>
                                        <p:attrNameLst>
                                          <p:attrName>style.visibility</p:attrName>
                                        </p:attrNameLst>
                                      </p:cBhvr>
                                      <p:to>
                                        <p:strVal val="visible"/>
                                      </p:to>
                                    </p:set>
                                    <p:animEffect transition="in" filter="dissolve">
                                      <p:cBhvr>
                                        <p:cTn id="12" dur="500"/>
                                        <p:tgtEl>
                                          <p:spTgt spid="348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4820"/>
                                        </p:tgtEl>
                                        <p:attrNameLst>
                                          <p:attrName>style.visibility</p:attrName>
                                        </p:attrNameLst>
                                      </p:cBhvr>
                                      <p:to>
                                        <p:strVal val="visible"/>
                                      </p:to>
                                    </p:set>
                                    <p:animEffect transition="in" filter="dissolve">
                                      <p:cBhvr>
                                        <p:cTn id="17"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utoUpdateAnimBg="0"/>
      <p:bldP spid="34822"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54" name="Picture 14" descr="filis3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3657600" cy="3276600"/>
          </a:xfrm>
          <a:prstGeom prst="rect">
            <a:avLst/>
          </a:prstGeom>
          <a:noFill/>
          <a:extLst>
            <a:ext uri="{909E8E84-426E-40dd-AFC4-6F175D3DCCD1}">
              <a14:hiddenFill xmlns="" xmlns:a14="http://schemas.microsoft.com/office/drawing/2010/main">
                <a:solidFill>
                  <a:srgbClr val="FFFFFF"/>
                </a:solidFill>
              </a14:hiddenFill>
            </a:ext>
          </a:extLst>
        </p:spPr>
      </p:pic>
      <p:pic>
        <p:nvPicPr>
          <p:cNvPr id="35853" name="Picture 13" descr="filis3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0" y="0"/>
            <a:ext cx="3505200" cy="3505200"/>
          </a:xfrm>
          <a:prstGeom prst="rect">
            <a:avLst/>
          </a:prstGeom>
          <a:noFill/>
          <a:extLst>
            <a:ext uri="{909E8E84-426E-40dd-AFC4-6F175D3DCCD1}">
              <a14:hiddenFill xmlns="" xmlns:a14="http://schemas.microsoft.com/office/drawing/2010/main">
                <a:solidFill>
                  <a:srgbClr val="FFFFFF"/>
                </a:solidFill>
              </a14:hiddenFill>
            </a:ext>
          </a:extLst>
        </p:spPr>
      </p:pic>
      <p:pic>
        <p:nvPicPr>
          <p:cNvPr id="35852" name="Picture 12" descr="filis3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39000" y="762000"/>
            <a:ext cx="1066800" cy="5029200"/>
          </a:xfrm>
          <a:prstGeom prst="rect">
            <a:avLst/>
          </a:prstGeom>
          <a:noFill/>
          <a:extLst>
            <a:ext uri="{909E8E84-426E-40dd-AFC4-6F175D3DCCD1}">
              <a14:hiddenFill xmlns="" xmlns:a14="http://schemas.microsoft.com/office/drawing/2010/main">
                <a:solidFill>
                  <a:srgbClr val="FFFFFF"/>
                </a:solidFill>
              </a14:hiddenFill>
            </a:ext>
          </a:extLst>
        </p:spPr>
      </p:pic>
      <p:pic>
        <p:nvPicPr>
          <p:cNvPr id="35850" name="Picture 10" descr="filis3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0" y="3429000"/>
            <a:ext cx="2667000" cy="3289300"/>
          </a:xfrm>
          <a:prstGeom prst="rect">
            <a:avLst/>
          </a:prstGeom>
          <a:noFill/>
          <a:extLst>
            <a:ext uri="{909E8E84-426E-40dd-AFC4-6F175D3DCCD1}">
              <a14:hiddenFill xmlns="" xmlns:a14="http://schemas.microsoft.com/office/drawing/2010/main">
                <a:solidFill>
                  <a:srgbClr val="FFFFFF"/>
                </a:solidFill>
              </a14:hiddenFill>
            </a:ext>
          </a:extLst>
        </p:spPr>
      </p:pic>
      <p:sp>
        <p:nvSpPr>
          <p:cNvPr id="35846" name="Text Box 6"/>
          <p:cNvSpPr txBox="1">
            <a:spLocks noChangeArrowheads="1"/>
          </p:cNvSpPr>
          <p:nvPr/>
        </p:nvSpPr>
        <p:spPr bwMode="auto">
          <a:xfrm>
            <a:off x="2438400" y="76200"/>
            <a:ext cx="2286000" cy="2771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t>Ashera/       Astarte  (</a:t>
            </a:r>
            <a:r>
              <a:rPr lang="en-US" altLang="en-US" b="1"/>
              <a:t>from excavations at Tel Rehov, in the Jordan Valley)</a:t>
            </a:r>
            <a:r>
              <a:rPr lang="en-US" altLang="zh-CN" b="1">
                <a:ea typeface="SimSun" pitchFamily="2" charset="-122"/>
              </a:rPr>
              <a:t> </a:t>
            </a:r>
            <a:r>
              <a:rPr lang="zh-CN" altLang="en-US" b="1">
                <a:ea typeface="SimSun" pitchFamily="2" charset="-122"/>
              </a:rPr>
              <a:t>神像 古迹</a:t>
            </a:r>
          </a:p>
        </p:txBody>
      </p:sp>
      <p:sp>
        <p:nvSpPr>
          <p:cNvPr id="35847" name="Text Box 7"/>
          <p:cNvSpPr txBox="1">
            <a:spLocks noChangeArrowheads="1"/>
          </p:cNvSpPr>
          <p:nvPr/>
        </p:nvSpPr>
        <p:spPr bwMode="auto">
          <a:xfrm>
            <a:off x="2819400" y="4724400"/>
            <a:ext cx="2667000" cy="2041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t>Ashtoreth (</a:t>
            </a:r>
            <a:r>
              <a:rPr lang="en-US" altLang="en-US" b="1"/>
              <a:t>golden plaque of 4 winged goddess)</a:t>
            </a:r>
            <a:r>
              <a:rPr lang="en-US" altLang="zh-CN" b="1">
                <a:ea typeface="SimSun" pitchFamily="2" charset="-122"/>
              </a:rPr>
              <a:t> </a:t>
            </a:r>
            <a:r>
              <a:rPr lang="zh-CN" altLang="en-US" b="1">
                <a:ea typeface="SimSun" pitchFamily="2" charset="-122"/>
              </a:rPr>
              <a:t>金 雕像，四个翅膀的女神</a:t>
            </a:r>
            <a:endParaRPr lang="en-US" altLang="zh-CN" b="1">
              <a:ea typeface="SimSun" pitchFamily="2" charset="-122"/>
            </a:endParaRPr>
          </a:p>
        </p:txBody>
      </p:sp>
      <p:sp>
        <p:nvSpPr>
          <p:cNvPr id="35848" name="Text Box 8"/>
          <p:cNvSpPr txBox="1">
            <a:spLocks noChangeArrowheads="1"/>
          </p:cNvSpPr>
          <p:nvPr/>
        </p:nvSpPr>
        <p:spPr bwMode="auto">
          <a:xfrm>
            <a:off x="4267200" y="3200400"/>
            <a:ext cx="2743200" cy="2041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t>Qadash/asherah (</a:t>
            </a:r>
            <a:r>
              <a:rPr lang="en-US" altLang="en-US" b="1"/>
              <a:t>goddess in fine gold foil pendant)</a:t>
            </a:r>
            <a:r>
              <a:rPr lang="en-US" altLang="zh-CN" b="1">
                <a:ea typeface="SimSun" pitchFamily="2" charset="-122"/>
              </a:rPr>
              <a:t> </a:t>
            </a:r>
            <a:r>
              <a:rPr lang="zh-CN" altLang="en-US" b="1">
                <a:ea typeface="SimSun" pitchFamily="2" charset="-122"/>
              </a:rPr>
              <a:t>雕刻在项链上的女神</a:t>
            </a:r>
            <a:endParaRPr lang="en-US" altLang="zh-CN" b="1">
              <a:ea typeface="SimSun" pitchFamily="2" charset="-122"/>
            </a:endParaRPr>
          </a:p>
        </p:txBody>
      </p:sp>
      <p:sp>
        <p:nvSpPr>
          <p:cNvPr id="36875" name="Text Box 11"/>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tx1"/>
                  </a:outerShdw>
                </a:effectLst>
              </a14:hiddenEffects>
            </a:ext>
          </a:extLst>
        </p:spPr>
        <p:txBody>
          <a:bodyPr wrap="none">
            <a:spAutoFit/>
          </a:bodyPr>
          <a:lstStyle/>
          <a:p>
            <a:r>
              <a:rPr lang="en-US" altLang="en-US" b="1"/>
              <a:t>109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76200" y="0"/>
            <a:ext cx="9220200" cy="6908800"/>
          </a:xfrm>
          <a:noFill/>
          <a:ln/>
        </p:spPr>
      </p:pic>
      <p:sp>
        <p:nvSpPr>
          <p:cNvPr id="63491" name="Rectangle 3"/>
          <p:cNvSpPr>
            <a:spLocks noGrp="1" noChangeArrowheads="1"/>
          </p:cNvSpPr>
          <p:nvPr>
            <p:ph type="title"/>
          </p:nvPr>
        </p:nvSpPr>
        <p:spPr>
          <a:xfrm>
            <a:off x="533400" y="0"/>
            <a:ext cx="4953000" cy="1143000"/>
          </a:xfrm>
          <a:solidFill>
            <a:srgbClr val="0000FF"/>
          </a:solidFill>
          <a:effectLst>
            <a:outerShdw dist="35921" dir="2700000" algn="ctr" rotWithShape="0">
              <a:schemeClr val="bg2"/>
            </a:outerShdw>
          </a:effectLst>
        </p:spPr>
        <p:txBody>
          <a:bodyPr/>
          <a:lstStyle/>
          <a:p>
            <a:r>
              <a:rPr lang="zh-CN" altLang="en-US" sz="3600" dirty="0">
                <a:effectLst>
                  <a:outerShdw blurRad="38100" dist="38100" dir="2700000" algn="tl">
                    <a:srgbClr val="000000"/>
                  </a:outerShdw>
                </a:effectLst>
                <a:ea typeface="SimSun" pitchFamily="2" charset="-122"/>
              </a:rPr>
              <a:t>古代近东方地理</a:t>
            </a:r>
          </a:p>
        </p:txBody>
      </p:sp>
      <p:sp>
        <p:nvSpPr>
          <p:cNvPr id="63495" name="Text Box 7"/>
          <p:cNvSpPr txBox="1">
            <a:spLocks noChangeArrowheads="1"/>
          </p:cNvSpPr>
          <p:nvPr/>
        </p:nvSpPr>
        <p:spPr bwMode="auto">
          <a:xfrm>
            <a:off x="8426450" y="76200"/>
            <a:ext cx="4889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17</a:t>
            </a:r>
            <a:endParaRPr lang="en-US" altLang="en-US"/>
          </a:p>
        </p:txBody>
      </p:sp>
      <p:sp>
        <p:nvSpPr>
          <p:cNvPr id="63497" name="WordArt 9"/>
          <p:cNvSpPr>
            <a:spLocks noChangeArrowheads="1" noChangeShapeType="1" noTextEdit="1"/>
          </p:cNvSpPr>
          <p:nvPr/>
        </p:nvSpPr>
        <p:spPr bwMode="auto">
          <a:xfrm>
            <a:off x="0" y="2667000"/>
            <a:ext cx="1524000" cy="177800"/>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bodyPr>
          <a:lstStyle/>
          <a:p>
            <a:pPr algn="ctr"/>
            <a:r>
              <a:rPr lang="en-GB" sz="1800" kern="10">
                <a:ln w="6350">
                  <a:solidFill>
                    <a:srgbClr val="000000"/>
                  </a:solidFill>
                  <a:round/>
                  <a:headEnd/>
                  <a:tailEnd/>
                </a:ln>
                <a:solidFill>
                  <a:srgbClr val="008000"/>
                </a:solidFill>
                <a:latin typeface="Arial Black"/>
              </a:rPr>
              <a:t>CHERETHITES</a:t>
            </a:r>
          </a:p>
        </p:txBody>
      </p:sp>
      <p:sp>
        <p:nvSpPr>
          <p:cNvPr id="63498" name="Oval 10"/>
          <p:cNvSpPr>
            <a:spLocks noChangeArrowheads="1"/>
          </p:cNvSpPr>
          <p:nvPr/>
        </p:nvSpPr>
        <p:spPr bwMode="auto">
          <a:xfrm>
            <a:off x="-227013" y="2357438"/>
            <a:ext cx="2057401" cy="841375"/>
          </a:xfrm>
          <a:prstGeom prst="ellipse">
            <a:avLst/>
          </a:prstGeom>
          <a:noFill/>
          <a:ln w="5715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3499" name="Text Box 11"/>
          <p:cNvSpPr txBox="1">
            <a:spLocks noChangeArrowheads="1"/>
          </p:cNvSpPr>
          <p:nvPr/>
        </p:nvSpPr>
        <p:spPr bwMode="auto">
          <a:xfrm>
            <a:off x="4572000" y="4357688"/>
            <a:ext cx="266700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1800" b="1">
                <a:ea typeface="SimSun" pitchFamily="2" charset="-122"/>
              </a:rPr>
              <a:t>地图</a:t>
            </a:r>
            <a:r>
              <a:rPr lang="en-US" altLang="zh-CN" sz="1800" b="1">
                <a:ea typeface="SimSun" pitchFamily="2" charset="-122"/>
              </a:rPr>
              <a:t>1</a:t>
            </a:r>
            <a:r>
              <a:rPr lang="zh-CN" altLang="en-US" sz="1800" b="1">
                <a:ea typeface="SimSun" pitchFamily="2" charset="-122"/>
              </a:rPr>
              <a:t>：创世纪</a:t>
            </a:r>
            <a:r>
              <a:rPr lang="en-US" altLang="zh-CN" sz="1800" b="1">
                <a:ea typeface="SimSun" pitchFamily="2" charset="-122"/>
              </a:rPr>
              <a:t>10</a:t>
            </a:r>
            <a:r>
              <a:rPr lang="zh-CN" altLang="en-US" sz="1800" b="1">
                <a:ea typeface="SimSun" pitchFamily="2" charset="-122"/>
              </a:rPr>
              <a:t>的王国</a:t>
            </a:r>
          </a:p>
        </p:txBody>
      </p:sp>
      <p:sp>
        <p:nvSpPr>
          <p:cNvPr id="63500" name="Text Box 12"/>
          <p:cNvSpPr txBox="1">
            <a:spLocks noChangeArrowheads="1"/>
          </p:cNvSpPr>
          <p:nvPr/>
        </p:nvSpPr>
        <p:spPr bwMode="auto">
          <a:xfrm>
            <a:off x="4267200" y="2895600"/>
            <a:ext cx="17526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1800" b="1">
                <a:ea typeface="SimSun" pitchFamily="2" charset="-122"/>
              </a:rPr>
              <a:t>亚兰</a:t>
            </a:r>
            <a:endParaRPr lang="en-US" altLang="zh-CN" sz="1800" b="1">
              <a:ea typeface="SimSun" pitchFamily="2" charset="-122"/>
            </a:endParaRPr>
          </a:p>
        </p:txBody>
      </p:sp>
      <p:sp>
        <p:nvSpPr>
          <p:cNvPr id="63501" name="Text Box 13"/>
          <p:cNvSpPr txBox="1">
            <a:spLocks noChangeArrowheads="1"/>
          </p:cNvSpPr>
          <p:nvPr/>
        </p:nvSpPr>
        <p:spPr bwMode="auto">
          <a:xfrm>
            <a:off x="5699125" y="3573463"/>
            <a:ext cx="549275" cy="92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a:spAutoFit/>
          </a:bodyPr>
          <a:lstStyle/>
          <a:p>
            <a:pPr>
              <a:spcBef>
                <a:spcPct val="50000"/>
              </a:spcBef>
            </a:pPr>
            <a:endParaRPr lang="en-US" altLang="en-US"/>
          </a:p>
        </p:txBody>
      </p:sp>
      <p:sp>
        <p:nvSpPr>
          <p:cNvPr id="63502" name="Text Box 14"/>
          <p:cNvSpPr txBox="1">
            <a:spLocks noChangeArrowheads="1"/>
          </p:cNvSpPr>
          <p:nvPr/>
        </p:nvSpPr>
        <p:spPr bwMode="auto">
          <a:xfrm>
            <a:off x="3276600" y="4662488"/>
            <a:ext cx="175260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1800" b="1">
                <a:ea typeface="SimSun" pitchFamily="2" charset="-122"/>
              </a:rPr>
              <a:t>非利 士</a:t>
            </a:r>
          </a:p>
        </p:txBody>
      </p:sp>
      <p:sp>
        <p:nvSpPr>
          <p:cNvPr id="63503" name="Text Box 15"/>
          <p:cNvSpPr txBox="1">
            <a:spLocks noChangeArrowheads="1"/>
          </p:cNvSpPr>
          <p:nvPr/>
        </p:nvSpPr>
        <p:spPr bwMode="auto">
          <a:xfrm>
            <a:off x="3429000" y="4129088"/>
            <a:ext cx="175260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1800" b="1">
                <a:ea typeface="SimSun" pitchFamily="2" charset="-122"/>
              </a:rPr>
              <a:t>迦南</a:t>
            </a:r>
          </a:p>
        </p:txBody>
      </p:sp>
      <p:sp>
        <p:nvSpPr>
          <p:cNvPr id="63504" name="Text Box 16"/>
          <p:cNvSpPr txBox="1">
            <a:spLocks noChangeArrowheads="1"/>
          </p:cNvSpPr>
          <p:nvPr/>
        </p:nvSpPr>
        <p:spPr bwMode="auto">
          <a:xfrm>
            <a:off x="4191000" y="3138488"/>
            <a:ext cx="175260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1800" b="1">
                <a:ea typeface="SimSun" pitchFamily="2" charset="-122"/>
              </a:rPr>
              <a:t>叙利亚</a:t>
            </a:r>
          </a:p>
        </p:txBody>
      </p:sp>
      <p:sp>
        <p:nvSpPr>
          <p:cNvPr id="63505" name="Text Box 17"/>
          <p:cNvSpPr txBox="1">
            <a:spLocks noChangeArrowheads="1"/>
          </p:cNvSpPr>
          <p:nvPr/>
        </p:nvSpPr>
        <p:spPr bwMode="auto">
          <a:xfrm>
            <a:off x="152400" y="5029200"/>
            <a:ext cx="17526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1800" b="1">
                <a:ea typeface="SimSun" pitchFamily="2" charset="-122"/>
              </a:rPr>
              <a:t>埃及</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24730" y="0"/>
            <a:ext cx="8288338" cy="5191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2800" b="1">
                <a:solidFill>
                  <a:srgbClr val="FFFFFF"/>
                </a:solidFill>
                <a:latin typeface="Arial" pitchFamily="34" charset="0"/>
                <a:ea typeface="ＭＳ Ｐゴシック" pitchFamily="34" charset="-128"/>
                <a:cs typeface="Arial"/>
              </a:defRPr>
            </a:lvl1pPr>
            <a:lvl2pPr algn="ctr" eaLnBrk="0" hangingPunct="0">
              <a:defRPr sz="4400">
                <a:solidFill>
                  <a:schemeClr val="tx2"/>
                </a:solidFill>
                <a:latin typeface="Arial" charset="0"/>
                <a:ea typeface="ＭＳ Ｐゴシック" charset="-128"/>
                <a:cs typeface="ＭＳ Ｐゴシック" charset="-128"/>
              </a:defRPr>
            </a:lvl2pPr>
            <a:lvl3pPr algn="ctr" eaLnBrk="0" hangingPunct="0">
              <a:defRPr sz="4400">
                <a:solidFill>
                  <a:schemeClr val="tx2"/>
                </a:solidFill>
                <a:latin typeface="Arial" charset="0"/>
                <a:ea typeface="ＭＳ Ｐゴシック" charset="-128"/>
                <a:cs typeface="ＭＳ Ｐゴシック" charset="-128"/>
              </a:defRPr>
            </a:lvl3pPr>
            <a:lvl4pPr algn="ctr" eaLnBrk="0" hangingPunct="0">
              <a:defRPr sz="4400">
                <a:solidFill>
                  <a:schemeClr val="tx2"/>
                </a:solidFill>
                <a:latin typeface="Arial" charset="0"/>
                <a:ea typeface="ＭＳ Ｐゴシック" charset="-128"/>
                <a:cs typeface="ＭＳ Ｐゴシック" charset="-128"/>
              </a:defRPr>
            </a:lvl4pPr>
            <a:lvl5pPr algn="ct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r>
              <a:rPr lang="en-US" altLang="en-US" dirty="0"/>
              <a:t>BAAL ZEBUB …BAAL WHAT?</a:t>
            </a:r>
            <a:r>
              <a:rPr lang="en-US" altLang="zh-CN" dirty="0"/>
              <a:t> </a:t>
            </a:r>
            <a:r>
              <a:rPr lang="zh-CN" altLang="en-US" dirty="0"/>
              <a:t>苍蝇之神</a:t>
            </a:r>
          </a:p>
        </p:txBody>
      </p:sp>
      <p:sp>
        <p:nvSpPr>
          <p:cNvPr id="36867" name="Text Box 3"/>
          <p:cNvSpPr txBox="1">
            <a:spLocks noChangeArrowheads="1"/>
          </p:cNvSpPr>
          <p:nvPr/>
        </p:nvSpPr>
        <p:spPr bwMode="auto">
          <a:xfrm>
            <a:off x="838200" y="1066800"/>
            <a:ext cx="3352800" cy="946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t>Baal = Master, Lord   Zebub = ???</a:t>
            </a:r>
          </a:p>
        </p:txBody>
      </p:sp>
      <p:pic>
        <p:nvPicPr>
          <p:cNvPr id="36868"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2590800"/>
            <a:ext cx="2100263" cy="1725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686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67400" y="914400"/>
            <a:ext cx="1646238" cy="2057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6871" name="Text Box 7"/>
          <p:cNvSpPr txBox="1">
            <a:spLocks noChangeArrowheads="1"/>
          </p:cNvSpPr>
          <p:nvPr/>
        </p:nvSpPr>
        <p:spPr bwMode="auto">
          <a:xfrm>
            <a:off x="298450" y="4648200"/>
            <a:ext cx="4564063" cy="1160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t>Baal – Zebub : </a:t>
            </a:r>
          </a:p>
          <a:p>
            <a:pPr algn="ctr">
              <a:spcBef>
                <a:spcPct val="50000"/>
              </a:spcBef>
            </a:pPr>
            <a:r>
              <a:rPr lang="en-US" altLang="en-US" sz="2800" b="1"/>
              <a:t>The lord of the fly…?</a:t>
            </a:r>
          </a:p>
        </p:txBody>
      </p:sp>
      <p:pic>
        <p:nvPicPr>
          <p:cNvPr id="36873" name="Picture 9" descr="filis~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3048000"/>
            <a:ext cx="3657600" cy="3389313"/>
          </a:xfrm>
          <a:prstGeom prst="rect">
            <a:avLst/>
          </a:prstGeom>
          <a:noFill/>
          <a:extLst>
            <a:ext uri="{909E8E84-426E-40dd-AFC4-6F175D3DCCD1}">
              <a14:hiddenFill xmlns="" xmlns:a14="http://schemas.microsoft.com/office/drawing/2010/main">
                <a:solidFill>
                  <a:srgbClr val="FFFFFF"/>
                </a:solidFill>
              </a14:hiddenFill>
            </a:ext>
          </a:extLst>
        </p:spPr>
      </p:pic>
      <p:sp>
        <p:nvSpPr>
          <p:cNvPr id="37896" name="Text Box 8"/>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tx1"/>
                  </a:outerShdw>
                </a:effectLst>
              </a14:hiddenEffects>
            </a:ext>
          </a:extLst>
        </p:spPr>
        <p:txBody>
          <a:bodyPr wrap="none">
            <a:spAutoFit/>
          </a:bodyPr>
          <a:lstStyle/>
          <a:p>
            <a:r>
              <a:rPr lang="en-US" altLang="en-US" b="1"/>
              <a:t>109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dissolve">
                                      <p:cBhvr>
                                        <p:cTn id="7" dur="500"/>
                                        <p:tgtEl>
                                          <p:spTgt spid="36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867"/>
                                        </p:tgtEl>
                                        <p:attrNameLst>
                                          <p:attrName>style.visibility</p:attrName>
                                        </p:attrNameLst>
                                      </p:cBhvr>
                                      <p:to>
                                        <p:strVal val="visible"/>
                                      </p:to>
                                    </p:set>
                                    <p:animEffect transition="in" filter="dissolve">
                                      <p:cBhvr>
                                        <p:cTn id="12" dur="500"/>
                                        <p:tgtEl>
                                          <p:spTgt spid="368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2" fill="hold" nodeType="clickEffect">
                                  <p:stCondLst>
                                    <p:cond delay="0"/>
                                  </p:stCondLst>
                                  <p:childTnLst>
                                    <p:set>
                                      <p:cBhvr>
                                        <p:cTn id="16" dur="1" fill="hold">
                                          <p:stCondLst>
                                            <p:cond delay="0"/>
                                          </p:stCondLst>
                                        </p:cTn>
                                        <p:tgtEl>
                                          <p:spTgt spid="36869"/>
                                        </p:tgtEl>
                                        <p:attrNameLst>
                                          <p:attrName>style.visibility</p:attrName>
                                        </p:attrNameLst>
                                      </p:cBhvr>
                                      <p:to>
                                        <p:strVal val="visible"/>
                                      </p:to>
                                    </p:set>
                                    <p:anim calcmode="lin" valueType="num">
                                      <p:cBhvr additive="base">
                                        <p:cTn id="17" dur="500" fill="hold"/>
                                        <p:tgtEl>
                                          <p:spTgt spid="36869"/>
                                        </p:tgtEl>
                                        <p:attrNameLst>
                                          <p:attrName>ppt_x</p:attrName>
                                        </p:attrNameLst>
                                      </p:cBhvr>
                                      <p:tavLst>
                                        <p:tav tm="0">
                                          <p:val>
                                            <p:strVal val="0-#ppt_w/2"/>
                                          </p:val>
                                        </p:tav>
                                        <p:tav tm="100000">
                                          <p:val>
                                            <p:strVal val="#ppt_x"/>
                                          </p:val>
                                        </p:tav>
                                      </p:tavLst>
                                    </p:anim>
                                    <p:anim calcmode="lin" valueType="num">
                                      <p:cBhvr additive="base">
                                        <p:cTn id="18" dur="500" fill="hold"/>
                                        <p:tgtEl>
                                          <p:spTgt spid="36869"/>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36868"/>
                                        </p:tgtEl>
                                        <p:attrNameLst>
                                          <p:attrName>style.visibility</p:attrName>
                                        </p:attrNameLst>
                                      </p:cBhvr>
                                      <p:to>
                                        <p:strVal val="visible"/>
                                      </p:to>
                                    </p:set>
                                    <p:anim calcmode="lin" valueType="num">
                                      <p:cBhvr>
                                        <p:cTn id="23" dur="1000" fill="hold"/>
                                        <p:tgtEl>
                                          <p:spTgt spid="36868"/>
                                        </p:tgtEl>
                                        <p:attrNameLst>
                                          <p:attrName>ppt_w</p:attrName>
                                        </p:attrNameLst>
                                      </p:cBhvr>
                                      <p:tavLst>
                                        <p:tav tm="0">
                                          <p:val>
                                            <p:fltVal val="0"/>
                                          </p:val>
                                        </p:tav>
                                        <p:tav tm="100000">
                                          <p:val>
                                            <p:strVal val="#ppt_w"/>
                                          </p:val>
                                        </p:tav>
                                      </p:tavLst>
                                    </p:anim>
                                    <p:anim calcmode="lin" valueType="num">
                                      <p:cBhvr>
                                        <p:cTn id="24" dur="1000" fill="hold"/>
                                        <p:tgtEl>
                                          <p:spTgt spid="36868"/>
                                        </p:tgtEl>
                                        <p:attrNameLst>
                                          <p:attrName>ppt_h</p:attrName>
                                        </p:attrNameLst>
                                      </p:cBhvr>
                                      <p:tavLst>
                                        <p:tav tm="0">
                                          <p:val>
                                            <p:fltVal val="0"/>
                                          </p:val>
                                        </p:tav>
                                        <p:tav tm="100000">
                                          <p:val>
                                            <p:strVal val="#ppt_h"/>
                                          </p:val>
                                        </p:tav>
                                      </p:tavLst>
                                    </p:anim>
                                    <p:anim calcmode="lin" valueType="num">
                                      <p:cBhvr>
                                        <p:cTn id="25" dur="1000" fill="hold"/>
                                        <p:tgtEl>
                                          <p:spTgt spid="3686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68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6871"/>
                                        </p:tgtEl>
                                        <p:attrNameLst>
                                          <p:attrName>style.visibility</p:attrName>
                                        </p:attrNameLst>
                                      </p:cBhvr>
                                      <p:to>
                                        <p:strVal val="visible"/>
                                      </p:to>
                                    </p:set>
                                    <p:animEffect transition="in" filter="dissolve">
                                      <p:cBhvr>
                                        <p:cTn id="31" dur="500"/>
                                        <p:tgtEl>
                                          <p:spTgt spid="36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animBg="1" autoUpdateAnimBg="0"/>
      <p:bldP spid="36867" grpId="0" autoUpdateAnimBg="0"/>
      <p:bldP spid="36871"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251520" y="1135062"/>
            <a:ext cx="4953000" cy="1569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225425" indent="-22542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buFontTx/>
              <a:buChar char="•"/>
            </a:pPr>
            <a:r>
              <a:rPr lang="zh-CN" altLang="en-US" dirty="0">
                <a:ea typeface="SimSun" pitchFamily="2" charset="-122"/>
              </a:rPr>
              <a:t>苍蝇的无所不在？</a:t>
            </a:r>
          </a:p>
          <a:p>
            <a:pPr>
              <a:spcBef>
                <a:spcPct val="50000"/>
              </a:spcBef>
              <a:buFontTx/>
              <a:buChar char="•"/>
            </a:pPr>
            <a:r>
              <a:rPr lang="zh-CN" altLang="en-US" dirty="0">
                <a:ea typeface="SimSun" pitchFamily="2" charset="-122"/>
              </a:rPr>
              <a:t>低档苍蝇的神像？</a:t>
            </a:r>
          </a:p>
          <a:p>
            <a:pPr>
              <a:spcBef>
                <a:spcPct val="50000"/>
              </a:spcBef>
              <a:buFontTx/>
              <a:buChar char="•"/>
            </a:pPr>
            <a:r>
              <a:rPr lang="zh-CN" altLang="en-US" dirty="0">
                <a:ea typeface="SimSun" pitchFamily="2" charset="-122"/>
              </a:rPr>
              <a:t>以色列给与非力士的耻辱？</a:t>
            </a:r>
          </a:p>
        </p:txBody>
      </p:sp>
      <p:sp>
        <p:nvSpPr>
          <p:cNvPr id="37891" name="Text Box 3"/>
          <p:cNvSpPr txBox="1">
            <a:spLocks noChangeArrowheads="1"/>
          </p:cNvSpPr>
          <p:nvPr/>
        </p:nvSpPr>
        <p:spPr bwMode="auto">
          <a:xfrm>
            <a:off x="3073896" y="3933056"/>
            <a:ext cx="586740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NT </a:t>
            </a:r>
            <a:r>
              <a:rPr lang="zh-CN" altLang="en-US" dirty="0">
                <a:ea typeface="SimSun" pitchFamily="2" charset="-122"/>
              </a:rPr>
              <a:t>新约</a:t>
            </a:r>
            <a:r>
              <a:rPr lang="en-US" altLang="en-US" dirty="0"/>
              <a:t>(Jesus</a:t>
            </a:r>
            <a:r>
              <a:rPr lang="zh-CN" altLang="en-US" dirty="0">
                <a:ea typeface="SimSun" pitchFamily="2" charset="-122"/>
              </a:rPr>
              <a:t>耶稣</a:t>
            </a:r>
            <a:r>
              <a:rPr lang="en-US" altLang="en-US" dirty="0"/>
              <a:t>) : </a:t>
            </a:r>
            <a:r>
              <a:rPr lang="zh-CN" altLang="en-US" dirty="0">
                <a:ea typeface="SimSun" pitchFamily="2" charset="-122"/>
              </a:rPr>
              <a:t>上天之主</a:t>
            </a:r>
            <a:r>
              <a:rPr lang="en-US" altLang="en-US" dirty="0"/>
              <a:t>( </a:t>
            </a:r>
            <a:r>
              <a:rPr lang="zh-CN" altLang="en-US" dirty="0">
                <a:ea typeface="SimSun" pitchFamily="2" charset="-122"/>
              </a:rPr>
              <a:t>马太</a:t>
            </a:r>
            <a:r>
              <a:rPr lang="en-US" altLang="en-US" dirty="0"/>
              <a:t>10:25; 12:24, 27, </a:t>
            </a:r>
            <a:r>
              <a:rPr lang="en-US" altLang="en-US" dirty="0" err="1"/>
              <a:t>etc</a:t>
            </a:r>
            <a:r>
              <a:rPr lang="en-US" altLang="en-US" dirty="0"/>
              <a:t>…)</a:t>
            </a:r>
          </a:p>
        </p:txBody>
      </p:sp>
      <p:pic>
        <p:nvPicPr>
          <p:cNvPr id="37892"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4215209"/>
            <a:ext cx="1752600" cy="14398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7893"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2500" y="5085556"/>
            <a:ext cx="1752600" cy="14398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7894"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38800" y="457200"/>
            <a:ext cx="1752600" cy="14398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8922" name="Text Box 10"/>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tx1"/>
                  </a:outerShdw>
                </a:effectLst>
              </a14:hiddenEffects>
            </a:ext>
          </a:extLst>
        </p:spPr>
        <p:txBody>
          <a:bodyPr wrap="none">
            <a:spAutoFit/>
          </a:bodyPr>
          <a:lstStyle/>
          <a:p>
            <a:r>
              <a:rPr lang="en-US" altLang="en-US" b="1"/>
              <a:t>109</a:t>
            </a:r>
          </a:p>
        </p:txBody>
      </p:sp>
      <p:sp>
        <p:nvSpPr>
          <p:cNvPr id="8" name="Title 1"/>
          <p:cNvSpPr txBox="1">
            <a:spLocks/>
          </p:cNvSpPr>
          <p:nvPr/>
        </p:nvSpPr>
        <p:spPr bwMode="auto">
          <a:xfrm>
            <a:off x="0" y="-26988"/>
            <a:ext cx="7772400" cy="87630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r>
              <a:rPr lang="zh-CN" altLang="en-US" sz="3600" b="1" kern="0" dirty="0">
                <a:solidFill>
                  <a:srgbClr val="FFFFFF"/>
                </a:solidFill>
                <a:latin typeface="Arial" pitchFamily="34" charset="0"/>
                <a:ea typeface="ＭＳ Ｐゴシック" pitchFamily="34" charset="-128"/>
              </a:rPr>
              <a:t>一些意见</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914400" y="457200"/>
            <a:ext cx="2743200" cy="1311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000" dirty="0"/>
              <a:t>DAGON…guess</a:t>
            </a:r>
            <a:r>
              <a:rPr lang="zh-CN" altLang="en-US" sz="2800" dirty="0">
                <a:ea typeface="SimSun" pitchFamily="2" charset="-122"/>
              </a:rPr>
              <a:t>猜一猜</a:t>
            </a:r>
            <a:r>
              <a:rPr lang="en-US" altLang="en-US" sz="4000" dirty="0"/>
              <a:t>?</a:t>
            </a:r>
          </a:p>
        </p:txBody>
      </p:sp>
      <p:pic>
        <p:nvPicPr>
          <p:cNvPr id="3891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95400" y="4343400"/>
            <a:ext cx="1676400" cy="1549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8916" name="Text Box 4"/>
          <p:cNvSpPr txBox="1">
            <a:spLocks noChangeArrowheads="1"/>
          </p:cNvSpPr>
          <p:nvPr/>
        </p:nvSpPr>
        <p:spPr bwMode="auto">
          <a:xfrm>
            <a:off x="838200" y="2667000"/>
            <a:ext cx="2514600"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zh-CN" altLang="en-US" dirty="0">
                <a:ea typeface="SimSun" pitchFamily="2" charset="-122"/>
              </a:rPr>
              <a:t>希伯来文</a:t>
            </a:r>
          </a:p>
          <a:p>
            <a:pPr algn="ctr">
              <a:spcBef>
                <a:spcPct val="50000"/>
              </a:spcBef>
            </a:pPr>
            <a:r>
              <a:rPr lang="en-US" altLang="en-US" dirty="0"/>
              <a:t>Dag = </a:t>
            </a:r>
            <a:r>
              <a:rPr lang="zh-CN" altLang="en-US" dirty="0">
                <a:ea typeface="SimSun" pitchFamily="2" charset="-122"/>
              </a:rPr>
              <a:t>鱼</a:t>
            </a:r>
          </a:p>
        </p:txBody>
      </p:sp>
      <p:sp>
        <p:nvSpPr>
          <p:cNvPr id="38917" name="Text Box 5"/>
          <p:cNvSpPr txBox="1">
            <a:spLocks noChangeArrowheads="1"/>
          </p:cNvSpPr>
          <p:nvPr/>
        </p:nvSpPr>
        <p:spPr bwMode="auto">
          <a:xfrm>
            <a:off x="3657600" y="1981200"/>
            <a:ext cx="45720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2800" dirty="0">
                <a:ea typeface="SimSun" pitchFamily="2" charset="-122"/>
              </a:rPr>
              <a:t>半人半鱼</a:t>
            </a:r>
          </a:p>
        </p:txBody>
      </p:sp>
      <p:pic>
        <p:nvPicPr>
          <p:cNvPr id="38918"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6800" y="0"/>
            <a:ext cx="2066925" cy="1725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8921" name="Picture 9" descr="filis3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03850" y="2667000"/>
            <a:ext cx="3359150" cy="3519488"/>
          </a:xfrm>
          <a:prstGeom prst="rect">
            <a:avLst/>
          </a:prstGeom>
          <a:noFill/>
          <a:extLst>
            <a:ext uri="{909E8E84-426E-40dd-AFC4-6F175D3DCCD1}">
              <a14:hiddenFill xmlns="" xmlns:a14="http://schemas.microsoft.com/office/drawing/2010/main">
                <a:solidFill>
                  <a:srgbClr val="FFFFFF"/>
                </a:solidFill>
              </a14:hiddenFill>
            </a:ext>
          </a:extLst>
        </p:spPr>
      </p:pic>
      <p:sp>
        <p:nvSpPr>
          <p:cNvPr id="39943" name="Text Box 7"/>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tx1"/>
                  </a:outerShdw>
                </a:effectLst>
              </a14:hiddenEffects>
            </a:ext>
          </a:extLst>
        </p:spPr>
        <p:txBody>
          <a:bodyPr wrap="none">
            <a:spAutoFit/>
          </a:bodyPr>
          <a:lstStyle/>
          <a:p>
            <a:r>
              <a:rPr lang="en-US" altLang="en-US" b="1"/>
              <a:t>110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dissolve">
                                      <p:cBhvr>
                                        <p:cTn id="7" dur="500"/>
                                        <p:tgtEl>
                                          <p:spTgt spid="389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38915"/>
                                        </p:tgtEl>
                                        <p:attrNameLst>
                                          <p:attrName>style.visibility</p:attrName>
                                        </p:attrNameLst>
                                      </p:cBhvr>
                                      <p:to>
                                        <p:strVal val="visible"/>
                                      </p:to>
                                    </p:set>
                                    <p:anim calcmode="lin" valueType="num">
                                      <p:cBhvr>
                                        <p:cTn id="12" dur="1000" fill="hold"/>
                                        <p:tgtEl>
                                          <p:spTgt spid="38915"/>
                                        </p:tgtEl>
                                        <p:attrNameLst>
                                          <p:attrName>ppt_w</p:attrName>
                                        </p:attrNameLst>
                                      </p:cBhvr>
                                      <p:tavLst>
                                        <p:tav tm="0">
                                          <p:val>
                                            <p:fltVal val="0"/>
                                          </p:val>
                                        </p:tav>
                                        <p:tav tm="100000">
                                          <p:val>
                                            <p:strVal val="#ppt_w"/>
                                          </p:val>
                                        </p:tav>
                                      </p:tavLst>
                                    </p:anim>
                                    <p:anim calcmode="lin" valueType="num">
                                      <p:cBhvr>
                                        <p:cTn id="13" dur="1000" fill="hold"/>
                                        <p:tgtEl>
                                          <p:spTgt spid="38915"/>
                                        </p:tgtEl>
                                        <p:attrNameLst>
                                          <p:attrName>ppt_h</p:attrName>
                                        </p:attrNameLst>
                                      </p:cBhvr>
                                      <p:tavLst>
                                        <p:tav tm="0">
                                          <p:val>
                                            <p:fltVal val="0"/>
                                          </p:val>
                                        </p:tav>
                                        <p:tav tm="100000">
                                          <p:val>
                                            <p:strVal val="#ppt_h"/>
                                          </p:val>
                                        </p:tav>
                                      </p:tavLst>
                                    </p:anim>
                                    <p:anim calcmode="lin" valueType="num">
                                      <p:cBhvr>
                                        <p:cTn id="14" dur="1000" fill="hold"/>
                                        <p:tgtEl>
                                          <p:spTgt spid="3891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89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nodeType="clickEffect">
                                  <p:stCondLst>
                                    <p:cond delay="0"/>
                                  </p:stCondLst>
                                  <p:childTnLst>
                                    <p:set>
                                      <p:cBhvr>
                                        <p:cTn id="19" dur="1" fill="hold">
                                          <p:stCondLst>
                                            <p:cond delay="0"/>
                                          </p:stCondLst>
                                        </p:cTn>
                                        <p:tgtEl>
                                          <p:spTgt spid="38918"/>
                                        </p:tgtEl>
                                        <p:attrNameLst>
                                          <p:attrName>style.visibility</p:attrName>
                                        </p:attrNameLst>
                                      </p:cBhvr>
                                      <p:to>
                                        <p:strVal val="visible"/>
                                      </p:to>
                                    </p:set>
                                    <p:anim calcmode="lin" valueType="num">
                                      <p:cBhvr>
                                        <p:cTn id="20" dur="1000" fill="hold"/>
                                        <p:tgtEl>
                                          <p:spTgt spid="38918"/>
                                        </p:tgtEl>
                                        <p:attrNameLst>
                                          <p:attrName>ppt_w</p:attrName>
                                        </p:attrNameLst>
                                      </p:cBhvr>
                                      <p:tavLst>
                                        <p:tav tm="0">
                                          <p:val>
                                            <p:fltVal val="0"/>
                                          </p:val>
                                        </p:tav>
                                        <p:tav tm="100000">
                                          <p:val>
                                            <p:strVal val="#ppt_w"/>
                                          </p:val>
                                        </p:tav>
                                      </p:tavLst>
                                    </p:anim>
                                    <p:anim calcmode="lin" valueType="num">
                                      <p:cBhvr>
                                        <p:cTn id="21" dur="1000" fill="hold"/>
                                        <p:tgtEl>
                                          <p:spTgt spid="38918"/>
                                        </p:tgtEl>
                                        <p:attrNameLst>
                                          <p:attrName>ppt_h</p:attrName>
                                        </p:attrNameLst>
                                      </p:cBhvr>
                                      <p:tavLst>
                                        <p:tav tm="0">
                                          <p:val>
                                            <p:fltVal val="0"/>
                                          </p:val>
                                        </p:tav>
                                        <p:tav tm="100000">
                                          <p:val>
                                            <p:strVal val="#ppt_h"/>
                                          </p:val>
                                        </p:tav>
                                      </p:tavLst>
                                    </p:anim>
                                    <p:anim calcmode="lin" valueType="num">
                                      <p:cBhvr>
                                        <p:cTn id="22" dur="1000" fill="hold"/>
                                        <p:tgtEl>
                                          <p:spTgt spid="38918"/>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89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8916"/>
                                        </p:tgtEl>
                                        <p:attrNameLst>
                                          <p:attrName>style.visibility</p:attrName>
                                        </p:attrNameLst>
                                      </p:cBhvr>
                                      <p:to>
                                        <p:strVal val="visible"/>
                                      </p:to>
                                    </p:set>
                                    <p:animEffect transition="in" filter="dissolve">
                                      <p:cBhvr>
                                        <p:cTn id="28" dur="500"/>
                                        <p:tgtEl>
                                          <p:spTgt spid="389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8917"/>
                                        </p:tgtEl>
                                        <p:attrNameLst>
                                          <p:attrName>style.visibility</p:attrName>
                                        </p:attrNameLst>
                                      </p:cBhvr>
                                      <p:to>
                                        <p:strVal val="visible"/>
                                      </p:to>
                                    </p:set>
                                    <p:animEffect transition="in" filter="dissolve">
                                      <p:cBhvr>
                                        <p:cTn id="33" dur="500"/>
                                        <p:tgtEl>
                                          <p:spTgt spid="38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utoUpdateAnimBg="0"/>
      <p:bldP spid="38916" grpId="0" autoUpdateAnimBg="0"/>
      <p:bldP spid="38917"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ilis~0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228600"/>
            <a:ext cx="4114800" cy="5410200"/>
          </a:xfrm>
          <a:prstGeom prst="rect">
            <a:avLst/>
          </a:prstGeom>
          <a:noFill/>
          <a:extLst>
            <a:ext uri="{909E8E84-426E-40dd-AFC4-6F175D3DCCD1}">
              <a14:hiddenFill xmlns="" xmlns:a14="http://schemas.microsoft.com/office/drawing/2010/main">
                <a:solidFill>
                  <a:srgbClr val="FFFFFF"/>
                </a:solidFill>
              </a14:hiddenFill>
            </a:ext>
          </a:extLst>
        </p:spPr>
      </p:pic>
      <p:sp>
        <p:nvSpPr>
          <p:cNvPr id="39940" name="Text Box 4"/>
          <p:cNvSpPr txBox="1">
            <a:spLocks noChangeArrowheads="1"/>
          </p:cNvSpPr>
          <p:nvPr/>
        </p:nvSpPr>
        <p:spPr bwMode="auto">
          <a:xfrm>
            <a:off x="3489325" y="5177135"/>
            <a:ext cx="52578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t>DAGON</a:t>
            </a:r>
            <a:r>
              <a:rPr lang="en-US" altLang="zh-CN" b="1" dirty="0">
                <a:ea typeface="SimSun" pitchFamily="2" charset="-122"/>
              </a:rPr>
              <a:t> </a:t>
            </a:r>
            <a:r>
              <a:rPr lang="zh-CN" altLang="en-US" b="1" dirty="0">
                <a:ea typeface="SimSun" pitchFamily="2" charset="-122"/>
              </a:rPr>
              <a:t>一些关于非利士神像的传说</a:t>
            </a:r>
          </a:p>
        </p:txBody>
      </p:sp>
      <p:sp>
        <p:nvSpPr>
          <p:cNvPr id="43017" name="Text Box 9"/>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tx1"/>
                  </a:outerShdw>
                </a:effectLst>
              </a14:hiddenEffects>
            </a:ext>
          </a:extLst>
        </p:spPr>
        <p:txBody>
          <a:bodyPr wrap="none">
            <a:spAutoFit/>
          </a:bodyPr>
          <a:lstStyle/>
          <a:p>
            <a:r>
              <a:rPr lang="en-US" altLang="en-US" b="1"/>
              <a:t>110</a:t>
            </a:r>
          </a:p>
        </p:txBody>
      </p:sp>
      <p:pic>
        <p:nvPicPr>
          <p:cNvPr id="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11500" y="115888"/>
            <a:ext cx="4902200" cy="4710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6" name="Picture 1032" descr="filis3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2971800"/>
            <a:ext cx="4197350" cy="3519488"/>
          </a:xfrm>
          <a:prstGeom prst="rect">
            <a:avLst/>
          </a:prstGeom>
          <a:noFill/>
          <a:extLst>
            <a:ext uri="{909E8E84-426E-40dd-AFC4-6F175D3DCCD1}">
              <a14:hiddenFill xmlns="" xmlns:a14="http://schemas.microsoft.com/office/drawing/2010/main">
                <a:solidFill>
                  <a:srgbClr val="FFFFFF"/>
                </a:solidFill>
              </a14:hiddenFill>
            </a:ext>
          </a:extLst>
        </p:spPr>
      </p:pic>
      <p:sp>
        <p:nvSpPr>
          <p:cNvPr id="43010" name="Text Box 1026"/>
          <p:cNvSpPr txBox="1">
            <a:spLocks noChangeArrowheads="1"/>
          </p:cNvSpPr>
          <p:nvPr/>
        </p:nvSpPr>
        <p:spPr bwMode="auto">
          <a:xfrm>
            <a:off x="457200" y="533400"/>
            <a:ext cx="4191000" cy="19389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dirty="0"/>
              <a:t>另一个意见</a:t>
            </a:r>
            <a:r>
              <a:rPr lang="en-US" altLang="en-US" dirty="0"/>
              <a:t>:</a:t>
            </a:r>
          </a:p>
          <a:p>
            <a:pPr>
              <a:spcBef>
                <a:spcPct val="50000"/>
              </a:spcBef>
            </a:pPr>
            <a:r>
              <a:rPr lang="zh-CN" altLang="en-US" dirty="0">
                <a:ea typeface="SimSun" pitchFamily="2" charset="-122"/>
              </a:rPr>
              <a:t>也可能是。。。</a:t>
            </a:r>
          </a:p>
          <a:p>
            <a:pPr>
              <a:spcBef>
                <a:spcPct val="50000"/>
              </a:spcBef>
            </a:pPr>
            <a:r>
              <a:rPr lang="en-US" altLang="en-US" i="1" dirty="0" err="1"/>
              <a:t>dagan</a:t>
            </a:r>
            <a:r>
              <a:rPr lang="en-US" altLang="en-US" dirty="0"/>
              <a:t> = grain, corn                     </a:t>
            </a:r>
            <a:r>
              <a:rPr lang="zh-CN" altLang="en-US" dirty="0">
                <a:ea typeface="SimSun" pitchFamily="2" charset="-122"/>
              </a:rPr>
              <a:t>素神</a:t>
            </a:r>
          </a:p>
        </p:txBody>
      </p:sp>
      <p:sp>
        <p:nvSpPr>
          <p:cNvPr id="43011" name="Text Box 1027"/>
          <p:cNvSpPr txBox="1">
            <a:spLocks noChangeArrowheads="1"/>
          </p:cNvSpPr>
          <p:nvPr/>
        </p:nvSpPr>
        <p:spPr bwMode="auto">
          <a:xfrm>
            <a:off x="3124200" y="3200400"/>
            <a:ext cx="5791200" cy="34163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dirty="0">
                <a:ea typeface="SimSun" pitchFamily="2" charset="-122"/>
              </a:rPr>
              <a:t>大哀神像</a:t>
            </a:r>
          </a:p>
          <a:p>
            <a:pPr>
              <a:spcBef>
                <a:spcPct val="50000"/>
              </a:spcBef>
            </a:pPr>
            <a:r>
              <a:rPr lang="en-US" altLang="en-US" dirty="0"/>
              <a:t>The principal deity of the Philistines during Samson’s time at Gaza (Judg. 10:21-23) and  during Saul &amp; David’s time (1 Sam. 5:2-3; 1 Chron. 10:10)</a:t>
            </a:r>
            <a:r>
              <a:rPr lang="en-US" altLang="zh-CN" dirty="0">
                <a:ea typeface="SimSun" pitchFamily="2" charset="-122"/>
              </a:rPr>
              <a:t> </a:t>
            </a:r>
            <a:r>
              <a:rPr lang="zh-CN" altLang="en-US" dirty="0">
                <a:ea typeface="SimSun" pitchFamily="2" charset="-122"/>
              </a:rPr>
              <a:t>非利士的主要神像。</a:t>
            </a:r>
          </a:p>
          <a:p>
            <a:pPr>
              <a:spcBef>
                <a:spcPct val="50000"/>
              </a:spcBef>
            </a:pPr>
            <a:r>
              <a:rPr lang="en-US" altLang="en-US" dirty="0"/>
              <a:t>From at least 2500 BC onward, Dagon received worship throughout Mesopotamia</a:t>
            </a:r>
            <a:r>
              <a:rPr lang="en-US" altLang="zh-CN" dirty="0">
                <a:ea typeface="SimSun" pitchFamily="2" charset="-122"/>
              </a:rPr>
              <a:t> </a:t>
            </a:r>
            <a:r>
              <a:rPr lang="zh-CN" altLang="en-US" dirty="0">
                <a:ea typeface="SimSun" pitchFamily="2" charset="-122"/>
              </a:rPr>
              <a:t>在当地非常受敬拜。</a:t>
            </a:r>
          </a:p>
        </p:txBody>
      </p:sp>
      <p:sp>
        <p:nvSpPr>
          <p:cNvPr id="40969" name="Text Box 9"/>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tx1"/>
                  </a:outerShdw>
                </a:effectLst>
              </a14:hiddenEffects>
            </a:ext>
          </a:extLst>
        </p:spPr>
        <p:txBody>
          <a:bodyPr wrap="none">
            <a:spAutoFit/>
          </a:bodyPr>
          <a:lstStyle/>
          <a:p>
            <a:r>
              <a:rPr lang="en-US" altLang="en-US" b="1"/>
              <a:t>110</a:t>
            </a:r>
          </a:p>
        </p:txBody>
      </p:sp>
      <p:pic>
        <p:nvPicPr>
          <p:cNvPr id="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87900" y="639763"/>
            <a:ext cx="2679700" cy="303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4067175" y="-100013"/>
            <a:ext cx="4175125" cy="803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altLang="en-US" sz="3600" b="1" kern="0">
                <a:latin typeface="Arial" pitchFamily="34" charset="0"/>
                <a:ea typeface="ＭＳ Ｐゴシック" pitchFamily="34" charset="-128"/>
              </a:rPr>
              <a:t>Grain God?</a:t>
            </a:r>
            <a:endParaRPr lang="en-US" altLang="en-US" sz="3600" b="1" kern="0" dirty="0">
              <a:latin typeface="Arial" pitchFamily="34" charset="0"/>
              <a:ea typeface="ＭＳ Ｐゴシック" pitchFamily="34" charset="-12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8" name="Picture 1032" descr="filis~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381000"/>
            <a:ext cx="5334000" cy="3810000"/>
          </a:xfrm>
          <a:prstGeom prst="rect">
            <a:avLst/>
          </a:prstGeom>
          <a:noFill/>
          <a:extLst>
            <a:ext uri="{909E8E84-426E-40dd-AFC4-6F175D3DCCD1}">
              <a14:hiddenFill xmlns="" xmlns:a14="http://schemas.microsoft.com/office/drawing/2010/main">
                <a:solidFill>
                  <a:srgbClr val="FFFFFF"/>
                </a:solidFill>
              </a14:hiddenFill>
            </a:ext>
          </a:extLst>
        </p:spPr>
      </p:pic>
      <p:sp>
        <p:nvSpPr>
          <p:cNvPr id="40964" name="Text Box 1028"/>
          <p:cNvSpPr txBox="1">
            <a:spLocks noChangeArrowheads="1"/>
          </p:cNvSpPr>
          <p:nvPr/>
        </p:nvSpPr>
        <p:spPr bwMode="auto">
          <a:xfrm>
            <a:off x="152400" y="4941168"/>
            <a:ext cx="3352800" cy="11695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2800" b="1" dirty="0">
                <a:ea typeface="SimSun" pitchFamily="2" charset="-122"/>
              </a:rPr>
              <a:t>非利士庙堂的古迹 </a:t>
            </a:r>
          </a:p>
          <a:p>
            <a:pPr>
              <a:spcBef>
                <a:spcPct val="50000"/>
              </a:spcBef>
            </a:pPr>
            <a:r>
              <a:rPr lang="en-US" altLang="en-US" sz="2800" b="1" dirty="0"/>
              <a:t> </a:t>
            </a:r>
          </a:p>
        </p:txBody>
      </p:sp>
      <p:sp>
        <p:nvSpPr>
          <p:cNvPr id="40965" name="Text Box 1029"/>
          <p:cNvSpPr txBox="1">
            <a:spLocks noChangeArrowheads="1"/>
          </p:cNvSpPr>
          <p:nvPr/>
        </p:nvSpPr>
        <p:spPr bwMode="auto">
          <a:xfrm>
            <a:off x="5867400" y="1121152"/>
            <a:ext cx="3276600" cy="21236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b="1" dirty="0">
                <a:ea typeface="SimSun" pitchFamily="2" charset="-122"/>
              </a:rPr>
              <a:t>看到两面墙吗？</a:t>
            </a:r>
          </a:p>
          <a:p>
            <a:pPr>
              <a:spcBef>
                <a:spcPct val="50000"/>
              </a:spcBef>
            </a:pPr>
            <a:r>
              <a:rPr lang="zh-CN" altLang="en-US" b="1" dirty="0">
                <a:ea typeface="SimSun" pitchFamily="2" charset="-122"/>
              </a:rPr>
              <a:t>记得昌损的故事吗？</a:t>
            </a:r>
          </a:p>
          <a:p>
            <a:pPr>
              <a:spcBef>
                <a:spcPct val="50000"/>
              </a:spcBef>
            </a:pPr>
            <a:r>
              <a:rPr lang="zh-CN" altLang="en-US" b="1" dirty="0">
                <a:ea typeface="SimSun" pitchFamily="2" charset="-122"/>
              </a:rPr>
              <a:t>他做了什么？</a:t>
            </a:r>
          </a:p>
          <a:p>
            <a:pPr>
              <a:spcBef>
                <a:spcPct val="50000"/>
              </a:spcBef>
            </a:pPr>
            <a:r>
              <a:rPr lang="en-US" altLang="en-US" b="1" dirty="0"/>
              <a:t>(</a:t>
            </a:r>
            <a:r>
              <a:rPr lang="zh-CN" altLang="en-US" b="1" dirty="0"/>
              <a:t>士师记 </a:t>
            </a:r>
            <a:r>
              <a:rPr lang="en-US" altLang="en-US" b="1" dirty="0"/>
              <a:t>16:23-31)</a:t>
            </a:r>
            <a:endParaRPr lang="zh-CN" altLang="en-US" b="1" dirty="0">
              <a:ea typeface="SimSun" pitchFamily="2" charset="-122"/>
            </a:endParaRPr>
          </a:p>
        </p:txBody>
      </p:sp>
      <p:pic>
        <p:nvPicPr>
          <p:cNvPr id="40967" name="Picture 1031" descr="filis~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59238" y="4038600"/>
            <a:ext cx="5084762" cy="2895600"/>
          </a:xfrm>
          <a:prstGeom prst="rect">
            <a:avLst/>
          </a:prstGeom>
          <a:noFill/>
          <a:extLst>
            <a:ext uri="{909E8E84-426E-40dd-AFC4-6F175D3DCCD1}">
              <a14:hiddenFill xmlns="" xmlns:a14="http://schemas.microsoft.com/office/drawing/2010/main">
                <a:solidFill>
                  <a:srgbClr val="FFFFFF"/>
                </a:solidFill>
              </a14:hiddenFill>
            </a:ext>
          </a:extLst>
        </p:spPr>
      </p:pic>
      <p:sp>
        <p:nvSpPr>
          <p:cNvPr id="17415" name="Text Box 7"/>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tx1"/>
                  </a:outerShdw>
                </a:effectLst>
              </a14:hiddenEffects>
            </a:ext>
          </a:extLst>
        </p:spPr>
        <p:txBody>
          <a:bodyPr wrap="none">
            <a:spAutoFit/>
          </a:bodyPr>
          <a:lstStyle/>
          <a:p>
            <a:r>
              <a:rPr lang="en-US" altLang="en-US" b="1"/>
              <a:t>111</a:t>
            </a:r>
          </a:p>
        </p:txBody>
      </p:sp>
      <p:pic>
        <p:nvPicPr>
          <p:cNvPr id="8"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0" y="2362200"/>
            <a:ext cx="2590800" cy="2295525"/>
          </a:xfrm>
          <a:prstGeom prst="rect">
            <a:avLst/>
          </a:prstGeom>
          <a:noFill/>
          <a:ln w="762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9" name="Title 1"/>
          <p:cNvSpPr txBox="1">
            <a:spLocks/>
          </p:cNvSpPr>
          <p:nvPr/>
        </p:nvSpPr>
        <p:spPr bwMode="auto">
          <a:xfrm>
            <a:off x="611188" y="11113"/>
            <a:ext cx="7772400" cy="75406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zh-CN" altLang="en-US" kern="0" dirty="0">
                <a:solidFill>
                  <a:srgbClr val="FFFFFF"/>
                </a:solidFill>
                <a:latin typeface="Arial" pitchFamily="34" charset="0"/>
                <a:ea typeface="ＭＳ Ｐゴシック" pitchFamily="34" charset="-128"/>
              </a:rPr>
              <a:t>大哀神像的庙堂的两面墙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Effect transition="in" filter="dissolve">
                                      <p:cBhvr>
                                        <p:cTn id="7" dur="500"/>
                                        <p:tgtEl>
                                          <p:spTgt spid="4096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7410" name="Picture 2" descr="filistin2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381000"/>
            <a:ext cx="5943600" cy="6013450"/>
          </a:xfrm>
          <a:prstGeom prst="rect">
            <a:avLst/>
          </a:prstGeom>
          <a:noFill/>
          <a:extLst>
            <a:ext uri="{909E8E84-426E-40dd-AFC4-6F175D3DCCD1}">
              <a14:hiddenFill xmlns="" xmlns:a14="http://schemas.microsoft.com/office/drawing/2010/main">
                <a:solidFill>
                  <a:srgbClr val="FFFFFF"/>
                </a:solidFill>
              </a14:hiddenFill>
            </a:ext>
          </a:extLst>
        </p:spPr>
      </p:pic>
      <p:sp>
        <p:nvSpPr>
          <p:cNvPr id="17411" name="Text Box 3"/>
          <p:cNvSpPr txBox="1">
            <a:spLocks noChangeArrowheads="1"/>
          </p:cNvSpPr>
          <p:nvPr/>
        </p:nvSpPr>
        <p:spPr bwMode="auto">
          <a:xfrm>
            <a:off x="6154738" y="628650"/>
            <a:ext cx="2776537" cy="1077218"/>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Lst>
        </p:spPr>
        <p:txBody>
          <a:bodyPr>
            <a:spAutoFit/>
          </a:bodyPr>
          <a:lstStyle/>
          <a:p>
            <a:pPr algn="ctr"/>
            <a:r>
              <a:rPr lang="zh-CN" altLang="en-US" sz="2800" b="1" dirty="0">
                <a:solidFill>
                  <a:srgbClr val="FFFF00"/>
                </a:solidFill>
                <a:ea typeface="SimSun" pitchFamily="2" charset="-122"/>
              </a:rPr>
              <a:t>大哀</a:t>
            </a:r>
            <a:r>
              <a:rPr lang="zh-CN" altLang="en-US" sz="3200" b="1" dirty="0">
                <a:solidFill>
                  <a:srgbClr val="00FF00"/>
                </a:solidFill>
                <a:effectLst>
                  <a:outerShdw blurRad="38100" dist="38100" dir="2700000" algn="tl">
                    <a:srgbClr val="FFFFFF"/>
                  </a:outerShdw>
                </a:effectLst>
                <a:ea typeface="SimSun" pitchFamily="2" charset="-122"/>
              </a:rPr>
              <a:t>神像的庙堂</a:t>
            </a:r>
          </a:p>
        </p:txBody>
      </p:sp>
      <p:sp>
        <p:nvSpPr>
          <p:cNvPr id="17412" name="Text Box 4"/>
          <p:cNvSpPr txBox="1">
            <a:spLocks noChangeArrowheads="1"/>
          </p:cNvSpPr>
          <p:nvPr/>
        </p:nvSpPr>
        <p:spPr bwMode="auto">
          <a:xfrm>
            <a:off x="6629400" y="2028825"/>
            <a:ext cx="2057400" cy="1077218"/>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Lst>
        </p:spPr>
        <p:txBody>
          <a:bodyPr>
            <a:spAutoFit/>
          </a:bodyPr>
          <a:lstStyle/>
          <a:p>
            <a:pPr algn="ctr"/>
            <a:r>
              <a:rPr lang="zh-CN" altLang="en-US" sz="3200" b="1" dirty="0">
                <a:solidFill>
                  <a:srgbClr val="00FF00"/>
                </a:solidFill>
                <a:effectLst>
                  <a:outerShdw blurRad="38100" dist="38100" dir="2700000" algn="tl">
                    <a:srgbClr val="FFFFFF"/>
                  </a:outerShdw>
                </a:effectLst>
                <a:ea typeface="SimSun" pitchFamily="2" charset="-122"/>
              </a:rPr>
              <a:t>主要的神像</a:t>
            </a:r>
          </a:p>
        </p:txBody>
      </p:sp>
      <p:sp>
        <p:nvSpPr>
          <p:cNvPr id="44034" name="Text Box 2"/>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tx1"/>
                  </a:outerShdw>
                </a:effectLst>
              </a14:hiddenEffects>
            </a:ext>
          </a:extLst>
        </p:spPr>
        <p:txBody>
          <a:bodyPr wrap="none">
            <a:spAutoFit/>
          </a:bodyPr>
          <a:lstStyle/>
          <a:p>
            <a:r>
              <a:rPr lang="en-US" altLang="en-US" b="1">
                <a:solidFill>
                  <a:schemeClr val="bg1"/>
                </a:solidFill>
              </a:rPr>
              <a:t>111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5"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t="-581"/>
          <a:stretch>
            <a:fillRect/>
          </a:stretch>
        </p:blipFill>
        <p:spPr bwMode="auto">
          <a:xfrm>
            <a:off x="0" y="-76200"/>
            <a:ext cx="9144000" cy="6934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68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716338" cy="279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68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 y="1981200"/>
            <a:ext cx="2801938" cy="3937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1683" name="Rectangle 3"/>
          <p:cNvSpPr>
            <a:spLocks noGrp="1" noChangeArrowheads="1"/>
          </p:cNvSpPr>
          <p:nvPr>
            <p:ph type="title"/>
          </p:nvPr>
        </p:nvSpPr>
        <p:spPr>
          <a:xfrm>
            <a:off x="685800" y="228600"/>
            <a:ext cx="8153400" cy="1143000"/>
          </a:xfrm>
        </p:spPr>
        <p:txBody>
          <a:bodyPr/>
          <a:lstStyle/>
          <a:p>
            <a:r>
              <a:rPr lang="zh-CN" altLang="en-US" sz="6000" b="1" dirty="0">
                <a:solidFill>
                  <a:schemeClr val="bg1"/>
                </a:solidFill>
                <a:ea typeface="SimSun" pitchFamily="2" charset="-122"/>
              </a:rPr>
              <a:t>现代大哀的影响</a:t>
            </a:r>
            <a:endParaRPr lang="zh-CN" altLang="en-US" sz="3600" dirty="0">
              <a:ea typeface="SimSun" pitchFamily="2" charset="-122"/>
            </a:endParaRPr>
          </a:p>
        </p:txBody>
      </p:sp>
      <p:pic>
        <p:nvPicPr>
          <p:cNvPr id="7168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29000" y="1689100"/>
            <a:ext cx="2819400" cy="1892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688"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8600" y="5651500"/>
            <a:ext cx="1790700" cy="1346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689" name="Picture 9"/>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86200" y="3657600"/>
            <a:ext cx="5257800" cy="3173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686" name="Picture 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781800" y="1563688"/>
            <a:ext cx="2362200" cy="236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1682"/>
                                        </p:tgtEl>
                                        <p:attrNameLst>
                                          <p:attrName>style.visibility</p:attrName>
                                        </p:attrNameLst>
                                      </p:cBhvr>
                                      <p:to>
                                        <p:strVal val="visible"/>
                                      </p:to>
                                    </p:set>
                                    <p:animEffect transition="in" filter="fade">
                                      <p:cBhvr>
                                        <p:cTn id="7" dur="500"/>
                                        <p:tgtEl>
                                          <p:spTgt spid="7168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1684"/>
                                        </p:tgtEl>
                                        <p:attrNameLst>
                                          <p:attrName>style.visibility</p:attrName>
                                        </p:attrNameLst>
                                      </p:cBhvr>
                                      <p:to>
                                        <p:strVal val="visible"/>
                                      </p:to>
                                    </p:set>
                                    <p:animEffect transition="in" filter="fade">
                                      <p:cBhvr>
                                        <p:cTn id="11" dur="500"/>
                                        <p:tgtEl>
                                          <p:spTgt spid="71684"/>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71686"/>
                                        </p:tgtEl>
                                        <p:attrNameLst>
                                          <p:attrName>style.visibility</p:attrName>
                                        </p:attrNameLst>
                                      </p:cBhvr>
                                      <p:to>
                                        <p:strVal val="visible"/>
                                      </p:to>
                                    </p:set>
                                    <p:animEffect transition="in" filter="fade">
                                      <p:cBhvr>
                                        <p:cTn id="15" dur="500"/>
                                        <p:tgtEl>
                                          <p:spTgt spid="71686"/>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71687"/>
                                        </p:tgtEl>
                                        <p:attrNameLst>
                                          <p:attrName>style.visibility</p:attrName>
                                        </p:attrNameLst>
                                      </p:cBhvr>
                                      <p:to>
                                        <p:strVal val="visible"/>
                                      </p:to>
                                    </p:set>
                                    <p:animEffect transition="in" filter="fade">
                                      <p:cBhvr>
                                        <p:cTn id="19" dur="500"/>
                                        <p:tgtEl>
                                          <p:spTgt spid="71687"/>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71688"/>
                                        </p:tgtEl>
                                        <p:attrNameLst>
                                          <p:attrName>style.visibility</p:attrName>
                                        </p:attrNameLst>
                                      </p:cBhvr>
                                      <p:to>
                                        <p:strVal val="visible"/>
                                      </p:to>
                                    </p:set>
                                    <p:animEffect transition="in" filter="fade">
                                      <p:cBhvr>
                                        <p:cTn id="23" dur="500"/>
                                        <p:tgtEl>
                                          <p:spTgt spid="71688"/>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71689"/>
                                        </p:tgtEl>
                                        <p:attrNameLst>
                                          <p:attrName>style.visibility</p:attrName>
                                        </p:attrNameLst>
                                      </p:cBhvr>
                                      <p:to>
                                        <p:strVal val="visible"/>
                                      </p:to>
                                    </p:set>
                                    <p:animEffect transition="in" filter="fade">
                                      <p:cBhvr>
                                        <p:cTn id="27" dur="500"/>
                                        <p:tgtEl>
                                          <p:spTgt spid="71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filist~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9550" y="0"/>
            <a:ext cx="624205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101" name="Rectangle 29"/>
          <p:cNvSpPr>
            <a:spLocks noGrp="1" noChangeArrowheads="1"/>
          </p:cNvSpPr>
          <p:nvPr>
            <p:ph type="title"/>
          </p:nvPr>
        </p:nvSpPr>
        <p:spPr>
          <a:xfrm>
            <a:off x="152400" y="1295400"/>
            <a:ext cx="2667000" cy="2362200"/>
          </a:xfrm>
        </p:spPr>
        <p:txBody>
          <a:bodyPr/>
          <a:lstStyle/>
          <a:p>
            <a:br>
              <a:rPr lang="en-US" altLang="zh-CN" sz="3600" dirty="0">
                <a:ea typeface="SimSun" pitchFamily="2" charset="-122"/>
              </a:rPr>
            </a:br>
            <a:r>
              <a:rPr lang="zh-CN" altLang="en-US" sz="3600" dirty="0">
                <a:ea typeface="SimSun" pitchFamily="2" charset="-122"/>
              </a:rPr>
              <a:t>非利士人是一群凶猛的人</a:t>
            </a:r>
          </a:p>
        </p:txBody>
      </p:sp>
    </p:spTree>
    <p:extLst>
      <p:ext uri="{BB962C8B-B14F-4D97-AF65-F5344CB8AC3E}">
        <p14:creationId xmlns:p14="http://schemas.microsoft.com/office/powerpoint/2010/main" val="30675724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4" descr="Parchment"/>
          <p:cNvSpPr txBox="1">
            <a:spLocks noChangeArrowheads="1"/>
          </p:cNvSpPr>
          <p:nvPr/>
        </p:nvSpPr>
        <p:spPr bwMode="auto">
          <a:xfrm>
            <a:off x="6705600" y="533400"/>
            <a:ext cx="2209800" cy="461665"/>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b="1" dirty="0">
                <a:solidFill>
                  <a:srgbClr val="FF3300"/>
                </a:solidFill>
                <a:ea typeface="SimSun" pitchFamily="2" charset="-122"/>
              </a:rPr>
              <a:t>铜头挥</a:t>
            </a:r>
          </a:p>
        </p:txBody>
      </p:sp>
      <p:sp>
        <p:nvSpPr>
          <p:cNvPr id="28678" name="Text Box 6" descr="Parchment"/>
          <p:cNvSpPr txBox="1">
            <a:spLocks noChangeArrowheads="1"/>
          </p:cNvSpPr>
          <p:nvPr/>
        </p:nvSpPr>
        <p:spPr bwMode="auto">
          <a:xfrm>
            <a:off x="6934200" y="1981200"/>
            <a:ext cx="2209800" cy="461665"/>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b="1" dirty="0">
                <a:solidFill>
                  <a:srgbClr val="FF3300"/>
                </a:solidFill>
                <a:ea typeface="SimSun" pitchFamily="2" charset="-122"/>
              </a:rPr>
              <a:t>铜甲</a:t>
            </a:r>
          </a:p>
        </p:txBody>
      </p:sp>
      <p:sp>
        <p:nvSpPr>
          <p:cNvPr id="28680" name="Text Box 8" descr="Parchment"/>
          <p:cNvSpPr txBox="1">
            <a:spLocks noChangeArrowheads="1"/>
          </p:cNvSpPr>
          <p:nvPr/>
        </p:nvSpPr>
        <p:spPr bwMode="auto">
          <a:xfrm>
            <a:off x="228600" y="4876800"/>
            <a:ext cx="1295400" cy="461665"/>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b="1" dirty="0">
                <a:solidFill>
                  <a:srgbClr val="FF3300"/>
                </a:solidFill>
                <a:ea typeface="SimSun" pitchFamily="2" charset="-122"/>
              </a:rPr>
              <a:t>铜脚互</a:t>
            </a:r>
          </a:p>
        </p:txBody>
      </p:sp>
      <p:sp>
        <p:nvSpPr>
          <p:cNvPr id="28682" name="Text Box 10" descr="Parchment"/>
          <p:cNvSpPr txBox="1">
            <a:spLocks noChangeArrowheads="1"/>
          </p:cNvSpPr>
          <p:nvPr/>
        </p:nvSpPr>
        <p:spPr bwMode="auto">
          <a:xfrm>
            <a:off x="304800" y="1752600"/>
            <a:ext cx="1219200" cy="461665"/>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b="1" dirty="0">
                <a:solidFill>
                  <a:srgbClr val="FF3300"/>
                </a:solidFill>
                <a:ea typeface="SimSun" pitchFamily="2" charset="-122"/>
              </a:rPr>
              <a:t>木根</a:t>
            </a:r>
          </a:p>
        </p:txBody>
      </p:sp>
      <p:sp>
        <p:nvSpPr>
          <p:cNvPr id="28684" name="Text Box 12" descr="Parchment"/>
          <p:cNvSpPr txBox="1">
            <a:spLocks noChangeArrowheads="1"/>
          </p:cNvSpPr>
          <p:nvPr/>
        </p:nvSpPr>
        <p:spPr bwMode="auto">
          <a:xfrm>
            <a:off x="209550" y="685800"/>
            <a:ext cx="1676400" cy="461665"/>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b="1" dirty="0">
                <a:solidFill>
                  <a:srgbClr val="FF3300"/>
                </a:solidFill>
                <a:ea typeface="SimSun" pitchFamily="2" charset="-122"/>
              </a:rPr>
              <a:t>铁柱</a:t>
            </a:r>
          </a:p>
        </p:txBody>
      </p:sp>
      <p:sp>
        <p:nvSpPr>
          <p:cNvPr id="28686" name="Text Box 14" descr="Parchment"/>
          <p:cNvSpPr txBox="1">
            <a:spLocks noChangeArrowheads="1"/>
          </p:cNvSpPr>
          <p:nvPr/>
        </p:nvSpPr>
        <p:spPr bwMode="auto">
          <a:xfrm>
            <a:off x="7467600" y="3124200"/>
            <a:ext cx="1295400" cy="830997"/>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b="1" dirty="0">
                <a:solidFill>
                  <a:srgbClr val="FF3300"/>
                </a:solidFill>
                <a:ea typeface="SimSun" pitchFamily="2" charset="-122"/>
              </a:rPr>
              <a:t>铜武器（长棍）</a:t>
            </a:r>
          </a:p>
        </p:txBody>
      </p:sp>
      <p:pic>
        <p:nvPicPr>
          <p:cNvPr id="28688" name="Picture 16" descr="filis~3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57400" y="457200"/>
            <a:ext cx="4648200" cy="6019800"/>
          </a:xfrm>
          <a:prstGeom prst="rect">
            <a:avLst/>
          </a:prstGeom>
          <a:noFill/>
          <a:extLst>
            <a:ext uri="{909E8E84-426E-40dd-AFC4-6F175D3DCCD1}">
              <a14:hiddenFill xmlns="" xmlns:a14="http://schemas.microsoft.com/office/drawing/2010/main">
                <a:solidFill>
                  <a:srgbClr val="FFFFFF"/>
                </a:solidFill>
              </a14:hiddenFill>
            </a:ext>
          </a:extLst>
        </p:spPr>
      </p:pic>
      <p:sp>
        <p:nvSpPr>
          <p:cNvPr id="28687" name="Line 15"/>
          <p:cNvSpPr>
            <a:spLocks noChangeShapeType="1"/>
          </p:cNvSpPr>
          <p:nvPr/>
        </p:nvSpPr>
        <p:spPr bwMode="auto">
          <a:xfrm flipH="1" flipV="1">
            <a:off x="5638800" y="2590800"/>
            <a:ext cx="1828800" cy="762000"/>
          </a:xfrm>
          <a:prstGeom prst="line">
            <a:avLst/>
          </a:prstGeom>
          <a:noFill/>
          <a:ln w="28575" cap="sq">
            <a:solidFill>
              <a:srgbClr val="0000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28679" name="Line 7"/>
          <p:cNvSpPr>
            <a:spLocks noChangeShapeType="1"/>
          </p:cNvSpPr>
          <p:nvPr/>
        </p:nvSpPr>
        <p:spPr bwMode="auto">
          <a:xfrm flipH="1" flipV="1">
            <a:off x="5562600" y="1371600"/>
            <a:ext cx="1447800" cy="762000"/>
          </a:xfrm>
          <a:prstGeom prst="line">
            <a:avLst/>
          </a:prstGeom>
          <a:noFill/>
          <a:ln w="28575" cap="sq">
            <a:solidFill>
              <a:srgbClr val="0000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28677" name="Line 5"/>
          <p:cNvSpPr>
            <a:spLocks noChangeShapeType="1"/>
          </p:cNvSpPr>
          <p:nvPr/>
        </p:nvSpPr>
        <p:spPr bwMode="auto">
          <a:xfrm>
            <a:off x="3962400" y="533400"/>
            <a:ext cx="2743200" cy="152400"/>
          </a:xfrm>
          <a:prstGeom prst="line">
            <a:avLst/>
          </a:prstGeom>
          <a:noFill/>
          <a:ln w="28575" cap="sq">
            <a:solidFill>
              <a:srgbClr val="0000FF"/>
            </a:solidFill>
            <a:round/>
            <a:headEnd type="triangle" w="med" len="med"/>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28685" name="Line 13"/>
          <p:cNvSpPr>
            <a:spLocks noChangeShapeType="1"/>
          </p:cNvSpPr>
          <p:nvPr/>
        </p:nvSpPr>
        <p:spPr bwMode="auto">
          <a:xfrm>
            <a:off x="1828800" y="990600"/>
            <a:ext cx="762000" cy="533400"/>
          </a:xfrm>
          <a:prstGeom prst="line">
            <a:avLst/>
          </a:prstGeom>
          <a:noFill/>
          <a:ln w="28575" cap="sq">
            <a:solidFill>
              <a:srgbClr val="0000FF"/>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28683" name="Line 11"/>
          <p:cNvSpPr>
            <a:spLocks noChangeShapeType="1"/>
          </p:cNvSpPr>
          <p:nvPr/>
        </p:nvSpPr>
        <p:spPr bwMode="auto">
          <a:xfrm flipV="1">
            <a:off x="1371600" y="1905000"/>
            <a:ext cx="2286000" cy="228600"/>
          </a:xfrm>
          <a:prstGeom prst="line">
            <a:avLst/>
          </a:prstGeom>
          <a:noFill/>
          <a:ln w="28575" cap="sq">
            <a:solidFill>
              <a:srgbClr val="0000FF"/>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28681" name="Line 9"/>
          <p:cNvSpPr>
            <a:spLocks noChangeShapeType="1"/>
          </p:cNvSpPr>
          <p:nvPr/>
        </p:nvSpPr>
        <p:spPr bwMode="auto">
          <a:xfrm>
            <a:off x="1371600" y="5257800"/>
            <a:ext cx="2286000" cy="0"/>
          </a:xfrm>
          <a:prstGeom prst="line">
            <a:avLst/>
          </a:prstGeom>
          <a:noFill/>
          <a:ln w="28575" cap="sq">
            <a:solidFill>
              <a:srgbClr val="0000FF"/>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28689" name="Text Box 17"/>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tx1"/>
                  </a:outerShdw>
                </a:effectLst>
              </a14:hiddenEffects>
            </a:ext>
          </a:extLst>
        </p:spPr>
        <p:txBody>
          <a:bodyPr wrap="none">
            <a:spAutoFit/>
          </a:bodyPr>
          <a:lstStyle/>
          <a:p>
            <a:r>
              <a:rPr lang="en-US" altLang="en-US" b="1"/>
              <a:t>112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blinds(horizontal)">
                                      <p:cBhvr>
                                        <p:cTn id="7" dur="500"/>
                                        <p:tgtEl>
                                          <p:spTgt spid="28676"/>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8677"/>
                                        </p:tgtEl>
                                        <p:attrNameLst>
                                          <p:attrName>style.visibility</p:attrName>
                                        </p:attrNameLst>
                                      </p:cBhvr>
                                      <p:to>
                                        <p:strVal val="visible"/>
                                      </p:to>
                                    </p:set>
                                    <p:animEffect transition="in" filter="wipe(right)">
                                      <p:cBhvr>
                                        <p:cTn id="11" dur="500"/>
                                        <p:tgtEl>
                                          <p:spTgt spid="2867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8678"/>
                                        </p:tgtEl>
                                        <p:attrNameLst>
                                          <p:attrName>style.visibility</p:attrName>
                                        </p:attrNameLst>
                                      </p:cBhvr>
                                      <p:to>
                                        <p:strVal val="visible"/>
                                      </p:to>
                                    </p:set>
                                    <p:animEffect transition="in" filter="randombar(horizontal)">
                                      <p:cBhvr>
                                        <p:cTn id="16" dur="500"/>
                                        <p:tgtEl>
                                          <p:spTgt spid="28678"/>
                                        </p:tgtEl>
                                      </p:cBhvr>
                                    </p:animEffect>
                                  </p:childTnLst>
                                </p:cTn>
                              </p:par>
                            </p:childTnLst>
                          </p:cTn>
                        </p:par>
                        <p:par>
                          <p:cTn id="17" fill="hold" nodeType="afterGroup">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28679"/>
                                        </p:tgtEl>
                                        <p:attrNameLst>
                                          <p:attrName>style.visibility</p:attrName>
                                        </p:attrNameLst>
                                      </p:cBhvr>
                                      <p:to>
                                        <p:strVal val="visible"/>
                                      </p:to>
                                    </p:set>
                                    <p:animEffect transition="in" filter="wipe(right)">
                                      <p:cBhvr>
                                        <p:cTn id="20" dur="500"/>
                                        <p:tgtEl>
                                          <p:spTgt spid="2867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28680"/>
                                        </p:tgtEl>
                                        <p:attrNameLst>
                                          <p:attrName>style.visibility</p:attrName>
                                        </p:attrNameLst>
                                      </p:cBhvr>
                                      <p:to>
                                        <p:strVal val="visible"/>
                                      </p:to>
                                    </p:set>
                                    <p:anim calcmode="lin" valueType="num">
                                      <p:cBhvr additive="base">
                                        <p:cTn id="25" dur="500" fill="hold"/>
                                        <p:tgtEl>
                                          <p:spTgt spid="28680"/>
                                        </p:tgtEl>
                                        <p:attrNameLst>
                                          <p:attrName>ppt_x</p:attrName>
                                        </p:attrNameLst>
                                      </p:cBhvr>
                                      <p:tavLst>
                                        <p:tav tm="0">
                                          <p:val>
                                            <p:strVal val="1+#ppt_w/2"/>
                                          </p:val>
                                        </p:tav>
                                        <p:tav tm="100000">
                                          <p:val>
                                            <p:strVal val="#ppt_x"/>
                                          </p:val>
                                        </p:tav>
                                      </p:tavLst>
                                    </p:anim>
                                    <p:anim calcmode="lin" valueType="num">
                                      <p:cBhvr additive="base">
                                        <p:cTn id="26" dur="500" fill="hold"/>
                                        <p:tgtEl>
                                          <p:spTgt spid="2868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arbrake.wav"/>
                                        </p:tgtEl>
                                      </p:cMediaNode>
                                    </p:audio>
                                  </p:sub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8681"/>
                                        </p:tgtEl>
                                        <p:attrNameLst>
                                          <p:attrName>style.visibility</p:attrName>
                                        </p:attrNameLst>
                                      </p:cBhvr>
                                      <p:to>
                                        <p:strVal val="visible"/>
                                      </p:to>
                                    </p:set>
                                    <p:animEffect transition="in" filter="wipe(left)">
                                      <p:cBhvr>
                                        <p:cTn id="30" dur="500"/>
                                        <p:tgtEl>
                                          <p:spTgt spid="2868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8682"/>
                                        </p:tgtEl>
                                        <p:attrNameLst>
                                          <p:attrName>style.visibility</p:attrName>
                                        </p:attrNameLst>
                                      </p:cBhvr>
                                      <p:to>
                                        <p:strVal val="visible"/>
                                      </p:to>
                                    </p:set>
                                  </p:childTnLst>
                                </p:cTn>
                              </p:par>
                            </p:childTnLst>
                          </p:cTn>
                        </p:par>
                        <p:par>
                          <p:cTn id="35" fill="hold" nodeType="afterGroup">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8683"/>
                                        </p:tgtEl>
                                        <p:attrNameLst>
                                          <p:attrName>style.visibility</p:attrName>
                                        </p:attrNameLst>
                                      </p:cBhvr>
                                      <p:to>
                                        <p:strVal val="visible"/>
                                      </p:to>
                                    </p:set>
                                    <p:animEffect transition="in" filter="wipe(left)">
                                      <p:cBhvr>
                                        <p:cTn id="38" dur="500"/>
                                        <p:tgtEl>
                                          <p:spTgt spid="2868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8684"/>
                                        </p:tgtEl>
                                        <p:attrNameLst>
                                          <p:attrName>style.visibility</p:attrName>
                                        </p:attrNameLst>
                                      </p:cBhvr>
                                      <p:to>
                                        <p:strVal val="visible"/>
                                      </p:to>
                                    </p:set>
                                    <p:animEffect transition="in" filter="wipe(up)">
                                      <p:cBhvr>
                                        <p:cTn id="43" dur="500"/>
                                        <p:tgtEl>
                                          <p:spTgt spid="28684"/>
                                        </p:tgtEl>
                                      </p:cBhvr>
                                    </p:animEffect>
                                  </p:childTnLst>
                                </p:cTn>
                              </p:par>
                            </p:childTnLst>
                          </p:cTn>
                        </p:par>
                        <p:par>
                          <p:cTn id="44" fill="hold" nodeType="afterGroup">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8685"/>
                                        </p:tgtEl>
                                        <p:attrNameLst>
                                          <p:attrName>style.visibility</p:attrName>
                                        </p:attrNameLst>
                                      </p:cBhvr>
                                      <p:to>
                                        <p:strVal val="visible"/>
                                      </p:to>
                                    </p:set>
                                    <p:animEffect transition="in" filter="wipe(left)">
                                      <p:cBhvr>
                                        <p:cTn id="47" dur="500"/>
                                        <p:tgtEl>
                                          <p:spTgt spid="2868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8686"/>
                                        </p:tgtEl>
                                        <p:attrNameLst>
                                          <p:attrName>style.visibility</p:attrName>
                                        </p:attrNameLst>
                                      </p:cBhvr>
                                      <p:to>
                                        <p:strVal val="visible"/>
                                      </p:to>
                                    </p:set>
                                    <p:animEffect transition="in" filter="randombar(horizontal)">
                                      <p:cBhvr>
                                        <p:cTn id="52" dur="500"/>
                                        <p:tgtEl>
                                          <p:spTgt spid="28686"/>
                                        </p:tgtEl>
                                      </p:cBhvr>
                                    </p:animEffect>
                                  </p:childTnLst>
                                </p:cTn>
                              </p:par>
                            </p:childTnLst>
                          </p:cTn>
                        </p:par>
                        <p:par>
                          <p:cTn id="53" fill="hold" nodeType="afterGroup">
                            <p:stCondLst>
                              <p:cond delay="500"/>
                            </p:stCondLst>
                            <p:childTnLst>
                              <p:par>
                                <p:cTn id="54" presetID="22" presetClass="entr" presetSubtype="2" fill="hold" grpId="0" nodeType="afterEffect">
                                  <p:stCondLst>
                                    <p:cond delay="0"/>
                                  </p:stCondLst>
                                  <p:childTnLst>
                                    <p:set>
                                      <p:cBhvr>
                                        <p:cTn id="55" dur="1" fill="hold">
                                          <p:stCondLst>
                                            <p:cond delay="0"/>
                                          </p:stCondLst>
                                        </p:cTn>
                                        <p:tgtEl>
                                          <p:spTgt spid="28687"/>
                                        </p:tgtEl>
                                        <p:attrNameLst>
                                          <p:attrName>style.visibility</p:attrName>
                                        </p:attrNameLst>
                                      </p:cBhvr>
                                      <p:to>
                                        <p:strVal val="visible"/>
                                      </p:to>
                                    </p:set>
                                    <p:animEffect transition="in" filter="wipe(right)">
                                      <p:cBhvr>
                                        <p:cTn id="56" dur="500"/>
                                        <p:tgtEl>
                                          <p:spTgt spid="28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P spid="28678" grpId="0" animBg="1" autoUpdateAnimBg="0"/>
      <p:bldP spid="28680" grpId="0" animBg="1" autoUpdateAnimBg="0"/>
      <p:bldP spid="28682" grpId="0" animBg="1" autoUpdateAnimBg="0"/>
      <p:bldP spid="28684" grpId="0" animBg="1" autoUpdateAnimBg="0"/>
      <p:bldP spid="28686" grpId="0" animBg="1" autoUpdateAnimBg="0"/>
      <p:bldP spid="28687" grpId="0" animBg="1"/>
      <p:bldP spid="28679" grpId="0" animBg="1"/>
      <p:bldP spid="28677" grpId="0" animBg="1"/>
      <p:bldP spid="28685" grpId="0" animBg="1"/>
      <p:bldP spid="28683" grpId="0" animBg="1"/>
      <p:bldP spid="2868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1" name="Picture 45" descr="filis~30"/>
          <p:cNvPicPr>
            <a:picLocks noChangeAspect="1" noChangeArrowheads="1"/>
          </p:cNvPicPr>
          <p:nvPr/>
        </p:nvPicPr>
        <p:blipFill>
          <a:blip r:embed="rId5">
            <a:lum bright="70000" contrast="-7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24" name="Text Box 28"/>
          <p:cNvSpPr txBox="1">
            <a:spLocks noChangeArrowheads="1"/>
          </p:cNvSpPr>
          <p:nvPr/>
        </p:nvSpPr>
        <p:spPr bwMode="auto">
          <a:xfrm>
            <a:off x="2590800" y="228600"/>
            <a:ext cx="1107996"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3600" dirty="0">
                <a:ea typeface="SimSun" pitchFamily="2" charset="-122"/>
              </a:rPr>
              <a:t>来源</a:t>
            </a:r>
          </a:p>
        </p:txBody>
      </p:sp>
      <p:sp>
        <p:nvSpPr>
          <p:cNvPr id="4130" name="Line 34"/>
          <p:cNvSpPr>
            <a:spLocks noChangeShapeType="1"/>
          </p:cNvSpPr>
          <p:nvPr/>
        </p:nvSpPr>
        <p:spPr bwMode="auto">
          <a:xfrm flipV="1">
            <a:off x="4038600" y="3886200"/>
            <a:ext cx="685800" cy="304800"/>
          </a:xfrm>
          <a:prstGeom prst="line">
            <a:avLst/>
          </a:prstGeom>
          <a:noFill/>
          <a:ln w="12700" cap="sq">
            <a:solidFill>
              <a:schemeClr val="bg2"/>
            </a:solidFill>
            <a:round/>
            <a:headEnd type="triangle" w="med" len="med"/>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endParaRPr lang="en-GB"/>
          </a:p>
        </p:txBody>
      </p:sp>
      <p:pic>
        <p:nvPicPr>
          <p:cNvPr id="4140" name="Picture 44" descr="filis~15"/>
          <p:cNvPicPr>
            <a:picLocks noChangeAspect="1" noChangeArrowheads="1"/>
          </p:cNvPicPr>
          <p:nvPr/>
        </p:nvPicPr>
        <p:blipFill>
          <a:blip r:embed="rId6" cstate="screen">
            <a:lum bright="-36000"/>
            <a:extLst>
              <a:ext uri="{28A0092B-C50C-407E-A947-70E740481C1C}">
                <a14:useLocalDpi xmlns:a14="http://schemas.microsoft.com/office/drawing/2010/main"/>
              </a:ext>
            </a:extLst>
          </a:blip>
          <a:srcRect/>
          <a:stretch>
            <a:fillRect/>
          </a:stretch>
        </p:blipFill>
        <p:spPr bwMode="auto">
          <a:xfrm>
            <a:off x="533400" y="1219200"/>
            <a:ext cx="8229600" cy="5354638"/>
          </a:xfrm>
          <a:prstGeom prst="rect">
            <a:avLst/>
          </a:prstGeom>
          <a:noFill/>
          <a:extLst>
            <a:ext uri="{909E8E84-426E-40dd-AFC4-6F175D3DCCD1}">
              <a14:hiddenFill xmlns="" xmlns:a14="http://schemas.microsoft.com/office/drawing/2010/main">
                <a:solidFill>
                  <a:srgbClr val="FFFFFF"/>
                </a:solidFill>
              </a14:hiddenFill>
            </a:ext>
          </a:extLst>
        </p:spPr>
      </p:pic>
      <p:sp>
        <p:nvSpPr>
          <p:cNvPr id="4126" name="Text Box 30"/>
          <p:cNvSpPr txBox="1">
            <a:spLocks noChangeArrowheads="1"/>
          </p:cNvSpPr>
          <p:nvPr/>
        </p:nvSpPr>
        <p:spPr bwMode="auto">
          <a:xfrm rot="3348559">
            <a:off x="1072356" y="2275682"/>
            <a:ext cx="2065337"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a:solidFill>
                  <a:srgbClr val="0000FF"/>
                </a:solidFill>
              </a:rPr>
              <a:t>Aegean Sea</a:t>
            </a:r>
          </a:p>
        </p:txBody>
      </p:sp>
      <p:sp>
        <p:nvSpPr>
          <p:cNvPr id="4129" name="Text Box 33"/>
          <p:cNvSpPr txBox="1">
            <a:spLocks noChangeArrowheads="1"/>
          </p:cNvSpPr>
          <p:nvPr/>
        </p:nvSpPr>
        <p:spPr bwMode="auto">
          <a:xfrm>
            <a:off x="4038600" y="3886200"/>
            <a:ext cx="1066800" cy="304800"/>
          </a:xfrm>
          <a:prstGeom prst="rect">
            <a:avLst/>
          </a:prstGeom>
          <a:gradFill rotWithShape="0">
            <a:gsLst>
              <a:gs pos="0">
                <a:srgbClr val="FFFFCC"/>
              </a:gs>
              <a:gs pos="100000">
                <a:srgbClr val="FFFF66"/>
              </a:gs>
            </a:gsLst>
            <a:lin ang="2700000" scaled="1"/>
          </a:gra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1400" b="1" dirty="0">
                <a:solidFill>
                  <a:srgbClr val="CC3399"/>
                </a:solidFill>
              </a:rPr>
              <a:t>非利士</a:t>
            </a:r>
            <a:endParaRPr lang="en-US" altLang="en-US" sz="1400" b="1" dirty="0">
              <a:solidFill>
                <a:srgbClr val="CC3399"/>
              </a:solidFill>
            </a:endParaRPr>
          </a:p>
        </p:txBody>
      </p:sp>
      <p:sp>
        <p:nvSpPr>
          <p:cNvPr id="4131" name="Text Box 35"/>
          <p:cNvSpPr txBox="1">
            <a:spLocks noChangeArrowheads="1"/>
          </p:cNvSpPr>
          <p:nvPr/>
        </p:nvSpPr>
        <p:spPr bwMode="auto">
          <a:xfrm>
            <a:off x="2667000" y="4724400"/>
            <a:ext cx="1371600" cy="304800"/>
          </a:xfrm>
          <a:prstGeom prst="rect">
            <a:avLst/>
          </a:prstGeom>
          <a:gradFill rotWithShape="0">
            <a:gsLst>
              <a:gs pos="0">
                <a:srgbClr val="FFFFCC"/>
              </a:gs>
              <a:gs pos="100000">
                <a:srgbClr val="FFFF66"/>
              </a:gs>
            </a:gsLst>
            <a:path path="rect">
              <a:fillToRect r="100000" b="100000"/>
            </a:path>
          </a:gra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1400" b="1" dirty="0">
                <a:solidFill>
                  <a:srgbClr val="663300"/>
                </a:solidFill>
              </a:rPr>
              <a:t>埃及</a:t>
            </a:r>
            <a:endParaRPr lang="en-US" altLang="en-US" sz="1400" b="1" dirty="0">
              <a:solidFill>
                <a:srgbClr val="663300"/>
              </a:solidFill>
            </a:endParaRPr>
          </a:p>
        </p:txBody>
      </p:sp>
      <p:sp>
        <p:nvSpPr>
          <p:cNvPr id="4128" name="Text Box 32"/>
          <p:cNvSpPr txBox="1">
            <a:spLocks noChangeArrowheads="1"/>
          </p:cNvSpPr>
          <p:nvPr/>
        </p:nvSpPr>
        <p:spPr bwMode="auto">
          <a:xfrm>
            <a:off x="3505200" y="2971800"/>
            <a:ext cx="838200" cy="523220"/>
          </a:xfrm>
          <a:prstGeom prst="rect">
            <a:avLst/>
          </a:prstGeom>
          <a:gradFill rotWithShape="0">
            <a:gsLst>
              <a:gs pos="0">
                <a:srgbClr val="FFFFCC"/>
              </a:gs>
              <a:gs pos="100000">
                <a:srgbClr val="FFFF66"/>
              </a:gs>
            </a:gsLst>
            <a:lin ang="5400000" scaled="1"/>
          </a:gra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1400" b="1" dirty="0">
                <a:solidFill>
                  <a:srgbClr val="336600"/>
                </a:solidFill>
              </a:rPr>
              <a:t>赛 浦 路斯</a:t>
            </a:r>
          </a:p>
        </p:txBody>
      </p:sp>
      <p:sp>
        <p:nvSpPr>
          <p:cNvPr id="4135" name="Freeform 39"/>
          <p:cNvSpPr>
            <a:spLocks/>
          </p:cNvSpPr>
          <p:nvPr/>
        </p:nvSpPr>
        <p:spPr bwMode="auto">
          <a:xfrm>
            <a:off x="1828800" y="2647950"/>
            <a:ext cx="1200150" cy="2112963"/>
          </a:xfrm>
          <a:custGeom>
            <a:avLst/>
            <a:gdLst>
              <a:gd name="T0" fmla="*/ 0 w 756"/>
              <a:gd name="T1" fmla="*/ 0 h 1331"/>
              <a:gd name="T2" fmla="*/ 60 w 756"/>
              <a:gd name="T3" fmla="*/ 150 h 1331"/>
              <a:gd name="T4" fmla="*/ 135 w 756"/>
              <a:gd name="T5" fmla="*/ 299 h 1331"/>
              <a:gd name="T6" fmla="*/ 202 w 756"/>
              <a:gd name="T7" fmla="*/ 456 h 1331"/>
              <a:gd name="T8" fmla="*/ 254 w 756"/>
              <a:gd name="T9" fmla="*/ 584 h 1331"/>
              <a:gd name="T10" fmla="*/ 299 w 756"/>
              <a:gd name="T11" fmla="*/ 629 h 1331"/>
              <a:gd name="T12" fmla="*/ 322 w 756"/>
              <a:gd name="T13" fmla="*/ 673 h 1331"/>
              <a:gd name="T14" fmla="*/ 352 w 756"/>
              <a:gd name="T15" fmla="*/ 718 h 1331"/>
              <a:gd name="T16" fmla="*/ 374 w 756"/>
              <a:gd name="T17" fmla="*/ 763 h 1331"/>
              <a:gd name="T18" fmla="*/ 471 w 756"/>
              <a:gd name="T19" fmla="*/ 928 h 1331"/>
              <a:gd name="T20" fmla="*/ 546 w 756"/>
              <a:gd name="T21" fmla="*/ 1047 h 1331"/>
              <a:gd name="T22" fmla="*/ 598 w 756"/>
              <a:gd name="T23" fmla="*/ 1100 h 1331"/>
              <a:gd name="T24" fmla="*/ 621 w 756"/>
              <a:gd name="T25" fmla="*/ 1122 h 1331"/>
              <a:gd name="T26" fmla="*/ 651 w 756"/>
              <a:gd name="T27" fmla="*/ 1167 h 1331"/>
              <a:gd name="T28" fmla="*/ 658 w 756"/>
              <a:gd name="T29" fmla="*/ 1190 h 1331"/>
              <a:gd name="T30" fmla="*/ 733 w 756"/>
              <a:gd name="T31" fmla="*/ 1324 h 1331"/>
              <a:gd name="T32" fmla="*/ 756 w 756"/>
              <a:gd name="T33" fmla="*/ 1324 h 1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6" h="1331">
                <a:moveTo>
                  <a:pt x="0" y="0"/>
                </a:moveTo>
                <a:cubicBezTo>
                  <a:pt x="30" y="46"/>
                  <a:pt x="29" y="103"/>
                  <a:pt x="60" y="150"/>
                </a:cubicBezTo>
                <a:cubicBezTo>
                  <a:pt x="76" y="201"/>
                  <a:pt x="114" y="249"/>
                  <a:pt x="135" y="299"/>
                </a:cubicBezTo>
                <a:cubicBezTo>
                  <a:pt x="157" y="351"/>
                  <a:pt x="170" y="410"/>
                  <a:pt x="202" y="456"/>
                </a:cubicBezTo>
                <a:cubicBezTo>
                  <a:pt x="215" y="498"/>
                  <a:pt x="229" y="548"/>
                  <a:pt x="254" y="584"/>
                </a:cubicBezTo>
                <a:cubicBezTo>
                  <a:pt x="266" y="602"/>
                  <a:pt x="285" y="613"/>
                  <a:pt x="299" y="629"/>
                </a:cubicBezTo>
                <a:cubicBezTo>
                  <a:pt x="327" y="660"/>
                  <a:pt x="303" y="640"/>
                  <a:pt x="322" y="673"/>
                </a:cubicBezTo>
                <a:cubicBezTo>
                  <a:pt x="331" y="689"/>
                  <a:pt x="352" y="718"/>
                  <a:pt x="352" y="718"/>
                </a:cubicBezTo>
                <a:cubicBezTo>
                  <a:pt x="374" y="790"/>
                  <a:pt x="341" y="689"/>
                  <a:pt x="374" y="763"/>
                </a:cubicBezTo>
                <a:cubicBezTo>
                  <a:pt x="403" y="826"/>
                  <a:pt x="421" y="878"/>
                  <a:pt x="471" y="928"/>
                </a:cubicBezTo>
                <a:cubicBezTo>
                  <a:pt x="486" y="973"/>
                  <a:pt x="514" y="1011"/>
                  <a:pt x="546" y="1047"/>
                </a:cubicBezTo>
                <a:cubicBezTo>
                  <a:pt x="563" y="1065"/>
                  <a:pt x="580" y="1082"/>
                  <a:pt x="598" y="1100"/>
                </a:cubicBezTo>
                <a:cubicBezTo>
                  <a:pt x="606" y="1108"/>
                  <a:pt x="621" y="1122"/>
                  <a:pt x="621" y="1122"/>
                </a:cubicBezTo>
                <a:cubicBezTo>
                  <a:pt x="638" y="1177"/>
                  <a:pt x="613" y="1111"/>
                  <a:pt x="651" y="1167"/>
                </a:cubicBezTo>
                <a:cubicBezTo>
                  <a:pt x="655" y="1174"/>
                  <a:pt x="654" y="1183"/>
                  <a:pt x="658" y="1190"/>
                </a:cubicBezTo>
                <a:cubicBezTo>
                  <a:pt x="686" y="1240"/>
                  <a:pt x="715" y="1270"/>
                  <a:pt x="733" y="1324"/>
                </a:cubicBezTo>
                <a:cubicBezTo>
                  <a:pt x="735" y="1331"/>
                  <a:pt x="748" y="1324"/>
                  <a:pt x="756" y="1324"/>
                </a:cubicBezTo>
              </a:path>
            </a:pathLst>
          </a:custGeom>
          <a:noFill/>
          <a:ln w="38100" cap="sq" cmpd="sng">
            <a:solidFill>
              <a:srgbClr val="FF00FF"/>
            </a:solidFill>
            <a:prstDash val="solid"/>
            <a:round/>
            <a:headEnd type="none" w="sm" len="sm"/>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4134" name="Freeform 38"/>
          <p:cNvSpPr>
            <a:spLocks/>
          </p:cNvSpPr>
          <p:nvPr/>
        </p:nvSpPr>
        <p:spPr bwMode="auto">
          <a:xfrm>
            <a:off x="1662113" y="2030413"/>
            <a:ext cx="2363787" cy="2019300"/>
          </a:xfrm>
          <a:custGeom>
            <a:avLst/>
            <a:gdLst>
              <a:gd name="T0" fmla="*/ 0 w 1489"/>
              <a:gd name="T1" fmla="*/ 0 h 1272"/>
              <a:gd name="T2" fmla="*/ 23 w 1489"/>
              <a:gd name="T3" fmla="*/ 127 h 1272"/>
              <a:gd name="T4" fmla="*/ 60 w 1489"/>
              <a:gd name="T5" fmla="*/ 322 h 1272"/>
              <a:gd name="T6" fmla="*/ 127 w 1489"/>
              <a:gd name="T7" fmla="*/ 419 h 1272"/>
              <a:gd name="T8" fmla="*/ 150 w 1489"/>
              <a:gd name="T9" fmla="*/ 464 h 1272"/>
              <a:gd name="T10" fmla="*/ 262 w 1489"/>
              <a:gd name="T11" fmla="*/ 606 h 1272"/>
              <a:gd name="T12" fmla="*/ 427 w 1489"/>
              <a:gd name="T13" fmla="*/ 748 h 1272"/>
              <a:gd name="T14" fmla="*/ 472 w 1489"/>
              <a:gd name="T15" fmla="*/ 778 h 1272"/>
              <a:gd name="T16" fmla="*/ 539 w 1489"/>
              <a:gd name="T17" fmla="*/ 823 h 1272"/>
              <a:gd name="T18" fmla="*/ 696 w 1489"/>
              <a:gd name="T19" fmla="*/ 898 h 1272"/>
              <a:gd name="T20" fmla="*/ 793 w 1489"/>
              <a:gd name="T21" fmla="*/ 950 h 1272"/>
              <a:gd name="T22" fmla="*/ 838 w 1489"/>
              <a:gd name="T23" fmla="*/ 965 h 1272"/>
              <a:gd name="T24" fmla="*/ 950 w 1489"/>
              <a:gd name="T25" fmla="*/ 1018 h 1272"/>
              <a:gd name="T26" fmla="*/ 1048 w 1489"/>
              <a:gd name="T27" fmla="*/ 1062 h 1272"/>
              <a:gd name="T28" fmla="*/ 1167 w 1489"/>
              <a:gd name="T29" fmla="*/ 1115 h 1272"/>
              <a:gd name="T30" fmla="*/ 1287 w 1489"/>
              <a:gd name="T31" fmla="*/ 1167 h 1272"/>
              <a:gd name="T32" fmla="*/ 1377 w 1489"/>
              <a:gd name="T33" fmla="*/ 1234 h 1272"/>
              <a:gd name="T34" fmla="*/ 1489 w 1489"/>
              <a:gd name="T35" fmla="*/ 1272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89" h="1272">
                <a:moveTo>
                  <a:pt x="0" y="0"/>
                </a:moveTo>
                <a:cubicBezTo>
                  <a:pt x="9" y="42"/>
                  <a:pt x="15" y="85"/>
                  <a:pt x="23" y="127"/>
                </a:cubicBezTo>
                <a:cubicBezTo>
                  <a:pt x="28" y="187"/>
                  <a:pt x="29" y="266"/>
                  <a:pt x="60" y="322"/>
                </a:cubicBezTo>
                <a:cubicBezTo>
                  <a:pt x="79" y="356"/>
                  <a:pt x="103" y="390"/>
                  <a:pt x="127" y="419"/>
                </a:cubicBezTo>
                <a:cubicBezTo>
                  <a:pt x="189" y="494"/>
                  <a:pt x="103" y="395"/>
                  <a:pt x="150" y="464"/>
                </a:cubicBezTo>
                <a:cubicBezTo>
                  <a:pt x="183" y="512"/>
                  <a:pt x="224" y="562"/>
                  <a:pt x="262" y="606"/>
                </a:cubicBezTo>
                <a:cubicBezTo>
                  <a:pt x="307" y="659"/>
                  <a:pt x="357" y="727"/>
                  <a:pt x="427" y="748"/>
                </a:cubicBezTo>
                <a:cubicBezTo>
                  <a:pt x="497" y="821"/>
                  <a:pt x="407" y="735"/>
                  <a:pt x="472" y="778"/>
                </a:cubicBezTo>
                <a:cubicBezTo>
                  <a:pt x="499" y="796"/>
                  <a:pt x="506" y="813"/>
                  <a:pt x="539" y="823"/>
                </a:cubicBezTo>
                <a:cubicBezTo>
                  <a:pt x="577" y="849"/>
                  <a:pt x="652" y="886"/>
                  <a:pt x="696" y="898"/>
                </a:cubicBezTo>
                <a:cubicBezTo>
                  <a:pt x="731" y="921"/>
                  <a:pt x="755" y="935"/>
                  <a:pt x="793" y="950"/>
                </a:cubicBezTo>
                <a:cubicBezTo>
                  <a:pt x="808" y="956"/>
                  <a:pt x="838" y="965"/>
                  <a:pt x="838" y="965"/>
                </a:cubicBezTo>
                <a:cubicBezTo>
                  <a:pt x="874" y="988"/>
                  <a:pt x="912" y="999"/>
                  <a:pt x="950" y="1018"/>
                </a:cubicBezTo>
                <a:cubicBezTo>
                  <a:pt x="982" y="1034"/>
                  <a:pt x="1013" y="1051"/>
                  <a:pt x="1048" y="1062"/>
                </a:cubicBezTo>
                <a:cubicBezTo>
                  <a:pt x="1082" y="1085"/>
                  <a:pt x="1127" y="1104"/>
                  <a:pt x="1167" y="1115"/>
                </a:cubicBezTo>
                <a:cubicBezTo>
                  <a:pt x="1207" y="1141"/>
                  <a:pt x="1240" y="1160"/>
                  <a:pt x="1287" y="1167"/>
                </a:cubicBezTo>
                <a:cubicBezTo>
                  <a:pt x="1319" y="1189"/>
                  <a:pt x="1344" y="1213"/>
                  <a:pt x="1377" y="1234"/>
                </a:cubicBezTo>
                <a:cubicBezTo>
                  <a:pt x="1407" y="1253"/>
                  <a:pt x="1456" y="1254"/>
                  <a:pt x="1489" y="1272"/>
                </a:cubicBezTo>
              </a:path>
            </a:pathLst>
          </a:custGeom>
          <a:noFill/>
          <a:ln w="38100" cap="sq" cmpd="sng">
            <a:solidFill>
              <a:srgbClr val="FF00FF"/>
            </a:solidFill>
            <a:prstDash val="solid"/>
            <a:round/>
            <a:headEnd type="none" w="sm" len="sm"/>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4133" name="Freeform 37"/>
          <p:cNvSpPr>
            <a:spLocks/>
          </p:cNvSpPr>
          <p:nvPr/>
        </p:nvSpPr>
        <p:spPr bwMode="auto">
          <a:xfrm>
            <a:off x="1662113" y="2019300"/>
            <a:ext cx="1852612" cy="1103313"/>
          </a:xfrm>
          <a:custGeom>
            <a:avLst/>
            <a:gdLst>
              <a:gd name="T0" fmla="*/ 0 w 1167"/>
              <a:gd name="T1" fmla="*/ 0 h 695"/>
              <a:gd name="T2" fmla="*/ 112 w 1167"/>
              <a:gd name="T3" fmla="*/ 217 h 695"/>
              <a:gd name="T4" fmla="*/ 195 w 1167"/>
              <a:gd name="T5" fmla="*/ 359 h 695"/>
              <a:gd name="T6" fmla="*/ 344 w 1167"/>
              <a:gd name="T7" fmla="*/ 478 h 695"/>
              <a:gd name="T8" fmla="*/ 442 w 1167"/>
              <a:gd name="T9" fmla="*/ 523 h 695"/>
              <a:gd name="T10" fmla="*/ 531 w 1167"/>
              <a:gd name="T11" fmla="*/ 561 h 695"/>
              <a:gd name="T12" fmla="*/ 644 w 1167"/>
              <a:gd name="T13" fmla="*/ 606 h 695"/>
              <a:gd name="T14" fmla="*/ 756 w 1167"/>
              <a:gd name="T15" fmla="*/ 643 h 695"/>
              <a:gd name="T16" fmla="*/ 988 w 1167"/>
              <a:gd name="T17" fmla="*/ 680 h 695"/>
              <a:gd name="T18" fmla="*/ 1167 w 1167"/>
              <a:gd name="T1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7" h="695">
                <a:moveTo>
                  <a:pt x="0" y="0"/>
                </a:moveTo>
                <a:cubicBezTo>
                  <a:pt x="60" y="57"/>
                  <a:pt x="73" y="146"/>
                  <a:pt x="112" y="217"/>
                </a:cubicBezTo>
                <a:cubicBezTo>
                  <a:pt x="133" y="256"/>
                  <a:pt x="169" y="326"/>
                  <a:pt x="195" y="359"/>
                </a:cubicBezTo>
                <a:cubicBezTo>
                  <a:pt x="240" y="415"/>
                  <a:pt x="289" y="438"/>
                  <a:pt x="344" y="478"/>
                </a:cubicBezTo>
                <a:cubicBezTo>
                  <a:pt x="389" y="510"/>
                  <a:pt x="382" y="514"/>
                  <a:pt x="442" y="523"/>
                </a:cubicBezTo>
                <a:cubicBezTo>
                  <a:pt x="472" y="555"/>
                  <a:pt x="487" y="553"/>
                  <a:pt x="531" y="561"/>
                </a:cubicBezTo>
                <a:cubicBezTo>
                  <a:pt x="570" y="586"/>
                  <a:pt x="597" y="594"/>
                  <a:pt x="644" y="606"/>
                </a:cubicBezTo>
                <a:cubicBezTo>
                  <a:pt x="680" y="631"/>
                  <a:pt x="714" y="636"/>
                  <a:pt x="756" y="643"/>
                </a:cubicBezTo>
                <a:cubicBezTo>
                  <a:pt x="836" y="670"/>
                  <a:pt x="901" y="674"/>
                  <a:pt x="988" y="680"/>
                </a:cubicBezTo>
                <a:cubicBezTo>
                  <a:pt x="1050" y="685"/>
                  <a:pt x="1105" y="695"/>
                  <a:pt x="1167" y="695"/>
                </a:cubicBezTo>
              </a:path>
            </a:pathLst>
          </a:custGeom>
          <a:noFill/>
          <a:ln w="38100" cap="sq" cmpd="sng">
            <a:solidFill>
              <a:srgbClr val="FF00FF"/>
            </a:solidFill>
            <a:prstDash val="solid"/>
            <a:round/>
            <a:headEnd type="none" w="sm" len="sm"/>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4132" name="Freeform 36"/>
          <p:cNvSpPr>
            <a:spLocks/>
          </p:cNvSpPr>
          <p:nvPr/>
        </p:nvSpPr>
        <p:spPr bwMode="auto">
          <a:xfrm>
            <a:off x="1603375" y="1995488"/>
            <a:ext cx="88900" cy="1128712"/>
          </a:xfrm>
          <a:custGeom>
            <a:avLst/>
            <a:gdLst>
              <a:gd name="T0" fmla="*/ 30 w 45"/>
              <a:gd name="T1" fmla="*/ 0 h 553"/>
              <a:gd name="T2" fmla="*/ 15 w 45"/>
              <a:gd name="T3" fmla="*/ 67 h 553"/>
              <a:gd name="T4" fmla="*/ 0 w 45"/>
              <a:gd name="T5" fmla="*/ 269 h 553"/>
              <a:gd name="T6" fmla="*/ 22 w 45"/>
              <a:gd name="T7" fmla="*/ 464 h 553"/>
              <a:gd name="T8" fmla="*/ 45 w 45"/>
              <a:gd name="T9" fmla="*/ 553 h 553"/>
            </a:gdLst>
            <a:ahLst/>
            <a:cxnLst>
              <a:cxn ang="0">
                <a:pos x="T0" y="T1"/>
              </a:cxn>
              <a:cxn ang="0">
                <a:pos x="T2" y="T3"/>
              </a:cxn>
              <a:cxn ang="0">
                <a:pos x="T4" y="T5"/>
              </a:cxn>
              <a:cxn ang="0">
                <a:pos x="T6" y="T7"/>
              </a:cxn>
              <a:cxn ang="0">
                <a:pos x="T8" y="T9"/>
              </a:cxn>
            </a:cxnLst>
            <a:rect l="0" t="0" r="r" b="b"/>
            <a:pathLst>
              <a:path w="45" h="553">
                <a:moveTo>
                  <a:pt x="30" y="0"/>
                </a:moveTo>
                <a:cubicBezTo>
                  <a:pt x="19" y="30"/>
                  <a:pt x="19" y="27"/>
                  <a:pt x="15" y="67"/>
                </a:cubicBezTo>
                <a:cubicBezTo>
                  <a:pt x="9" y="134"/>
                  <a:pt x="0" y="269"/>
                  <a:pt x="0" y="269"/>
                </a:cubicBezTo>
                <a:cubicBezTo>
                  <a:pt x="5" y="335"/>
                  <a:pt x="9" y="399"/>
                  <a:pt x="22" y="464"/>
                </a:cubicBezTo>
                <a:cubicBezTo>
                  <a:pt x="28" y="493"/>
                  <a:pt x="45" y="525"/>
                  <a:pt x="45" y="553"/>
                </a:cubicBezTo>
              </a:path>
            </a:pathLst>
          </a:custGeom>
          <a:noFill/>
          <a:ln w="38100" cap="sq" cmpd="sng">
            <a:solidFill>
              <a:srgbClr val="FF00FF"/>
            </a:solidFill>
            <a:prstDash val="solid"/>
            <a:round/>
            <a:headEnd type="none" w="sm" len="sm"/>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4127" name="Text Box 31"/>
          <p:cNvSpPr txBox="1">
            <a:spLocks noChangeArrowheads="1"/>
          </p:cNvSpPr>
          <p:nvPr/>
        </p:nvSpPr>
        <p:spPr bwMode="auto">
          <a:xfrm>
            <a:off x="1066800" y="3200400"/>
            <a:ext cx="1066800" cy="336550"/>
          </a:xfrm>
          <a:prstGeom prst="rect">
            <a:avLst/>
          </a:prstGeom>
          <a:gradFill rotWithShape="0">
            <a:gsLst>
              <a:gs pos="0">
                <a:srgbClr val="FFFFCC"/>
              </a:gs>
              <a:gs pos="100000">
                <a:srgbClr val="FFFF66"/>
              </a:gs>
            </a:gsLst>
            <a:lin ang="5400000" scaled="1"/>
          </a:gra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zh-CN" altLang="en-US" sz="1600" b="1" dirty="0">
                <a:solidFill>
                  <a:srgbClr val="CC0000"/>
                </a:solidFill>
              </a:rPr>
              <a:t>克里特</a:t>
            </a:r>
            <a:endParaRPr lang="en-US" altLang="en-US" sz="1600" b="1" dirty="0">
              <a:solidFill>
                <a:srgbClr val="CC0000"/>
              </a:solidFill>
            </a:endParaRPr>
          </a:p>
        </p:txBody>
      </p:sp>
      <p:sp>
        <p:nvSpPr>
          <p:cNvPr id="4142" name="Freeform 46"/>
          <p:cNvSpPr>
            <a:spLocks/>
          </p:cNvSpPr>
          <p:nvPr/>
        </p:nvSpPr>
        <p:spPr bwMode="auto">
          <a:xfrm rot="-7260553">
            <a:off x="3630613" y="4054475"/>
            <a:ext cx="80962" cy="915988"/>
          </a:xfrm>
          <a:custGeom>
            <a:avLst/>
            <a:gdLst>
              <a:gd name="T0" fmla="*/ 30 w 45"/>
              <a:gd name="T1" fmla="*/ 0 h 553"/>
              <a:gd name="T2" fmla="*/ 15 w 45"/>
              <a:gd name="T3" fmla="*/ 67 h 553"/>
              <a:gd name="T4" fmla="*/ 0 w 45"/>
              <a:gd name="T5" fmla="*/ 269 h 553"/>
              <a:gd name="T6" fmla="*/ 22 w 45"/>
              <a:gd name="T7" fmla="*/ 464 h 553"/>
              <a:gd name="T8" fmla="*/ 45 w 45"/>
              <a:gd name="T9" fmla="*/ 553 h 553"/>
            </a:gdLst>
            <a:ahLst/>
            <a:cxnLst>
              <a:cxn ang="0">
                <a:pos x="T0" y="T1"/>
              </a:cxn>
              <a:cxn ang="0">
                <a:pos x="T2" y="T3"/>
              </a:cxn>
              <a:cxn ang="0">
                <a:pos x="T4" y="T5"/>
              </a:cxn>
              <a:cxn ang="0">
                <a:pos x="T6" y="T7"/>
              </a:cxn>
              <a:cxn ang="0">
                <a:pos x="T8" y="T9"/>
              </a:cxn>
            </a:cxnLst>
            <a:rect l="0" t="0" r="r" b="b"/>
            <a:pathLst>
              <a:path w="45" h="553">
                <a:moveTo>
                  <a:pt x="30" y="0"/>
                </a:moveTo>
                <a:cubicBezTo>
                  <a:pt x="19" y="30"/>
                  <a:pt x="19" y="27"/>
                  <a:pt x="15" y="67"/>
                </a:cubicBezTo>
                <a:cubicBezTo>
                  <a:pt x="9" y="134"/>
                  <a:pt x="0" y="269"/>
                  <a:pt x="0" y="269"/>
                </a:cubicBezTo>
                <a:cubicBezTo>
                  <a:pt x="5" y="335"/>
                  <a:pt x="9" y="399"/>
                  <a:pt x="22" y="464"/>
                </a:cubicBezTo>
                <a:cubicBezTo>
                  <a:pt x="28" y="493"/>
                  <a:pt x="45" y="525"/>
                  <a:pt x="45" y="553"/>
                </a:cubicBezTo>
              </a:path>
            </a:pathLst>
          </a:custGeom>
          <a:noFill/>
          <a:ln w="38100" cap="sq" cmpd="sng">
            <a:solidFill>
              <a:srgbClr val="FF00FF"/>
            </a:solidFill>
            <a:prstDash val="solid"/>
            <a:round/>
            <a:headEnd type="none" w="sm" len="sm"/>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4143" name="Text Box 47"/>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104</a:t>
            </a:r>
            <a:endParaRPr lang="en-US" altLang="en-US"/>
          </a:p>
        </p:txBody>
      </p:sp>
      <p:sp>
        <p:nvSpPr>
          <p:cNvPr id="4144" name="Text Box 48"/>
          <p:cNvSpPr txBox="1">
            <a:spLocks noChangeArrowheads="1"/>
          </p:cNvSpPr>
          <p:nvPr/>
        </p:nvSpPr>
        <p:spPr bwMode="auto">
          <a:xfrm>
            <a:off x="5715000" y="152400"/>
            <a:ext cx="2819400" cy="1077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zh-CN" altLang="en-US" sz="3200" b="1" dirty="0"/>
              <a:t>耶利米</a:t>
            </a:r>
            <a:r>
              <a:rPr lang="en-US" altLang="en-US" sz="3200" b="1" dirty="0"/>
              <a:t>47:4</a:t>
            </a:r>
            <a:r>
              <a:rPr lang="en-US" altLang="zh-CN" sz="3200" b="1" dirty="0">
                <a:ea typeface="SimSun" pitchFamily="2" charset="-122"/>
              </a:rPr>
              <a:t> </a:t>
            </a:r>
            <a:endParaRPr lang="zh-CN" altLang="en-US" sz="2000" b="1" dirty="0">
              <a:ea typeface="SimSun" pitchFamily="2" charset="-122"/>
            </a:endParaRPr>
          </a:p>
          <a:p>
            <a:r>
              <a:rPr lang="zh-CN" altLang="en-US" sz="3200" b="1" dirty="0"/>
              <a:t>阿摩司 </a:t>
            </a:r>
            <a:r>
              <a:rPr lang="en-US" altLang="en-US" sz="3200" b="1" dirty="0"/>
              <a:t>9:7</a:t>
            </a:r>
            <a:r>
              <a:rPr lang="en-US" altLang="zh-CN" sz="3200" b="1" dirty="0">
                <a:ea typeface="SimSun" pitchFamily="2" charset="-122"/>
              </a:rPr>
              <a:t> </a:t>
            </a:r>
            <a:endParaRPr lang="zh-CN" altLang="en-US" sz="2000" dirty="0">
              <a:ea typeface="SimSun" pitchFamily="2" charset="-122"/>
            </a:endParaRPr>
          </a:p>
        </p:txBody>
      </p:sp>
      <p:sp>
        <p:nvSpPr>
          <p:cNvPr id="4145" name="Text Box 49"/>
          <p:cNvSpPr txBox="1">
            <a:spLocks noChangeArrowheads="1"/>
          </p:cNvSpPr>
          <p:nvPr/>
        </p:nvSpPr>
        <p:spPr bwMode="auto">
          <a:xfrm>
            <a:off x="1066800" y="3549650"/>
            <a:ext cx="1066800" cy="336550"/>
          </a:xfrm>
          <a:prstGeom prst="rect">
            <a:avLst/>
          </a:prstGeom>
          <a:gradFill rotWithShape="0">
            <a:gsLst>
              <a:gs pos="0">
                <a:srgbClr val="FFFFCC"/>
              </a:gs>
              <a:gs pos="100000">
                <a:srgbClr val="FFFF66"/>
              </a:gs>
            </a:gsLst>
            <a:lin ang="5400000" scaled="1"/>
          </a:gra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b="1" dirty="0">
                <a:solidFill>
                  <a:srgbClr val="CC0000"/>
                </a:solidFill>
              </a:rPr>
              <a:t>(</a:t>
            </a:r>
            <a:r>
              <a:rPr lang="zh-CN" altLang="en-US" sz="1600" b="1" dirty="0">
                <a:solidFill>
                  <a:srgbClr val="CC0000"/>
                </a:solidFill>
              </a:rPr>
              <a:t>迦斐托</a:t>
            </a:r>
            <a:r>
              <a:rPr lang="en-US" altLang="en-US" sz="1600" b="1" dirty="0">
                <a:solidFill>
                  <a:srgbClr val="CC0000"/>
                </a:solidFill>
              </a:rPr>
              <a:t>)</a:t>
            </a:r>
          </a:p>
        </p:txBody>
      </p:sp>
      <p:sp>
        <p:nvSpPr>
          <p:cNvPr id="24" name="Text Box 48"/>
          <p:cNvSpPr txBox="1">
            <a:spLocks noChangeArrowheads="1"/>
          </p:cNvSpPr>
          <p:nvPr/>
        </p:nvSpPr>
        <p:spPr bwMode="auto">
          <a:xfrm>
            <a:off x="323528" y="1313791"/>
            <a:ext cx="8424936"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zh-CN" altLang="en-US" sz="2800" b="1" dirty="0">
                <a:solidFill>
                  <a:srgbClr val="FFFFFF"/>
                </a:solidFill>
                <a:effectLst>
                  <a:glow rad="101600">
                    <a:srgbClr val="000000">
                      <a:alpha val="75000"/>
                    </a:srgbClr>
                  </a:glow>
                </a:effectLst>
                <a:latin typeface="Arial"/>
                <a:cs typeface="Arial"/>
              </a:rPr>
              <a:t>因为耶和华要毁灭非利士人，</a:t>
            </a:r>
          </a:p>
          <a:p>
            <a:pPr algn="r">
              <a:defRPr/>
            </a:pPr>
            <a:r>
              <a:rPr lang="zh-CN" altLang="en-US" sz="2800" b="1" dirty="0">
                <a:solidFill>
                  <a:srgbClr val="FFFFFF"/>
                </a:solidFill>
                <a:effectLst>
                  <a:glow rad="101600">
                    <a:srgbClr val="000000">
                      <a:alpha val="75000"/>
                    </a:srgbClr>
                  </a:glow>
                </a:effectLst>
                <a:latin typeface="Arial"/>
                <a:cs typeface="Arial"/>
              </a:rPr>
              <a:t>就是迦斐托岛余剩的人。</a:t>
            </a:r>
            <a:br>
              <a:rPr lang="en-US" sz="2800" b="1" dirty="0">
                <a:solidFill>
                  <a:srgbClr val="FFFFFF"/>
                </a:solidFill>
                <a:effectLst>
                  <a:glow rad="101600">
                    <a:srgbClr val="000000">
                      <a:alpha val="75000"/>
                    </a:srgbClr>
                  </a:glow>
                </a:effectLst>
                <a:latin typeface="Arial"/>
                <a:cs typeface="Arial"/>
              </a:rPr>
            </a:br>
            <a:r>
              <a:rPr lang="en-US" sz="2800" b="1" dirty="0">
                <a:solidFill>
                  <a:srgbClr val="FFFFFF"/>
                </a:solidFill>
                <a:effectLst>
                  <a:glow rad="101600">
                    <a:srgbClr val="000000">
                      <a:alpha val="75000"/>
                    </a:srgbClr>
                  </a:glow>
                </a:effectLst>
                <a:latin typeface="Arial"/>
                <a:cs typeface="Arial"/>
              </a:rPr>
              <a:t>(</a:t>
            </a:r>
            <a:r>
              <a:rPr lang="zh-CN" altLang="en-US" sz="2800" b="1" dirty="0">
                <a:solidFill>
                  <a:srgbClr val="FFFFFF"/>
                </a:solidFill>
                <a:effectLst>
                  <a:glow rad="101600">
                    <a:srgbClr val="000000">
                      <a:alpha val="75000"/>
                    </a:srgbClr>
                  </a:glow>
                </a:effectLst>
                <a:latin typeface="Arial"/>
                <a:cs typeface="Arial"/>
              </a:rPr>
              <a:t>耶利米 </a:t>
            </a:r>
            <a:r>
              <a:rPr lang="en-US" sz="2800" b="1" dirty="0">
                <a:solidFill>
                  <a:srgbClr val="FFFFFF"/>
                </a:solidFill>
                <a:effectLst>
                  <a:glow rad="101600">
                    <a:srgbClr val="000000">
                      <a:alpha val="75000"/>
                    </a:srgbClr>
                  </a:glow>
                </a:effectLst>
                <a:latin typeface="Arial"/>
                <a:cs typeface="Arial"/>
              </a:rPr>
              <a:t>47:4 </a:t>
            </a:r>
            <a:r>
              <a:rPr lang="en-US" altLang="zh-CN" sz="2800" b="1" dirty="0">
                <a:solidFill>
                  <a:srgbClr val="FFFFFF"/>
                </a:solidFill>
                <a:effectLst>
                  <a:glow rad="101600">
                    <a:srgbClr val="000000">
                      <a:alpha val="75000"/>
                    </a:srgbClr>
                  </a:glow>
                </a:effectLst>
                <a:latin typeface="Arial"/>
                <a:cs typeface="Arial"/>
              </a:rPr>
              <a:t>CNV</a:t>
            </a:r>
            <a:r>
              <a:rPr lang="en-US" sz="2800" b="1" dirty="0">
                <a:solidFill>
                  <a:srgbClr val="FFFFFF"/>
                </a:solidFill>
                <a:effectLst>
                  <a:glow rad="101600">
                    <a:srgbClr val="000000">
                      <a:alpha val="75000"/>
                    </a:srgbClr>
                  </a:glow>
                </a:effectLst>
                <a:latin typeface="Arial"/>
                <a:cs typeface="Arial"/>
              </a:rPr>
              <a:t>)</a:t>
            </a:r>
          </a:p>
        </p:txBody>
      </p:sp>
      <p:sp>
        <p:nvSpPr>
          <p:cNvPr id="25" name="Text Box 48"/>
          <p:cNvSpPr txBox="1">
            <a:spLocks noChangeArrowheads="1"/>
          </p:cNvSpPr>
          <p:nvPr/>
        </p:nvSpPr>
        <p:spPr bwMode="auto">
          <a:xfrm>
            <a:off x="395536" y="5229200"/>
            <a:ext cx="8424936"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algn="r" eaLnBrk="0" hangingPunct="0">
              <a:defRPr sz="2800" b="1">
                <a:solidFill>
                  <a:schemeClr val="bg1"/>
                </a:solidFill>
                <a:effectLst>
                  <a:glow rad="101600">
                    <a:schemeClr val="tx1">
                      <a:alpha val="75000"/>
                    </a:schemeClr>
                  </a:glow>
                </a:effectLst>
                <a:latin typeface="Arial"/>
                <a:cs typeface="Arial"/>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zh-CN" altLang="en-US" dirty="0">
                <a:solidFill>
                  <a:srgbClr val="FFFFFF"/>
                </a:solidFill>
                <a:effectLst>
                  <a:glow rad="101600">
                    <a:srgbClr val="000000">
                      <a:alpha val="75000"/>
                    </a:srgbClr>
                  </a:glow>
                </a:effectLst>
                <a:ea typeface="ＭＳ Ｐゴシック" charset="0"/>
              </a:rPr>
              <a:t>我带领以色列人出埃及地，</a:t>
            </a:r>
          </a:p>
          <a:p>
            <a:pPr>
              <a:defRPr/>
            </a:pPr>
            <a:r>
              <a:rPr lang="zh-CN" altLang="en-US" dirty="0">
                <a:solidFill>
                  <a:srgbClr val="FFFFFF"/>
                </a:solidFill>
                <a:effectLst>
                  <a:glow rad="101600">
                    <a:srgbClr val="000000">
                      <a:alpha val="75000"/>
                    </a:srgbClr>
                  </a:glow>
                </a:effectLst>
                <a:ea typeface="ＭＳ Ｐゴシック" charset="0"/>
              </a:rPr>
              <a:t>不是也领非利士人出迦斐托</a:t>
            </a:r>
            <a:br>
              <a:rPr lang="en-US" dirty="0">
                <a:solidFill>
                  <a:srgbClr val="FFFFFF"/>
                </a:solidFill>
                <a:effectLst>
                  <a:glow rad="101600">
                    <a:srgbClr val="000000">
                      <a:alpha val="75000"/>
                    </a:srgbClr>
                  </a:glow>
                </a:effectLst>
                <a:ea typeface="ＭＳ Ｐゴシック" charset="0"/>
              </a:rPr>
            </a:br>
            <a:r>
              <a:rPr lang="en-US" dirty="0">
                <a:solidFill>
                  <a:srgbClr val="FFFFFF"/>
                </a:solidFill>
                <a:effectLst>
                  <a:glow rad="101600">
                    <a:srgbClr val="000000">
                      <a:alpha val="75000"/>
                    </a:srgbClr>
                  </a:glow>
                </a:effectLst>
                <a:ea typeface="ＭＳ Ｐゴシック" charset="0"/>
              </a:rPr>
              <a:t>(</a:t>
            </a:r>
            <a:r>
              <a:rPr lang="zh-CN" altLang="en-US" dirty="0">
                <a:solidFill>
                  <a:srgbClr val="FFFFFF"/>
                </a:solidFill>
                <a:effectLst>
                  <a:glow rad="101600">
                    <a:srgbClr val="000000">
                      <a:alpha val="75000"/>
                    </a:srgbClr>
                  </a:glow>
                </a:effectLst>
                <a:ea typeface="ＭＳ Ｐゴシック" charset="0"/>
              </a:rPr>
              <a:t>阿摩司 </a:t>
            </a:r>
            <a:r>
              <a:rPr lang="en-US" dirty="0">
                <a:solidFill>
                  <a:srgbClr val="FFFFFF"/>
                </a:solidFill>
                <a:effectLst>
                  <a:glow rad="101600">
                    <a:srgbClr val="000000">
                      <a:alpha val="75000"/>
                    </a:srgbClr>
                  </a:glow>
                </a:effectLst>
                <a:ea typeface="ＭＳ Ｐゴシック" charset="0"/>
              </a:rPr>
              <a:t> 9:7 </a:t>
            </a:r>
            <a:r>
              <a:rPr lang="en-US" altLang="zh-CN" dirty="0">
                <a:solidFill>
                  <a:srgbClr val="FFFFFF"/>
                </a:solidFill>
                <a:effectLst>
                  <a:glow rad="101600">
                    <a:srgbClr val="000000">
                      <a:alpha val="75000"/>
                    </a:srgbClr>
                  </a:glow>
                </a:effectLst>
                <a:ea typeface="ＭＳ Ｐゴシック" charset="0"/>
              </a:rPr>
              <a:t>CNV</a:t>
            </a:r>
            <a:r>
              <a:rPr lang="en-US" dirty="0">
                <a:solidFill>
                  <a:srgbClr val="FFFFFF"/>
                </a:solidFill>
                <a:effectLst>
                  <a:glow rad="101600">
                    <a:srgbClr val="000000">
                      <a:alpha val="75000"/>
                    </a:srgbClr>
                  </a:glow>
                </a:effectLst>
                <a:ea typeface="ＭＳ Ｐゴシック"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124"/>
                                        </p:tgtEl>
                                        <p:attrNameLst>
                                          <p:attrName>style.visibility</p:attrName>
                                        </p:attrNameLst>
                                      </p:cBhvr>
                                      <p:to>
                                        <p:strVal val="visible"/>
                                      </p:to>
                                    </p:set>
                                    <p:animEffect transition="in" filter="blinds(horizontal)">
                                      <p:cBhvr>
                                        <p:cTn id="7" dur="500"/>
                                        <p:tgtEl>
                                          <p:spTgt spid="4124"/>
                                        </p:tgtEl>
                                      </p:cBhvr>
                                    </p:animEffect>
                                  </p:childTnLst>
                                  <p:subTnLst>
                                    <p:audio>
                                      <p:cMediaNode>
                                        <p:cTn display="0" masterRel="sameClick">
                                          <p:stCondLst>
                                            <p:cond evt="begin" delay="0">
                                              <p:tn val="5"/>
                                            </p:cond>
                                          </p:stCondLst>
                                          <p:endCondLst>
                                            <p:cond evt="onStopAudio" delay="0">
                                              <p:tgtEl>
                                                <p:sldTgt/>
                                              </p:tgtEl>
                                            </p:cond>
                                          </p:endCondLst>
                                        </p:cTn>
                                        <p:tgtEl>
                                          <p:sndTgt r:embed="rId2" name="projctor.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126"/>
                                        </p:tgtEl>
                                        <p:attrNameLst>
                                          <p:attrName>style.visibility</p:attrName>
                                        </p:attrNameLst>
                                      </p:cBhvr>
                                      <p:to>
                                        <p:strVal val="visible"/>
                                      </p:to>
                                    </p:set>
                                    <p:anim calcmode="lin" valueType="num">
                                      <p:cBhvr additive="base">
                                        <p:cTn id="12" dur="500" fill="hold"/>
                                        <p:tgtEl>
                                          <p:spTgt spid="4126"/>
                                        </p:tgtEl>
                                        <p:attrNameLst>
                                          <p:attrName>ppt_x</p:attrName>
                                        </p:attrNameLst>
                                      </p:cBhvr>
                                      <p:tavLst>
                                        <p:tav tm="0">
                                          <p:val>
                                            <p:strVal val="#ppt_x"/>
                                          </p:val>
                                        </p:tav>
                                        <p:tav tm="100000">
                                          <p:val>
                                            <p:strVal val="#ppt_x"/>
                                          </p:val>
                                        </p:tav>
                                      </p:tavLst>
                                    </p:anim>
                                    <p:anim calcmode="lin" valueType="num">
                                      <p:cBhvr additive="base">
                                        <p:cTn id="13" dur="500" fill="hold"/>
                                        <p:tgtEl>
                                          <p:spTgt spid="41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drumroll.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127"/>
                                        </p:tgtEl>
                                        <p:attrNameLst>
                                          <p:attrName>style.visibility</p:attrName>
                                        </p:attrNameLst>
                                      </p:cBhvr>
                                      <p:to>
                                        <p:strVal val="visible"/>
                                      </p:to>
                                    </p:set>
                                    <p:anim calcmode="lin" valueType="num">
                                      <p:cBhvr additive="base">
                                        <p:cTn id="18" dur="500" fill="hold"/>
                                        <p:tgtEl>
                                          <p:spTgt spid="4127"/>
                                        </p:tgtEl>
                                        <p:attrNameLst>
                                          <p:attrName>ppt_x</p:attrName>
                                        </p:attrNameLst>
                                      </p:cBhvr>
                                      <p:tavLst>
                                        <p:tav tm="0">
                                          <p:val>
                                            <p:strVal val="0-#ppt_w/2"/>
                                          </p:val>
                                        </p:tav>
                                        <p:tav tm="100000">
                                          <p:val>
                                            <p:strVal val="#ppt_x"/>
                                          </p:val>
                                        </p:tav>
                                      </p:tavLst>
                                    </p:anim>
                                    <p:anim calcmode="lin" valueType="num">
                                      <p:cBhvr additive="base">
                                        <p:cTn id="19" dur="500" fill="hold"/>
                                        <p:tgtEl>
                                          <p:spTgt spid="4127"/>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145"/>
                                        </p:tgtEl>
                                        <p:attrNameLst>
                                          <p:attrName>style.visibility</p:attrName>
                                        </p:attrNameLst>
                                      </p:cBhvr>
                                      <p:to>
                                        <p:strVal val="visible"/>
                                      </p:to>
                                    </p:set>
                                    <p:anim calcmode="lin" valueType="num">
                                      <p:cBhvr additive="base">
                                        <p:cTn id="24" dur="500" fill="hold"/>
                                        <p:tgtEl>
                                          <p:spTgt spid="4145"/>
                                        </p:tgtEl>
                                        <p:attrNameLst>
                                          <p:attrName>ppt_x</p:attrName>
                                        </p:attrNameLst>
                                      </p:cBhvr>
                                      <p:tavLst>
                                        <p:tav tm="0">
                                          <p:val>
                                            <p:strVal val="0-#ppt_w/2"/>
                                          </p:val>
                                        </p:tav>
                                        <p:tav tm="100000">
                                          <p:val>
                                            <p:strVal val="#ppt_x"/>
                                          </p:val>
                                        </p:tav>
                                      </p:tavLst>
                                    </p:anim>
                                    <p:anim calcmode="lin" valueType="num">
                                      <p:cBhvr additive="base">
                                        <p:cTn id="25" dur="500" fill="hold"/>
                                        <p:tgtEl>
                                          <p:spTgt spid="4145"/>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4128"/>
                                        </p:tgtEl>
                                        <p:attrNameLst>
                                          <p:attrName>style.visibility</p:attrName>
                                        </p:attrNameLst>
                                      </p:cBhvr>
                                      <p:to>
                                        <p:strVal val="visible"/>
                                      </p:to>
                                    </p:set>
                                    <p:anim calcmode="lin" valueType="num">
                                      <p:cBhvr additive="base">
                                        <p:cTn id="30" dur="500" fill="hold"/>
                                        <p:tgtEl>
                                          <p:spTgt spid="4128"/>
                                        </p:tgtEl>
                                        <p:attrNameLst>
                                          <p:attrName>ppt_x</p:attrName>
                                        </p:attrNameLst>
                                      </p:cBhvr>
                                      <p:tavLst>
                                        <p:tav tm="0">
                                          <p:val>
                                            <p:strVal val="0-#ppt_w/2"/>
                                          </p:val>
                                        </p:tav>
                                        <p:tav tm="100000">
                                          <p:val>
                                            <p:strVal val="#ppt_x"/>
                                          </p:val>
                                        </p:tav>
                                      </p:tavLst>
                                    </p:anim>
                                    <p:anim calcmode="lin" valueType="num">
                                      <p:cBhvr additive="base">
                                        <p:cTn id="31" dur="500" fill="hold"/>
                                        <p:tgtEl>
                                          <p:spTgt spid="4128"/>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4129"/>
                                        </p:tgtEl>
                                        <p:attrNameLst>
                                          <p:attrName>style.visibility</p:attrName>
                                        </p:attrNameLst>
                                      </p:cBhvr>
                                      <p:to>
                                        <p:strVal val="visible"/>
                                      </p:to>
                                    </p:set>
                                    <p:anim calcmode="lin" valueType="num">
                                      <p:cBhvr additive="base">
                                        <p:cTn id="36" dur="500" fill="hold"/>
                                        <p:tgtEl>
                                          <p:spTgt spid="4129"/>
                                        </p:tgtEl>
                                        <p:attrNameLst>
                                          <p:attrName>ppt_x</p:attrName>
                                        </p:attrNameLst>
                                      </p:cBhvr>
                                      <p:tavLst>
                                        <p:tav tm="0">
                                          <p:val>
                                            <p:strVal val="0-#ppt_w/2"/>
                                          </p:val>
                                        </p:tav>
                                        <p:tav tm="100000">
                                          <p:val>
                                            <p:strVal val="#ppt_x"/>
                                          </p:val>
                                        </p:tav>
                                      </p:tavLst>
                                    </p:anim>
                                    <p:anim calcmode="lin" valueType="num">
                                      <p:cBhvr additive="base">
                                        <p:cTn id="37" dur="500" fill="hold"/>
                                        <p:tgtEl>
                                          <p:spTgt spid="4129"/>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4131"/>
                                        </p:tgtEl>
                                        <p:attrNameLst>
                                          <p:attrName>style.visibility</p:attrName>
                                        </p:attrNameLst>
                                      </p:cBhvr>
                                      <p:to>
                                        <p:strVal val="visible"/>
                                      </p:to>
                                    </p:set>
                                    <p:anim calcmode="lin" valueType="num">
                                      <p:cBhvr additive="base">
                                        <p:cTn id="42" dur="500" fill="hold"/>
                                        <p:tgtEl>
                                          <p:spTgt spid="4131"/>
                                        </p:tgtEl>
                                        <p:attrNameLst>
                                          <p:attrName>ppt_x</p:attrName>
                                        </p:attrNameLst>
                                      </p:cBhvr>
                                      <p:tavLst>
                                        <p:tav tm="0">
                                          <p:val>
                                            <p:strVal val="0-#ppt_w/2"/>
                                          </p:val>
                                        </p:tav>
                                        <p:tav tm="100000">
                                          <p:val>
                                            <p:strVal val="#ppt_x"/>
                                          </p:val>
                                        </p:tav>
                                      </p:tavLst>
                                    </p:anim>
                                    <p:anim calcmode="lin" valueType="num">
                                      <p:cBhvr additive="base">
                                        <p:cTn id="43" dur="500" fill="hold"/>
                                        <p:tgtEl>
                                          <p:spTgt spid="4131"/>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4132"/>
                                        </p:tgtEl>
                                        <p:attrNameLst>
                                          <p:attrName>style.visibility</p:attrName>
                                        </p:attrNameLst>
                                      </p:cBhvr>
                                      <p:to>
                                        <p:strVal val="visible"/>
                                      </p:to>
                                    </p:set>
                                    <p:animEffect transition="in" filter="wipe(up)">
                                      <p:cBhvr>
                                        <p:cTn id="48" dur="500"/>
                                        <p:tgtEl>
                                          <p:spTgt spid="413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4133"/>
                                        </p:tgtEl>
                                        <p:attrNameLst>
                                          <p:attrName>style.visibility</p:attrName>
                                        </p:attrNameLst>
                                      </p:cBhvr>
                                      <p:to>
                                        <p:strVal val="visible"/>
                                      </p:to>
                                    </p:set>
                                    <p:animEffect transition="in" filter="wipe(up)">
                                      <p:cBhvr>
                                        <p:cTn id="53" dur="500"/>
                                        <p:tgtEl>
                                          <p:spTgt spid="413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4134"/>
                                        </p:tgtEl>
                                        <p:attrNameLst>
                                          <p:attrName>style.visibility</p:attrName>
                                        </p:attrNameLst>
                                      </p:cBhvr>
                                      <p:to>
                                        <p:strVal val="visible"/>
                                      </p:to>
                                    </p:set>
                                    <p:animEffect transition="in" filter="wipe(up)">
                                      <p:cBhvr>
                                        <p:cTn id="58" dur="500"/>
                                        <p:tgtEl>
                                          <p:spTgt spid="413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4135"/>
                                        </p:tgtEl>
                                        <p:attrNameLst>
                                          <p:attrName>style.visibility</p:attrName>
                                        </p:attrNameLst>
                                      </p:cBhvr>
                                      <p:to>
                                        <p:strVal val="visible"/>
                                      </p:to>
                                    </p:set>
                                    <p:animEffect transition="in" filter="wipe(up)">
                                      <p:cBhvr>
                                        <p:cTn id="63" dur="500"/>
                                        <p:tgtEl>
                                          <p:spTgt spid="4135"/>
                                        </p:tgtEl>
                                      </p:cBhvr>
                                    </p:animEffect>
                                  </p:childTnLst>
                                  <p:subTnLst>
                                    <p:audio>
                                      <p:cMediaNode>
                                        <p:cTn display="0" masterRel="sameClick">
                                          <p:stCondLst>
                                            <p:cond evt="begin" delay="0">
                                              <p:tn val="61"/>
                                            </p:cond>
                                          </p:stCondLst>
                                          <p:endCondLst>
                                            <p:cond evt="onStopAudio" delay="0">
                                              <p:tgtEl>
                                                <p:sldTgt/>
                                              </p:tgtEl>
                                            </p:cond>
                                          </p:endCondLst>
                                        </p:cTn>
                                        <p:tgtEl>
                                          <p:sndTgt r:embed="rId4" name="Nature startup.wav"/>
                                        </p:tgtEl>
                                      </p:cMediaNode>
                                    </p:audio>
                                  </p:sub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8" fill="hold" grpId="0" nodeType="clickEffect">
                                  <p:stCondLst>
                                    <p:cond delay="0"/>
                                  </p:stCondLst>
                                  <p:childTnLst>
                                    <p:set>
                                      <p:cBhvr>
                                        <p:cTn id="67" dur="1" fill="hold">
                                          <p:stCondLst>
                                            <p:cond delay="0"/>
                                          </p:stCondLst>
                                        </p:cTn>
                                        <p:tgtEl>
                                          <p:spTgt spid="4130"/>
                                        </p:tgtEl>
                                        <p:attrNameLst>
                                          <p:attrName>style.visibility</p:attrName>
                                        </p:attrNameLst>
                                      </p:cBhvr>
                                      <p:to>
                                        <p:strVal val="visible"/>
                                      </p:to>
                                    </p:set>
                                    <p:anim calcmode="lin" valueType="num">
                                      <p:cBhvr additive="base">
                                        <p:cTn id="68" dur="500" fill="hold"/>
                                        <p:tgtEl>
                                          <p:spTgt spid="4130"/>
                                        </p:tgtEl>
                                        <p:attrNameLst>
                                          <p:attrName>ppt_x</p:attrName>
                                        </p:attrNameLst>
                                      </p:cBhvr>
                                      <p:tavLst>
                                        <p:tav tm="0">
                                          <p:val>
                                            <p:strVal val="0-#ppt_w/2"/>
                                          </p:val>
                                        </p:tav>
                                        <p:tav tm="100000">
                                          <p:val>
                                            <p:strVal val="#ppt_x"/>
                                          </p:val>
                                        </p:tav>
                                      </p:tavLst>
                                    </p:anim>
                                    <p:anim calcmode="lin" valueType="num">
                                      <p:cBhvr additive="base">
                                        <p:cTn id="69" dur="500" fill="hold"/>
                                        <p:tgtEl>
                                          <p:spTgt spid="4130"/>
                                        </p:tgtEl>
                                        <p:attrNameLst>
                                          <p:attrName>ppt_y</p:attrName>
                                        </p:attrNameLst>
                                      </p:cBhvr>
                                      <p:tavLst>
                                        <p:tav tm="0">
                                          <p:val>
                                            <p:strVal val="#ppt_y"/>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4142"/>
                                        </p:tgtEl>
                                        <p:attrNameLst>
                                          <p:attrName>style.visibility</p:attrName>
                                        </p:attrNameLst>
                                      </p:cBhvr>
                                      <p:to>
                                        <p:strVal val="visible"/>
                                      </p:to>
                                    </p:set>
                                    <p:animEffect transition="in" filter="wipe(left)">
                                      <p:cBhvr>
                                        <p:cTn id="74" dur="500"/>
                                        <p:tgtEl>
                                          <p:spTgt spid="4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4" grpId="0" autoUpdateAnimBg="0"/>
      <p:bldP spid="4130" grpId="0" animBg="1"/>
      <p:bldP spid="4126" grpId="0" autoUpdateAnimBg="0"/>
      <p:bldP spid="4129" grpId="0" animBg="1" autoUpdateAnimBg="0"/>
      <p:bldP spid="4131" grpId="0" animBg="1" autoUpdateAnimBg="0"/>
      <p:bldP spid="4128" grpId="0" animBg="1" autoUpdateAnimBg="0"/>
      <p:bldP spid="4135" grpId="0" animBg="1"/>
      <p:bldP spid="4134" grpId="0" animBg="1"/>
      <p:bldP spid="4133" grpId="0" animBg="1"/>
      <p:bldP spid="4132" grpId="0" animBg="1"/>
      <p:bldP spid="4127" grpId="0" animBg="1" autoUpdateAnimBg="0"/>
      <p:bldP spid="4142" grpId="0" animBg="1"/>
      <p:bldP spid="4145"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lum bright="-7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11763" y="1052513"/>
            <a:ext cx="3687762" cy="559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2" name="Text Box 2"/>
          <p:cNvSpPr txBox="1">
            <a:spLocks noChangeArrowheads="1"/>
          </p:cNvSpPr>
          <p:nvPr/>
        </p:nvSpPr>
        <p:spPr bwMode="auto">
          <a:xfrm>
            <a:off x="381000" y="381000"/>
            <a:ext cx="1316386"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4400" b="1" dirty="0">
                <a:solidFill>
                  <a:srgbClr val="FFFFFF"/>
                </a:solidFill>
                <a:latin typeface="Arial" pitchFamily="34" charset="0"/>
                <a:ea typeface="ＭＳ Ｐゴシック" pitchFamily="34" charset="-128"/>
                <a:cs typeface="Arial" pitchFamily="34" charset="0"/>
              </a:rPr>
              <a:t>武器</a:t>
            </a:r>
          </a:p>
        </p:txBody>
      </p:sp>
      <p:sp>
        <p:nvSpPr>
          <p:cNvPr id="20483" name="Text Box 3"/>
          <p:cNvSpPr txBox="1">
            <a:spLocks noChangeArrowheads="1"/>
          </p:cNvSpPr>
          <p:nvPr/>
        </p:nvSpPr>
        <p:spPr bwMode="auto">
          <a:xfrm>
            <a:off x="-76200" y="1201738"/>
            <a:ext cx="9372600" cy="479425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Lst>
        </p:spPr>
        <p:txBody>
          <a:bodyPr>
            <a:spAutoFit/>
          </a:bodyPr>
          <a:lstStyle/>
          <a:p>
            <a:pPr>
              <a:spcBef>
                <a:spcPct val="50000"/>
              </a:spcBef>
            </a:pPr>
            <a:br>
              <a:rPr lang="en-US" altLang="zh-CN" sz="2800" b="1" dirty="0">
                <a:solidFill>
                  <a:schemeClr val="bg1"/>
                </a:solidFill>
                <a:ea typeface="SimSun" pitchFamily="2" charset="-122"/>
              </a:rPr>
            </a:br>
            <a:r>
              <a:rPr lang="zh-CN" altLang="en-US" sz="2800" b="1" dirty="0">
                <a:solidFill>
                  <a:schemeClr val="bg1"/>
                </a:solidFill>
                <a:ea typeface="SimSun" pitchFamily="2" charset="-122"/>
              </a:rPr>
              <a:t>非利士的武器（撒母耳记 </a:t>
            </a:r>
            <a:r>
              <a:rPr lang="en-US" altLang="zh-CN" sz="2800" b="1" dirty="0">
                <a:solidFill>
                  <a:schemeClr val="bg1"/>
                </a:solidFill>
                <a:ea typeface="SimSun" pitchFamily="2" charset="-122"/>
              </a:rPr>
              <a:t>17:5-7</a:t>
            </a:r>
            <a:r>
              <a:rPr lang="zh-CN" altLang="en-US" sz="2800" b="1" dirty="0">
                <a:solidFill>
                  <a:schemeClr val="bg1"/>
                </a:solidFill>
                <a:ea typeface="SimSun" pitchFamily="2" charset="-122"/>
              </a:rPr>
              <a:t>）</a:t>
            </a:r>
          </a:p>
          <a:p>
            <a:pPr>
              <a:spcBef>
                <a:spcPct val="50000"/>
              </a:spcBef>
              <a:buFont typeface="Wingdings" pitchFamily="2" charset="2"/>
              <a:buChar char="Ø"/>
            </a:pPr>
            <a:r>
              <a:rPr lang="zh-CN" altLang="en-US" sz="2800" b="1" dirty="0">
                <a:solidFill>
                  <a:schemeClr val="bg1"/>
                </a:solidFill>
                <a:ea typeface="SimSun" pitchFamily="2" charset="-122"/>
              </a:rPr>
              <a:t>铜的头挥</a:t>
            </a:r>
          </a:p>
          <a:p>
            <a:pPr>
              <a:spcBef>
                <a:spcPct val="50000"/>
              </a:spcBef>
              <a:buFont typeface="Wingdings" pitchFamily="2" charset="2"/>
              <a:buChar char="Ø"/>
            </a:pPr>
            <a:r>
              <a:rPr lang="zh-CN" altLang="en-US" sz="2800" b="1" dirty="0">
                <a:solidFill>
                  <a:schemeClr val="bg1"/>
                </a:solidFill>
                <a:ea typeface="SimSun" pitchFamily="2" charset="-122"/>
              </a:rPr>
              <a:t>铜的甲</a:t>
            </a:r>
            <a:r>
              <a:rPr lang="en-GB" altLang="zh-CN" sz="2800" b="1" dirty="0">
                <a:solidFill>
                  <a:schemeClr val="bg1"/>
                </a:solidFill>
                <a:ea typeface="SimSun" pitchFamily="2" charset="-122"/>
              </a:rPr>
              <a:t>(5000 shekels = 57.5 </a:t>
            </a:r>
            <a:r>
              <a:rPr lang="zh-CN" altLang="en-US" sz="2800" b="1" dirty="0">
                <a:solidFill>
                  <a:schemeClr val="bg1"/>
                </a:solidFill>
                <a:ea typeface="SimSun" pitchFamily="2" charset="-122"/>
              </a:rPr>
              <a:t>公斤</a:t>
            </a:r>
            <a:r>
              <a:rPr lang="en-GB" altLang="zh-CN" sz="2800" b="1" dirty="0">
                <a:solidFill>
                  <a:schemeClr val="bg1"/>
                </a:solidFill>
                <a:ea typeface="SimSun" pitchFamily="2" charset="-122"/>
              </a:rPr>
              <a:t>) </a:t>
            </a:r>
            <a:endParaRPr lang="zh-CN" altLang="en-US" sz="2800" b="1" dirty="0">
              <a:solidFill>
                <a:schemeClr val="bg1"/>
              </a:solidFill>
              <a:ea typeface="SimSun" pitchFamily="2" charset="-122"/>
            </a:endParaRPr>
          </a:p>
          <a:p>
            <a:pPr>
              <a:spcBef>
                <a:spcPct val="50000"/>
              </a:spcBef>
              <a:buFont typeface="Wingdings" pitchFamily="2" charset="2"/>
              <a:buChar char="Ø"/>
            </a:pPr>
            <a:r>
              <a:rPr lang="zh-CN" altLang="en-US" sz="2800" b="1" dirty="0">
                <a:solidFill>
                  <a:schemeClr val="bg1"/>
                </a:solidFill>
                <a:ea typeface="SimSun" pitchFamily="2" charset="-122"/>
              </a:rPr>
              <a:t>铜的脚互（</a:t>
            </a:r>
            <a:r>
              <a:rPr lang="en-US" altLang="zh-CN" sz="2800" b="1" dirty="0">
                <a:solidFill>
                  <a:schemeClr val="bg1"/>
                </a:solidFill>
                <a:ea typeface="SimSun" pitchFamily="2" charset="-122"/>
              </a:rPr>
              <a:t>7</a:t>
            </a:r>
            <a:r>
              <a:rPr lang="zh-CN" altLang="en-US" sz="2800" b="1" dirty="0">
                <a:solidFill>
                  <a:schemeClr val="bg1"/>
                </a:solidFill>
                <a:ea typeface="SimSun" pitchFamily="2" charset="-122"/>
              </a:rPr>
              <a:t>公斤）</a:t>
            </a:r>
          </a:p>
          <a:p>
            <a:pPr>
              <a:spcBef>
                <a:spcPct val="50000"/>
              </a:spcBef>
              <a:buFont typeface="Wingdings" pitchFamily="2" charset="2"/>
              <a:buChar char="Ø"/>
            </a:pPr>
            <a:r>
              <a:rPr lang="zh-CN" altLang="en-US" sz="2800" b="1" dirty="0">
                <a:solidFill>
                  <a:schemeClr val="bg1"/>
                </a:solidFill>
                <a:ea typeface="SimSun" pitchFamily="2" charset="-122"/>
              </a:rPr>
              <a:t>铜的长棍</a:t>
            </a:r>
          </a:p>
          <a:p>
            <a:pPr>
              <a:spcBef>
                <a:spcPct val="50000"/>
              </a:spcBef>
              <a:buFont typeface="Wingdings" pitchFamily="2" charset="2"/>
              <a:buChar char="Ø"/>
            </a:pPr>
            <a:r>
              <a:rPr lang="zh-CN" altLang="en-US" sz="2800" b="1" dirty="0">
                <a:solidFill>
                  <a:schemeClr val="bg1"/>
                </a:solidFill>
                <a:ea typeface="SimSun" pitchFamily="2" charset="-122"/>
              </a:rPr>
              <a:t>刺棍</a:t>
            </a:r>
            <a:r>
              <a:rPr lang="en-GB" altLang="zh-CN" sz="2800" b="1" dirty="0">
                <a:solidFill>
                  <a:schemeClr val="bg1"/>
                </a:solidFill>
                <a:ea typeface="SimSun" pitchFamily="2" charset="-122"/>
              </a:rPr>
              <a:t>(600 shekels = 11.5 </a:t>
            </a:r>
            <a:r>
              <a:rPr lang="zh-CN" altLang="en-US" sz="2800" b="1" dirty="0">
                <a:solidFill>
                  <a:schemeClr val="bg1"/>
                </a:solidFill>
                <a:ea typeface="SimSun" pitchFamily="2" charset="-122"/>
              </a:rPr>
              <a:t>公斤</a:t>
            </a:r>
            <a:r>
              <a:rPr lang="en-GB" altLang="zh-CN" sz="2800" b="1" dirty="0">
                <a:solidFill>
                  <a:schemeClr val="bg1"/>
                </a:solidFill>
                <a:ea typeface="SimSun" pitchFamily="2" charset="-122"/>
              </a:rPr>
              <a:t>) </a:t>
            </a:r>
            <a:endParaRPr lang="zh-CN" altLang="en-US" sz="2800" b="1" dirty="0">
              <a:solidFill>
                <a:schemeClr val="bg1"/>
              </a:solidFill>
              <a:ea typeface="SimSun" pitchFamily="2" charset="-122"/>
            </a:endParaRPr>
          </a:p>
          <a:p>
            <a:pPr>
              <a:spcBef>
                <a:spcPct val="50000"/>
              </a:spcBef>
              <a:buFont typeface="Wingdings" pitchFamily="2" charset="2"/>
              <a:buChar char="Ø"/>
            </a:pPr>
            <a:r>
              <a:rPr lang="en-US" altLang="en-US" sz="2800" b="1" dirty="0">
                <a:solidFill>
                  <a:schemeClr val="bg1"/>
                </a:solidFill>
              </a:rPr>
              <a:t> </a:t>
            </a:r>
            <a:r>
              <a:rPr lang="zh-CN" altLang="en-US" sz="2800" b="1" dirty="0">
                <a:solidFill>
                  <a:schemeClr val="bg1"/>
                </a:solidFill>
                <a:ea typeface="SimSun" pitchFamily="2" charset="-122"/>
              </a:rPr>
              <a:t>盾牌</a:t>
            </a:r>
          </a:p>
        </p:txBody>
      </p:sp>
      <p:sp>
        <p:nvSpPr>
          <p:cNvPr id="20486" name="Text Box 6"/>
          <p:cNvSpPr txBox="1">
            <a:spLocks noChangeArrowheads="1"/>
          </p:cNvSpPr>
          <p:nvPr/>
        </p:nvSpPr>
        <p:spPr bwMode="auto">
          <a:xfrm>
            <a:off x="8426450" y="76200"/>
            <a:ext cx="641350" cy="457200"/>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altLang="en-US" b="1">
                <a:solidFill>
                  <a:schemeClr val="bg1"/>
                </a:solidFill>
              </a:rPr>
              <a:t>112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500" fill="hold"/>
                                        <p:tgtEl>
                                          <p:spTgt spid="20482"/>
                                        </p:tgtEl>
                                        <p:attrNameLst>
                                          <p:attrName>ppt_x</p:attrName>
                                        </p:attrNameLst>
                                      </p:cBhvr>
                                      <p:tavLst>
                                        <p:tav tm="0">
                                          <p:val>
                                            <p:strVal val="0-#ppt_w/2"/>
                                          </p:val>
                                        </p:tav>
                                        <p:tav tm="100000">
                                          <p:val>
                                            <p:strVal val="#ppt_x"/>
                                          </p:val>
                                        </p:tav>
                                      </p:tavLst>
                                    </p:anim>
                                    <p:anim calcmode="lin" valueType="num">
                                      <p:cBhvr additive="base">
                                        <p:cTn id="8" dur="500" fill="hold"/>
                                        <p:tgtEl>
                                          <p:spTgt spid="2048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483"/>
                                        </p:tgtEl>
                                        <p:attrNameLst>
                                          <p:attrName>style.visibility</p:attrName>
                                        </p:attrNameLst>
                                      </p:cBhvr>
                                      <p:to>
                                        <p:strVal val="visible"/>
                                      </p:to>
                                    </p:set>
                                    <p:anim calcmode="lin" valueType="num">
                                      <p:cBhvr additive="base">
                                        <p:cTn id="13" dur="500" fill="hold"/>
                                        <p:tgtEl>
                                          <p:spTgt spid="20483"/>
                                        </p:tgtEl>
                                        <p:attrNameLst>
                                          <p:attrName>ppt_x</p:attrName>
                                        </p:attrNameLst>
                                      </p:cBhvr>
                                      <p:tavLst>
                                        <p:tav tm="0">
                                          <p:val>
                                            <p:strVal val="0-#ppt_w/2"/>
                                          </p:val>
                                        </p:tav>
                                        <p:tav tm="100000">
                                          <p:val>
                                            <p:strVal val="#ppt_x"/>
                                          </p:val>
                                        </p:tav>
                                      </p:tavLst>
                                    </p:anim>
                                    <p:anim calcmode="lin" valueType="num">
                                      <p:cBhvr additive="base">
                                        <p:cTn id="14" dur="500" fill="hold"/>
                                        <p:tgtEl>
                                          <p:spTgt spid="204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utoUpdateAnimBg="0"/>
      <p:bldP spid="20483"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Text Box 5"/>
          <p:cNvSpPr txBox="1">
            <a:spLocks noChangeArrowheads="1"/>
          </p:cNvSpPr>
          <p:nvPr/>
        </p:nvSpPr>
        <p:spPr bwMode="auto">
          <a:xfrm>
            <a:off x="1524000" y="3733800"/>
            <a:ext cx="80021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dirty="0">
                <a:solidFill>
                  <a:srgbClr val="CC6600"/>
                </a:solidFill>
                <a:ea typeface="SimSun" pitchFamily="2" charset="-122"/>
              </a:rPr>
              <a:t>盾牌</a:t>
            </a:r>
          </a:p>
        </p:txBody>
      </p:sp>
      <p:sp>
        <p:nvSpPr>
          <p:cNvPr id="21510" name="Text Box 6"/>
          <p:cNvSpPr txBox="1">
            <a:spLocks noChangeArrowheads="1"/>
          </p:cNvSpPr>
          <p:nvPr/>
        </p:nvSpPr>
        <p:spPr bwMode="auto">
          <a:xfrm>
            <a:off x="6019800" y="2286000"/>
            <a:ext cx="16002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zh-CN" altLang="en-US" b="1" dirty="0">
                <a:solidFill>
                  <a:srgbClr val="336600"/>
                </a:solidFill>
                <a:ea typeface="SimSun" pitchFamily="2" charset="-122"/>
              </a:rPr>
              <a:t>兵器</a:t>
            </a:r>
          </a:p>
        </p:txBody>
      </p:sp>
      <p:pic>
        <p:nvPicPr>
          <p:cNvPr id="21511" name="Picture 7" descr="filis~1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228600"/>
            <a:ext cx="3895725" cy="3409950"/>
          </a:xfrm>
          <a:prstGeom prst="rect">
            <a:avLst/>
          </a:prstGeom>
          <a:noFill/>
          <a:extLst>
            <a:ext uri="{909E8E84-426E-40dd-AFC4-6F175D3DCCD1}">
              <a14:hiddenFill xmlns="" xmlns:a14="http://schemas.microsoft.com/office/drawing/2010/main">
                <a:solidFill>
                  <a:srgbClr val="FFFFFF"/>
                </a:solidFill>
              </a14:hiddenFill>
            </a:ext>
          </a:extLst>
        </p:spPr>
      </p:pic>
      <p:pic>
        <p:nvPicPr>
          <p:cNvPr id="21512" name="Picture 8" descr="filis4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4400" y="3200400"/>
            <a:ext cx="4191000" cy="3438525"/>
          </a:xfrm>
          <a:prstGeom prst="rect">
            <a:avLst/>
          </a:prstGeom>
          <a:noFill/>
          <a:extLst>
            <a:ext uri="{909E8E84-426E-40dd-AFC4-6F175D3DCCD1}">
              <a14:hiddenFill xmlns="" xmlns:a14="http://schemas.microsoft.com/office/drawing/2010/main">
                <a:solidFill>
                  <a:srgbClr val="FFFFFF"/>
                </a:solidFill>
              </a14:hiddenFill>
            </a:ext>
          </a:extLst>
        </p:spPr>
      </p:pic>
      <p:sp>
        <p:nvSpPr>
          <p:cNvPr id="21513" name="Text Box 9"/>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tx1"/>
                  </a:outerShdw>
                </a:effectLst>
              </a14:hiddenEffects>
            </a:ext>
          </a:extLst>
        </p:spPr>
        <p:txBody>
          <a:bodyPr wrap="none">
            <a:spAutoFit/>
          </a:bodyPr>
          <a:lstStyle/>
          <a:p>
            <a:r>
              <a:rPr lang="en-US" altLang="en-US" b="1"/>
              <a:t>112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 calcmode="lin" valueType="num">
                                      <p:cBhvr additive="base">
                                        <p:cTn id="7" dur="500" fill="hold"/>
                                        <p:tgtEl>
                                          <p:spTgt spid="21509"/>
                                        </p:tgtEl>
                                        <p:attrNameLst>
                                          <p:attrName>ppt_x</p:attrName>
                                        </p:attrNameLst>
                                      </p:cBhvr>
                                      <p:tavLst>
                                        <p:tav tm="0">
                                          <p:val>
                                            <p:strVal val="0-#ppt_w/2"/>
                                          </p:val>
                                        </p:tav>
                                        <p:tav tm="100000">
                                          <p:val>
                                            <p:strVal val="#ppt_x"/>
                                          </p:val>
                                        </p:tav>
                                      </p:tavLst>
                                    </p:anim>
                                    <p:anim calcmode="lin" valueType="num">
                                      <p:cBhvr additive="base">
                                        <p:cTn id="8" dur="500" fill="hold"/>
                                        <p:tgtEl>
                                          <p:spTgt spid="215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10"/>
                                        </p:tgtEl>
                                        <p:attrNameLst>
                                          <p:attrName>style.visibility</p:attrName>
                                        </p:attrNameLst>
                                      </p:cBhvr>
                                      <p:to>
                                        <p:strVal val="visible"/>
                                      </p:to>
                                    </p:set>
                                    <p:anim calcmode="lin" valueType="num">
                                      <p:cBhvr additive="base">
                                        <p:cTn id="13" dur="500" fill="hold"/>
                                        <p:tgtEl>
                                          <p:spTgt spid="21510"/>
                                        </p:tgtEl>
                                        <p:attrNameLst>
                                          <p:attrName>ppt_x</p:attrName>
                                        </p:attrNameLst>
                                      </p:cBhvr>
                                      <p:tavLst>
                                        <p:tav tm="0">
                                          <p:val>
                                            <p:strVal val="0-#ppt_w/2"/>
                                          </p:val>
                                        </p:tav>
                                        <p:tav tm="100000">
                                          <p:val>
                                            <p:strVal val="#ppt_x"/>
                                          </p:val>
                                        </p:tav>
                                      </p:tavLst>
                                    </p:anim>
                                    <p:anim calcmode="lin" valueType="num">
                                      <p:cBhvr additive="base">
                                        <p:cTn id="14" dur="500" fill="hold"/>
                                        <p:tgtEl>
                                          <p:spTgt spid="215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autoUpdateAnimBg="0"/>
      <p:bldP spid="21510"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38844" y="-18366"/>
            <a:ext cx="5695950" cy="64633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3600" b="1">
                <a:solidFill>
                  <a:schemeClr val="bg1"/>
                </a:solidFill>
                <a:latin typeface="Arial" pitchFamily="34" charset="0"/>
                <a:ea typeface="ＭＳ Ｐゴシック" pitchFamily="34" charset="-128"/>
                <a:cs typeface="Arial"/>
              </a:defRPr>
            </a:lvl1pPr>
            <a:lvl2pPr algn="ctr" eaLnBrk="0" hangingPunct="0">
              <a:defRPr sz="4400">
                <a:solidFill>
                  <a:schemeClr val="tx2"/>
                </a:solidFill>
                <a:latin typeface="Arial" charset="0"/>
                <a:ea typeface="ＭＳ Ｐゴシック" charset="-128"/>
                <a:cs typeface="ＭＳ Ｐゴシック" charset="-128"/>
              </a:defRPr>
            </a:lvl2pPr>
            <a:lvl3pPr algn="ctr" eaLnBrk="0" hangingPunct="0">
              <a:defRPr sz="4400">
                <a:solidFill>
                  <a:schemeClr val="tx2"/>
                </a:solidFill>
                <a:latin typeface="Arial" charset="0"/>
                <a:ea typeface="ＭＳ Ｐゴシック" charset="-128"/>
                <a:cs typeface="ＭＳ Ｐゴシック" charset="-128"/>
              </a:defRPr>
            </a:lvl3pPr>
            <a:lvl4pPr algn="ctr" eaLnBrk="0" hangingPunct="0">
              <a:defRPr sz="4400">
                <a:solidFill>
                  <a:schemeClr val="tx2"/>
                </a:solidFill>
                <a:latin typeface="Arial" charset="0"/>
                <a:ea typeface="ＭＳ Ｐゴシック" charset="-128"/>
                <a:cs typeface="ＭＳ Ｐゴシック" charset="-128"/>
              </a:defRPr>
            </a:lvl4pPr>
            <a:lvl5pPr algn="ct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r>
              <a:rPr lang="zh-CN" altLang="en-US" dirty="0"/>
              <a:t>非力士的军事组织</a:t>
            </a:r>
          </a:p>
        </p:txBody>
      </p:sp>
      <p:sp>
        <p:nvSpPr>
          <p:cNvPr id="22531" name="Text Box 3"/>
          <p:cNvSpPr txBox="1">
            <a:spLocks noChangeArrowheads="1"/>
          </p:cNvSpPr>
          <p:nvPr/>
        </p:nvSpPr>
        <p:spPr bwMode="auto">
          <a:xfrm>
            <a:off x="228600" y="914400"/>
            <a:ext cx="8915400" cy="21236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marL="342900" indent="-342900">
              <a:spcBef>
                <a:spcPct val="50000"/>
              </a:spcBef>
              <a:buFont typeface="Wingdings" panose="05000000000000000000" pitchFamily="2" charset="2"/>
              <a:buChar char="Ø"/>
            </a:pPr>
            <a:r>
              <a:rPr lang="zh-CN" altLang="en-US" b="1" dirty="0"/>
              <a:t>拉车</a:t>
            </a:r>
            <a:r>
              <a:rPr lang="zh-CN" altLang="en-US" b="1" dirty="0">
                <a:ea typeface="SimSun" pitchFamily="2" charset="-122"/>
              </a:rPr>
              <a:t>战术</a:t>
            </a:r>
          </a:p>
          <a:p>
            <a:pPr>
              <a:spcBef>
                <a:spcPct val="50000"/>
              </a:spcBef>
              <a:buFont typeface="Wingdings" pitchFamily="2" charset="2"/>
              <a:buChar char="Ø"/>
            </a:pPr>
            <a:r>
              <a:rPr lang="en-US" altLang="en-US" b="1" dirty="0"/>
              <a:t> </a:t>
            </a:r>
            <a:r>
              <a:rPr lang="zh-CN" altLang="en-US" b="1" dirty="0">
                <a:ea typeface="SimSun" pitchFamily="2" charset="-122"/>
              </a:rPr>
              <a:t>前锋队</a:t>
            </a:r>
          </a:p>
          <a:p>
            <a:pPr>
              <a:spcBef>
                <a:spcPct val="50000"/>
              </a:spcBef>
              <a:buFont typeface="Wingdings" pitchFamily="2" charset="2"/>
              <a:buChar char="Ø"/>
            </a:pPr>
            <a:r>
              <a:rPr lang="en-US" altLang="en-US" b="1" dirty="0"/>
              <a:t> </a:t>
            </a:r>
            <a:r>
              <a:rPr lang="zh-CN" altLang="en-US" b="1" dirty="0">
                <a:ea typeface="SimSun" pitchFamily="2" charset="-122"/>
              </a:rPr>
              <a:t>步兵</a:t>
            </a:r>
          </a:p>
          <a:p>
            <a:pPr>
              <a:spcBef>
                <a:spcPct val="50000"/>
              </a:spcBef>
              <a:buFont typeface="Wingdings" pitchFamily="2" charset="2"/>
              <a:buChar char="Ø"/>
            </a:pPr>
            <a:r>
              <a:rPr lang="en-US" altLang="en-US" b="1" dirty="0"/>
              <a:t> </a:t>
            </a:r>
            <a:r>
              <a:rPr lang="zh-CN" altLang="en-US" b="1" dirty="0">
                <a:ea typeface="SimSun" pitchFamily="2" charset="-122"/>
              </a:rPr>
              <a:t>弓箭 手</a:t>
            </a:r>
          </a:p>
        </p:txBody>
      </p:sp>
      <p:pic>
        <p:nvPicPr>
          <p:cNvPr id="22532" name="Picture 4" descr="filistin1"/>
          <p:cNvPicPr>
            <a:picLocks noChangeAspect="1" noChangeArrowheads="1"/>
          </p:cNvPicPr>
          <p:nvPr/>
        </p:nvPicPr>
        <p:blipFill>
          <a:blip r:embed="rId3" cstate="screen">
            <a:grayscl/>
            <a:biLevel thresh="50000"/>
            <a:extLst>
              <a:ext uri="{28A0092B-C50C-407E-A947-70E740481C1C}">
                <a14:useLocalDpi xmlns:a14="http://schemas.microsoft.com/office/drawing/2010/main"/>
              </a:ext>
            </a:extLst>
          </a:blip>
          <a:srcRect/>
          <a:stretch>
            <a:fillRect/>
          </a:stretch>
        </p:blipFill>
        <p:spPr bwMode="auto">
          <a:xfrm>
            <a:off x="3886200" y="4343400"/>
            <a:ext cx="2667000" cy="2206625"/>
          </a:xfrm>
          <a:prstGeom prst="rect">
            <a:avLst/>
          </a:prstGeom>
          <a:noFill/>
          <a:extLst>
            <a:ext uri="{909E8E84-426E-40dd-AFC4-6F175D3DCCD1}">
              <a14:hiddenFill xmlns="" xmlns:a14="http://schemas.microsoft.com/office/drawing/2010/main">
                <a:solidFill>
                  <a:srgbClr val="FFFFFF"/>
                </a:solidFill>
              </a14:hiddenFill>
            </a:ext>
          </a:extLst>
        </p:spPr>
      </p:pic>
      <p:pic>
        <p:nvPicPr>
          <p:cNvPr id="22534" name="Picture 6" descr="FILISTIN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09800" y="1828800"/>
            <a:ext cx="6934200" cy="2341563"/>
          </a:xfrm>
          <a:prstGeom prst="rect">
            <a:avLst/>
          </a:prstGeom>
          <a:noFill/>
          <a:extLst>
            <a:ext uri="{909E8E84-426E-40dd-AFC4-6F175D3DCCD1}">
              <a14:hiddenFill xmlns="" xmlns:a14="http://schemas.microsoft.com/office/drawing/2010/main">
                <a:solidFill>
                  <a:srgbClr val="FFFFFF"/>
                </a:solidFill>
              </a14:hiddenFill>
            </a:ext>
          </a:extLst>
        </p:spPr>
      </p:pic>
      <p:sp>
        <p:nvSpPr>
          <p:cNvPr id="22535" name="Text Box 7"/>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tx1"/>
                  </a:outerShdw>
                </a:effectLst>
              </a14:hiddenEffects>
            </a:ext>
          </a:extLst>
        </p:spPr>
        <p:txBody>
          <a:bodyPr wrap="none">
            <a:spAutoFit/>
          </a:bodyPr>
          <a:lstStyle/>
          <a:p>
            <a:r>
              <a:rPr lang="en-US" altLang="en-US" b="1"/>
              <a:t>113</a:t>
            </a:r>
          </a:p>
        </p:txBody>
      </p:sp>
      <p:sp>
        <p:nvSpPr>
          <p:cNvPr id="7" name="Text Box 3"/>
          <p:cNvSpPr txBox="1">
            <a:spLocks noChangeArrowheads="1"/>
          </p:cNvSpPr>
          <p:nvPr/>
        </p:nvSpPr>
        <p:spPr bwMode="auto">
          <a:xfrm>
            <a:off x="250825" y="6165850"/>
            <a:ext cx="338455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dirty="0">
                <a:latin typeface="Arial" pitchFamily="34" charset="0"/>
                <a:cs typeface="Arial" pitchFamily="34" charset="0"/>
              </a:rPr>
              <a:t>(</a:t>
            </a:r>
            <a:r>
              <a:rPr lang="zh-CN" altLang="en-US" b="1" dirty="0">
                <a:latin typeface="Arial" pitchFamily="34" charset="0"/>
                <a:cs typeface="Arial" pitchFamily="34" charset="0"/>
              </a:rPr>
              <a:t>撒母耳上</a:t>
            </a:r>
            <a:r>
              <a:rPr lang="en-US" altLang="en-US" b="1" dirty="0">
                <a:latin typeface="Arial" pitchFamily="34" charset="0"/>
                <a:cs typeface="Arial" pitchFamily="34" charset="0"/>
              </a:rPr>
              <a:t>13:5; 31:3)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1"/>
                                        </p:tgtEl>
                                        <p:attrNameLst>
                                          <p:attrName>style.visibility</p:attrName>
                                        </p:attrNameLst>
                                      </p:cBhvr>
                                      <p:to>
                                        <p:strVal val="visible"/>
                                      </p:to>
                                    </p:set>
                                    <p:anim calcmode="lin" valueType="num">
                                      <p:cBhvr additive="base">
                                        <p:cTn id="7" dur="500" fill="hold"/>
                                        <p:tgtEl>
                                          <p:spTgt spid="22531"/>
                                        </p:tgtEl>
                                        <p:attrNameLst>
                                          <p:attrName>ppt_x</p:attrName>
                                        </p:attrNameLst>
                                      </p:cBhvr>
                                      <p:tavLst>
                                        <p:tav tm="0">
                                          <p:val>
                                            <p:strVal val="0-#ppt_w/2"/>
                                          </p:val>
                                        </p:tav>
                                        <p:tav tm="100000">
                                          <p:val>
                                            <p:strVal val="#ppt_x"/>
                                          </p:val>
                                        </p:tav>
                                      </p:tavLst>
                                    </p:anim>
                                    <p:anim calcmode="lin" valueType="num">
                                      <p:cBhvr additive="base">
                                        <p:cTn id="8" dur="500" fill="hold"/>
                                        <p:tgtEl>
                                          <p:spTgt spid="2253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6" fill="hold" nodeType="clickEffect">
                                  <p:stCondLst>
                                    <p:cond delay="0"/>
                                  </p:stCondLst>
                                  <p:childTnLst>
                                    <p:set>
                                      <p:cBhvr>
                                        <p:cTn id="12" dur="1" fill="hold">
                                          <p:stCondLst>
                                            <p:cond delay="0"/>
                                          </p:stCondLst>
                                        </p:cTn>
                                        <p:tgtEl>
                                          <p:spTgt spid="22534"/>
                                        </p:tgtEl>
                                        <p:attrNameLst>
                                          <p:attrName>style.visibility</p:attrName>
                                        </p:attrNameLst>
                                      </p:cBhvr>
                                      <p:to>
                                        <p:strVal val="visible"/>
                                      </p:to>
                                    </p:set>
                                    <p:animEffect transition="in" filter="barn(inHorizontal)">
                                      <p:cBhvr>
                                        <p:cTn id="13" dur="500"/>
                                        <p:tgtEl>
                                          <p:spTgt spid="22534"/>
                                        </p:tgtEl>
                                      </p:cBhvr>
                                    </p:animEffect>
                                  </p:childTnLst>
                                  <p:subTnLst>
                                    <p:audio>
                                      <p:cMediaNode>
                                        <p:cTn display="0" masterRel="sameClick">
                                          <p:stCondLst>
                                            <p:cond evt="begin" delay="0">
                                              <p:tn val="11"/>
                                            </p:cond>
                                          </p:stCondLst>
                                          <p:endCondLst>
                                            <p:cond evt="onStopAudio" delay="0">
                                              <p:tgtEl>
                                                <p:sldTgt/>
                                              </p:tgtEl>
                                            </p:cond>
                                          </p:endCondLst>
                                        </p:cTn>
                                        <p:tgtEl>
                                          <p:sndTgt r:embed="rId2" name="Nature startup.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762000" y="152400"/>
            <a:ext cx="522288"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a:solidFill>
                  <a:srgbClr val="008000"/>
                </a:solidFill>
                <a:latin typeface="Standout" pitchFamily="2" charset="0"/>
              </a:rPr>
              <a:t>P</a:t>
            </a:r>
          </a:p>
        </p:txBody>
      </p:sp>
      <p:sp>
        <p:nvSpPr>
          <p:cNvPr id="24579" name="Text Box 3"/>
          <p:cNvSpPr txBox="1">
            <a:spLocks noChangeArrowheads="1"/>
          </p:cNvSpPr>
          <p:nvPr/>
        </p:nvSpPr>
        <p:spPr bwMode="auto">
          <a:xfrm>
            <a:off x="1143000" y="762000"/>
            <a:ext cx="550863"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a:solidFill>
                  <a:srgbClr val="3366CC"/>
                </a:solidFill>
                <a:latin typeface="Standout" pitchFamily="2" charset="0"/>
              </a:rPr>
              <a:t>H</a:t>
            </a:r>
          </a:p>
        </p:txBody>
      </p:sp>
      <p:sp>
        <p:nvSpPr>
          <p:cNvPr id="24580" name="Text Box 4"/>
          <p:cNvSpPr txBox="1">
            <a:spLocks noChangeArrowheads="1"/>
          </p:cNvSpPr>
          <p:nvPr/>
        </p:nvSpPr>
        <p:spPr bwMode="auto">
          <a:xfrm>
            <a:off x="1981200" y="1981200"/>
            <a:ext cx="466725"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a:solidFill>
                  <a:srgbClr val="0000FF"/>
                </a:solidFill>
                <a:latin typeface="Standout" pitchFamily="2" charset="0"/>
              </a:rPr>
              <a:t>L</a:t>
            </a:r>
          </a:p>
        </p:txBody>
      </p:sp>
      <p:sp>
        <p:nvSpPr>
          <p:cNvPr id="24581" name="Text Box 5"/>
          <p:cNvSpPr txBox="1">
            <a:spLocks noChangeArrowheads="1"/>
          </p:cNvSpPr>
          <p:nvPr/>
        </p:nvSpPr>
        <p:spPr bwMode="auto">
          <a:xfrm>
            <a:off x="2362200" y="2590800"/>
            <a:ext cx="325438"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a:solidFill>
                  <a:srgbClr val="FF3300"/>
                </a:solidFill>
                <a:latin typeface="Standout" pitchFamily="2" charset="0"/>
              </a:rPr>
              <a:t>I</a:t>
            </a:r>
          </a:p>
        </p:txBody>
      </p:sp>
      <p:sp>
        <p:nvSpPr>
          <p:cNvPr id="24582" name="Text Box 6"/>
          <p:cNvSpPr txBox="1">
            <a:spLocks noChangeArrowheads="1"/>
          </p:cNvSpPr>
          <p:nvPr/>
        </p:nvSpPr>
        <p:spPr bwMode="auto">
          <a:xfrm>
            <a:off x="2743200" y="3200400"/>
            <a:ext cx="522288"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a:solidFill>
                  <a:srgbClr val="008000"/>
                </a:solidFill>
                <a:latin typeface="Standout" pitchFamily="2" charset="0"/>
              </a:rPr>
              <a:t>S</a:t>
            </a:r>
          </a:p>
        </p:txBody>
      </p:sp>
      <p:sp>
        <p:nvSpPr>
          <p:cNvPr id="24583" name="Text Box 7"/>
          <p:cNvSpPr txBox="1">
            <a:spLocks noChangeArrowheads="1"/>
          </p:cNvSpPr>
          <p:nvPr/>
        </p:nvSpPr>
        <p:spPr bwMode="auto">
          <a:xfrm>
            <a:off x="3124200" y="3733800"/>
            <a:ext cx="493713"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a:solidFill>
                  <a:schemeClr val="accent1"/>
                </a:solidFill>
                <a:latin typeface="Standout" pitchFamily="2" charset="0"/>
              </a:rPr>
              <a:t>T</a:t>
            </a:r>
          </a:p>
        </p:txBody>
      </p:sp>
      <p:sp>
        <p:nvSpPr>
          <p:cNvPr id="24584" name="Text Box 8"/>
          <p:cNvSpPr txBox="1">
            <a:spLocks noChangeArrowheads="1"/>
          </p:cNvSpPr>
          <p:nvPr/>
        </p:nvSpPr>
        <p:spPr bwMode="auto">
          <a:xfrm>
            <a:off x="3886200" y="4953000"/>
            <a:ext cx="550863"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a:solidFill>
                  <a:srgbClr val="99CC00"/>
                </a:solidFill>
                <a:latin typeface="Standout" pitchFamily="2" charset="0"/>
              </a:rPr>
              <a:t>N</a:t>
            </a:r>
          </a:p>
        </p:txBody>
      </p:sp>
      <p:sp>
        <p:nvSpPr>
          <p:cNvPr id="24585" name="Text Box 9"/>
          <p:cNvSpPr txBox="1">
            <a:spLocks noChangeArrowheads="1"/>
          </p:cNvSpPr>
          <p:nvPr/>
        </p:nvSpPr>
        <p:spPr bwMode="auto">
          <a:xfrm>
            <a:off x="4278313" y="5611813"/>
            <a:ext cx="522287"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a:solidFill>
                  <a:srgbClr val="CC3399"/>
                </a:solidFill>
                <a:latin typeface="Standout" pitchFamily="2" charset="0"/>
              </a:rPr>
              <a:t>E</a:t>
            </a:r>
          </a:p>
        </p:txBody>
      </p:sp>
      <p:sp>
        <p:nvSpPr>
          <p:cNvPr id="24586" name="Text Box 10"/>
          <p:cNvSpPr txBox="1">
            <a:spLocks noChangeArrowheads="1"/>
          </p:cNvSpPr>
          <p:nvPr/>
        </p:nvSpPr>
        <p:spPr bwMode="auto">
          <a:xfrm>
            <a:off x="1600200" y="1371600"/>
            <a:ext cx="325438"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a:solidFill>
                  <a:srgbClr val="CC6600"/>
                </a:solidFill>
                <a:latin typeface="Standout" pitchFamily="2" charset="0"/>
              </a:rPr>
              <a:t>I</a:t>
            </a:r>
          </a:p>
        </p:txBody>
      </p:sp>
      <p:sp>
        <p:nvSpPr>
          <p:cNvPr id="24587" name="Text Box 11"/>
          <p:cNvSpPr txBox="1">
            <a:spLocks noChangeArrowheads="1"/>
          </p:cNvSpPr>
          <p:nvPr/>
        </p:nvSpPr>
        <p:spPr bwMode="auto">
          <a:xfrm>
            <a:off x="3505200" y="4343400"/>
            <a:ext cx="325438"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a:solidFill>
                  <a:srgbClr val="FF3300"/>
                </a:solidFill>
                <a:latin typeface="Standout" pitchFamily="2" charset="0"/>
              </a:rPr>
              <a:t>I</a:t>
            </a:r>
          </a:p>
        </p:txBody>
      </p:sp>
      <p:sp>
        <p:nvSpPr>
          <p:cNvPr id="24589" name="Text Box 13"/>
          <p:cNvSpPr txBox="1">
            <a:spLocks noChangeArrowheads="1"/>
          </p:cNvSpPr>
          <p:nvPr/>
        </p:nvSpPr>
        <p:spPr bwMode="auto">
          <a:xfrm>
            <a:off x="4343400" y="914400"/>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24590" name="Text Box 14"/>
          <p:cNvSpPr txBox="1">
            <a:spLocks noChangeArrowheads="1"/>
          </p:cNvSpPr>
          <p:nvPr/>
        </p:nvSpPr>
        <p:spPr bwMode="auto">
          <a:xfrm>
            <a:off x="1524000" y="914400"/>
            <a:ext cx="28924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accent2"/>
                </a:solidFill>
              </a:rPr>
              <a:t>am’s descendant</a:t>
            </a:r>
            <a:r>
              <a:rPr lang="en-US" altLang="zh-CN">
                <a:solidFill>
                  <a:schemeClr val="accent2"/>
                </a:solidFill>
                <a:ea typeface="SimSun" pitchFamily="2" charset="-122"/>
              </a:rPr>
              <a:t> </a:t>
            </a:r>
            <a:r>
              <a:rPr lang="zh-CN" altLang="en-US">
                <a:solidFill>
                  <a:schemeClr val="accent2"/>
                </a:solidFill>
                <a:ea typeface="SimSun" pitchFamily="2" charset="-122"/>
              </a:rPr>
              <a:t>子孙</a:t>
            </a:r>
          </a:p>
        </p:txBody>
      </p:sp>
      <p:sp>
        <p:nvSpPr>
          <p:cNvPr id="24591" name="Text Box 15"/>
          <p:cNvSpPr txBox="1">
            <a:spLocks noChangeArrowheads="1"/>
          </p:cNvSpPr>
          <p:nvPr/>
        </p:nvSpPr>
        <p:spPr bwMode="auto">
          <a:xfrm>
            <a:off x="1828800" y="1524000"/>
            <a:ext cx="37734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accent1"/>
                </a:solidFill>
              </a:rPr>
              <a:t>srael’s enemy</a:t>
            </a:r>
            <a:r>
              <a:rPr lang="en-US" altLang="zh-CN">
                <a:solidFill>
                  <a:schemeClr val="accent1"/>
                </a:solidFill>
                <a:ea typeface="SimSun" pitchFamily="2" charset="-122"/>
              </a:rPr>
              <a:t> </a:t>
            </a:r>
            <a:r>
              <a:rPr lang="zh-CN" altLang="en-US">
                <a:solidFill>
                  <a:schemeClr val="accent1"/>
                </a:solidFill>
                <a:ea typeface="SimSun" pitchFamily="2" charset="-122"/>
              </a:rPr>
              <a:t>以色列的敌人</a:t>
            </a:r>
          </a:p>
        </p:txBody>
      </p:sp>
      <p:sp>
        <p:nvSpPr>
          <p:cNvPr id="24592" name="Text Box 16"/>
          <p:cNvSpPr txBox="1">
            <a:spLocks noChangeArrowheads="1"/>
          </p:cNvSpPr>
          <p:nvPr/>
        </p:nvSpPr>
        <p:spPr bwMode="auto">
          <a:xfrm>
            <a:off x="2286000" y="2133600"/>
            <a:ext cx="42560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9900"/>
                </a:solidFill>
              </a:rPr>
              <a:t>arge scale migration</a:t>
            </a:r>
            <a:r>
              <a:rPr lang="en-US" altLang="zh-CN">
                <a:solidFill>
                  <a:srgbClr val="FF9900"/>
                </a:solidFill>
                <a:ea typeface="SimSun" pitchFamily="2" charset="-122"/>
              </a:rPr>
              <a:t> </a:t>
            </a:r>
            <a:r>
              <a:rPr lang="zh-CN" altLang="en-US">
                <a:solidFill>
                  <a:srgbClr val="FF9900"/>
                </a:solidFill>
                <a:ea typeface="SimSun" pitchFamily="2" charset="-122"/>
              </a:rPr>
              <a:t>大型的搬迁</a:t>
            </a:r>
          </a:p>
        </p:txBody>
      </p:sp>
      <p:sp>
        <p:nvSpPr>
          <p:cNvPr id="24593" name="Text Box 17"/>
          <p:cNvSpPr txBox="1">
            <a:spLocks noChangeArrowheads="1"/>
          </p:cNvSpPr>
          <p:nvPr/>
        </p:nvSpPr>
        <p:spPr bwMode="auto">
          <a:xfrm>
            <a:off x="2667000" y="2743200"/>
            <a:ext cx="57118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2"/>
                </a:solidFill>
              </a:rPr>
              <a:t>Samuel 17 (David &amp; Goliath)</a:t>
            </a:r>
            <a:r>
              <a:rPr lang="en-US" altLang="zh-CN">
                <a:solidFill>
                  <a:schemeClr val="tx2"/>
                </a:solidFill>
                <a:ea typeface="SimSun" pitchFamily="2" charset="-122"/>
              </a:rPr>
              <a:t> </a:t>
            </a:r>
            <a:r>
              <a:rPr lang="zh-CN" altLang="en-US">
                <a:solidFill>
                  <a:schemeClr val="tx2"/>
                </a:solidFill>
                <a:ea typeface="SimSun" pitchFamily="2" charset="-122"/>
              </a:rPr>
              <a:t>大卫与歌利亚</a:t>
            </a:r>
          </a:p>
        </p:txBody>
      </p:sp>
      <p:sp>
        <p:nvSpPr>
          <p:cNvPr id="24594" name="Text Box 18"/>
          <p:cNvSpPr txBox="1">
            <a:spLocks noChangeArrowheads="1"/>
          </p:cNvSpPr>
          <p:nvPr/>
        </p:nvSpPr>
        <p:spPr bwMode="auto">
          <a:xfrm>
            <a:off x="3073400" y="3352800"/>
            <a:ext cx="20462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CC3399"/>
                </a:solidFill>
              </a:rPr>
              <a:t>ea People</a:t>
            </a:r>
            <a:r>
              <a:rPr lang="en-US" altLang="zh-CN">
                <a:solidFill>
                  <a:srgbClr val="CC3399"/>
                </a:solidFill>
                <a:ea typeface="SimSun" pitchFamily="2" charset="-122"/>
              </a:rPr>
              <a:t> </a:t>
            </a:r>
            <a:r>
              <a:rPr lang="zh-CN" altLang="en-US">
                <a:solidFill>
                  <a:srgbClr val="CC3399"/>
                </a:solidFill>
                <a:ea typeface="SimSun" pitchFamily="2" charset="-122"/>
              </a:rPr>
              <a:t>海族</a:t>
            </a:r>
          </a:p>
        </p:txBody>
      </p:sp>
      <p:sp>
        <p:nvSpPr>
          <p:cNvPr id="24595" name="Text Box 19"/>
          <p:cNvSpPr txBox="1">
            <a:spLocks noChangeArrowheads="1"/>
          </p:cNvSpPr>
          <p:nvPr/>
        </p:nvSpPr>
        <p:spPr bwMode="auto">
          <a:xfrm>
            <a:off x="3327400" y="3886200"/>
            <a:ext cx="18097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 </a:t>
            </a:r>
            <a:r>
              <a:rPr lang="en-US" altLang="en-US">
                <a:solidFill>
                  <a:schemeClr val="accent2"/>
                </a:solidFill>
              </a:rPr>
              <a:t>emples</a:t>
            </a:r>
            <a:r>
              <a:rPr lang="en-US" altLang="zh-CN">
                <a:solidFill>
                  <a:schemeClr val="accent2"/>
                </a:solidFill>
                <a:ea typeface="SimSun" pitchFamily="2" charset="-122"/>
              </a:rPr>
              <a:t> </a:t>
            </a:r>
            <a:r>
              <a:rPr lang="zh-CN" altLang="en-US">
                <a:solidFill>
                  <a:schemeClr val="accent2"/>
                </a:solidFill>
                <a:ea typeface="SimSun" pitchFamily="2" charset="-122"/>
              </a:rPr>
              <a:t>庙堂</a:t>
            </a:r>
          </a:p>
        </p:txBody>
      </p:sp>
      <p:sp>
        <p:nvSpPr>
          <p:cNvPr id="24597" name="Text Box 21"/>
          <p:cNvSpPr txBox="1">
            <a:spLocks noChangeArrowheads="1"/>
          </p:cNvSpPr>
          <p:nvPr/>
        </p:nvSpPr>
        <p:spPr bwMode="auto">
          <a:xfrm>
            <a:off x="2597150" y="5105400"/>
            <a:ext cx="145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        Dago</a:t>
            </a:r>
          </a:p>
        </p:txBody>
      </p:sp>
      <p:sp>
        <p:nvSpPr>
          <p:cNvPr id="24598" name="Text Box 22"/>
          <p:cNvSpPr txBox="1">
            <a:spLocks noChangeArrowheads="1"/>
          </p:cNvSpPr>
          <p:nvPr/>
        </p:nvSpPr>
        <p:spPr bwMode="auto">
          <a:xfrm>
            <a:off x="4213225" y="5108575"/>
            <a:ext cx="48402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 </a:t>
            </a:r>
            <a:r>
              <a:rPr lang="en-US" altLang="en-US">
                <a:solidFill>
                  <a:schemeClr val="tx2"/>
                </a:solidFill>
              </a:rPr>
              <a:t>is one of the deities</a:t>
            </a:r>
            <a:r>
              <a:rPr lang="en-US" altLang="zh-CN">
                <a:solidFill>
                  <a:schemeClr val="tx2"/>
                </a:solidFill>
                <a:ea typeface="SimSun" pitchFamily="2" charset="-122"/>
              </a:rPr>
              <a:t> </a:t>
            </a:r>
            <a:r>
              <a:rPr lang="zh-CN" altLang="en-US">
                <a:solidFill>
                  <a:schemeClr val="tx2"/>
                </a:solidFill>
                <a:ea typeface="SimSun" pitchFamily="2" charset="-122"/>
              </a:rPr>
              <a:t>大哀是其中神像</a:t>
            </a:r>
          </a:p>
        </p:txBody>
      </p:sp>
      <p:sp>
        <p:nvSpPr>
          <p:cNvPr id="24600" name="Text Box 24"/>
          <p:cNvSpPr txBox="1">
            <a:spLocks noChangeArrowheads="1"/>
          </p:cNvSpPr>
          <p:nvPr/>
        </p:nvSpPr>
        <p:spPr bwMode="auto">
          <a:xfrm>
            <a:off x="2133600" y="6172200"/>
            <a:ext cx="681196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FF"/>
                </a:solidFill>
              </a:rPr>
              <a:t>(Ashkelon, Ashdod, Gaza, Gath and Ekron)</a:t>
            </a:r>
            <a:r>
              <a:rPr lang="en-US" altLang="zh-CN">
                <a:solidFill>
                  <a:srgbClr val="0000FF"/>
                </a:solidFill>
                <a:ea typeface="SimSun" pitchFamily="2" charset="-122"/>
              </a:rPr>
              <a:t> </a:t>
            </a:r>
            <a:r>
              <a:rPr lang="zh-CN" altLang="en-US">
                <a:solidFill>
                  <a:srgbClr val="0000FF"/>
                </a:solidFill>
                <a:ea typeface="SimSun" pitchFamily="2" charset="-122"/>
              </a:rPr>
              <a:t>五大城市</a:t>
            </a:r>
          </a:p>
        </p:txBody>
      </p:sp>
      <p:sp>
        <p:nvSpPr>
          <p:cNvPr id="24606" name="Text Box 30"/>
          <p:cNvSpPr txBox="1">
            <a:spLocks noChangeArrowheads="1"/>
          </p:cNvSpPr>
          <p:nvPr/>
        </p:nvSpPr>
        <p:spPr bwMode="auto">
          <a:xfrm>
            <a:off x="1066800" y="304800"/>
            <a:ext cx="677386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tx2"/>
                </a:solidFill>
              </a:rPr>
              <a:t>entapolis: </a:t>
            </a:r>
            <a:r>
              <a:rPr lang="en-US" altLang="en-US" sz="2000" b="1">
                <a:solidFill>
                  <a:schemeClr val="tx2"/>
                </a:solidFill>
              </a:rPr>
              <a:t>Ashkelon, Ashdod, Gaza, Gath, Ekron</a:t>
            </a:r>
            <a:r>
              <a:rPr lang="en-US" altLang="zh-CN" sz="2000" b="1">
                <a:solidFill>
                  <a:schemeClr val="tx2"/>
                </a:solidFill>
                <a:ea typeface="SimSun" pitchFamily="2" charset="-122"/>
              </a:rPr>
              <a:t> </a:t>
            </a:r>
            <a:r>
              <a:rPr lang="zh-CN" altLang="en-US" sz="2000" b="1">
                <a:solidFill>
                  <a:schemeClr val="tx2"/>
                </a:solidFill>
                <a:ea typeface="SimSun" pitchFamily="2" charset="-122"/>
              </a:rPr>
              <a:t>五大城市</a:t>
            </a:r>
          </a:p>
        </p:txBody>
      </p:sp>
      <p:sp>
        <p:nvSpPr>
          <p:cNvPr id="24607" name="Text Box 31"/>
          <p:cNvSpPr txBox="1">
            <a:spLocks noChangeArrowheads="1"/>
          </p:cNvSpPr>
          <p:nvPr/>
        </p:nvSpPr>
        <p:spPr bwMode="auto">
          <a:xfrm>
            <a:off x="3708400" y="4495800"/>
            <a:ext cx="20812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FF9966"/>
                </a:solidFill>
              </a:rPr>
              <a:t>ron point</a:t>
            </a:r>
            <a:r>
              <a:rPr lang="en-US" altLang="zh-CN" b="1">
                <a:solidFill>
                  <a:srgbClr val="FF9966"/>
                </a:solidFill>
                <a:ea typeface="SimSun" pitchFamily="2" charset="-122"/>
              </a:rPr>
              <a:t> </a:t>
            </a:r>
            <a:r>
              <a:rPr lang="zh-CN" altLang="en-US" b="1">
                <a:solidFill>
                  <a:srgbClr val="FF9966"/>
                </a:solidFill>
                <a:ea typeface="SimSun" pitchFamily="2" charset="-122"/>
              </a:rPr>
              <a:t>铁柱</a:t>
            </a:r>
          </a:p>
        </p:txBody>
      </p:sp>
      <p:sp>
        <p:nvSpPr>
          <p:cNvPr id="24608" name="Text Box 32"/>
          <p:cNvSpPr txBox="1">
            <a:spLocks noChangeArrowheads="1"/>
          </p:cNvSpPr>
          <p:nvPr/>
        </p:nvSpPr>
        <p:spPr bwMode="auto">
          <a:xfrm>
            <a:off x="3352800" y="5791200"/>
            <a:ext cx="10556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(2) AG</a:t>
            </a:r>
          </a:p>
        </p:txBody>
      </p:sp>
      <p:pic>
        <p:nvPicPr>
          <p:cNvPr id="24609" name="Picture 33" descr="filist~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950075" y="685800"/>
            <a:ext cx="2193925" cy="2057400"/>
          </a:xfrm>
          <a:prstGeom prst="rect">
            <a:avLst/>
          </a:prstGeom>
          <a:noFill/>
          <a:extLst>
            <a:ext uri="{909E8E84-426E-40dd-AFC4-6F175D3DCCD1}">
              <a14:hiddenFill xmlns="" xmlns:a14="http://schemas.microsoft.com/office/drawing/2010/main">
                <a:solidFill>
                  <a:srgbClr val="FFFFFF"/>
                </a:solidFill>
              </a14:hiddenFill>
            </a:ext>
          </a:extLst>
        </p:spPr>
      </p:pic>
      <p:sp>
        <p:nvSpPr>
          <p:cNvPr id="24610" name="Text Box 34"/>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tx1"/>
                  </a:outerShdw>
                </a:effectLst>
              </a14:hiddenEffects>
            </a:ext>
          </a:extLst>
        </p:spPr>
        <p:txBody>
          <a:bodyPr wrap="none">
            <a:spAutoFit/>
          </a:bodyPr>
          <a:lstStyle/>
          <a:p>
            <a:r>
              <a:rPr lang="en-US" altLang="en-US" b="1"/>
              <a:t>113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additive="base">
                                        <p:cTn id="7" dur="500" fill="hold"/>
                                        <p:tgtEl>
                                          <p:spTgt spid="24578"/>
                                        </p:tgtEl>
                                        <p:attrNameLst>
                                          <p:attrName>ppt_x</p:attrName>
                                        </p:attrNameLst>
                                      </p:cBhvr>
                                      <p:tavLst>
                                        <p:tav tm="0">
                                          <p:val>
                                            <p:strVal val="#ppt_x"/>
                                          </p:val>
                                        </p:tav>
                                        <p:tav tm="100000">
                                          <p:val>
                                            <p:strVal val="#ppt_x"/>
                                          </p:val>
                                        </p:tav>
                                      </p:tavLst>
                                    </p:anim>
                                    <p:anim calcmode="lin" valueType="num">
                                      <p:cBhvr additive="base">
                                        <p:cTn id="8" dur="500" fill="hold"/>
                                        <p:tgtEl>
                                          <p:spTgt spid="2457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4579"/>
                                        </p:tgtEl>
                                        <p:attrNameLst>
                                          <p:attrName>style.visibility</p:attrName>
                                        </p:attrNameLst>
                                      </p:cBhvr>
                                      <p:to>
                                        <p:strVal val="visible"/>
                                      </p:to>
                                    </p:set>
                                    <p:anim calcmode="lin" valueType="num">
                                      <p:cBhvr additive="base">
                                        <p:cTn id="12" dur="500" fill="hold"/>
                                        <p:tgtEl>
                                          <p:spTgt spid="24579"/>
                                        </p:tgtEl>
                                        <p:attrNameLst>
                                          <p:attrName>ppt_x</p:attrName>
                                        </p:attrNameLst>
                                      </p:cBhvr>
                                      <p:tavLst>
                                        <p:tav tm="0">
                                          <p:val>
                                            <p:strVal val="0-#ppt_w/2"/>
                                          </p:val>
                                        </p:tav>
                                        <p:tav tm="100000">
                                          <p:val>
                                            <p:strVal val="#ppt_x"/>
                                          </p:val>
                                        </p:tav>
                                      </p:tavLst>
                                    </p:anim>
                                    <p:anim calcmode="lin" valueType="num">
                                      <p:cBhvr additive="base">
                                        <p:cTn id="13" dur="500" fill="hold"/>
                                        <p:tgtEl>
                                          <p:spTgt spid="2457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missile1.wav"/>
                                        </p:tgtEl>
                                      </p:cMediaNode>
                                    </p:audio>
                                  </p:sub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4586"/>
                                        </p:tgtEl>
                                        <p:attrNameLst>
                                          <p:attrName>style.visibility</p:attrName>
                                        </p:attrNameLst>
                                      </p:cBhvr>
                                      <p:to>
                                        <p:strVal val="visible"/>
                                      </p:to>
                                    </p:set>
                                    <p:anim calcmode="lin" valueType="num">
                                      <p:cBhvr additive="base">
                                        <p:cTn id="17" dur="500" fill="hold"/>
                                        <p:tgtEl>
                                          <p:spTgt spid="24586"/>
                                        </p:tgtEl>
                                        <p:attrNameLst>
                                          <p:attrName>ppt_x</p:attrName>
                                        </p:attrNameLst>
                                      </p:cBhvr>
                                      <p:tavLst>
                                        <p:tav tm="0">
                                          <p:val>
                                            <p:strVal val="0-#ppt_w/2"/>
                                          </p:val>
                                        </p:tav>
                                        <p:tav tm="100000">
                                          <p:val>
                                            <p:strVal val="#ppt_x"/>
                                          </p:val>
                                        </p:tav>
                                      </p:tavLst>
                                    </p:anim>
                                    <p:anim calcmode="lin" valueType="num">
                                      <p:cBhvr additive="base">
                                        <p:cTn id="18" dur="500" fill="hold"/>
                                        <p:tgtEl>
                                          <p:spTgt spid="24586"/>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4586"/>
                                        </p:tgtEl>
                                        <p:attrNameLst>
                                          <p:attrName>ppt_c</p:attrName>
                                        </p:attrNameLst>
                                      </p:cBhvr>
                                      <p:to>
                                        <a:schemeClr val="bg2"/>
                                      </p:to>
                                    </p:animClr>
                                    <p:audio>
                                      <p:cMediaNode>
                                        <p:cTn display="0" masterRel="sameClick">
                                          <p:stCondLst>
                                            <p:cond evt="begin" delay="0">
                                              <p:tn val="15"/>
                                            </p:cond>
                                          </p:stCondLst>
                                          <p:endCondLst>
                                            <p:cond evt="onStopAudio" delay="0">
                                              <p:tgtEl>
                                                <p:sldTgt/>
                                              </p:tgtEl>
                                            </p:cond>
                                          </p:endCondLst>
                                        </p:cTn>
                                        <p:tgtEl>
                                          <p:sndTgt r:embed="rId4" name="drumroll.wav"/>
                                        </p:tgtEl>
                                      </p:cMediaNode>
                                    </p:audio>
                                  </p:sub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4580"/>
                                        </p:tgtEl>
                                        <p:attrNameLst>
                                          <p:attrName>style.visibility</p:attrName>
                                        </p:attrNameLst>
                                      </p:cBhvr>
                                      <p:to>
                                        <p:strVal val="visible"/>
                                      </p:to>
                                    </p:set>
                                    <p:anim calcmode="lin" valueType="num">
                                      <p:cBhvr additive="base">
                                        <p:cTn id="22" dur="500" fill="hold"/>
                                        <p:tgtEl>
                                          <p:spTgt spid="24580"/>
                                        </p:tgtEl>
                                        <p:attrNameLst>
                                          <p:attrName>ppt_x</p:attrName>
                                        </p:attrNameLst>
                                      </p:cBhvr>
                                      <p:tavLst>
                                        <p:tav tm="0">
                                          <p:val>
                                            <p:strVal val="0-#ppt_w/2"/>
                                          </p:val>
                                        </p:tav>
                                        <p:tav tm="100000">
                                          <p:val>
                                            <p:strVal val="#ppt_x"/>
                                          </p:val>
                                        </p:tav>
                                      </p:tavLst>
                                    </p:anim>
                                    <p:anim calcmode="lin" valueType="num">
                                      <p:cBhvr additive="base">
                                        <p:cTn id="23" dur="500" fill="hold"/>
                                        <p:tgtEl>
                                          <p:spTgt spid="2458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5" name="hit3.wav"/>
                                        </p:tgtEl>
                                      </p:cMediaNode>
                                    </p:audio>
                                  </p:sub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24581"/>
                                        </p:tgtEl>
                                        <p:attrNameLst>
                                          <p:attrName>style.visibility</p:attrName>
                                        </p:attrNameLst>
                                      </p:cBhvr>
                                      <p:to>
                                        <p:strVal val="visible"/>
                                      </p:to>
                                    </p:set>
                                    <p:anim calcmode="lin" valueType="num">
                                      <p:cBhvr additive="base">
                                        <p:cTn id="27" dur="500" fill="hold"/>
                                        <p:tgtEl>
                                          <p:spTgt spid="24581"/>
                                        </p:tgtEl>
                                        <p:attrNameLst>
                                          <p:attrName>ppt_x</p:attrName>
                                        </p:attrNameLst>
                                      </p:cBhvr>
                                      <p:tavLst>
                                        <p:tav tm="0">
                                          <p:val>
                                            <p:strVal val="0-#ppt_w/2"/>
                                          </p:val>
                                        </p:tav>
                                        <p:tav tm="100000">
                                          <p:val>
                                            <p:strVal val="#ppt_x"/>
                                          </p:val>
                                        </p:tav>
                                      </p:tavLst>
                                    </p:anim>
                                    <p:anim calcmode="lin" valueType="num">
                                      <p:cBhvr additive="base">
                                        <p:cTn id="28" dur="500" fill="hold"/>
                                        <p:tgtEl>
                                          <p:spTgt spid="2458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6" name="glass.wav"/>
                                        </p:tgtEl>
                                      </p:cMediaNode>
                                    </p:audio>
                                  </p:subTnLst>
                                </p:cTn>
                              </p:par>
                            </p:childTnLst>
                          </p:cTn>
                        </p:par>
                        <p:par>
                          <p:cTn id="29" fill="hold" nodeType="afterGroup">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24582"/>
                                        </p:tgtEl>
                                        <p:attrNameLst>
                                          <p:attrName>style.visibility</p:attrName>
                                        </p:attrNameLst>
                                      </p:cBhvr>
                                      <p:to>
                                        <p:strVal val="visible"/>
                                      </p:to>
                                    </p:set>
                                    <p:anim calcmode="lin" valueType="num">
                                      <p:cBhvr additive="base">
                                        <p:cTn id="32" dur="500" fill="hold"/>
                                        <p:tgtEl>
                                          <p:spTgt spid="24582"/>
                                        </p:tgtEl>
                                        <p:attrNameLst>
                                          <p:attrName>ppt_x</p:attrName>
                                        </p:attrNameLst>
                                      </p:cBhvr>
                                      <p:tavLst>
                                        <p:tav tm="0">
                                          <p:val>
                                            <p:strVal val="0-#ppt_w/2"/>
                                          </p:val>
                                        </p:tav>
                                        <p:tav tm="100000">
                                          <p:val>
                                            <p:strVal val="#ppt_x"/>
                                          </p:val>
                                        </p:tav>
                                      </p:tavLst>
                                    </p:anim>
                                    <p:anim calcmode="lin" valueType="num">
                                      <p:cBhvr additive="base">
                                        <p:cTn id="33" dur="500" fill="hold"/>
                                        <p:tgtEl>
                                          <p:spTgt spid="24582"/>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24583"/>
                                        </p:tgtEl>
                                        <p:attrNameLst>
                                          <p:attrName>style.visibility</p:attrName>
                                        </p:attrNameLst>
                                      </p:cBhvr>
                                      <p:to>
                                        <p:strVal val="visible"/>
                                      </p:to>
                                    </p:set>
                                    <p:anim calcmode="lin" valueType="num">
                                      <p:cBhvr additive="base">
                                        <p:cTn id="37" dur="500" fill="hold"/>
                                        <p:tgtEl>
                                          <p:spTgt spid="24583"/>
                                        </p:tgtEl>
                                        <p:attrNameLst>
                                          <p:attrName>ppt_x</p:attrName>
                                        </p:attrNameLst>
                                      </p:cBhvr>
                                      <p:tavLst>
                                        <p:tav tm="0">
                                          <p:val>
                                            <p:strVal val="0-#ppt_w/2"/>
                                          </p:val>
                                        </p:tav>
                                        <p:tav tm="100000">
                                          <p:val>
                                            <p:strVal val="#ppt_x"/>
                                          </p:val>
                                        </p:tav>
                                      </p:tavLst>
                                    </p:anim>
                                    <p:anim calcmode="lin" valueType="num">
                                      <p:cBhvr additive="base">
                                        <p:cTn id="38" dur="500" fill="hold"/>
                                        <p:tgtEl>
                                          <p:spTgt spid="2458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7" name="cashreg.wav"/>
                                        </p:tgtEl>
                                      </p:cMediaNode>
                                    </p:audio>
                                  </p:subTnLst>
                                </p:cTn>
                              </p:par>
                            </p:childTnLst>
                          </p:cTn>
                        </p:par>
                        <p:par>
                          <p:cTn id="39" fill="hold" nodeType="afterGroup">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24587"/>
                                        </p:tgtEl>
                                        <p:attrNameLst>
                                          <p:attrName>style.visibility</p:attrName>
                                        </p:attrNameLst>
                                      </p:cBhvr>
                                      <p:to>
                                        <p:strVal val="visible"/>
                                      </p:to>
                                    </p:set>
                                    <p:anim calcmode="lin" valueType="num">
                                      <p:cBhvr additive="base">
                                        <p:cTn id="42" dur="500" fill="hold"/>
                                        <p:tgtEl>
                                          <p:spTgt spid="24587"/>
                                        </p:tgtEl>
                                        <p:attrNameLst>
                                          <p:attrName>ppt_x</p:attrName>
                                        </p:attrNameLst>
                                      </p:cBhvr>
                                      <p:tavLst>
                                        <p:tav tm="0">
                                          <p:val>
                                            <p:strVal val="0-#ppt_w/2"/>
                                          </p:val>
                                        </p:tav>
                                        <p:tav tm="100000">
                                          <p:val>
                                            <p:strVal val="#ppt_x"/>
                                          </p:val>
                                        </p:tav>
                                      </p:tavLst>
                                    </p:anim>
                                    <p:anim calcmode="lin" valueType="num">
                                      <p:cBhvr additive="base">
                                        <p:cTn id="43" dur="500" fill="hold"/>
                                        <p:tgtEl>
                                          <p:spTgt spid="24587"/>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4587"/>
                                        </p:tgtEl>
                                        <p:attrNameLst>
                                          <p:attrName>ppt_c</p:attrName>
                                        </p:attrNameLst>
                                      </p:cBhvr>
                                      <p:to>
                                        <a:schemeClr val="bg2"/>
                                      </p:to>
                                    </p:animClr>
                                    <p:audio>
                                      <p:cMediaNode>
                                        <p:cTn display="0" masterRel="sameClick">
                                          <p:stCondLst>
                                            <p:cond evt="begin" delay="0">
                                              <p:tn val="40"/>
                                            </p:cond>
                                          </p:stCondLst>
                                          <p:endCondLst>
                                            <p:cond evt="onStopAudio" delay="0">
                                              <p:tgtEl>
                                                <p:sldTgt/>
                                              </p:tgtEl>
                                            </p:cond>
                                          </p:endCondLst>
                                        </p:cTn>
                                        <p:tgtEl>
                                          <p:sndTgt r:embed="rId4" name="drumroll.wav"/>
                                        </p:tgtEl>
                                      </p:cMediaNode>
                                    </p:audio>
                                  </p:subTnLst>
                                </p:cTn>
                              </p:par>
                            </p:childTnLst>
                          </p:cTn>
                        </p:par>
                        <p:par>
                          <p:cTn id="44" fill="hold" nodeType="afterGroup">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24584"/>
                                        </p:tgtEl>
                                        <p:attrNameLst>
                                          <p:attrName>style.visibility</p:attrName>
                                        </p:attrNameLst>
                                      </p:cBhvr>
                                      <p:to>
                                        <p:strVal val="visible"/>
                                      </p:to>
                                    </p:set>
                                    <p:anim calcmode="lin" valueType="num">
                                      <p:cBhvr additive="base">
                                        <p:cTn id="47" dur="500" fill="hold"/>
                                        <p:tgtEl>
                                          <p:spTgt spid="24584"/>
                                        </p:tgtEl>
                                        <p:attrNameLst>
                                          <p:attrName>ppt_x</p:attrName>
                                        </p:attrNameLst>
                                      </p:cBhvr>
                                      <p:tavLst>
                                        <p:tav tm="0">
                                          <p:val>
                                            <p:strVal val="0-#ppt_w/2"/>
                                          </p:val>
                                        </p:tav>
                                        <p:tav tm="100000">
                                          <p:val>
                                            <p:strVal val="#ppt_x"/>
                                          </p:val>
                                        </p:tav>
                                      </p:tavLst>
                                    </p:anim>
                                    <p:anim calcmode="lin" valueType="num">
                                      <p:cBhvr additive="base">
                                        <p:cTn id="48" dur="500" fill="hold"/>
                                        <p:tgtEl>
                                          <p:spTgt spid="24584"/>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24585"/>
                                        </p:tgtEl>
                                        <p:attrNameLst>
                                          <p:attrName>style.visibility</p:attrName>
                                        </p:attrNameLst>
                                      </p:cBhvr>
                                      <p:to>
                                        <p:strVal val="visible"/>
                                      </p:to>
                                    </p:set>
                                    <p:anim calcmode="lin" valueType="num">
                                      <p:cBhvr additive="base">
                                        <p:cTn id="52" dur="500" fill="hold"/>
                                        <p:tgtEl>
                                          <p:spTgt spid="24585"/>
                                        </p:tgtEl>
                                        <p:attrNameLst>
                                          <p:attrName>ppt_x</p:attrName>
                                        </p:attrNameLst>
                                      </p:cBhvr>
                                      <p:tavLst>
                                        <p:tav tm="0">
                                          <p:val>
                                            <p:strVal val="0-#ppt_w/2"/>
                                          </p:val>
                                        </p:tav>
                                        <p:tav tm="100000">
                                          <p:val>
                                            <p:strVal val="#ppt_x"/>
                                          </p:val>
                                        </p:tav>
                                      </p:tavLst>
                                    </p:anim>
                                    <p:anim calcmode="lin" valueType="num">
                                      <p:cBhvr additive="base">
                                        <p:cTn id="53" dur="500" fill="hold"/>
                                        <p:tgtEl>
                                          <p:spTgt spid="24585"/>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24606"/>
                                        </p:tgtEl>
                                        <p:attrNameLst>
                                          <p:attrName>style.visibility</p:attrName>
                                        </p:attrNameLst>
                                      </p:cBhvr>
                                      <p:to>
                                        <p:strVal val="visible"/>
                                      </p:to>
                                    </p:set>
                                    <p:anim calcmode="lin" valueType="num">
                                      <p:cBhvr additive="base">
                                        <p:cTn id="58" dur="500" fill="hold"/>
                                        <p:tgtEl>
                                          <p:spTgt spid="24606"/>
                                        </p:tgtEl>
                                        <p:attrNameLst>
                                          <p:attrName>ppt_x</p:attrName>
                                        </p:attrNameLst>
                                      </p:cBhvr>
                                      <p:tavLst>
                                        <p:tav tm="0">
                                          <p:val>
                                            <p:strVal val="0-#ppt_w/2"/>
                                          </p:val>
                                        </p:tav>
                                        <p:tav tm="100000">
                                          <p:val>
                                            <p:strVal val="#ppt_x"/>
                                          </p:val>
                                        </p:tav>
                                      </p:tavLst>
                                    </p:anim>
                                    <p:anim calcmode="lin" valueType="num">
                                      <p:cBhvr additive="base">
                                        <p:cTn id="59" dur="500" fill="hold"/>
                                        <p:tgtEl>
                                          <p:spTgt spid="24606"/>
                                        </p:tgtEl>
                                        <p:attrNameLst>
                                          <p:attrName>ppt_y</p:attrName>
                                        </p:attrNameLst>
                                      </p:cBhvr>
                                      <p:tavLst>
                                        <p:tav tm="0">
                                          <p:val>
                                            <p:strVal val="#ppt_y"/>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24590"/>
                                        </p:tgtEl>
                                        <p:attrNameLst>
                                          <p:attrName>style.visibility</p:attrName>
                                        </p:attrNameLst>
                                      </p:cBhvr>
                                      <p:to>
                                        <p:strVal val="visible"/>
                                      </p:to>
                                    </p:set>
                                    <p:anim calcmode="lin" valueType="num">
                                      <p:cBhvr additive="base">
                                        <p:cTn id="64" dur="500" fill="hold"/>
                                        <p:tgtEl>
                                          <p:spTgt spid="24590"/>
                                        </p:tgtEl>
                                        <p:attrNameLst>
                                          <p:attrName>ppt_x</p:attrName>
                                        </p:attrNameLst>
                                      </p:cBhvr>
                                      <p:tavLst>
                                        <p:tav tm="0">
                                          <p:val>
                                            <p:strVal val="0-#ppt_w/2"/>
                                          </p:val>
                                        </p:tav>
                                        <p:tav tm="100000">
                                          <p:val>
                                            <p:strVal val="#ppt_x"/>
                                          </p:val>
                                        </p:tav>
                                      </p:tavLst>
                                    </p:anim>
                                    <p:anim calcmode="lin" valueType="num">
                                      <p:cBhvr additive="base">
                                        <p:cTn id="65" dur="500" fill="hold"/>
                                        <p:tgtEl>
                                          <p:spTgt spid="24590"/>
                                        </p:tgtEl>
                                        <p:attrNameLst>
                                          <p:attrName>ppt_y</p:attrName>
                                        </p:attrNameLst>
                                      </p:cBhvr>
                                      <p:tavLst>
                                        <p:tav tm="0">
                                          <p:val>
                                            <p:strVal val="#ppt_y"/>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8" fill="hold" grpId="0" nodeType="clickEffect">
                                  <p:stCondLst>
                                    <p:cond delay="0"/>
                                  </p:stCondLst>
                                  <p:childTnLst>
                                    <p:set>
                                      <p:cBhvr>
                                        <p:cTn id="69" dur="1" fill="hold">
                                          <p:stCondLst>
                                            <p:cond delay="0"/>
                                          </p:stCondLst>
                                        </p:cTn>
                                        <p:tgtEl>
                                          <p:spTgt spid="24591"/>
                                        </p:tgtEl>
                                        <p:attrNameLst>
                                          <p:attrName>style.visibility</p:attrName>
                                        </p:attrNameLst>
                                      </p:cBhvr>
                                      <p:to>
                                        <p:strVal val="visible"/>
                                      </p:to>
                                    </p:set>
                                    <p:anim calcmode="lin" valueType="num">
                                      <p:cBhvr additive="base">
                                        <p:cTn id="70" dur="500" fill="hold"/>
                                        <p:tgtEl>
                                          <p:spTgt spid="24591"/>
                                        </p:tgtEl>
                                        <p:attrNameLst>
                                          <p:attrName>ppt_x</p:attrName>
                                        </p:attrNameLst>
                                      </p:cBhvr>
                                      <p:tavLst>
                                        <p:tav tm="0">
                                          <p:val>
                                            <p:strVal val="0-#ppt_w/2"/>
                                          </p:val>
                                        </p:tav>
                                        <p:tav tm="100000">
                                          <p:val>
                                            <p:strVal val="#ppt_x"/>
                                          </p:val>
                                        </p:tav>
                                      </p:tavLst>
                                    </p:anim>
                                    <p:anim calcmode="lin" valueType="num">
                                      <p:cBhvr additive="base">
                                        <p:cTn id="71" dur="500" fill="hold"/>
                                        <p:tgtEl>
                                          <p:spTgt spid="24591"/>
                                        </p:tgtEl>
                                        <p:attrNameLst>
                                          <p:attrName>ppt_y</p:attrName>
                                        </p:attrNameLst>
                                      </p:cBhvr>
                                      <p:tavLst>
                                        <p:tav tm="0">
                                          <p:val>
                                            <p:strVal val="#ppt_y"/>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 presetClass="entr" presetSubtype="8" fill="hold" grpId="0" nodeType="clickEffect">
                                  <p:stCondLst>
                                    <p:cond delay="0"/>
                                  </p:stCondLst>
                                  <p:childTnLst>
                                    <p:set>
                                      <p:cBhvr>
                                        <p:cTn id="75" dur="1" fill="hold">
                                          <p:stCondLst>
                                            <p:cond delay="0"/>
                                          </p:stCondLst>
                                        </p:cTn>
                                        <p:tgtEl>
                                          <p:spTgt spid="24592"/>
                                        </p:tgtEl>
                                        <p:attrNameLst>
                                          <p:attrName>style.visibility</p:attrName>
                                        </p:attrNameLst>
                                      </p:cBhvr>
                                      <p:to>
                                        <p:strVal val="visible"/>
                                      </p:to>
                                    </p:set>
                                    <p:anim calcmode="lin" valueType="num">
                                      <p:cBhvr additive="base">
                                        <p:cTn id="76" dur="500" fill="hold"/>
                                        <p:tgtEl>
                                          <p:spTgt spid="24592"/>
                                        </p:tgtEl>
                                        <p:attrNameLst>
                                          <p:attrName>ppt_x</p:attrName>
                                        </p:attrNameLst>
                                      </p:cBhvr>
                                      <p:tavLst>
                                        <p:tav tm="0">
                                          <p:val>
                                            <p:strVal val="0-#ppt_w/2"/>
                                          </p:val>
                                        </p:tav>
                                        <p:tav tm="100000">
                                          <p:val>
                                            <p:strVal val="#ppt_x"/>
                                          </p:val>
                                        </p:tav>
                                      </p:tavLst>
                                    </p:anim>
                                    <p:anim calcmode="lin" valueType="num">
                                      <p:cBhvr additive="base">
                                        <p:cTn id="77" dur="500" fill="hold"/>
                                        <p:tgtEl>
                                          <p:spTgt spid="24592"/>
                                        </p:tgtEl>
                                        <p:attrNameLst>
                                          <p:attrName>ppt_y</p:attrName>
                                        </p:attrNameLst>
                                      </p:cBhvr>
                                      <p:tavLst>
                                        <p:tav tm="0">
                                          <p:val>
                                            <p:strVal val="#ppt_y"/>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2" presetClass="entr" presetSubtype="8" fill="hold" grpId="0" nodeType="clickEffect">
                                  <p:stCondLst>
                                    <p:cond delay="0"/>
                                  </p:stCondLst>
                                  <p:childTnLst>
                                    <p:set>
                                      <p:cBhvr>
                                        <p:cTn id="81" dur="1" fill="hold">
                                          <p:stCondLst>
                                            <p:cond delay="0"/>
                                          </p:stCondLst>
                                        </p:cTn>
                                        <p:tgtEl>
                                          <p:spTgt spid="24593"/>
                                        </p:tgtEl>
                                        <p:attrNameLst>
                                          <p:attrName>style.visibility</p:attrName>
                                        </p:attrNameLst>
                                      </p:cBhvr>
                                      <p:to>
                                        <p:strVal val="visible"/>
                                      </p:to>
                                    </p:set>
                                    <p:anim calcmode="lin" valueType="num">
                                      <p:cBhvr additive="base">
                                        <p:cTn id="82" dur="500" fill="hold"/>
                                        <p:tgtEl>
                                          <p:spTgt spid="24593"/>
                                        </p:tgtEl>
                                        <p:attrNameLst>
                                          <p:attrName>ppt_x</p:attrName>
                                        </p:attrNameLst>
                                      </p:cBhvr>
                                      <p:tavLst>
                                        <p:tav tm="0">
                                          <p:val>
                                            <p:strVal val="0-#ppt_w/2"/>
                                          </p:val>
                                        </p:tav>
                                        <p:tav tm="100000">
                                          <p:val>
                                            <p:strVal val="#ppt_x"/>
                                          </p:val>
                                        </p:tav>
                                      </p:tavLst>
                                    </p:anim>
                                    <p:anim calcmode="lin" valueType="num">
                                      <p:cBhvr additive="base">
                                        <p:cTn id="83" dur="500" fill="hold"/>
                                        <p:tgtEl>
                                          <p:spTgt spid="24593"/>
                                        </p:tgtEl>
                                        <p:attrNameLst>
                                          <p:attrName>ppt_y</p:attrName>
                                        </p:attrNameLst>
                                      </p:cBhvr>
                                      <p:tavLst>
                                        <p:tav tm="0">
                                          <p:val>
                                            <p:strVal val="#ppt_y"/>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 presetClass="entr" presetSubtype="8" fill="hold" grpId="0" nodeType="clickEffect">
                                  <p:stCondLst>
                                    <p:cond delay="0"/>
                                  </p:stCondLst>
                                  <p:childTnLst>
                                    <p:set>
                                      <p:cBhvr>
                                        <p:cTn id="87" dur="1" fill="hold">
                                          <p:stCondLst>
                                            <p:cond delay="0"/>
                                          </p:stCondLst>
                                        </p:cTn>
                                        <p:tgtEl>
                                          <p:spTgt spid="24594"/>
                                        </p:tgtEl>
                                        <p:attrNameLst>
                                          <p:attrName>style.visibility</p:attrName>
                                        </p:attrNameLst>
                                      </p:cBhvr>
                                      <p:to>
                                        <p:strVal val="visible"/>
                                      </p:to>
                                    </p:set>
                                    <p:anim calcmode="lin" valueType="num">
                                      <p:cBhvr additive="base">
                                        <p:cTn id="88" dur="500" fill="hold"/>
                                        <p:tgtEl>
                                          <p:spTgt spid="24594"/>
                                        </p:tgtEl>
                                        <p:attrNameLst>
                                          <p:attrName>ppt_x</p:attrName>
                                        </p:attrNameLst>
                                      </p:cBhvr>
                                      <p:tavLst>
                                        <p:tav tm="0">
                                          <p:val>
                                            <p:strVal val="0-#ppt_w/2"/>
                                          </p:val>
                                        </p:tav>
                                        <p:tav tm="100000">
                                          <p:val>
                                            <p:strVal val="#ppt_x"/>
                                          </p:val>
                                        </p:tav>
                                      </p:tavLst>
                                    </p:anim>
                                    <p:anim calcmode="lin" valueType="num">
                                      <p:cBhvr additive="base">
                                        <p:cTn id="89" dur="500" fill="hold"/>
                                        <p:tgtEl>
                                          <p:spTgt spid="24594"/>
                                        </p:tgtEl>
                                        <p:attrNameLst>
                                          <p:attrName>ppt_y</p:attrName>
                                        </p:attrNameLst>
                                      </p:cBhvr>
                                      <p:tavLst>
                                        <p:tav tm="0">
                                          <p:val>
                                            <p:strVal val="#ppt_y"/>
                                          </p:val>
                                        </p:tav>
                                        <p:tav tm="100000">
                                          <p:val>
                                            <p:strVal val="#ppt_y"/>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ntr" presetSubtype="8" fill="hold" grpId="0" nodeType="clickEffect">
                                  <p:stCondLst>
                                    <p:cond delay="0"/>
                                  </p:stCondLst>
                                  <p:childTnLst>
                                    <p:set>
                                      <p:cBhvr>
                                        <p:cTn id="93" dur="1" fill="hold">
                                          <p:stCondLst>
                                            <p:cond delay="0"/>
                                          </p:stCondLst>
                                        </p:cTn>
                                        <p:tgtEl>
                                          <p:spTgt spid="24595"/>
                                        </p:tgtEl>
                                        <p:attrNameLst>
                                          <p:attrName>style.visibility</p:attrName>
                                        </p:attrNameLst>
                                      </p:cBhvr>
                                      <p:to>
                                        <p:strVal val="visible"/>
                                      </p:to>
                                    </p:set>
                                    <p:anim calcmode="lin" valueType="num">
                                      <p:cBhvr additive="base">
                                        <p:cTn id="94" dur="500" fill="hold"/>
                                        <p:tgtEl>
                                          <p:spTgt spid="24595"/>
                                        </p:tgtEl>
                                        <p:attrNameLst>
                                          <p:attrName>ppt_x</p:attrName>
                                        </p:attrNameLst>
                                      </p:cBhvr>
                                      <p:tavLst>
                                        <p:tav tm="0">
                                          <p:val>
                                            <p:strVal val="0-#ppt_w/2"/>
                                          </p:val>
                                        </p:tav>
                                        <p:tav tm="100000">
                                          <p:val>
                                            <p:strVal val="#ppt_x"/>
                                          </p:val>
                                        </p:tav>
                                      </p:tavLst>
                                    </p:anim>
                                    <p:anim calcmode="lin" valueType="num">
                                      <p:cBhvr additive="base">
                                        <p:cTn id="95" dur="500" fill="hold"/>
                                        <p:tgtEl>
                                          <p:spTgt spid="24595"/>
                                        </p:tgtEl>
                                        <p:attrNameLst>
                                          <p:attrName>ppt_y</p:attrName>
                                        </p:attrNameLst>
                                      </p:cBhvr>
                                      <p:tavLst>
                                        <p:tav tm="0">
                                          <p:val>
                                            <p:strVal val="#ppt_y"/>
                                          </p:val>
                                        </p:tav>
                                        <p:tav tm="100000">
                                          <p:val>
                                            <p:strVal val="#ppt_y"/>
                                          </p:val>
                                        </p:tav>
                                      </p:tavLst>
                                    </p:anim>
                                  </p:childTnLst>
                                </p:cTn>
                              </p:par>
                            </p:childTnLst>
                          </p:cTn>
                        </p:par>
                      </p:childTnLst>
                    </p:cTn>
                  </p:par>
                  <p:par>
                    <p:cTn id="96" fill="hold" nodeType="clickPar">
                      <p:stCondLst>
                        <p:cond delay="indefinite"/>
                      </p:stCondLst>
                      <p:childTnLst>
                        <p:par>
                          <p:cTn id="97" fill="hold" nodeType="withGroup">
                            <p:stCondLst>
                              <p:cond delay="0"/>
                            </p:stCondLst>
                            <p:childTnLst>
                              <p:par>
                                <p:cTn id="98" presetID="2" presetClass="entr" presetSubtype="8" fill="hold" grpId="0" nodeType="clickEffect">
                                  <p:stCondLst>
                                    <p:cond delay="0"/>
                                  </p:stCondLst>
                                  <p:childTnLst>
                                    <p:set>
                                      <p:cBhvr>
                                        <p:cTn id="99" dur="1" fill="hold">
                                          <p:stCondLst>
                                            <p:cond delay="0"/>
                                          </p:stCondLst>
                                        </p:cTn>
                                        <p:tgtEl>
                                          <p:spTgt spid="24607"/>
                                        </p:tgtEl>
                                        <p:attrNameLst>
                                          <p:attrName>style.visibility</p:attrName>
                                        </p:attrNameLst>
                                      </p:cBhvr>
                                      <p:to>
                                        <p:strVal val="visible"/>
                                      </p:to>
                                    </p:set>
                                    <p:anim calcmode="lin" valueType="num">
                                      <p:cBhvr additive="base">
                                        <p:cTn id="100" dur="500" fill="hold"/>
                                        <p:tgtEl>
                                          <p:spTgt spid="24607"/>
                                        </p:tgtEl>
                                        <p:attrNameLst>
                                          <p:attrName>ppt_x</p:attrName>
                                        </p:attrNameLst>
                                      </p:cBhvr>
                                      <p:tavLst>
                                        <p:tav tm="0">
                                          <p:val>
                                            <p:strVal val="0-#ppt_w/2"/>
                                          </p:val>
                                        </p:tav>
                                        <p:tav tm="100000">
                                          <p:val>
                                            <p:strVal val="#ppt_x"/>
                                          </p:val>
                                        </p:tav>
                                      </p:tavLst>
                                    </p:anim>
                                    <p:anim calcmode="lin" valueType="num">
                                      <p:cBhvr additive="base">
                                        <p:cTn id="101" dur="500" fill="hold"/>
                                        <p:tgtEl>
                                          <p:spTgt spid="24607"/>
                                        </p:tgtEl>
                                        <p:attrNameLst>
                                          <p:attrName>ppt_y</p:attrName>
                                        </p:attrNameLst>
                                      </p:cBhvr>
                                      <p:tavLst>
                                        <p:tav tm="0">
                                          <p:val>
                                            <p:strVal val="#ppt_y"/>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2" presetClass="entr" presetSubtype="8" fill="hold" grpId="0" nodeType="clickEffect">
                                  <p:stCondLst>
                                    <p:cond delay="0"/>
                                  </p:stCondLst>
                                  <p:childTnLst>
                                    <p:set>
                                      <p:cBhvr>
                                        <p:cTn id="105" dur="1" fill="hold">
                                          <p:stCondLst>
                                            <p:cond delay="0"/>
                                          </p:stCondLst>
                                        </p:cTn>
                                        <p:tgtEl>
                                          <p:spTgt spid="24597"/>
                                        </p:tgtEl>
                                        <p:attrNameLst>
                                          <p:attrName>style.visibility</p:attrName>
                                        </p:attrNameLst>
                                      </p:cBhvr>
                                      <p:to>
                                        <p:strVal val="visible"/>
                                      </p:to>
                                    </p:set>
                                    <p:anim calcmode="lin" valueType="num">
                                      <p:cBhvr additive="base">
                                        <p:cTn id="106" dur="500" fill="hold"/>
                                        <p:tgtEl>
                                          <p:spTgt spid="24597"/>
                                        </p:tgtEl>
                                        <p:attrNameLst>
                                          <p:attrName>ppt_x</p:attrName>
                                        </p:attrNameLst>
                                      </p:cBhvr>
                                      <p:tavLst>
                                        <p:tav tm="0">
                                          <p:val>
                                            <p:strVal val="0-#ppt_w/2"/>
                                          </p:val>
                                        </p:tav>
                                        <p:tav tm="100000">
                                          <p:val>
                                            <p:strVal val="#ppt_x"/>
                                          </p:val>
                                        </p:tav>
                                      </p:tavLst>
                                    </p:anim>
                                    <p:anim calcmode="lin" valueType="num">
                                      <p:cBhvr additive="base">
                                        <p:cTn id="107" dur="500" fill="hold"/>
                                        <p:tgtEl>
                                          <p:spTgt spid="24597"/>
                                        </p:tgtEl>
                                        <p:attrNameLst>
                                          <p:attrName>ppt_y</p:attrName>
                                        </p:attrNameLst>
                                      </p:cBhvr>
                                      <p:tavLst>
                                        <p:tav tm="0">
                                          <p:val>
                                            <p:strVal val="#ppt_y"/>
                                          </p:val>
                                        </p:tav>
                                        <p:tav tm="100000">
                                          <p:val>
                                            <p:strVal val="#ppt_y"/>
                                          </p:val>
                                        </p:tav>
                                      </p:tavLst>
                                    </p:anim>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 presetClass="entr" presetSubtype="8" fill="hold" grpId="0" nodeType="clickEffect">
                                  <p:stCondLst>
                                    <p:cond delay="0"/>
                                  </p:stCondLst>
                                  <p:childTnLst>
                                    <p:set>
                                      <p:cBhvr>
                                        <p:cTn id="111" dur="1" fill="hold">
                                          <p:stCondLst>
                                            <p:cond delay="0"/>
                                          </p:stCondLst>
                                        </p:cTn>
                                        <p:tgtEl>
                                          <p:spTgt spid="24598"/>
                                        </p:tgtEl>
                                        <p:attrNameLst>
                                          <p:attrName>style.visibility</p:attrName>
                                        </p:attrNameLst>
                                      </p:cBhvr>
                                      <p:to>
                                        <p:strVal val="visible"/>
                                      </p:to>
                                    </p:set>
                                    <p:anim calcmode="lin" valueType="num">
                                      <p:cBhvr additive="base">
                                        <p:cTn id="112" dur="500" fill="hold"/>
                                        <p:tgtEl>
                                          <p:spTgt spid="24598"/>
                                        </p:tgtEl>
                                        <p:attrNameLst>
                                          <p:attrName>ppt_x</p:attrName>
                                        </p:attrNameLst>
                                      </p:cBhvr>
                                      <p:tavLst>
                                        <p:tav tm="0">
                                          <p:val>
                                            <p:strVal val="0-#ppt_w/2"/>
                                          </p:val>
                                        </p:tav>
                                        <p:tav tm="100000">
                                          <p:val>
                                            <p:strVal val="#ppt_x"/>
                                          </p:val>
                                        </p:tav>
                                      </p:tavLst>
                                    </p:anim>
                                    <p:anim calcmode="lin" valueType="num">
                                      <p:cBhvr additive="base">
                                        <p:cTn id="113" dur="500" fill="hold"/>
                                        <p:tgtEl>
                                          <p:spTgt spid="24598"/>
                                        </p:tgtEl>
                                        <p:attrNameLst>
                                          <p:attrName>ppt_y</p:attrName>
                                        </p:attrNameLst>
                                      </p:cBhvr>
                                      <p:tavLst>
                                        <p:tav tm="0">
                                          <p:val>
                                            <p:strVal val="#ppt_y"/>
                                          </p:val>
                                        </p:tav>
                                        <p:tav tm="100000">
                                          <p:val>
                                            <p:strVal val="#ppt_y"/>
                                          </p:val>
                                        </p:tav>
                                      </p:tavLst>
                                    </p:anim>
                                  </p:childTnLst>
                                </p:cTn>
                              </p:par>
                            </p:childTnLst>
                          </p:cTn>
                        </p:par>
                      </p:childTnLst>
                    </p:cTn>
                  </p:par>
                  <p:par>
                    <p:cTn id="114" fill="hold" nodeType="clickPar">
                      <p:stCondLst>
                        <p:cond delay="indefinite"/>
                      </p:stCondLst>
                      <p:childTnLst>
                        <p:par>
                          <p:cTn id="115" fill="hold" nodeType="withGroup">
                            <p:stCondLst>
                              <p:cond delay="0"/>
                            </p:stCondLst>
                            <p:childTnLst>
                              <p:par>
                                <p:cTn id="116" presetID="2" presetClass="entr" presetSubtype="8" fill="hold" grpId="0" nodeType="clickEffect">
                                  <p:stCondLst>
                                    <p:cond delay="0"/>
                                  </p:stCondLst>
                                  <p:childTnLst>
                                    <p:set>
                                      <p:cBhvr>
                                        <p:cTn id="117" dur="1" fill="hold">
                                          <p:stCondLst>
                                            <p:cond delay="0"/>
                                          </p:stCondLst>
                                        </p:cTn>
                                        <p:tgtEl>
                                          <p:spTgt spid="24608"/>
                                        </p:tgtEl>
                                        <p:attrNameLst>
                                          <p:attrName>style.visibility</p:attrName>
                                        </p:attrNameLst>
                                      </p:cBhvr>
                                      <p:to>
                                        <p:strVal val="visible"/>
                                      </p:to>
                                    </p:set>
                                    <p:anim calcmode="lin" valueType="num">
                                      <p:cBhvr additive="base">
                                        <p:cTn id="118" dur="500" fill="hold"/>
                                        <p:tgtEl>
                                          <p:spTgt spid="24608"/>
                                        </p:tgtEl>
                                        <p:attrNameLst>
                                          <p:attrName>ppt_x</p:attrName>
                                        </p:attrNameLst>
                                      </p:cBhvr>
                                      <p:tavLst>
                                        <p:tav tm="0">
                                          <p:val>
                                            <p:strVal val="0-#ppt_w/2"/>
                                          </p:val>
                                        </p:tav>
                                        <p:tav tm="100000">
                                          <p:val>
                                            <p:strVal val="#ppt_x"/>
                                          </p:val>
                                        </p:tav>
                                      </p:tavLst>
                                    </p:anim>
                                    <p:anim calcmode="lin" valueType="num">
                                      <p:cBhvr additive="base">
                                        <p:cTn id="119" dur="500" fill="hold"/>
                                        <p:tgtEl>
                                          <p:spTgt spid="24608"/>
                                        </p:tgtEl>
                                        <p:attrNameLst>
                                          <p:attrName>ppt_y</p:attrName>
                                        </p:attrNameLst>
                                      </p:cBhvr>
                                      <p:tavLst>
                                        <p:tav tm="0">
                                          <p:val>
                                            <p:strVal val="#ppt_y"/>
                                          </p:val>
                                        </p:tav>
                                        <p:tav tm="100000">
                                          <p:val>
                                            <p:strVal val="#ppt_y"/>
                                          </p:val>
                                        </p:tav>
                                      </p:tavLst>
                                    </p:anim>
                                  </p:childTnLst>
                                </p:cTn>
                              </p:par>
                            </p:childTnLst>
                          </p:cTn>
                        </p:par>
                      </p:childTnLst>
                    </p:cTn>
                  </p:par>
                  <p:par>
                    <p:cTn id="120" fill="hold" nodeType="clickPar">
                      <p:stCondLst>
                        <p:cond delay="indefinite"/>
                      </p:stCondLst>
                      <p:childTnLst>
                        <p:par>
                          <p:cTn id="121" fill="hold" nodeType="withGroup">
                            <p:stCondLst>
                              <p:cond delay="0"/>
                            </p:stCondLst>
                            <p:childTnLst>
                              <p:par>
                                <p:cTn id="122" presetID="2" presetClass="entr" presetSubtype="8" fill="hold" grpId="0" nodeType="clickEffect">
                                  <p:stCondLst>
                                    <p:cond delay="0"/>
                                  </p:stCondLst>
                                  <p:childTnLst>
                                    <p:set>
                                      <p:cBhvr>
                                        <p:cTn id="123" dur="1" fill="hold">
                                          <p:stCondLst>
                                            <p:cond delay="0"/>
                                          </p:stCondLst>
                                        </p:cTn>
                                        <p:tgtEl>
                                          <p:spTgt spid="24600"/>
                                        </p:tgtEl>
                                        <p:attrNameLst>
                                          <p:attrName>style.visibility</p:attrName>
                                        </p:attrNameLst>
                                      </p:cBhvr>
                                      <p:to>
                                        <p:strVal val="visible"/>
                                      </p:to>
                                    </p:set>
                                    <p:anim calcmode="lin" valueType="num">
                                      <p:cBhvr additive="base">
                                        <p:cTn id="124" dur="500" fill="hold"/>
                                        <p:tgtEl>
                                          <p:spTgt spid="24600"/>
                                        </p:tgtEl>
                                        <p:attrNameLst>
                                          <p:attrName>ppt_x</p:attrName>
                                        </p:attrNameLst>
                                      </p:cBhvr>
                                      <p:tavLst>
                                        <p:tav tm="0">
                                          <p:val>
                                            <p:strVal val="0-#ppt_w/2"/>
                                          </p:val>
                                        </p:tav>
                                        <p:tav tm="100000">
                                          <p:val>
                                            <p:strVal val="#ppt_x"/>
                                          </p:val>
                                        </p:tav>
                                      </p:tavLst>
                                    </p:anim>
                                    <p:anim calcmode="lin" valueType="num">
                                      <p:cBhvr additive="base">
                                        <p:cTn id="125" dur="500" fill="hold"/>
                                        <p:tgtEl>
                                          <p:spTgt spid="246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utoUpdateAnimBg="0"/>
      <p:bldP spid="24579" grpId="0" autoUpdateAnimBg="0"/>
      <p:bldP spid="24580" grpId="0" autoUpdateAnimBg="0"/>
      <p:bldP spid="24581" grpId="0" autoUpdateAnimBg="0"/>
      <p:bldP spid="24582" grpId="0" autoUpdateAnimBg="0"/>
      <p:bldP spid="24583" grpId="0" autoUpdateAnimBg="0"/>
      <p:bldP spid="24584" grpId="0" autoUpdateAnimBg="0"/>
      <p:bldP spid="24585" grpId="0" autoUpdateAnimBg="0"/>
      <p:bldP spid="24586" grpId="0" autoUpdateAnimBg="0"/>
      <p:bldP spid="24587" grpId="0" autoUpdateAnimBg="0"/>
      <p:bldP spid="24590" grpId="0" autoUpdateAnimBg="0"/>
      <p:bldP spid="24591" grpId="0" autoUpdateAnimBg="0"/>
      <p:bldP spid="24592" grpId="0" autoUpdateAnimBg="0"/>
      <p:bldP spid="24593" grpId="0" autoUpdateAnimBg="0"/>
      <p:bldP spid="24594" grpId="0" autoUpdateAnimBg="0"/>
      <p:bldP spid="24595" grpId="0" autoUpdateAnimBg="0"/>
      <p:bldP spid="24597" grpId="0" autoUpdateAnimBg="0"/>
      <p:bldP spid="24598" grpId="0" autoUpdateAnimBg="0"/>
      <p:bldP spid="24600" grpId="0" autoUpdateAnimBg="0"/>
      <p:bldP spid="24606" grpId="0" autoUpdateAnimBg="0"/>
      <p:bldP spid="24607" grpId="0" autoUpdateAnimBg="0"/>
      <p:bldP spid="24608"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subTitle" idx="1"/>
          </p:nvPr>
        </p:nvSpPr>
        <p:spPr/>
        <p:txBody>
          <a:bodyPr/>
          <a:lstStyle/>
          <a:p>
            <a:endParaRPr lang="en-US" altLang="en-US"/>
          </a:p>
        </p:txBody>
      </p:sp>
      <p:pic>
        <p:nvPicPr>
          <p:cNvPr id="83972"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6800" y="228600"/>
            <a:ext cx="8077200" cy="6629400"/>
          </a:xfrm>
          <a:prstGeom prst="rect">
            <a:avLst/>
          </a:prstGeom>
          <a:noFill/>
          <a:ln>
            <a:noFill/>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pic>
      <p:sp>
        <p:nvSpPr>
          <p:cNvPr id="83973" name="Text Box 5"/>
          <p:cNvSpPr txBox="1">
            <a:spLocks noChangeArrowheads="1"/>
          </p:cNvSpPr>
          <p:nvPr/>
        </p:nvSpPr>
        <p:spPr bwMode="auto">
          <a:xfrm>
            <a:off x="685800" y="5943600"/>
            <a:ext cx="5638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a:ea typeface="SimSun" pitchFamily="2" charset="-122"/>
              </a:rPr>
              <a:t>可惜我们没有科技来实现这些算数。</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3"/>
          <p:cNvSpPr>
            <a:spLocks noGrp="1" noChangeArrowheads="1"/>
          </p:cNvSpPr>
          <p:nvPr>
            <p:ph type="subTitle" idx="1"/>
          </p:nvPr>
        </p:nvSpPr>
        <p:spPr>
          <a:xfrm>
            <a:off x="-36512" y="1125538"/>
            <a:ext cx="9236645" cy="5832475"/>
          </a:xfrm>
        </p:spPr>
        <p:txBody>
          <a:bodyPr/>
          <a:lstStyle/>
          <a:p>
            <a:r>
              <a:rPr lang="zh-CN" altLang="en-US" sz="2200" b="1" dirty="0">
                <a:latin typeface="Arial" panose="020B0604020202020204" pitchFamily="34" charset="0"/>
                <a:ea typeface="SimSun" panose="02010600030101010101" pitchFamily="2" charset="-122"/>
                <a:cs typeface="Arial" panose="020B0604020202020204" pitchFamily="34" charset="0"/>
              </a:rPr>
              <a:t>创</a:t>
            </a:r>
            <a:r>
              <a:rPr lang="en-US" altLang="en-US" sz="2200" b="1" dirty="0">
                <a:latin typeface="Arial" panose="020B0604020202020204" pitchFamily="34" charset="0"/>
                <a:ea typeface="SimSun" panose="02010600030101010101" pitchFamily="2" charset="-122"/>
                <a:cs typeface="Arial" panose="020B0604020202020204" pitchFamily="34" charset="0"/>
              </a:rPr>
              <a:t> 21:34 </a:t>
            </a:r>
            <a:r>
              <a:rPr lang="zh-CN" altLang="en-US" sz="2200" b="1" baseline="30000" dirty="0">
                <a:latin typeface="Arial" panose="020B0604020202020204" pitchFamily="34" charset="0"/>
                <a:ea typeface="SimSun" panose="02010600030101010101" pitchFamily="2" charset="-122"/>
                <a:cs typeface="Arial" panose="020B0604020202020204" pitchFamily="34" charset="0"/>
              </a:rPr>
              <a:t> </a:t>
            </a:r>
            <a:r>
              <a:rPr lang="zh-CN" altLang="en-US" sz="2200" b="1" dirty="0">
                <a:latin typeface="Arial" panose="020B0604020202020204" pitchFamily="34" charset="0"/>
                <a:ea typeface="SimSun" panose="02010600030101010101" pitchFamily="2" charset="-122"/>
                <a:cs typeface="Arial" panose="020B0604020202020204" pitchFamily="34" charset="0"/>
              </a:rPr>
              <a:t>亚 伯 拉 罕 在 </a:t>
            </a:r>
            <a:r>
              <a:rPr lang="zh-CN" altLang="en-US" sz="2200" b="1" dirty="0">
                <a:solidFill>
                  <a:schemeClr val="accent6"/>
                </a:solidFill>
                <a:latin typeface="Arial" panose="020B0604020202020204" pitchFamily="34" charset="0"/>
                <a:ea typeface="SimSun" panose="02010600030101010101" pitchFamily="2" charset="-122"/>
                <a:cs typeface="Arial" panose="020B0604020202020204" pitchFamily="34" charset="0"/>
              </a:rPr>
              <a:t>非 利 士 </a:t>
            </a:r>
            <a:r>
              <a:rPr lang="zh-CN" altLang="en-US" sz="2200" b="1" dirty="0">
                <a:latin typeface="Arial" panose="020B0604020202020204" pitchFamily="34" charset="0"/>
                <a:ea typeface="SimSun" panose="02010600030101010101" pitchFamily="2" charset="-122"/>
                <a:cs typeface="Arial" panose="020B0604020202020204" pitchFamily="34" charset="0"/>
              </a:rPr>
              <a:t>人</a:t>
            </a:r>
            <a:r>
              <a:rPr lang="zh-CN" altLang="en-US" sz="2200" b="1" dirty="0">
                <a:solidFill>
                  <a:schemeClr val="accent6"/>
                </a:solidFill>
                <a:latin typeface="Arial" panose="020B0604020202020204" pitchFamily="34" charset="0"/>
                <a:ea typeface="SimSun" panose="02010600030101010101" pitchFamily="2" charset="-122"/>
                <a:cs typeface="Arial" panose="020B0604020202020204" pitchFamily="34" charset="0"/>
              </a:rPr>
              <a:t> </a:t>
            </a:r>
            <a:r>
              <a:rPr lang="zh-CN" altLang="en-US" sz="2200" b="1" dirty="0">
                <a:latin typeface="Arial" panose="020B0604020202020204" pitchFamily="34" charset="0"/>
                <a:ea typeface="SimSun" panose="02010600030101010101" pitchFamily="2" charset="-122"/>
                <a:cs typeface="Arial" panose="020B0604020202020204" pitchFamily="34" charset="0"/>
              </a:rPr>
              <a:t>的 地 寄 居 了 多 日 。</a:t>
            </a:r>
            <a:endParaRPr lang="en-US" altLang="en-US" sz="2200" b="1" dirty="0">
              <a:latin typeface="Arial" panose="020B0604020202020204" pitchFamily="34" charset="0"/>
              <a:ea typeface="SimSun" panose="02010600030101010101" pitchFamily="2" charset="-122"/>
              <a:cs typeface="Arial" panose="020B0604020202020204" pitchFamily="34" charset="0"/>
            </a:endParaRPr>
          </a:p>
          <a:p>
            <a:endParaRPr lang="en-SG" altLang="zh-CN" sz="2200" b="1" dirty="0">
              <a:latin typeface="Arial" panose="020B0604020202020204" pitchFamily="34" charset="0"/>
              <a:ea typeface="SimSun" panose="02010600030101010101" pitchFamily="2" charset="-122"/>
              <a:cs typeface="Arial" panose="020B0604020202020204" pitchFamily="34" charset="0"/>
            </a:endParaRPr>
          </a:p>
          <a:p>
            <a:r>
              <a:rPr lang="zh-CN" altLang="en-US" sz="2200" b="1" dirty="0">
                <a:latin typeface="Arial" panose="020B0604020202020204" pitchFamily="34" charset="0"/>
                <a:ea typeface="SimSun" panose="02010600030101010101" pitchFamily="2" charset="-122"/>
                <a:cs typeface="Arial" panose="020B0604020202020204" pitchFamily="34" charset="0"/>
              </a:rPr>
              <a:t>出</a:t>
            </a:r>
            <a:r>
              <a:rPr lang="en-US" altLang="en-US" sz="2200" b="1" dirty="0">
                <a:latin typeface="Arial" panose="020B0604020202020204" pitchFamily="34" charset="0"/>
                <a:ea typeface="SimSun" panose="02010600030101010101" pitchFamily="2" charset="-122"/>
                <a:cs typeface="Arial" panose="020B0604020202020204" pitchFamily="34" charset="0"/>
              </a:rPr>
              <a:t> 13:17 </a:t>
            </a:r>
            <a:r>
              <a:rPr lang="zh-CN" altLang="en-US" sz="2200" b="1" dirty="0">
                <a:latin typeface="Arial" panose="020B0604020202020204" pitchFamily="34" charset="0"/>
                <a:ea typeface="SimSun" panose="02010600030101010101" pitchFamily="2" charset="-122"/>
                <a:cs typeface="Arial" panose="020B0604020202020204" pitchFamily="34" charset="0"/>
              </a:rPr>
              <a:t>法 老 容 百 姓 去 的 时 候 ， </a:t>
            </a:r>
            <a:r>
              <a:rPr lang="zh-CN" altLang="en-US" sz="2200" b="1" dirty="0">
                <a:solidFill>
                  <a:schemeClr val="accent6"/>
                </a:solidFill>
                <a:latin typeface="Arial" panose="020B0604020202020204" pitchFamily="34" charset="0"/>
                <a:ea typeface="SimSun" panose="02010600030101010101" pitchFamily="2" charset="-122"/>
                <a:cs typeface="Arial" panose="020B0604020202020204" pitchFamily="34" charset="0"/>
              </a:rPr>
              <a:t>非 利 士 </a:t>
            </a:r>
            <a:r>
              <a:rPr lang="zh-CN" altLang="en-US" sz="2200" b="1" dirty="0">
                <a:latin typeface="Arial" panose="020B0604020202020204" pitchFamily="34" charset="0"/>
                <a:ea typeface="SimSun" panose="02010600030101010101" pitchFamily="2" charset="-122"/>
                <a:cs typeface="Arial" panose="020B0604020202020204" pitchFamily="34" charset="0"/>
              </a:rPr>
              <a:t>地 的 道 路 虽 近 ， 神 却 不 领 他 们 从 那 里 走 ； 因 为 神 说 ： “恐 怕 百 姓 遇 见 打 仗 後 悔 ， 就 回 埃 及 去 。”</a:t>
            </a:r>
            <a:r>
              <a:rPr lang="en-US" altLang="en-US" sz="2200" b="1" dirty="0">
                <a:latin typeface="Arial" panose="020B0604020202020204" pitchFamily="34" charset="0"/>
                <a:ea typeface="SimSun" panose="02010600030101010101" pitchFamily="2" charset="-122"/>
                <a:cs typeface="Arial" panose="020B0604020202020204" pitchFamily="34" charset="0"/>
              </a:rPr>
              <a:t>   </a:t>
            </a:r>
          </a:p>
          <a:p>
            <a:endParaRPr lang="en-US" altLang="en-US" sz="2200" b="1" dirty="0">
              <a:latin typeface="Arial" panose="020B0604020202020204" pitchFamily="34" charset="0"/>
              <a:ea typeface="SimSun" panose="02010600030101010101" pitchFamily="2" charset="-122"/>
              <a:cs typeface="Arial" panose="020B0604020202020204" pitchFamily="34" charset="0"/>
            </a:endParaRPr>
          </a:p>
          <a:p>
            <a:r>
              <a:rPr lang="zh-CN" altLang="en-US" sz="2200" b="1" dirty="0">
                <a:latin typeface="Arial" panose="020B0604020202020204" pitchFamily="34" charset="0"/>
                <a:ea typeface="SimSun" panose="02010600030101010101" pitchFamily="2" charset="-122"/>
                <a:cs typeface="Arial" panose="020B0604020202020204" pitchFamily="34" charset="0"/>
              </a:rPr>
              <a:t>书</a:t>
            </a:r>
            <a:r>
              <a:rPr lang="en-US" altLang="en-US" sz="2200" b="1" dirty="0">
                <a:latin typeface="Arial" panose="020B0604020202020204" pitchFamily="34" charset="0"/>
                <a:ea typeface="SimSun" panose="02010600030101010101" pitchFamily="2" charset="-122"/>
                <a:cs typeface="Arial" panose="020B0604020202020204" pitchFamily="34" charset="0"/>
              </a:rPr>
              <a:t> 13:3 </a:t>
            </a:r>
            <a:r>
              <a:rPr lang="zh-CN" altLang="en-US" sz="2200" b="1" baseline="30000" dirty="0">
                <a:latin typeface="Arial" panose="020B0604020202020204" pitchFamily="34" charset="0"/>
                <a:ea typeface="SimSun" panose="02010600030101010101" pitchFamily="2" charset="-122"/>
                <a:cs typeface="Arial" panose="020B0604020202020204" pitchFamily="34" charset="0"/>
              </a:rPr>
              <a:t> </a:t>
            </a:r>
            <a:r>
              <a:rPr lang="zh-CN" altLang="en-US" sz="2200" b="1" dirty="0">
                <a:latin typeface="Arial" panose="020B0604020202020204" pitchFamily="34" charset="0"/>
                <a:ea typeface="SimSun" panose="02010600030101010101" pitchFamily="2" charset="-122"/>
                <a:cs typeface="Arial" panose="020B0604020202020204" pitchFamily="34" charset="0"/>
              </a:rPr>
              <a:t>从 埃 及 前 的 西 曷 河 往 北 ， 直 到 以 革 伦 的 境 界 ， 就 算 属 迦 南 人 之 地 。 有</a:t>
            </a:r>
            <a:r>
              <a:rPr lang="zh-CN" altLang="en-US" sz="2200" b="1" dirty="0">
                <a:solidFill>
                  <a:schemeClr val="accent6"/>
                </a:solidFill>
                <a:latin typeface="Arial" panose="020B0604020202020204" pitchFamily="34" charset="0"/>
                <a:ea typeface="SimSun" panose="02010600030101010101" pitchFamily="2" charset="-122"/>
                <a:cs typeface="Arial" panose="020B0604020202020204" pitchFamily="34" charset="0"/>
              </a:rPr>
              <a:t> 非 利 士 </a:t>
            </a:r>
            <a:r>
              <a:rPr lang="zh-CN" altLang="en-US" sz="2200" b="1" dirty="0">
                <a:latin typeface="Arial" panose="020B0604020202020204" pitchFamily="34" charset="0"/>
                <a:ea typeface="SimSun" panose="02010600030101010101" pitchFamily="2" charset="-122"/>
                <a:cs typeface="Arial" panose="020B0604020202020204" pitchFamily="34" charset="0"/>
              </a:rPr>
              <a:t>人 五 个 首 领 所 管 的 迦 萨 人 、 亚 实 突 人 、 亚 实 基 伦 人 、 迦 特 人 、 以 革 伦 人 之 地 ， 并 有 南 方 亚 卫 人 之 地 。</a:t>
            </a:r>
            <a:endParaRPr lang="en-SG" altLang="zh-CN" sz="2200" b="1" dirty="0">
              <a:latin typeface="Arial" panose="020B0604020202020204" pitchFamily="34" charset="0"/>
              <a:ea typeface="SimSun" panose="02010600030101010101" pitchFamily="2" charset="-122"/>
              <a:cs typeface="Arial" panose="020B0604020202020204" pitchFamily="34" charset="0"/>
            </a:endParaRPr>
          </a:p>
          <a:p>
            <a:endParaRPr lang="en-US" altLang="en-US" sz="2200" b="1" dirty="0">
              <a:latin typeface="Arial" panose="020B0604020202020204" pitchFamily="34" charset="0"/>
              <a:ea typeface="SimSun" panose="02010600030101010101" pitchFamily="2" charset="-122"/>
              <a:cs typeface="Arial" panose="020B0604020202020204" pitchFamily="34" charset="0"/>
            </a:endParaRPr>
          </a:p>
          <a:p>
            <a:r>
              <a:rPr lang="zh-CN" altLang="en-US" sz="2200" b="1" dirty="0">
                <a:latin typeface="Arial" panose="020B0604020202020204" pitchFamily="34" charset="0"/>
                <a:ea typeface="SimSun" panose="02010600030101010101" pitchFamily="2" charset="-122"/>
                <a:cs typeface="Arial" panose="020B0604020202020204" pitchFamily="34" charset="0"/>
              </a:rPr>
              <a:t>士</a:t>
            </a:r>
            <a:r>
              <a:rPr lang="en-US" altLang="en-US" sz="2200" b="1" dirty="0">
                <a:latin typeface="Arial" panose="020B0604020202020204" pitchFamily="34" charset="0"/>
                <a:ea typeface="SimSun" panose="02010600030101010101" pitchFamily="2" charset="-122"/>
                <a:cs typeface="Arial" panose="020B0604020202020204" pitchFamily="34" charset="0"/>
              </a:rPr>
              <a:t> 3:3 </a:t>
            </a:r>
            <a:r>
              <a:rPr lang="zh-CN" altLang="en-US" sz="2200" b="1" dirty="0">
                <a:latin typeface="Arial" panose="020B0604020202020204" pitchFamily="34" charset="0"/>
                <a:ea typeface="SimSun" panose="02010600030101010101" pitchFamily="2" charset="-122"/>
                <a:cs typeface="Arial" panose="020B0604020202020204" pitchFamily="34" charset="0"/>
              </a:rPr>
              <a:t>所 留 下 的 就 是 </a:t>
            </a:r>
            <a:r>
              <a:rPr lang="zh-CN" altLang="en-US" sz="2200" b="1" dirty="0">
                <a:solidFill>
                  <a:schemeClr val="accent6"/>
                </a:solidFill>
                <a:latin typeface="Arial" panose="020B0604020202020204" pitchFamily="34" charset="0"/>
                <a:ea typeface="SimSun" panose="02010600030101010101" pitchFamily="2" charset="-122"/>
                <a:cs typeface="Arial" panose="020B0604020202020204" pitchFamily="34" charset="0"/>
              </a:rPr>
              <a:t>非 利 士 </a:t>
            </a:r>
            <a:r>
              <a:rPr lang="zh-CN" altLang="en-US" sz="2200" b="1" dirty="0">
                <a:latin typeface="Arial" panose="020B0604020202020204" pitchFamily="34" charset="0"/>
                <a:ea typeface="SimSun" panose="02010600030101010101" pitchFamily="2" charset="-122"/>
                <a:cs typeface="Arial" panose="020B0604020202020204" pitchFamily="34" charset="0"/>
              </a:rPr>
              <a:t>的 五 个 首 领 和 一 切 迦 南 人 、 西 顿 人 ， 并 住 利 巴 嫩 山 的 希 未 人 ， 从 巴 力 黑 们 山 直 到 哈 马 口 。</a:t>
            </a:r>
            <a:endParaRPr lang="en-US" altLang="en-US" sz="2200" b="1" dirty="0">
              <a:latin typeface="Arial" panose="020B0604020202020204" pitchFamily="34" charset="0"/>
              <a:ea typeface="SimSun" panose="02010600030101010101" pitchFamily="2" charset="-122"/>
              <a:cs typeface="Arial" panose="020B0604020202020204" pitchFamily="34" charset="0"/>
            </a:endParaRPr>
          </a:p>
          <a:p>
            <a:endParaRPr lang="en-US" altLang="en-US" sz="2200" b="1" dirty="0">
              <a:latin typeface="Arial" panose="020B0604020202020204" pitchFamily="34" charset="0"/>
              <a:ea typeface="SimSun" panose="02010600030101010101" pitchFamily="2" charset="-122"/>
              <a:cs typeface="Arial" panose="020B0604020202020204" pitchFamily="34" charset="0"/>
            </a:endParaRPr>
          </a:p>
        </p:txBody>
      </p:sp>
      <p:sp>
        <p:nvSpPr>
          <p:cNvPr id="147458" name="Title 1"/>
          <p:cNvSpPr>
            <a:spLocks noGrp="1"/>
          </p:cNvSpPr>
          <p:nvPr>
            <p:ph type="ctrTitle"/>
          </p:nvPr>
        </p:nvSpPr>
        <p:spPr>
          <a:xfrm>
            <a:off x="0" y="-26988"/>
            <a:ext cx="9144000" cy="863601"/>
          </a:xfrm>
          <a:solidFill>
            <a:srgbClr val="000000"/>
          </a:solidFill>
        </p:spPr>
        <p:txBody>
          <a:bodyPr/>
          <a:lstStyle/>
          <a:p>
            <a:r>
              <a:rPr lang="zh-CN" altLang="en-US" sz="4000" b="1" dirty="0">
                <a:solidFill>
                  <a:schemeClr val="bg1"/>
                </a:solidFill>
                <a:latin typeface="Arial" pitchFamily="34" charset="0"/>
                <a:ea typeface="ＭＳ Ｐゴシック" pitchFamily="34" charset="-128"/>
              </a:rPr>
              <a:t>非利士人很早就被记下了</a:t>
            </a:r>
            <a:endParaRPr lang="en-US" altLang="en-US" sz="4000" b="1" dirty="0">
              <a:solidFill>
                <a:schemeClr val="bg1"/>
              </a:solidFill>
              <a:latin typeface="Arial" pitchFamily="34" charset="0"/>
              <a:ea typeface="ＭＳ Ｐゴシック" pitchFamily="34" charset="-128"/>
            </a:endParaRPr>
          </a:p>
        </p:txBody>
      </p:sp>
    </p:spTree>
    <p:extLst>
      <p:ext uri="{BB962C8B-B14F-4D97-AF65-F5344CB8AC3E}">
        <p14:creationId xmlns:p14="http://schemas.microsoft.com/office/powerpoint/2010/main" val="35298833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4"/>
          <p:cNvSpPr txBox="1">
            <a:spLocks noChangeArrowheads="1"/>
          </p:cNvSpPr>
          <p:nvPr/>
        </p:nvSpPr>
        <p:spPr bwMode="auto">
          <a:xfrm>
            <a:off x="2947988" y="517525"/>
            <a:ext cx="249299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3600" dirty="0">
                <a:solidFill>
                  <a:srgbClr val="008000"/>
                </a:solidFill>
                <a:ea typeface="SimSun" pitchFamily="2" charset="-122"/>
              </a:rPr>
              <a:t>学习的功课</a:t>
            </a:r>
          </a:p>
        </p:txBody>
      </p:sp>
      <p:sp>
        <p:nvSpPr>
          <p:cNvPr id="23557" name="Text Box 5"/>
          <p:cNvSpPr txBox="1">
            <a:spLocks noChangeArrowheads="1"/>
          </p:cNvSpPr>
          <p:nvPr/>
        </p:nvSpPr>
        <p:spPr bwMode="auto">
          <a:xfrm>
            <a:off x="685800" y="1447800"/>
            <a:ext cx="80010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ct val="50000"/>
              </a:spcBef>
              <a:buFontTx/>
              <a:buAutoNum type="arabicPeriod"/>
            </a:pPr>
            <a:r>
              <a:rPr lang="zh-CN" altLang="en-US" sz="2000" dirty="0">
                <a:solidFill>
                  <a:srgbClr val="0000FF"/>
                </a:solidFill>
                <a:ea typeface="SimSun" pitchFamily="2" charset="-122"/>
              </a:rPr>
              <a:t>上地使用非利士人来教训以色列，并且训练他们。上帝也利用他们来训练以色列人的子孙如何打仗。（士师记 </a:t>
            </a:r>
            <a:r>
              <a:rPr lang="en-US" altLang="zh-CN" sz="2000" dirty="0">
                <a:solidFill>
                  <a:srgbClr val="0000FF"/>
                </a:solidFill>
                <a:ea typeface="SimSun" pitchFamily="2" charset="-122"/>
              </a:rPr>
              <a:t>3:1-3</a:t>
            </a:r>
            <a:r>
              <a:rPr lang="zh-CN" altLang="en-US" sz="2000" dirty="0">
                <a:solidFill>
                  <a:srgbClr val="0000FF"/>
                </a:solidFill>
                <a:ea typeface="SimSun" pitchFamily="2" charset="-122"/>
              </a:rPr>
              <a:t>）</a:t>
            </a:r>
          </a:p>
        </p:txBody>
      </p:sp>
      <p:sp>
        <p:nvSpPr>
          <p:cNvPr id="23558" name="Rectangle 6"/>
          <p:cNvSpPr>
            <a:spLocks noChangeArrowheads="1"/>
          </p:cNvSpPr>
          <p:nvPr/>
        </p:nvSpPr>
        <p:spPr bwMode="auto">
          <a:xfrm>
            <a:off x="685800" y="2833688"/>
            <a:ext cx="7924800" cy="8617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ct val="50000"/>
              </a:spcBef>
              <a:buFontTx/>
              <a:buAutoNum type="arabicPeriod" startAt="2"/>
            </a:pPr>
            <a:r>
              <a:rPr lang="zh-CN" altLang="en-US" sz="2000" dirty="0">
                <a:solidFill>
                  <a:srgbClr val="FF3300"/>
                </a:solidFill>
                <a:ea typeface="SimSun" pitchFamily="2" charset="-122"/>
              </a:rPr>
              <a:t>以色列人采纳了他们的神民和宗教。这使上帝愤怒与嫉妒。</a:t>
            </a:r>
            <a:endParaRPr lang="en-US" altLang="zh-CN" sz="2000" dirty="0">
              <a:solidFill>
                <a:srgbClr val="FF3300"/>
              </a:solidFill>
              <a:ea typeface="SimSun" pitchFamily="2" charset="-122"/>
            </a:endParaRPr>
          </a:p>
          <a:p>
            <a:pPr marL="0" indent="0">
              <a:spcBef>
                <a:spcPct val="50000"/>
              </a:spcBef>
            </a:pPr>
            <a:r>
              <a:rPr lang="zh-CN" altLang="en-US" sz="2000" dirty="0">
                <a:solidFill>
                  <a:srgbClr val="FF3300"/>
                </a:solidFill>
                <a:ea typeface="SimSun" pitchFamily="2" charset="-122"/>
              </a:rPr>
              <a:t>（士师记</a:t>
            </a:r>
            <a:r>
              <a:rPr lang="en-US" altLang="zh-CN" sz="2000" dirty="0">
                <a:solidFill>
                  <a:srgbClr val="FF3300"/>
                </a:solidFill>
                <a:ea typeface="SimSun" pitchFamily="2" charset="-122"/>
              </a:rPr>
              <a:t>10:6-7</a:t>
            </a:r>
            <a:r>
              <a:rPr lang="zh-CN" altLang="en-US" sz="2000" dirty="0">
                <a:solidFill>
                  <a:srgbClr val="FF3300"/>
                </a:solidFill>
                <a:ea typeface="SimSun" pitchFamily="2" charset="-122"/>
              </a:rPr>
              <a:t>）</a:t>
            </a:r>
          </a:p>
        </p:txBody>
      </p:sp>
      <p:sp>
        <p:nvSpPr>
          <p:cNvPr id="23559" name="Rectangle 7"/>
          <p:cNvSpPr>
            <a:spLocks noChangeArrowheads="1"/>
          </p:cNvSpPr>
          <p:nvPr/>
        </p:nvSpPr>
        <p:spPr bwMode="auto">
          <a:xfrm>
            <a:off x="685800" y="3854450"/>
            <a:ext cx="76962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ct val="50000"/>
              </a:spcBef>
              <a:buFontTx/>
              <a:buAutoNum type="arabicPeriod" startAt="3"/>
            </a:pPr>
            <a:r>
              <a:rPr lang="zh-CN" altLang="en-US" sz="2000" dirty="0">
                <a:solidFill>
                  <a:srgbClr val="008000"/>
                </a:solidFill>
                <a:ea typeface="SimSun" pitchFamily="2" charset="-122"/>
              </a:rPr>
              <a:t>非利士人的连续欺压使以色列人建立强壮有力的军事领导（国王）。</a:t>
            </a:r>
          </a:p>
        </p:txBody>
      </p:sp>
      <p:sp>
        <p:nvSpPr>
          <p:cNvPr id="23560" name="Rectangle 8"/>
          <p:cNvSpPr>
            <a:spLocks noChangeArrowheads="1"/>
          </p:cNvSpPr>
          <p:nvPr/>
        </p:nvSpPr>
        <p:spPr bwMode="auto">
          <a:xfrm>
            <a:off x="685800" y="4876800"/>
            <a:ext cx="80010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ct val="50000"/>
              </a:spcBef>
              <a:buFontTx/>
              <a:buAutoNum type="arabicPeriod" startAt="4"/>
            </a:pPr>
            <a:r>
              <a:rPr lang="zh-CN" altLang="en-US" sz="2000" dirty="0">
                <a:solidFill>
                  <a:srgbClr val="CC3300"/>
                </a:solidFill>
                <a:ea typeface="SimSun" pitchFamily="2" charset="-122"/>
              </a:rPr>
              <a:t>以色列备拣选为特殊的一群。不管非力利人如何对待以色列人，上帝总是控制每一个发生在两国之间的局面。</a:t>
            </a:r>
          </a:p>
        </p:txBody>
      </p:sp>
      <p:sp>
        <p:nvSpPr>
          <p:cNvPr id="23562" name="Text Box 10"/>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tx1"/>
                  </a:outerShdw>
                </a:effectLst>
              </a14:hiddenEffects>
            </a:ext>
          </a:extLst>
        </p:spPr>
        <p:txBody>
          <a:bodyPr wrap="none">
            <a:spAutoFit/>
          </a:bodyPr>
          <a:lstStyle/>
          <a:p>
            <a:r>
              <a:rPr lang="en-US" altLang="en-US" b="1"/>
              <a:t>113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p:cTn id="7" dur="500" fill="hold"/>
                                        <p:tgtEl>
                                          <p:spTgt spid="23556"/>
                                        </p:tgtEl>
                                        <p:attrNameLst>
                                          <p:attrName>ppt_w</p:attrName>
                                        </p:attrNameLst>
                                      </p:cBhvr>
                                      <p:tavLst>
                                        <p:tav tm="0">
                                          <p:val>
                                            <p:fltVal val="0"/>
                                          </p:val>
                                        </p:tav>
                                        <p:tav tm="100000">
                                          <p:val>
                                            <p:strVal val="#ppt_w"/>
                                          </p:val>
                                        </p:tav>
                                      </p:tavLst>
                                    </p:anim>
                                    <p:anim calcmode="lin" valueType="num">
                                      <p:cBhvr>
                                        <p:cTn id="8" dur="500" fill="hold"/>
                                        <p:tgtEl>
                                          <p:spTgt spid="2355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7">
                                            <p:txEl>
                                              <p:pRg st="0" end="0"/>
                                            </p:txEl>
                                          </p:spTgt>
                                        </p:tgtEl>
                                        <p:attrNameLst>
                                          <p:attrName>style.visibility</p:attrName>
                                        </p:attrNameLst>
                                      </p:cBhvr>
                                      <p:to>
                                        <p:strVal val="visible"/>
                                      </p:to>
                                    </p:set>
                                    <p:anim calcmode="lin" valueType="num">
                                      <p:cBhvr additive="base">
                                        <p:cTn id="13" dur="500" fill="hold"/>
                                        <p:tgtEl>
                                          <p:spTgt spid="2355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355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58"/>
                                        </p:tgtEl>
                                        <p:attrNameLst>
                                          <p:attrName>style.visibility</p:attrName>
                                        </p:attrNameLst>
                                      </p:cBhvr>
                                      <p:to>
                                        <p:strVal val="visible"/>
                                      </p:to>
                                    </p:set>
                                    <p:anim calcmode="lin" valueType="num">
                                      <p:cBhvr additive="base">
                                        <p:cTn id="19" dur="500" fill="hold"/>
                                        <p:tgtEl>
                                          <p:spTgt spid="23558"/>
                                        </p:tgtEl>
                                        <p:attrNameLst>
                                          <p:attrName>ppt_x</p:attrName>
                                        </p:attrNameLst>
                                      </p:cBhvr>
                                      <p:tavLst>
                                        <p:tav tm="0">
                                          <p:val>
                                            <p:strVal val="0-#ppt_w/2"/>
                                          </p:val>
                                        </p:tav>
                                        <p:tav tm="100000">
                                          <p:val>
                                            <p:strVal val="#ppt_x"/>
                                          </p:val>
                                        </p:tav>
                                      </p:tavLst>
                                    </p:anim>
                                    <p:anim calcmode="lin" valueType="num">
                                      <p:cBhvr additive="base">
                                        <p:cTn id="20" dur="500" fill="hold"/>
                                        <p:tgtEl>
                                          <p:spTgt spid="2355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hit3.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559"/>
                                        </p:tgtEl>
                                        <p:attrNameLst>
                                          <p:attrName>style.visibility</p:attrName>
                                        </p:attrNameLst>
                                      </p:cBhvr>
                                      <p:to>
                                        <p:strVal val="visible"/>
                                      </p:to>
                                    </p:set>
                                    <p:anim calcmode="lin" valueType="num">
                                      <p:cBhvr additive="base">
                                        <p:cTn id="25" dur="500" fill="hold"/>
                                        <p:tgtEl>
                                          <p:spTgt spid="23559"/>
                                        </p:tgtEl>
                                        <p:attrNameLst>
                                          <p:attrName>ppt_x</p:attrName>
                                        </p:attrNameLst>
                                      </p:cBhvr>
                                      <p:tavLst>
                                        <p:tav tm="0">
                                          <p:val>
                                            <p:strVal val="0-#ppt_w/2"/>
                                          </p:val>
                                        </p:tav>
                                        <p:tav tm="100000">
                                          <p:val>
                                            <p:strVal val="#ppt_x"/>
                                          </p:val>
                                        </p:tav>
                                      </p:tavLst>
                                    </p:anim>
                                    <p:anim calcmode="lin" valueType="num">
                                      <p:cBhvr additive="base">
                                        <p:cTn id="26" dur="500" fill="hold"/>
                                        <p:tgtEl>
                                          <p:spTgt spid="2355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glass.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60"/>
                                        </p:tgtEl>
                                        <p:attrNameLst>
                                          <p:attrName>style.visibility</p:attrName>
                                        </p:attrNameLst>
                                      </p:cBhvr>
                                      <p:to>
                                        <p:strVal val="visible"/>
                                      </p:to>
                                    </p:set>
                                    <p:anim calcmode="lin" valueType="num">
                                      <p:cBhvr additive="base">
                                        <p:cTn id="31" dur="500" fill="hold"/>
                                        <p:tgtEl>
                                          <p:spTgt spid="23560"/>
                                        </p:tgtEl>
                                        <p:attrNameLst>
                                          <p:attrName>ppt_x</p:attrName>
                                        </p:attrNameLst>
                                      </p:cBhvr>
                                      <p:tavLst>
                                        <p:tav tm="0">
                                          <p:val>
                                            <p:strVal val="0-#ppt_w/2"/>
                                          </p:val>
                                        </p:tav>
                                        <p:tav tm="100000">
                                          <p:val>
                                            <p:strVal val="#ppt_x"/>
                                          </p:val>
                                        </p:tav>
                                      </p:tavLst>
                                    </p:anim>
                                    <p:anim calcmode="lin" valueType="num">
                                      <p:cBhvr additive="base">
                                        <p:cTn id="32" dur="500" fill="hold"/>
                                        <p:tgtEl>
                                          <p:spTgt spid="235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utoUpdateAnimBg="0"/>
      <p:bldP spid="23557" grpId="0" build="p" autoUpdateAnimBg="0"/>
      <p:bldP spid="23558" grpId="0" autoUpdateAnimBg="0"/>
      <p:bldP spid="23559" grpId="0" autoUpdateAnimBg="0"/>
      <p:bldP spid="23560"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4"/>
          <p:cNvPicPr>
            <a:picLocks noChangeAspect="1" noChangeArrowheads="1"/>
          </p:cNvPicPr>
          <p:nvPr/>
        </p:nvPicPr>
        <p:blipFill>
          <a:blip r:embed="rId2">
            <a:lum bright="-100000" contrast="24000"/>
            <a:extLst>
              <a:ext uri="{28A0092B-C50C-407E-A947-70E740481C1C}">
                <a14:useLocalDpi xmlns:a14="http://schemas.microsoft.com/office/drawing/2010/main"/>
              </a:ext>
            </a:extLst>
          </a:blip>
          <a:srcRect/>
          <a:stretch>
            <a:fillRect/>
          </a:stretch>
        </p:blipFill>
        <p:spPr bwMode="auto">
          <a:xfrm>
            <a:off x="0" y="0"/>
            <a:ext cx="9144000" cy="7315200"/>
          </a:xfrm>
          <a:prstGeom prst="rect">
            <a:avLst/>
          </a:prstGeom>
          <a:noFill/>
          <a:ln>
            <a:noFill/>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pic>
      <p:sp>
        <p:nvSpPr>
          <p:cNvPr id="84997" name="Rectangle 5"/>
          <p:cNvSpPr>
            <a:spLocks noChangeArrowheads="1"/>
          </p:cNvSpPr>
          <p:nvPr/>
        </p:nvSpPr>
        <p:spPr bwMode="auto">
          <a:xfrm>
            <a:off x="0" y="0"/>
            <a:ext cx="9144000" cy="7620000"/>
          </a:xfrm>
          <a:prstGeom prst="rect">
            <a:avLst/>
          </a:prstGeom>
          <a:solidFill>
            <a:schemeClr val="tx1">
              <a:alpha val="39999"/>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4994" name="Rectangle 2"/>
          <p:cNvSpPr>
            <a:spLocks noGrp="1" noChangeArrowheads="1"/>
          </p:cNvSpPr>
          <p:nvPr>
            <p:ph type="title"/>
          </p:nvPr>
        </p:nvSpPr>
        <p:spPr>
          <a:xfrm>
            <a:off x="0" y="533400"/>
            <a:ext cx="9144000" cy="1143000"/>
          </a:xfrm>
          <a:effectLst>
            <a:outerShdw dist="35921" dir="2700000" algn="ctr" rotWithShape="0">
              <a:schemeClr val="tx1"/>
            </a:outerShdw>
          </a:effectLst>
        </p:spPr>
        <p:txBody>
          <a:bodyPr/>
          <a:lstStyle/>
          <a:p>
            <a:r>
              <a:rPr lang="zh-CN" altLang="en-US" sz="3600" u="sng" dirty="0">
                <a:solidFill>
                  <a:schemeClr val="bg1"/>
                </a:solidFill>
                <a:ea typeface="SimSun" pitchFamily="2" charset="-122"/>
              </a:rPr>
              <a:t>撒母耳上思考问题</a:t>
            </a:r>
            <a:endParaRPr lang="zh-CN" altLang="en-US" sz="3600" dirty="0">
              <a:solidFill>
                <a:schemeClr val="bg1"/>
              </a:solidFill>
              <a:ea typeface="SimSun" pitchFamily="2" charset="-122"/>
            </a:endParaRPr>
          </a:p>
        </p:txBody>
      </p:sp>
      <p:sp>
        <p:nvSpPr>
          <p:cNvPr id="84995" name="Rectangle 3"/>
          <p:cNvSpPr>
            <a:spLocks noGrp="1" noChangeArrowheads="1"/>
          </p:cNvSpPr>
          <p:nvPr>
            <p:ph type="body" idx="1"/>
          </p:nvPr>
        </p:nvSpPr>
        <p:spPr>
          <a:xfrm>
            <a:off x="381000" y="1828800"/>
            <a:ext cx="8382000" cy="5562600"/>
          </a:xfrm>
          <a:effectLst>
            <a:outerShdw dist="35921" dir="2700000" algn="ctr" rotWithShape="0">
              <a:schemeClr val="tx1"/>
            </a:outerShdw>
          </a:effectLst>
        </p:spPr>
        <p:txBody>
          <a:bodyPr/>
          <a:lstStyle/>
          <a:p>
            <a:pPr marL="609600" indent="-609600">
              <a:lnSpc>
                <a:spcPct val="90000"/>
              </a:lnSpc>
              <a:buFont typeface="Times" pitchFamily="-128" charset="0"/>
              <a:buAutoNum type="arabicPeriod"/>
            </a:pPr>
            <a:r>
              <a:rPr lang="zh-CN" altLang="en-US" sz="3600" dirty="0">
                <a:solidFill>
                  <a:schemeClr val="bg1"/>
                </a:solidFill>
                <a:ea typeface="SimSun" pitchFamily="2" charset="-122"/>
              </a:rPr>
              <a:t>大卫与以色列人对待非利士人 的态度有</a:t>
            </a:r>
            <a:r>
              <a:rPr lang="zh-CN" altLang="en-US" sz="3600" dirty="0">
                <a:solidFill>
                  <a:schemeClr val="bg1"/>
                </a:solidFill>
                <a:latin typeface="SimSun" panose="02010600030101010101" pitchFamily="2" charset="-122"/>
                <a:ea typeface="SimSun" panose="02010600030101010101" pitchFamily="2" charset="-122"/>
              </a:rPr>
              <a:t>什么分别？</a:t>
            </a:r>
          </a:p>
          <a:p>
            <a:pPr marL="609600" indent="-609600">
              <a:lnSpc>
                <a:spcPct val="90000"/>
              </a:lnSpc>
              <a:buFont typeface="Times" pitchFamily="-128" charset="0"/>
              <a:buAutoNum type="arabicPeriod"/>
            </a:pPr>
            <a:r>
              <a:rPr lang="zh-CN" altLang="en-US" sz="3600" dirty="0">
                <a:solidFill>
                  <a:schemeClr val="bg1"/>
                </a:solidFill>
                <a:latin typeface="SimSun" panose="02010600030101010101" pitchFamily="2" charset="-122"/>
                <a:ea typeface="SimSun" panose="02010600030101010101" pitchFamily="2" charset="-122"/>
              </a:rPr>
              <a:t>为什么非信徒的技术总是必信土强？是如此吗</a:t>
            </a:r>
            <a:r>
              <a:rPr lang="zh-CN" altLang="en-US" sz="3600" dirty="0">
                <a:solidFill>
                  <a:schemeClr val="bg1"/>
                </a:solidFill>
                <a:ea typeface="SimSun" pitchFamily="2" charset="-122"/>
              </a:rPr>
              <a:t>？</a:t>
            </a:r>
          </a:p>
        </p:txBody>
      </p:sp>
      <p:sp>
        <p:nvSpPr>
          <p:cNvPr id="84998" name="Text Box 6"/>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tx1"/>
                  </a:outerShdw>
                </a:effectLst>
              </a14:hiddenEffects>
            </a:ext>
          </a:extLst>
        </p:spPr>
        <p:txBody>
          <a:bodyPr wrap="none">
            <a:spAutoFit/>
          </a:bodyPr>
          <a:lstStyle/>
          <a:p>
            <a:r>
              <a:rPr lang="en-US" altLang="en-US" b="1">
                <a:solidFill>
                  <a:schemeClr val="bg1"/>
                </a:solidFill>
              </a:rPr>
              <a:t>114</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0" y="-152400"/>
            <a:ext cx="8077200" cy="990600"/>
          </a:xfrm>
          <a:solidFill>
            <a:schemeClr val="tx2"/>
          </a:solidFill>
          <a:ln>
            <a:solidFill>
              <a:schemeClr val="tx1"/>
            </a:solidFill>
            <a:miter lim="800000"/>
            <a:headEnd/>
            <a:tailEnd/>
          </a:ln>
        </p:spPr>
        <p:txBody>
          <a:bodyPr/>
          <a:lstStyle/>
          <a:p>
            <a:pPr algn="ctr"/>
            <a:r>
              <a:rPr lang="zh-CN" altLang="en-US" b="1">
                <a:solidFill>
                  <a:srgbClr val="FFFFFF"/>
                </a:solidFill>
                <a:latin typeface="Impact" charset="0"/>
                <a:ea typeface="SimSun" charset="0"/>
                <a:cs typeface="SimSun" charset="0"/>
              </a:rPr>
              <a:t>早期以色列西边的居民</a:t>
            </a:r>
            <a:endParaRPr lang="en-US" altLang="zh-CN" b="1">
              <a:solidFill>
                <a:srgbClr val="FFFFFF"/>
              </a:solidFill>
              <a:latin typeface="Impact" charset="0"/>
              <a:ea typeface="SimSun" charset="0"/>
              <a:cs typeface="SimSun" charset="0"/>
            </a:endParaRPr>
          </a:p>
        </p:txBody>
      </p:sp>
      <p:sp>
        <p:nvSpPr>
          <p:cNvPr id="218115" name="Text Box 3"/>
          <p:cNvSpPr txBox="1">
            <a:spLocks noChangeArrowheads="1"/>
          </p:cNvSpPr>
          <p:nvPr/>
        </p:nvSpPr>
        <p:spPr bwMode="auto">
          <a:xfrm>
            <a:off x="8161338"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333333"/>
                </a:solidFill>
                <a:effectLst/>
                <a:uLnTx/>
                <a:uFillTx/>
                <a:latin typeface="Arial" charset="0"/>
                <a:ea typeface="SimSun" charset="0"/>
                <a:cs typeface="Times New Roman" charset="0"/>
              </a:rPr>
              <a:t>144</a:t>
            </a:r>
          </a:p>
        </p:txBody>
      </p:sp>
      <p:grpSp>
        <p:nvGrpSpPr>
          <p:cNvPr id="218116" name="Group 173"/>
          <p:cNvGrpSpPr>
            <a:grpSpLocks/>
          </p:cNvGrpSpPr>
          <p:nvPr/>
        </p:nvGrpSpPr>
        <p:grpSpPr bwMode="auto">
          <a:xfrm>
            <a:off x="-1588" y="1131888"/>
            <a:ext cx="9145588" cy="5726112"/>
            <a:chOff x="-1" y="713"/>
            <a:chExt cx="5761" cy="3607"/>
          </a:xfrm>
        </p:grpSpPr>
        <p:grpSp>
          <p:nvGrpSpPr>
            <p:cNvPr id="218118" name="Group 81"/>
            <p:cNvGrpSpPr>
              <a:grpSpLocks/>
            </p:cNvGrpSpPr>
            <p:nvPr/>
          </p:nvGrpSpPr>
          <p:grpSpPr bwMode="auto">
            <a:xfrm>
              <a:off x="480" y="720"/>
              <a:ext cx="2470" cy="490"/>
              <a:chOff x="1040" y="0"/>
              <a:chExt cx="1041" cy="480"/>
            </a:xfrm>
          </p:grpSpPr>
          <p:sp>
            <p:nvSpPr>
              <p:cNvPr id="218158" name="Rectangle 67"/>
              <p:cNvSpPr>
                <a:spLocks noChangeArrowheads="1"/>
              </p:cNvSpPr>
              <p:nvPr/>
            </p:nvSpPr>
            <p:spPr bwMode="auto">
              <a:xfrm>
                <a:off x="1040" y="0"/>
                <a:ext cx="1041" cy="480"/>
              </a:xfrm>
              <a:prstGeom prst="rect">
                <a:avLst/>
              </a:prstGeom>
              <a:solidFill>
                <a:srgbClr val="000099"/>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FF"/>
                    </a:solidFill>
                    <a:effectLst/>
                    <a:uLnTx/>
                    <a:uFillTx/>
                    <a:latin typeface="Times" charset="0"/>
                    <a:ea typeface="SimSun" charset="0"/>
                  </a:rPr>
                  <a:t>腓尼基</a:t>
                </a:r>
                <a:endParaRPr kumimoji="0" lang="zh-CN" altLang="en-US"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218159" name="Rectangle 80"/>
              <p:cNvSpPr>
                <a:spLocks noChangeArrowheads="1"/>
              </p:cNvSpPr>
              <p:nvPr/>
            </p:nvSpPr>
            <p:spPr bwMode="auto">
              <a:xfrm>
                <a:off x="1040" y="0"/>
                <a:ext cx="1041"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18119" name="Group 83"/>
            <p:cNvGrpSpPr>
              <a:grpSpLocks/>
            </p:cNvGrpSpPr>
            <p:nvPr/>
          </p:nvGrpSpPr>
          <p:grpSpPr bwMode="auto">
            <a:xfrm>
              <a:off x="2950" y="720"/>
              <a:ext cx="2810" cy="490"/>
              <a:chOff x="2081" y="0"/>
              <a:chExt cx="1184" cy="480"/>
            </a:xfrm>
          </p:grpSpPr>
          <p:sp>
            <p:nvSpPr>
              <p:cNvPr id="218156" name="Rectangle 68"/>
              <p:cNvSpPr>
                <a:spLocks noChangeArrowheads="1"/>
              </p:cNvSpPr>
              <p:nvPr/>
            </p:nvSpPr>
            <p:spPr bwMode="auto">
              <a:xfrm>
                <a:off x="2081" y="0"/>
                <a:ext cx="1184" cy="480"/>
              </a:xfrm>
              <a:prstGeom prst="rect">
                <a:avLst/>
              </a:prstGeom>
              <a:solidFill>
                <a:srgbClr val="000099"/>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FF"/>
                    </a:solidFill>
                    <a:effectLst/>
                    <a:uLnTx/>
                    <a:uFillTx/>
                    <a:latin typeface="Times" charset="0"/>
                    <a:ea typeface="SimSun" charset="0"/>
                  </a:rPr>
                  <a:t>非利士</a:t>
                </a:r>
                <a:endParaRPr kumimoji="0" lang="zh-CN" altLang="en-US"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218157" name="Rectangle 82"/>
              <p:cNvSpPr>
                <a:spLocks noChangeArrowheads="1"/>
              </p:cNvSpPr>
              <p:nvPr/>
            </p:nvSpPr>
            <p:spPr bwMode="auto">
              <a:xfrm>
                <a:off x="2081" y="0"/>
                <a:ext cx="1184"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18120" name="Group 87"/>
            <p:cNvGrpSpPr>
              <a:grpSpLocks/>
            </p:cNvGrpSpPr>
            <p:nvPr/>
          </p:nvGrpSpPr>
          <p:grpSpPr bwMode="auto">
            <a:xfrm>
              <a:off x="480" y="1210"/>
              <a:ext cx="2470" cy="411"/>
              <a:chOff x="1040" y="480"/>
              <a:chExt cx="1041" cy="403"/>
            </a:xfrm>
          </p:grpSpPr>
          <p:sp>
            <p:nvSpPr>
              <p:cNvPr id="218154" name="Rectangle 70"/>
              <p:cNvSpPr>
                <a:spLocks noChangeArrowheads="1"/>
              </p:cNvSpPr>
              <p:nvPr/>
            </p:nvSpPr>
            <p:spPr bwMode="auto">
              <a:xfrm>
                <a:off x="1040" y="480"/>
                <a:ext cx="1041"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Times" charset="0"/>
                    <a:ea typeface="SimSun" charset="0"/>
                  </a:rPr>
                  <a:t>闪米特</a:t>
                </a:r>
                <a:r>
                  <a:rPr kumimoji="0" lang="en-US" altLang="zh-CN" sz="2000" b="1" i="0" u="none" strike="noStrike" kern="1200" cap="none" spc="0" normalizeH="0" baseline="0" noProof="0">
                    <a:ln>
                      <a:noFill/>
                    </a:ln>
                    <a:solidFill>
                      <a:srgbClr val="333333"/>
                    </a:solidFill>
                    <a:effectLst/>
                    <a:uLnTx/>
                    <a:uFillTx/>
                    <a:latin typeface="Times" charset="0"/>
                    <a:ea typeface="SimSun" charset="0"/>
                  </a:rPr>
                  <a:t> - </a:t>
                </a:r>
                <a:r>
                  <a:rPr kumimoji="0" lang="zh-CN" altLang="en-US" sz="2000" b="1" i="0" u="none" strike="noStrike" kern="1200" cap="none" spc="0" normalizeH="0" baseline="0" noProof="0">
                    <a:ln>
                      <a:noFill/>
                    </a:ln>
                    <a:solidFill>
                      <a:srgbClr val="333333"/>
                    </a:solidFill>
                    <a:effectLst/>
                    <a:uLnTx/>
                    <a:uFillTx/>
                    <a:latin typeface="Times" charset="0"/>
                    <a:ea typeface="SimSun" charset="0"/>
                  </a:rPr>
                  <a:t>亚摩利人</a:t>
                </a:r>
                <a:endParaRPr kumimoji="0" lang="zh-CN" altLang="en-US" sz="2000" b="1" i="0" u="none" strike="noStrike" kern="1200" cap="none" spc="0" normalizeH="0" baseline="0" noProof="0">
                  <a:ln>
                    <a:noFill/>
                  </a:ln>
                  <a:solidFill>
                    <a:srgbClr val="333333"/>
                  </a:solidFill>
                  <a:effectLst/>
                  <a:uLnTx/>
                  <a:uFillTx/>
                  <a:latin typeface="Arial Narrow" charset="0"/>
                  <a:ea typeface="SimSun" charset="0"/>
                  <a:cs typeface="Times New Roman" charset="0"/>
                </a:endParaRPr>
              </a:p>
            </p:txBody>
          </p:sp>
          <p:sp>
            <p:nvSpPr>
              <p:cNvPr id="218155" name="Rectangle 86"/>
              <p:cNvSpPr>
                <a:spLocks noChangeArrowheads="1"/>
              </p:cNvSpPr>
              <p:nvPr/>
            </p:nvSpPr>
            <p:spPr bwMode="auto">
              <a:xfrm>
                <a:off x="1040" y="480"/>
                <a:ext cx="1041"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18121" name="Group 89"/>
            <p:cNvGrpSpPr>
              <a:grpSpLocks/>
            </p:cNvGrpSpPr>
            <p:nvPr/>
          </p:nvGrpSpPr>
          <p:grpSpPr bwMode="auto">
            <a:xfrm>
              <a:off x="2950" y="1210"/>
              <a:ext cx="2810" cy="411"/>
              <a:chOff x="2081" y="480"/>
              <a:chExt cx="1184" cy="403"/>
            </a:xfrm>
          </p:grpSpPr>
          <p:sp>
            <p:nvSpPr>
              <p:cNvPr id="218152" name="Rectangle 71"/>
              <p:cNvSpPr>
                <a:spLocks noChangeArrowheads="1"/>
              </p:cNvSpPr>
              <p:nvPr/>
            </p:nvSpPr>
            <p:spPr bwMode="auto">
              <a:xfrm>
                <a:off x="2081" y="480"/>
                <a:ext cx="118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3333"/>
                    </a:solidFill>
                    <a:effectLst/>
                    <a:uLnTx/>
                    <a:uFillTx/>
                    <a:latin typeface="Arial Narrow" charset="0"/>
                    <a:ea typeface="SimSun" charset="0"/>
                  </a:rPr>
                  <a:t>爱琴海的居民</a:t>
                </a:r>
                <a:endParaRPr kumimoji="0" lang="en-US" altLang="zh-CN" sz="2000" b="1" i="0" u="none" strike="noStrike" kern="1200" cap="none" spc="0" normalizeH="0" baseline="0" noProof="0">
                  <a:ln>
                    <a:noFill/>
                  </a:ln>
                  <a:solidFill>
                    <a:srgbClr val="333333"/>
                  </a:solidFill>
                  <a:effectLst/>
                  <a:uLnTx/>
                  <a:uFillTx/>
                  <a:latin typeface="Arial Narrow" charset="0"/>
                  <a:ea typeface="SimSun" charset="0"/>
                </a:endParaRPr>
              </a:p>
            </p:txBody>
          </p:sp>
          <p:sp>
            <p:nvSpPr>
              <p:cNvPr id="218153" name="Rectangle 88"/>
              <p:cNvSpPr>
                <a:spLocks noChangeArrowheads="1"/>
              </p:cNvSpPr>
              <p:nvPr/>
            </p:nvSpPr>
            <p:spPr bwMode="auto">
              <a:xfrm>
                <a:off x="2081" y="480"/>
                <a:ext cx="1184"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18122" name="Group 93"/>
            <p:cNvGrpSpPr>
              <a:grpSpLocks/>
            </p:cNvGrpSpPr>
            <p:nvPr/>
          </p:nvGrpSpPr>
          <p:grpSpPr bwMode="auto">
            <a:xfrm>
              <a:off x="480" y="1621"/>
              <a:ext cx="2470" cy="763"/>
              <a:chOff x="1040" y="883"/>
              <a:chExt cx="1041" cy="748"/>
            </a:xfrm>
          </p:grpSpPr>
          <p:sp>
            <p:nvSpPr>
              <p:cNvPr id="218150" name="Rectangle 73"/>
              <p:cNvSpPr>
                <a:spLocks noChangeArrowheads="1"/>
              </p:cNvSpPr>
              <p:nvPr/>
            </p:nvSpPr>
            <p:spPr bwMode="auto">
              <a:xfrm>
                <a:off x="1040" y="883"/>
                <a:ext cx="1041"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3333"/>
                    </a:solidFill>
                    <a:effectLst/>
                    <a:uLnTx/>
                    <a:uFillTx/>
                    <a:latin typeface="SimSun" charset="0"/>
                    <a:ea typeface="SimSun" charset="0"/>
                  </a:rPr>
                  <a:t>约公元前</a:t>
                </a:r>
                <a:r>
                  <a:rPr kumimoji="0" lang="en-US" altLang="zh-CN" sz="2000" b="1" i="0" u="none" strike="noStrike" kern="1200" cap="none" spc="0" normalizeH="0" baseline="0" noProof="0">
                    <a:ln>
                      <a:noFill/>
                    </a:ln>
                    <a:solidFill>
                      <a:srgbClr val="333333"/>
                    </a:solidFill>
                    <a:effectLst/>
                    <a:uLnTx/>
                    <a:uFillTx/>
                    <a:latin typeface="SimSun" charset="0"/>
                    <a:ea typeface="SimSun" charset="0"/>
                  </a:rPr>
                  <a:t>1500 </a:t>
                </a:r>
                <a:r>
                  <a:rPr kumimoji="0" lang="zh-CN" altLang="en-US" sz="2000" b="1" i="0" u="none" strike="noStrike" kern="1200" cap="none" spc="0" normalizeH="0" baseline="0" noProof="0">
                    <a:ln>
                      <a:noFill/>
                    </a:ln>
                    <a:solidFill>
                      <a:srgbClr val="333333"/>
                    </a:solidFill>
                    <a:effectLst/>
                    <a:uLnTx/>
                    <a:uFillTx/>
                    <a:latin typeface="SimSun" charset="0"/>
                    <a:ea typeface="SimSun" charset="0"/>
                  </a:rPr>
                  <a:t>年</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3333"/>
                    </a:solidFill>
                    <a:effectLst/>
                    <a:uLnTx/>
                    <a:uFillTx/>
                    <a:latin typeface="SimSun" charset="0"/>
                    <a:ea typeface="SimSun" charset="0"/>
                  </a:rPr>
                  <a:t>土地由</a:t>
                </a:r>
                <a:r>
                  <a:rPr kumimoji="0" lang="ja-JP" altLang="en-US" sz="2000" b="1" i="0" u="none" strike="noStrike" kern="1200" cap="none" spc="0" normalizeH="0" baseline="0" noProof="0">
                    <a:ln>
                      <a:noFill/>
                    </a:ln>
                    <a:solidFill>
                      <a:srgbClr val="333333"/>
                    </a:solidFill>
                    <a:effectLst/>
                    <a:uLnTx/>
                    <a:uFillTx/>
                    <a:latin typeface="SimSun" charset="0"/>
                    <a:ea typeface="SimSun" charset="0"/>
                  </a:rPr>
                  <a:t>赫人</a:t>
                </a:r>
                <a:r>
                  <a:rPr kumimoji="0" lang="zh-CN" altLang="en-US" sz="2000" b="1" i="0" u="none" strike="noStrike" kern="1200" cap="none" spc="0" normalizeH="0" baseline="0" noProof="0">
                    <a:ln>
                      <a:noFill/>
                    </a:ln>
                    <a:solidFill>
                      <a:srgbClr val="333333"/>
                    </a:solidFill>
                    <a:effectLst/>
                    <a:uLnTx/>
                    <a:uFillTx/>
                    <a:latin typeface="SimSun" charset="0"/>
                    <a:ea typeface="SimSun" charset="0"/>
                  </a:rPr>
                  <a:t>与埃及人统治</a:t>
                </a:r>
              </a:p>
            </p:txBody>
          </p:sp>
          <p:sp>
            <p:nvSpPr>
              <p:cNvPr id="218151" name="Rectangle 92"/>
              <p:cNvSpPr>
                <a:spLocks noChangeArrowheads="1"/>
              </p:cNvSpPr>
              <p:nvPr/>
            </p:nvSpPr>
            <p:spPr bwMode="auto">
              <a:xfrm>
                <a:off x="1040" y="883"/>
                <a:ext cx="1041"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18123" name="Group 95"/>
            <p:cNvGrpSpPr>
              <a:grpSpLocks/>
            </p:cNvGrpSpPr>
            <p:nvPr/>
          </p:nvGrpSpPr>
          <p:grpSpPr bwMode="auto">
            <a:xfrm>
              <a:off x="2950" y="1621"/>
              <a:ext cx="2810" cy="763"/>
              <a:chOff x="2081" y="883"/>
              <a:chExt cx="1184" cy="748"/>
            </a:xfrm>
          </p:grpSpPr>
          <p:sp>
            <p:nvSpPr>
              <p:cNvPr id="218148" name="Rectangle 74"/>
              <p:cNvSpPr>
                <a:spLocks noChangeArrowheads="1"/>
              </p:cNvSpPr>
              <p:nvPr/>
            </p:nvSpPr>
            <p:spPr bwMode="auto">
              <a:xfrm>
                <a:off x="2081" y="883"/>
                <a:ext cx="1184"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0" algn="l"/>
                  </a:tabLst>
                  <a:defRPr/>
                </a:pPr>
                <a:r>
                  <a:rPr kumimoji="0" lang="zh-CN" altLang="en-US" sz="2000" b="1" i="0" u="none" strike="noStrike" kern="1200" cap="none" spc="0" normalizeH="0" baseline="0" noProof="0">
                    <a:ln>
                      <a:noFill/>
                    </a:ln>
                    <a:solidFill>
                      <a:srgbClr val="333333"/>
                    </a:solidFill>
                    <a:effectLst/>
                    <a:uLnTx/>
                    <a:uFillTx/>
                    <a:latin typeface="Arial Narrow" charset="0"/>
                    <a:ea typeface="SimSun" charset="0"/>
                  </a:rPr>
                  <a:t>还未在巴勒斯坦</a:t>
                </a:r>
                <a:endParaRPr kumimoji="0" lang="zh-CN" altLang="en-US" sz="2000" b="1" i="0" u="none" strike="noStrike" kern="1200" cap="none" spc="0" normalizeH="0" baseline="0" noProof="0">
                  <a:ln>
                    <a:noFill/>
                  </a:ln>
                  <a:solidFill>
                    <a:srgbClr val="333333"/>
                  </a:solidFill>
                  <a:effectLst/>
                  <a:uLnTx/>
                  <a:uFillTx/>
                  <a:latin typeface="Arial Narrow" charset="0"/>
                  <a:ea typeface="SimSun" charset="0"/>
                  <a:cs typeface="Times New Roman" charset="0"/>
                </a:endParaRPr>
              </a:p>
            </p:txBody>
          </p:sp>
          <p:sp>
            <p:nvSpPr>
              <p:cNvPr id="218149" name="Rectangle 94"/>
              <p:cNvSpPr>
                <a:spLocks noChangeArrowheads="1"/>
              </p:cNvSpPr>
              <p:nvPr/>
            </p:nvSpPr>
            <p:spPr bwMode="auto">
              <a:xfrm>
                <a:off x="2081" y="883"/>
                <a:ext cx="11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18124" name="Group 99"/>
            <p:cNvGrpSpPr>
              <a:grpSpLocks/>
            </p:cNvGrpSpPr>
            <p:nvPr/>
          </p:nvGrpSpPr>
          <p:grpSpPr bwMode="auto">
            <a:xfrm>
              <a:off x="480" y="2384"/>
              <a:ext cx="2470" cy="1936"/>
              <a:chOff x="1040" y="1631"/>
              <a:chExt cx="1041" cy="1898"/>
            </a:xfrm>
          </p:grpSpPr>
          <p:sp>
            <p:nvSpPr>
              <p:cNvPr id="218146" name="Rectangle 76"/>
              <p:cNvSpPr>
                <a:spLocks noChangeArrowheads="1"/>
              </p:cNvSpPr>
              <p:nvPr/>
            </p:nvSpPr>
            <p:spPr bwMode="auto">
              <a:xfrm>
                <a:off x="1040" y="1631"/>
                <a:ext cx="1041" cy="189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1354138" algn="l"/>
                  </a:tabLst>
                  <a:defRPr/>
                </a:pPr>
                <a:r>
                  <a:rPr kumimoji="0" lang="zh-CN" altLang="en-US" sz="2000" b="1" i="0" u="none" strike="noStrike" kern="1200" cap="none" spc="0" normalizeH="0" baseline="0" noProof="0">
                    <a:ln>
                      <a:noFill/>
                    </a:ln>
                    <a:solidFill>
                      <a:srgbClr val="333333"/>
                    </a:solidFill>
                    <a:effectLst/>
                    <a:uLnTx/>
                    <a:uFillTx/>
                    <a:latin typeface="SimSun" charset="0"/>
                    <a:ea typeface="SimSun" charset="0"/>
                  </a:rPr>
                  <a:t>公元前</a:t>
                </a:r>
                <a:r>
                  <a:rPr kumimoji="0" lang="en-US" altLang="zh-CN" sz="2000" b="1" i="0" u="none" strike="noStrike" kern="1200" cap="none" spc="0" normalizeH="0" baseline="0" noProof="0">
                    <a:ln>
                      <a:noFill/>
                    </a:ln>
                    <a:solidFill>
                      <a:srgbClr val="333333"/>
                    </a:solidFill>
                    <a:effectLst/>
                    <a:uLnTx/>
                    <a:uFillTx/>
                    <a:latin typeface="SimSun" charset="0"/>
                    <a:ea typeface="SimSun" charset="0"/>
                  </a:rPr>
                  <a:t>1400</a:t>
                </a:r>
                <a:r>
                  <a:rPr kumimoji="0" lang="zh-CN" altLang="en-US" sz="2000" b="1" i="0" u="none" strike="noStrike" kern="1200" cap="none" spc="0" normalizeH="0" baseline="0" noProof="0">
                    <a:ln>
                      <a:noFill/>
                    </a:ln>
                    <a:solidFill>
                      <a:srgbClr val="333333"/>
                    </a:solidFill>
                    <a:effectLst/>
                    <a:uLnTx/>
                    <a:uFillTx/>
                    <a:latin typeface="SimSun" charset="0"/>
                    <a:ea typeface="SimSun" charset="0"/>
                  </a:rPr>
                  <a:t>年</a:t>
                </a:r>
                <a:r>
                  <a:rPr kumimoji="0" lang="en-US" altLang="zh-CN" sz="2000" b="1" i="0" u="none" strike="noStrike" kern="1200" cap="none" spc="0" normalizeH="0" baseline="0" noProof="0">
                    <a:ln>
                      <a:noFill/>
                    </a:ln>
                    <a:solidFill>
                      <a:srgbClr val="333333"/>
                    </a:solidFill>
                    <a:effectLst/>
                    <a:uLnTx/>
                    <a:uFillTx/>
                    <a:latin typeface="SimSun" charset="0"/>
                    <a:ea typeface="SimSun" charset="0"/>
                  </a:rPr>
                  <a:t>–</a:t>
                </a:r>
                <a:r>
                  <a:rPr kumimoji="0" lang="zh-CN" altLang="en-US" sz="2000" b="1" i="0" u="none" strike="noStrike" kern="1200" cap="none" spc="0" normalizeH="0" baseline="0" noProof="0">
                    <a:ln>
                      <a:noFill/>
                    </a:ln>
                    <a:solidFill>
                      <a:srgbClr val="333333"/>
                    </a:solidFill>
                    <a:effectLst/>
                    <a:uLnTx/>
                    <a:uFillTx/>
                    <a:latin typeface="SimSun" charset="0"/>
                    <a:ea typeface="SimSun" charset="0"/>
                  </a:rPr>
                  <a:t>逐渐反叛埃及</a:t>
                </a:r>
                <a:endParaRPr kumimoji="0" lang="en-US" altLang="ja-JP" sz="2000" b="1" i="0" u="none" strike="noStrike" kern="1200" cap="none" spc="0" normalizeH="0" baseline="0" noProof="0">
                  <a:ln>
                    <a:noFill/>
                  </a:ln>
                  <a:solidFill>
                    <a:srgbClr val="333333"/>
                  </a:solidFill>
                  <a:effectLst/>
                  <a:uLnTx/>
                  <a:uFillTx/>
                  <a:latin typeface="SimSun" charset="0"/>
                  <a:ea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tab pos="-1354138" algn="l"/>
                  </a:tabLst>
                  <a:defRPr/>
                </a:pPr>
                <a:r>
                  <a:rPr kumimoji="0" lang="zh-CN" altLang="en-US" sz="2000" b="1" i="0" u="none" strike="noStrike" kern="1200" cap="none" spc="0" normalizeH="0" baseline="0" noProof="0">
                    <a:ln>
                      <a:noFill/>
                    </a:ln>
                    <a:solidFill>
                      <a:srgbClr val="333333"/>
                    </a:solidFill>
                    <a:effectLst/>
                    <a:uLnTx/>
                    <a:uFillTx/>
                    <a:latin typeface="SimSun" charset="0"/>
                    <a:ea typeface="SimSun" charset="0"/>
                  </a:rPr>
                  <a:t>公元前</a:t>
                </a:r>
                <a:r>
                  <a:rPr kumimoji="0" lang="en-US" altLang="zh-CN" sz="2000" b="1" i="0" u="none" strike="noStrike" kern="1200" cap="none" spc="0" normalizeH="0" baseline="0" noProof="0">
                    <a:ln>
                      <a:noFill/>
                    </a:ln>
                    <a:solidFill>
                      <a:srgbClr val="333333"/>
                    </a:solidFill>
                    <a:effectLst/>
                    <a:uLnTx/>
                    <a:uFillTx/>
                    <a:latin typeface="SimSun" charset="0"/>
                    <a:ea typeface="SimSun" charset="0"/>
                  </a:rPr>
                  <a:t>1380-1287</a:t>
                </a:r>
                <a:r>
                  <a:rPr kumimoji="0" lang="zh-CN" altLang="en-US" sz="2000" b="1" i="0" u="none" strike="noStrike" kern="1200" cap="none" spc="0" normalizeH="0" baseline="0" noProof="0">
                    <a:ln>
                      <a:noFill/>
                    </a:ln>
                    <a:solidFill>
                      <a:srgbClr val="333333"/>
                    </a:solidFill>
                    <a:effectLst/>
                    <a:uLnTx/>
                    <a:uFillTx/>
                    <a:latin typeface="SimSun" charset="0"/>
                    <a:ea typeface="SimSun" charset="0"/>
                  </a:rPr>
                  <a:t>年</a:t>
                </a:r>
                <a:r>
                  <a:rPr kumimoji="0" lang="en-US" altLang="zh-CN" sz="2000" b="1" i="0" u="none" strike="noStrike" kern="1200" cap="none" spc="0" normalizeH="0" baseline="0" noProof="0">
                    <a:ln>
                      <a:noFill/>
                    </a:ln>
                    <a:solidFill>
                      <a:srgbClr val="333333"/>
                    </a:solidFill>
                    <a:effectLst/>
                    <a:uLnTx/>
                    <a:uFillTx/>
                    <a:latin typeface="SimSun" charset="0"/>
                    <a:ea typeface="SimSun" charset="0"/>
                  </a:rPr>
                  <a:t>–</a:t>
                </a:r>
                <a:r>
                  <a:rPr kumimoji="0" lang="zh-CN" altLang="en-US" sz="2000" b="1" i="0" u="none" strike="noStrike" kern="1200" cap="none" spc="0" normalizeH="0" baseline="0" noProof="0">
                    <a:ln>
                      <a:noFill/>
                    </a:ln>
                    <a:solidFill>
                      <a:srgbClr val="333333"/>
                    </a:solidFill>
                    <a:effectLst/>
                    <a:uLnTx/>
                    <a:uFillTx/>
                    <a:latin typeface="SimSun" charset="0"/>
                    <a:ea typeface="SimSun" charset="0"/>
                  </a:rPr>
                  <a:t>被赫人统治</a:t>
                </a:r>
                <a:r>
                  <a:rPr kumimoji="0" lang="en-US" altLang="ja-JP" sz="2000" b="1" i="0" u="none" strike="noStrike" kern="1200" cap="none" spc="0" normalizeH="0" baseline="0" noProof="0">
                    <a:ln>
                      <a:noFill/>
                    </a:ln>
                    <a:solidFill>
                      <a:srgbClr val="333333"/>
                    </a:solidFill>
                    <a:effectLst/>
                    <a:uLnTx/>
                    <a:uFillTx/>
                    <a:latin typeface="SimSun" charset="0"/>
                    <a:ea typeface="SimSun" charset="0"/>
                  </a:rPr>
                  <a:t>; </a:t>
                </a:r>
                <a:r>
                  <a:rPr kumimoji="0" lang="zh-CN" altLang="en-US" sz="2000" b="1" i="0" u="none" strike="noStrike" kern="1200" cap="none" spc="0" normalizeH="0" baseline="0" noProof="0">
                    <a:ln>
                      <a:noFill/>
                    </a:ln>
                    <a:solidFill>
                      <a:srgbClr val="333333"/>
                    </a:solidFill>
                    <a:effectLst/>
                    <a:uLnTx/>
                    <a:uFillTx/>
                    <a:latin typeface="SimSun" charset="0"/>
                    <a:ea typeface="SimSun" charset="0"/>
                  </a:rPr>
                  <a:t>但统治范围不断地缩小</a:t>
                </a:r>
              </a:p>
              <a:p>
                <a:pPr marL="0" marR="0" lvl="0" indent="0" algn="ctr" defTabSz="914400" rtl="0" eaLnBrk="0" fontAlgn="base" latinLnBrk="0" hangingPunct="0">
                  <a:lnSpc>
                    <a:spcPct val="100000"/>
                  </a:lnSpc>
                  <a:spcBef>
                    <a:spcPct val="0"/>
                  </a:spcBef>
                  <a:spcAft>
                    <a:spcPct val="0"/>
                  </a:spcAft>
                  <a:buClrTx/>
                  <a:buSzTx/>
                  <a:buFontTx/>
                  <a:buNone/>
                  <a:tabLst>
                    <a:tab pos="-1354138" algn="l"/>
                  </a:tabLst>
                  <a:defRPr/>
                </a:pPr>
                <a:r>
                  <a:rPr kumimoji="0" lang="zh-CN" altLang="en-US" sz="2000" b="1" i="0" u="none" strike="noStrike" kern="1200" cap="none" spc="0" normalizeH="0" baseline="0" noProof="0">
                    <a:ln>
                      <a:noFill/>
                    </a:ln>
                    <a:solidFill>
                      <a:srgbClr val="333333"/>
                    </a:solidFill>
                    <a:effectLst/>
                    <a:uLnTx/>
                    <a:uFillTx/>
                    <a:latin typeface="SimSun" charset="0"/>
                    <a:ea typeface="SimSun" charset="0"/>
                  </a:rPr>
                  <a:t>公元前</a:t>
                </a:r>
                <a:r>
                  <a:rPr kumimoji="0" lang="en-US" altLang="zh-CN" sz="2000" b="1" i="0" u="none" strike="noStrike" kern="1200" cap="none" spc="0" normalizeH="0" baseline="0" noProof="0">
                    <a:ln>
                      <a:noFill/>
                    </a:ln>
                    <a:solidFill>
                      <a:srgbClr val="333333"/>
                    </a:solidFill>
                    <a:effectLst/>
                    <a:uLnTx/>
                    <a:uFillTx/>
                    <a:latin typeface="SimSun" charset="0"/>
                    <a:ea typeface="SimSun" charset="0"/>
                  </a:rPr>
                  <a:t>1190</a:t>
                </a:r>
                <a:r>
                  <a:rPr kumimoji="0" lang="zh-CN" altLang="en-US" sz="2000" b="1" i="0" u="none" strike="noStrike" kern="1200" cap="none" spc="0" normalizeH="0" baseline="0" noProof="0">
                    <a:ln>
                      <a:noFill/>
                    </a:ln>
                    <a:solidFill>
                      <a:srgbClr val="333333"/>
                    </a:solidFill>
                    <a:effectLst/>
                    <a:uLnTx/>
                    <a:uFillTx/>
                    <a:latin typeface="SimSun" charset="0"/>
                    <a:ea typeface="SimSun" charset="0"/>
                  </a:rPr>
                  <a:t>年</a:t>
                </a:r>
                <a:r>
                  <a:rPr kumimoji="0" lang="en-US" altLang="zh-CN" sz="2000" b="1" i="0" u="none" strike="noStrike" kern="1200" cap="none" spc="0" normalizeH="0" baseline="0" noProof="0">
                    <a:ln>
                      <a:noFill/>
                    </a:ln>
                    <a:solidFill>
                      <a:srgbClr val="333333"/>
                    </a:solidFill>
                    <a:effectLst/>
                    <a:uLnTx/>
                    <a:uFillTx/>
                    <a:latin typeface="SimSun" charset="0"/>
                    <a:ea typeface="SimSun" charset="0"/>
                  </a:rPr>
                  <a:t>–</a:t>
                </a:r>
                <a:r>
                  <a:rPr kumimoji="0" lang="zh-CN" altLang="en-US" sz="2000" b="1" i="0" u="none" strike="noStrike" kern="1200" cap="none" spc="0" normalizeH="0" baseline="0" noProof="0">
                    <a:ln>
                      <a:noFill/>
                    </a:ln>
                    <a:solidFill>
                      <a:srgbClr val="333333"/>
                    </a:solidFill>
                    <a:effectLst/>
                    <a:uLnTx/>
                    <a:uFillTx/>
                    <a:latin typeface="SimSun" charset="0"/>
                    <a:ea typeface="SimSun" charset="0"/>
                  </a:rPr>
                  <a:t>被海上人民侵略，便建设独立城市 </a:t>
                </a:r>
              </a:p>
              <a:p>
                <a:pPr marL="0" marR="0" lvl="0" indent="0" algn="ctr" defTabSz="914400" rtl="0" eaLnBrk="0" fontAlgn="base" latinLnBrk="0" hangingPunct="0">
                  <a:lnSpc>
                    <a:spcPct val="100000"/>
                  </a:lnSpc>
                  <a:spcBef>
                    <a:spcPct val="0"/>
                  </a:spcBef>
                  <a:spcAft>
                    <a:spcPct val="0"/>
                  </a:spcAft>
                  <a:buClrTx/>
                  <a:buSzTx/>
                  <a:buFontTx/>
                  <a:buNone/>
                  <a:tabLst>
                    <a:tab pos="-1354138" algn="l"/>
                  </a:tabLst>
                  <a:defRPr/>
                </a:pPr>
                <a:r>
                  <a:rPr kumimoji="0" lang="zh-CN" altLang="en-US" sz="2000" b="1" i="0" u="none" strike="noStrike" kern="1200" cap="none" spc="0" normalizeH="0" baseline="0" noProof="0">
                    <a:ln>
                      <a:noFill/>
                    </a:ln>
                    <a:solidFill>
                      <a:srgbClr val="333333"/>
                    </a:solidFill>
                    <a:effectLst/>
                    <a:uLnTx/>
                    <a:uFillTx/>
                    <a:latin typeface="SimSun" charset="0"/>
                    <a:ea typeface="SimSun" charset="0"/>
                  </a:rPr>
                  <a:t>公元前</a:t>
                </a:r>
                <a:r>
                  <a:rPr kumimoji="0" lang="en-US" altLang="zh-CN" sz="2000" b="1" i="0" u="none" strike="noStrike" kern="1200" cap="none" spc="0" normalizeH="0" baseline="0" noProof="0">
                    <a:ln>
                      <a:noFill/>
                    </a:ln>
                    <a:solidFill>
                      <a:srgbClr val="333333"/>
                    </a:solidFill>
                    <a:effectLst/>
                    <a:uLnTx/>
                    <a:uFillTx/>
                    <a:latin typeface="SimSun" charset="0"/>
                    <a:ea typeface="SimSun" charset="0"/>
                  </a:rPr>
                  <a:t>1100</a:t>
                </a:r>
                <a:r>
                  <a:rPr kumimoji="0" lang="zh-CN" altLang="en-US" sz="2000" b="1" i="0" u="none" strike="noStrike" kern="1200" cap="none" spc="0" normalizeH="0" baseline="0" noProof="0">
                    <a:ln>
                      <a:noFill/>
                    </a:ln>
                    <a:solidFill>
                      <a:srgbClr val="333333"/>
                    </a:solidFill>
                    <a:effectLst/>
                    <a:uLnTx/>
                    <a:uFillTx/>
                    <a:latin typeface="SimSun" charset="0"/>
                    <a:ea typeface="SimSun" charset="0"/>
                  </a:rPr>
                  <a:t>年</a:t>
                </a:r>
                <a:r>
                  <a:rPr kumimoji="0" lang="en-US" altLang="zh-CN" sz="2000" b="1" i="0" u="none" strike="noStrike" kern="1200" cap="none" spc="0" normalizeH="0" baseline="0" noProof="0">
                    <a:ln>
                      <a:noFill/>
                    </a:ln>
                    <a:solidFill>
                      <a:srgbClr val="333333"/>
                    </a:solidFill>
                    <a:effectLst/>
                    <a:uLnTx/>
                    <a:uFillTx/>
                    <a:latin typeface="SimSun" charset="0"/>
                    <a:ea typeface="SimSun" charset="0"/>
                  </a:rPr>
                  <a:t>–</a:t>
                </a:r>
                <a:r>
                  <a:rPr kumimoji="0" lang="zh-CN" altLang="en-US" sz="2000" b="1" i="0" u="none" strike="noStrike" kern="1200" cap="none" spc="0" normalizeH="0" baseline="0" noProof="0">
                    <a:ln>
                      <a:noFill/>
                    </a:ln>
                    <a:solidFill>
                      <a:srgbClr val="333333"/>
                    </a:solidFill>
                    <a:effectLst/>
                    <a:uLnTx/>
                    <a:uFillTx/>
                    <a:latin typeface="SimSun" charset="0"/>
                    <a:ea typeface="SimSun" charset="0"/>
                  </a:rPr>
                  <a:t>由提革拉毘列色一世统治部分地方</a:t>
                </a:r>
              </a:p>
            </p:txBody>
          </p:sp>
          <p:sp>
            <p:nvSpPr>
              <p:cNvPr id="218147" name="Rectangle 98"/>
              <p:cNvSpPr>
                <a:spLocks noChangeArrowheads="1"/>
              </p:cNvSpPr>
              <p:nvPr/>
            </p:nvSpPr>
            <p:spPr bwMode="auto">
              <a:xfrm>
                <a:off x="1040" y="1631"/>
                <a:ext cx="1041" cy="189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18125" name="Group 101"/>
            <p:cNvGrpSpPr>
              <a:grpSpLocks/>
            </p:cNvGrpSpPr>
            <p:nvPr/>
          </p:nvGrpSpPr>
          <p:grpSpPr bwMode="auto">
            <a:xfrm>
              <a:off x="2950" y="2384"/>
              <a:ext cx="2810" cy="1936"/>
              <a:chOff x="2081" y="1631"/>
              <a:chExt cx="1184" cy="1898"/>
            </a:xfrm>
          </p:grpSpPr>
          <p:sp>
            <p:nvSpPr>
              <p:cNvPr id="218144" name="Rectangle 77"/>
              <p:cNvSpPr>
                <a:spLocks noChangeArrowheads="1"/>
              </p:cNvSpPr>
              <p:nvPr/>
            </p:nvSpPr>
            <p:spPr bwMode="auto">
              <a:xfrm>
                <a:off x="2081" y="1631"/>
                <a:ext cx="1184" cy="189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5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3333"/>
                    </a:solidFill>
                    <a:effectLst/>
                    <a:uLnTx/>
                    <a:uFillTx/>
                    <a:latin typeface="SimSun" charset="0"/>
                    <a:ea typeface="SimSun" charset="0"/>
                  </a:rPr>
                  <a:t>公元前</a:t>
                </a:r>
                <a:r>
                  <a:rPr kumimoji="0" lang="en-US" altLang="zh-CN" sz="2000" b="1" i="0" u="none" strike="noStrike" kern="1200" cap="none" spc="0" normalizeH="0" baseline="0" noProof="0">
                    <a:ln>
                      <a:noFill/>
                    </a:ln>
                    <a:solidFill>
                      <a:srgbClr val="333333"/>
                    </a:solidFill>
                    <a:effectLst/>
                    <a:uLnTx/>
                    <a:uFillTx/>
                    <a:latin typeface="SimSun" charset="0"/>
                    <a:ea typeface="SimSun" charset="0"/>
                  </a:rPr>
                  <a:t>1190</a:t>
                </a:r>
                <a:r>
                  <a:rPr kumimoji="0" lang="zh-CN" altLang="en-US" sz="2000" b="1" i="0" u="none" strike="noStrike" kern="1200" cap="none" spc="0" normalizeH="0" baseline="0" noProof="0">
                    <a:ln>
                      <a:noFill/>
                    </a:ln>
                    <a:solidFill>
                      <a:srgbClr val="333333"/>
                    </a:solidFill>
                    <a:effectLst/>
                    <a:uLnTx/>
                    <a:uFillTx/>
                    <a:latin typeface="SimSun" charset="0"/>
                    <a:ea typeface="SimSun" charset="0"/>
                  </a:rPr>
                  <a:t>年</a:t>
                </a:r>
                <a:r>
                  <a:rPr kumimoji="0" lang="en-US" altLang="zh-CN" sz="2000" b="1" i="0" u="none" strike="noStrike" kern="1200" cap="none" spc="0" normalizeH="0" baseline="0" noProof="0">
                    <a:ln>
                      <a:noFill/>
                    </a:ln>
                    <a:solidFill>
                      <a:srgbClr val="333333"/>
                    </a:solidFill>
                    <a:effectLst/>
                    <a:uLnTx/>
                    <a:uFillTx/>
                    <a:latin typeface="SimSun" charset="0"/>
                    <a:ea typeface="SimSun" charset="0"/>
                  </a:rPr>
                  <a:t>–</a:t>
                </a:r>
                <a:r>
                  <a:rPr kumimoji="0" lang="zh-CN" altLang="en-US" sz="2000" b="1" i="0" u="none" strike="noStrike" kern="1200" cap="none" spc="0" normalizeH="0" baseline="0" noProof="0">
                    <a:ln>
                      <a:noFill/>
                    </a:ln>
                    <a:solidFill>
                      <a:srgbClr val="333333"/>
                    </a:solidFill>
                    <a:effectLst/>
                    <a:uLnTx/>
                    <a:uFillTx/>
                    <a:latin typeface="SimSun" charset="0"/>
                    <a:ea typeface="SimSun" charset="0"/>
                  </a:rPr>
                  <a:t>占领赫人首都。被兰塞三世击败，在巴勒斯坦海岸寄居。五座大城：</a:t>
                </a:r>
                <a:r>
                  <a:rPr kumimoji="0" lang="en-US" altLang="ja-JP" sz="2000" b="1" i="0" u="none" strike="noStrike" kern="1200" cap="none" spc="0" normalizeH="0" baseline="0" noProof="0">
                    <a:ln>
                      <a:noFill/>
                    </a:ln>
                    <a:solidFill>
                      <a:srgbClr val="333333"/>
                    </a:solidFill>
                    <a:effectLst/>
                    <a:uLnTx/>
                    <a:uFillTx/>
                    <a:latin typeface="SimSun" charset="0"/>
                    <a:ea typeface="SimSun" charset="0"/>
                  </a:rPr>
                  <a:t> </a:t>
                </a:r>
                <a:r>
                  <a:rPr kumimoji="0" lang="ja-JP" altLang="en-US" sz="2000" b="1" i="0" u="none" strike="noStrike" kern="1200" cap="none" spc="0" normalizeH="0" baseline="0" noProof="0">
                    <a:ln>
                      <a:noFill/>
                    </a:ln>
                    <a:solidFill>
                      <a:srgbClr val="333333"/>
                    </a:solidFill>
                    <a:effectLst/>
                    <a:uLnTx/>
                    <a:uFillTx/>
                    <a:latin typeface="SimSun" charset="0"/>
                    <a:ea typeface="SimSun" charset="0"/>
                  </a:rPr>
                  <a:t>亚实基伦</a:t>
                </a:r>
                <a:r>
                  <a:rPr kumimoji="0" lang="en-US" altLang="ja-JP" sz="2000" b="1" i="0" u="none" strike="noStrike" kern="1200" cap="none" spc="0" normalizeH="0" baseline="0" noProof="0">
                    <a:ln>
                      <a:noFill/>
                    </a:ln>
                    <a:solidFill>
                      <a:srgbClr val="333333"/>
                    </a:solidFill>
                    <a:effectLst/>
                    <a:uLnTx/>
                    <a:uFillTx/>
                    <a:latin typeface="SimSun" charset="0"/>
                    <a:ea typeface="SimSun" charset="0"/>
                  </a:rPr>
                  <a:t>, </a:t>
                </a:r>
                <a:r>
                  <a:rPr kumimoji="0" lang="ja-JP" altLang="en-US" sz="2000" b="1" i="0" u="none" strike="noStrike" kern="1200" cap="none" spc="0" normalizeH="0" baseline="0" noProof="0">
                    <a:ln>
                      <a:noFill/>
                    </a:ln>
                    <a:solidFill>
                      <a:srgbClr val="333333"/>
                    </a:solidFill>
                    <a:effectLst/>
                    <a:uLnTx/>
                    <a:uFillTx/>
                    <a:latin typeface="SimSun" charset="0"/>
                    <a:ea typeface="SimSun" charset="0"/>
                  </a:rPr>
                  <a:t>亚实突</a:t>
                </a:r>
                <a:r>
                  <a:rPr kumimoji="0" lang="en-US" altLang="ja-JP" sz="2000" b="1" i="0" u="none" strike="noStrike" kern="1200" cap="none" spc="0" normalizeH="0" baseline="0" noProof="0">
                    <a:ln>
                      <a:noFill/>
                    </a:ln>
                    <a:solidFill>
                      <a:srgbClr val="333333"/>
                    </a:solidFill>
                    <a:effectLst/>
                    <a:uLnTx/>
                    <a:uFillTx/>
                    <a:latin typeface="SimSun" charset="0"/>
                    <a:ea typeface="SimSun" charset="0"/>
                  </a:rPr>
                  <a:t>, </a:t>
                </a:r>
                <a:r>
                  <a:rPr kumimoji="0" lang="ja-JP" altLang="en-US" sz="2000" b="1" i="0" u="none" strike="noStrike" kern="1200" cap="none" spc="0" normalizeH="0" baseline="0" noProof="0">
                    <a:ln>
                      <a:noFill/>
                    </a:ln>
                    <a:solidFill>
                      <a:srgbClr val="333333"/>
                    </a:solidFill>
                    <a:effectLst/>
                    <a:uLnTx/>
                    <a:uFillTx/>
                    <a:latin typeface="SimSun" charset="0"/>
                    <a:ea typeface="SimSun" charset="0"/>
                  </a:rPr>
                  <a:t>迦特</a:t>
                </a:r>
                <a:r>
                  <a:rPr kumimoji="0" lang="en-US" altLang="ja-JP" sz="2000" b="1" i="0" u="none" strike="noStrike" kern="1200" cap="none" spc="0" normalizeH="0" baseline="0" noProof="0">
                    <a:ln>
                      <a:noFill/>
                    </a:ln>
                    <a:solidFill>
                      <a:srgbClr val="333333"/>
                    </a:solidFill>
                    <a:effectLst/>
                    <a:uLnTx/>
                    <a:uFillTx/>
                    <a:latin typeface="SimSun" charset="0"/>
                    <a:ea typeface="SimSun" charset="0"/>
                  </a:rPr>
                  <a:t>, </a:t>
                </a:r>
                <a:r>
                  <a:rPr kumimoji="0" lang="ja-JP" altLang="en-US" sz="2000" b="1" i="0" u="none" strike="noStrike" kern="1200" cap="none" spc="0" normalizeH="0" baseline="0" noProof="0">
                    <a:ln>
                      <a:noFill/>
                    </a:ln>
                    <a:solidFill>
                      <a:srgbClr val="333333"/>
                    </a:solidFill>
                    <a:effectLst/>
                    <a:uLnTx/>
                    <a:uFillTx/>
                    <a:latin typeface="SimSun" charset="0"/>
                    <a:ea typeface="SimSun" charset="0"/>
                  </a:rPr>
                  <a:t>迦萨</a:t>
                </a:r>
                <a:r>
                  <a:rPr kumimoji="0" lang="zh-CN" altLang="en-US" sz="2000" b="1" i="0" u="none" strike="noStrike" kern="1200" cap="none" spc="0" normalizeH="0" baseline="0" noProof="0">
                    <a:ln>
                      <a:noFill/>
                    </a:ln>
                    <a:solidFill>
                      <a:srgbClr val="333333"/>
                    </a:solidFill>
                    <a:effectLst/>
                    <a:uLnTx/>
                    <a:uFillTx/>
                    <a:latin typeface="SimSun" charset="0"/>
                    <a:ea typeface="SimSun" charset="0"/>
                  </a:rPr>
                  <a:t>， 以革伦。公元前十一世纪 </a:t>
                </a:r>
                <a:r>
                  <a:rPr kumimoji="0" lang="en-US" altLang="ja-JP" sz="2000" b="1" i="0" u="none" strike="noStrike" kern="1200" cap="none" spc="0" normalizeH="0" baseline="0" noProof="0">
                    <a:ln>
                      <a:noFill/>
                    </a:ln>
                    <a:solidFill>
                      <a:srgbClr val="333333"/>
                    </a:solidFill>
                    <a:effectLst/>
                    <a:uLnTx/>
                    <a:uFillTx/>
                    <a:latin typeface="SimSun" charset="0"/>
                    <a:ea typeface="SimSun" charset="0"/>
                  </a:rPr>
                  <a:t>–</a:t>
                </a:r>
                <a:r>
                  <a:rPr kumimoji="0" lang="en-US" altLang="zh-CN" sz="2000" b="1" i="0" u="none" strike="noStrike" kern="1200" cap="none" spc="0" normalizeH="0" baseline="0" noProof="0">
                    <a:ln>
                      <a:noFill/>
                    </a:ln>
                    <a:solidFill>
                      <a:srgbClr val="333333"/>
                    </a:solidFill>
                    <a:effectLst/>
                    <a:uLnTx/>
                    <a:uFillTx/>
                    <a:latin typeface="SimSun" charset="0"/>
                    <a:ea typeface="SimSun" charset="0"/>
                  </a:rPr>
                  <a:t> </a:t>
                </a:r>
                <a:r>
                  <a:rPr kumimoji="0" lang="zh-CN" altLang="en-US" sz="2000" b="1" i="0" u="none" strike="noStrike" kern="1200" cap="none" spc="0" normalizeH="0" baseline="0" noProof="0">
                    <a:ln>
                      <a:noFill/>
                    </a:ln>
                    <a:solidFill>
                      <a:srgbClr val="333333"/>
                    </a:solidFill>
                    <a:effectLst/>
                    <a:uLnTx/>
                    <a:uFillTx/>
                    <a:latin typeface="SimSun" charset="0"/>
                    <a:ea typeface="SimSun" charset="0"/>
                  </a:rPr>
                  <a:t>统治旦与犹大地的部分地区</a:t>
                </a:r>
                <a:r>
                  <a:rPr kumimoji="0" lang="en-US" altLang="ja-JP" sz="2000" b="1" i="0" u="none" strike="noStrike" kern="1200" cap="none" spc="0" normalizeH="0" baseline="0" noProof="0">
                    <a:ln>
                      <a:noFill/>
                    </a:ln>
                    <a:solidFill>
                      <a:srgbClr val="333333"/>
                    </a:solidFill>
                    <a:effectLst/>
                    <a:uLnTx/>
                    <a:uFillTx/>
                    <a:latin typeface="SimSun" charset="0"/>
                    <a:ea typeface="SimSun" charset="0"/>
                  </a:rPr>
                  <a:t> (</a:t>
                </a:r>
                <a:r>
                  <a:rPr kumimoji="0" lang="zh-CN" altLang="en-US" sz="2000" b="1" i="0" u="none" strike="noStrike" kern="1200" cap="none" spc="0" normalizeH="0" baseline="0" noProof="0">
                    <a:ln>
                      <a:noFill/>
                    </a:ln>
                    <a:solidFill>
                      <a:srgbClr val="333333"/>
                    </a:solidFill>
                    <a:effectLst/>
                    <a:uLnTx/>
                    <a:uFillTx/>
                    <a:latin typeface="SimSun" charset="0"/>
                    <a:ea typeface="SimSun" charset="0"/>
                  </a:rPr>
                  <a:t>士</a:t>
                </a:r>
                <a:r>
                  <a:rPr kumimoji="0" lang="en-US" altLang="ja-JP" sz="2000" b="1" i="0" u="none" strike="noStrike" kern="1200" cap="none" spc="0" normalizeH="0" baseline="0" noProof="0">
                    <a:ln>
                      <a:noFill/>
                    </a:ln>
                    <a:solidFill>
                      <a:srgbClr val="333333"/>
                    </a:solidFill>
                    <a:effectLst/>
                    <a:uLnTx/>
                    <a:uFillTx/>
                    <a:latin typeface="SimSun" charset="0"/>
                    <a:ea typeface="SimSun" charset="0"/>
                  </a:rPr>
                  <a:t>14:4; 15:11)</a:t>
                </a:r>
                <a:r>
                  <a:rPr kumimoji="0" lang="zh-CN" altLang="en-US" sz="2000" b="1" i="0" u="none" strike="noStrike" kern="1200" cap="none" spc="0" normalizeH="0" baseline="0" noProof="0">
                    <a:ln>
                      <a:noFill/>
                    </a:ln>
                    <a:solidFill>
                      <a:srgbClr val="333333"/>
                    </a:solidFill>
                    <a:effectLst/>
                    <a:uLnTx/>
                    <a:uFillTx/>
                    <a:latin typeface="SimSun" charset="0"/>
                    <a:ea typeface="SimSun" charset="0"/>
                  </a:rPr>
                  <a:t>。 参占孙有某些统治权公元前</a:t>
                </a:r>
                <a:r>
                  <a:rPr kumimoji="0" lang="en-US" altLang="zh-CN" sz="2000" b="1" i="0" u="none" strike="noStrike" kern="1200" cap="none" spc="0" normalizeH="0" baseline="0" noProof="0">
                    <a:ln>
                      <a:noFill/>
                    </a:ln>
                    <a:solidFill>
                      <a:srgbClr val="333333"/>
                    </a:solidFill>
                    <a:effectLst/>
                    <a:uLnTx/>
                    <a:uFillTx/>
                    <a:latin typeface="SimSun" charset="0"/>
                    <a:ea typeface="SimSun" charset="0"/>
                  </a:rPr>
                  <a:t>1060</a:t>
                </a:r>
                <a:r>
                  <a:rPr kumimoji="0" lang="zh-CN" altLang="en-US" sz="2000" b="1" i="0" u="none" strike="noStrike" kern="1200" cap="none" spc="0" normalizeH="0" baseline="0" noProof="0">
                    <a:ln>
                      <a:noFill/>
                    </a:ln>
                    <a:solidFill>
                      <a:srgbClr val="333333"/>
                    </a:solidFill>
                    <a:effectLst/>
                    <a:uLnTx/>
                    <a:uFillTx/>
                    <a:latin typeface="SimSun" charset="0"/>
                    <a:ea typeface="SimSun" charset="0"/>
                  </a:rPr>
                  <a:t>年</a:t>
                </a:r>
                <a:r>
                  <a:rPr kumimoji="0" lang="en-US" altLang="zh-CN" sz="2000" b="1" i="0" u="none" strike="noStrike" kern="1200" cap="none" spc="0" normalizeH="0" baseline="0" noProof="0">
                    <a:ln>
                      <a:noFill/>
                    </a:ln>
                    <a:solidFill>
                      <a:srgbClr val="333333"/>
                    </a:solidFill>
                    <a:effectLst/>
                    <a:uLnTx/>
                    <a:uFillTx/>
                    <a:latin typeface="SimSun" charset="0"/>
                    <a:ea typeface="SimSun" charset="0"/>
                  </a:rPr>
                  <a:t>–</a:t>
                </a:r>
                <a:r>
                  <a:rPr kumimoji="0" lang="zh-CN" altLang="en-US" sz="2000" b="1" i="0" u="none" strike="noStrike" kern="1200" cap="none" spc="0" normalizeH="0" baseline="0" noProof="0">
                    <a:ln>
                      <a:noFill/>
                    </a:ln>
                    <a:solidFill>
                      <a:srgbClr val="333333"/>
                    </a:solidFill>
                    <a:effectLst/>
                    <a:uLnTx/>
                    <a:uFillTx/>
                    <a:latin typeface="SimSun" charset="0"/>
                    <a:ea typeface="SimSun" charset="0"/>
                  </a:rPr>
                  <a:t>侵略以色列，把约柜夺取</a:t>
                </a:r>
                <a:r>
                  <a:rPr kumimoji="0" lang="en-US" altLang="ja-JP" sz="2000" b="1" i="0" u="none" strike="noStrike" kern="1200" cap="none" spc="0" normalizeH="0" baseline="0" noProof="0">
                    <a:ln>
                      <a:noFill/>
                    </a:ln>
                    <a:solidFill>
                      <a:srgbClr val="333333"/>
                    </a:solidFill>
                    <a:effectLst/>
                    <a:uLnTx/>
                    <a:uFillTx/>
                    <a:latin typeface="SimSun" charset="0"/>
                    <a:ea typeface="SimSun" charset="0"/>
                  </a:rPr>
                  <a:t>(</a:t>
                </a:r>
                <a:r>
                  <a:rPr kumimoji="0" lang="zh-CN" altLang="en-US" sz="2000" b="1" i="0" u="none" strike="noStrike" kern="1200" cap="none" spc="0" normalizeH="0" baseline="0" noProof="0">
                    <a:ln>
                      <a:noFill/>
                    </a:ln>
                    <a:solidFill>
                      <a:srgbClr val="333333"/>
                    </a:solidFill>
                    <a:effectLst/>
                    <a:uLnTx/>
                    <a:uFillTx/>
                    <a:latin typeface="SimSun" charset="0"/>
                    <a:ea typeface="SimSun" charset="0"/>
                  </a:rPr>
                  <a:t>撒上 </a:t>
                </a:r>
                <a:r>
                  <a:rPr kumimoji="0" lang="en-US" altLang="ja-JP" sz="2000" b="1" i="0" u="none" strike="noStrike" kern="1200" cap="none" spc="0" normalizeH="0" baseline="0" noProof="0">
                    <a:ln>
                      <a:noFill/>
                    </a:ln>
                    <a:solidFill>
                      <a:srgbClr val="333333"/>
                    </a:solidFill>
                    <a:effectLst/>
                    <a:uLnTx/>
                    <a:uFillTx/>
                    <a:latin typeface="SimSun" charset="0"/>
                    <a:ea typeface="SimSun" charset="0"/>
                  </a:rPr>
                  <a:t>4</a:t>
                </a:r>
                <a:r>
                  <a:rPr kumimoji="0" lang="zh-CN" altLang="en-US" sz="2000" b="1" i="0" u="none" strike="noStrike" kern="1200" cap="none" spc="0" normalizeH="0" baseline="0" noProof="0">
                    <a:ln>
                      <a:noFill/>
                    </a:ln>
                    <a:solidFill>
                      <a:srgbClr val="333333"/>
                    </a:solidFill>
                    <a:effectLst/>
                    <a:uLnTx/>
                    <a:uFillTx/>
                    <a:latin typeface="SimSun" charset="0"/>
                    <a:ea typeface="SimSun" charset="0"/>
                  </a:rPr>
                  <a:t>章</a:t>
                </a:r>
                <a:r>
                  <a:rPr kumimoji="0" lang="en-US" altLang="ja-JP" sz="2000" b="1" i="0" u="none" strike="noStrike" kern="1200" cap="none" spc="0" normalizeH="0" baseline="0" noProof="0">
                    <a:ln>
                      <a:noFill/>
                    </a:ln>
                    <a:solidFill>
                      <a:srgbClr val="333333"/>
                    </a:solidFill>
                    <a:effectLst/>
                    <a:uLnTx/>
                    <a:uFillTx/>
                    <a:latin typeface="SimSun" charset="0"/>
                    <a:ea typeface="SimSun" charset="0"/>
                  </a:rPr>
                  <a:t>)</a:t>
                </a:r>
                <a:r>
                  <a:rPr kumimoji="0" lang="zh-CN" altLang="en-US" sz="2000" b="1" i="0" u="none" strike="noStrike" kern="1200" cap="none" spc="0" normalizeH="0" baseline="0" noProof="0">
                    <a:ln>
                      <a:noFill/>
                    </a:ln>
                    <a:solidFill>
                      <a:srgbClr val="333333"/>
                    </a:solidFill>
                    <a:effectLst/>
                    <a:uLnTx/>
                    <a:uFillTx/>
                    <a:latin typeface="SimSun" charset="0"/>
                    <a:ea typeface="SimSun" charset="0"/>
                  </a:rPr>
                  <a:t>。公元前</a:t>
                </a:r>
                <a:r>
                  <a:rPr kumimoji="0" lang="en-US" altLang="zh-CN" sz="2000" b="1" i="0" u="none" strike="noStrike" kern="1200" cap="none" spc="0" normalizeH="0" baseline="0" noProof="0">
                    <a:ln>
                      <a:noFill/>
                    </a:ln>
                    <a:solidFill>
                      <a:srgbClr val="333333"/>
                    </a:solidFill>
                    <a:effectLst/>
                    <a:uLnTx/>
                    <a:uFillTx/>
                    <a:latin typeface="SimSun" charset="0"/>
                    <a:ea typeface="SimSun" charset="0"/>
                  </a:rPr>
                  <a:t>1050</a:t>
                </a:r>
                <a:r>
                  <a:rPr kumimoji="0" lang="zh-CN" altLang="en-US" sz="2000" b="1" i="0" u="none" strike="noStrike" kern="1200" cap="none" spc="0" normalizeH="0" baseline="0" noProof="0">
                    <a:ln>
                      <a:noFill/>
                    </a:ln>
                    <a:solidFill>
                      <a:srgbClr val="333333"/>
                    </a:solidFill>
                    <a:effectLst/>
                    <a:uLnTx/>
                    <a:uFillTx/>
                    <a:latin typeface="SimSun" charset="0"/>
                    <a:ea typeface="SimSun" charset="0"/>
                  </a:rPr>
                  <a:t>年</a:t>
                </a:r>
                <a:r>
                  <a:rPr kumimoji="0" lang="en-US" altLang="zh-CN" sz="2000" b="1" i="0" u="none" strike="noStrike" kern="1200" cap="none" spc="0" normalizeH="0" baseline="0" noProof="0">
                    <a:ln>
                      <a:noFill/>
                    </a:ln>
                    <a:solidFill>
                      <a:srgbClr val="333333"/>
                    </a:solidFill>
                    <a:effectLst/>
                    <a:uLnTx/>
                    <a:uFillTx/>
                    <a:latin typeface="SimSun" charset="0"/>
                    <a:ea typeface="SimSun" charset="0"/>
                  </a:rPr>
                  <a:t>–</a:t>
                </a:r>
                <a:r>
                  <a:rPr kumimoji="0" lang="zh-CN" altLang="en-US" sz="2000" b="1" i="0" u="none" strike="noStrike" kern="1200" cap="none" spc="0" normalizeH="0" baseline="0" noProof="0">
                    <a:ln>
                      <a:noFill/>
                    </a:ln>
                    <a:solidFill>
                      <a:srgbClr val="333333"/>
                    </a:solidFill>
                    <a:effectLst/>
                    <a:uLnTx/>
                    <a:uFillTx/>
                    <a:latin typeface="SimSun" charset="0"/>
                    <a:ea typeface="SimSun" charset="0"/>
                  </a:rPr>
                  <a:t>以色列在以便以谢占服非利士人</a:t>
                </a:r>
                <a:r>
                  <a:rPr kumimoji="0" lang="en-US" altLang="ja-JP" sz="2000" b="1" i="0" u="none" strike="noStrike" kern="1200" cap="none" spc="0" normalizeH="0" baseline="0" noProof="0">
                    <a:ln>
                      <a:noFill/>
                    </a:ln>
                    <a:solidFill>
                      <a:srgbClr val="333333"/>
                    </a:solidFill>
                    <a:effectLst/>
                    <a:uLnTx/>
                    <a:uFillTx/>
                    <a:latin typeface="SimSun" charset="0"/>
                    <a:ea typeface="SimSun" charset="0"/>
                  </a:rPr>
                  <a:t>(</a:t>
                </a:r>
                <a:r>
                  <a:rPr kumimoji="0" lang="zh-CN" altLang="en-US" sz="2000" b="1" i="0" u="none" strike="noStrike" kern="1200" cap="none" spc="0" normalizeH="0" baseline="0" noProof="0">
                    <a:ln>
                      <a:noFill/>
                    </a:ln>
                    <a:solidFill>
                      <a:srgbClr val="333333"/>
                    </a:solidFill>
                    <a:effectLst/>
                    <a:uLnTx/>
                    <a:uFillTx/>
                    <a:latin typeface="SimSun" charset="0"/>
                    <a:ea typeface="SimSun" charset="0"/>
                  </a:rPr>
                  <a:t>撒上</a:t>
                </a:r>
                <a:r>
                  <a:rPr kumimoji="0" lang="en-US" altLang="ja-JP" sz="2000" b="1" i="0" u="none" strike="noStrike" kern="1200" cap="none" spc="0" normalizeH="0" baseline="0" noProof="0">
                    <a:ln>
                      <a:noFill/>
                    </a:ln>
                    <a:solidFill>
                      <a:srgbClr val="333333"/>
                    </a:solidFill>
                    <a:effectLst/>
                    <a:uLnTx/>
                    <a:uFillTx/>
                    <a:latin typeface="SimSun" charset="0"/>
                    <a:ea typeface="SimSun" charset="0"/>
                  </a:rPr>
                  <a:t>7:7-14)</a:t>
                </a:r>
                <a:endParaRPr kumimoji="0" lang="en-US" altLang="zh-CN" sz="2000" b="1" i="0" u="none" strike="noStrike" kern="1200" cap="none" spc="0" normalizeH="0" baseline="0" noProof="0">
                  <a:ln>
                    <a:noFill/>
                  </a:ln>
                  <a:solidFill>
                    <a:srgbClr val="333333"/>
                  </a:solidFill>
                  <a:effectLst/>
                  <a:uLnTx/>
                  <a:uFillTx/>
                  <a:latin typeface="SimSun" charset="0"/>
                  <a:ea typeface="SimSun" charset="0"/>
                </a:endParaRPr>
              </a:p>
            </p:txBody>
          </p:sp>
          <p:sp>
            <p:nvSpPr>
              <p:cNvPr id="218145" name="Rectangle 100"/>
              <p:cNvSpPr>
                <a:spLocks noChangeArrowheads="1"/>
              </p:cNvSpPr>
              <p:nvPr/>
            </p:nvSpPr>
            <p:spPr bwMode="auto">
              <a:xfrm>
                <a:off x="2081" y="1631"/>
                <a:ext cx="1184" cy="189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18126" name="Group 108"/>
            <p:cNvGrpSpPr>
              <a:grpSpLocks/>
            </p:cNvGrpSpPr>
            <p:nvPr/>
          </p:nvGrpSpPr>
          <p:grpSpPr bwMode="auto">
            <a:xfrm>
              <a:off x="-1" y="713"/>
              <a:ext cx="481" cy="487"/>
              <a:chOff x="0" y="0"/>
              <a:chExt cx="278" cy="538"/>
            </a:xfrm>
          </p:grpSpPr>
          <p:sp>
            <p:nvSpPr>
              <p:cNvPr id="218142" name="Rectangle 109"/>
              <p:cNvSpPr>
                <a:spLocks noChangeArrowheads="1"/>
              </p:cNvSpPr>
              <p:nvPr/>
            </p:nvSpPr>
            <p:spPr bwMode="auto">
              <a:xfrm>
                <a:off x="0" y="0"/>
                <a:ext cx="278" cy="53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1" i="0" u="none" strike="noStrike" kern="1200" cap="none" spc="0" normalizeH="0" baseline="0" noProof="0">
                  <a:ln>
                    <a:noFill/>
                  </a:ln>
                  <a:solidFill>
                    <a:srgbClr val="333333"/>
                  </a:solidFill>
                  <a:effectLst/>
                  <a:uLnTx/>
                  <a:uFillTx/>
                  <a:latin typeface="Arial Narrow" charset="0"/>
                  <a:ea typeface="SimSun" charset="0"/>
                  <a:cs typeface="Times New Roman" charset="0"/>
                </a:endParaRPr>
              </a:p>
            </p:txBody>
          </p:sp>
          <p:sp>
            <p:nvSpPr>
              <p:cNvPr id="218143" name="Rectangle 110"/>
              <p:cNvSpPr>
                <a:spLocks noChangeArrowheads="1"/>
              </p:cNvSpPr>
              <p:nvPr/>
            </p:nvSpPr>
            <p:spPr bwMode="auto">
              <a:xfrm>
                <a:off x="0" y="0"/>
                <a:ext cx="278" cy="53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18127" name="Group 132"/>
            <p:cNvGrpSpPr>
              <a:grpSpLocks/>
            </p:cNvGrpSpPr>
            <p:nvPr/>
          </p:nvGrpSpPr>
          <p:grpSpPr bwMode="auto">
            <a:xfrm rot="-5400000">
              <a:off x="24" y="1176"/>
              <a:ext cx="432" cy="480"/>
              <a:chOff x="0" y="4166"/>
              <a:chExt cx="278" cy="1553"/>
            </a:xfrm>
          </p:grpSpPr>
          <p:sp>
            <p:nvSpPr>
              <p:cNvPr id="218138" name="Rectangle 133"/>
              <p:cNvSpPr>
                <a:spLocks noChangeArrowheads="1"/>
              </p:cNvSpPr>
              <p:nvPr/>
            </p:nvSpPr>
            <p:spPr bwMode="auto">
              <a:xfrm>
                <a:off x="0" y="4166"/>
                <a:ext cx="278" cy="1553"/>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nvGrpSpPr>
              <p:cNvPr id="218139" name="Group 134"/>
              <p:cNvGrpSpPr>
                <a:grpSpLocks/>
              </p:cNvGrpSpPr>
              <p:nvPr/>
            </p:nvGrpSpPr>
            <p:grpSpPr bwMode="auto">
              <a:xfrm>
                <a:off x="0" y="4166"/>
                <a:ext cx="278" cy="1553"/>
                <a:chOff x="0" y="4166"/>
                <a:chExt cx="278" cy="1553"/>
              </a:xfrm>
            </p:grpSpPr>
            <p:sp>
              <p:nvSpPr>
                <p:cNvPr id="218140" name="Rectangle 135"/>
                <p:cNvSpPr>
                  <a:spLocks noChangeArrowheads="1"/>
                </p:cNvSpPr>
                <p:nvPr/>
              </p:nvSpPr>
              <p:spPr bwMode="auto">
                <a:xfrm>
                  <a:off x="0" y="4166"/>
                  <a:ext cx="278" cy="1553"/>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Arial" charset="0"/>
                    </a:rPr>
                    <a:t>来源</a:t>
                  </a:r>
                  <a:endParaRPr kumimoji="0" lang="zh-CN" altLang="en-US" sz="2000" b="1" i="0" u="none" strike="noStrike" kern="1200" cap="none" spc="0" normalizeH="0" baseline="0" noProof="0">
                    <a:ln>
                      <a:noFill/>
                    </a:ln>
                    <a:solidFill>
                      <a:srgbClr val="333333"/>
                    </a:solidFill>
                    <a:effectLst/>
                    <a:uLnTx/>
                    <a:uFillTx/>
                    <a:latin typeface="Arial Narrow" charset="0"/>
                    <a:ea typeface="SimSun" charset="0"/>
                    <a:cs typeface="Arial" charset="0"/>
                  </a:endParaRPr>
                </a:p>
              </p:txBody>
            </p:sp>
            <p:sp>
              <p:nvSpPr>
                <p:cNvPr id="218141" name="Rectangle 136"/>
                <p:cNvSpPr>
                  <a:spLocks noChangeArrowheads="1"/>
                </p:cNvSpPr>
                <p:nvPr/>
              </p:nvSpPr>
              <p:spPr bwMode="auto">
                <a:xfrm>
                  <a:off x="0" y="4166"/>
                  <a:ext cx="278" cy="155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grpSp>
          <p:nvGrpSpPr>
            <p:cNvPr id="218128" name="Group 149"/>
            <p:cNvGrpSpPr>
              <a:grpSpLocks/>
            </p:cNvGrpSpPr>
            <p:nvPr/>
          </p:nvGrpSpPr>
          <p:grpSpPr bwMode="auto">
            <a:xfrm rot="-5400000">
              <a:off x="-120" y="1752"/>
              <a:ext cx="720" cy="480"/>
              <a:chOff x="0" y="5719"/>
              <a:chExt cx="278" cy="3508"/>
            </a:xfrm>
          </p:grpSpPr>
          <p:sp>
            <p:nvSpPr>
              <p:cNvPr id="218134" name="Rectangle 150"/>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nvGrpSpPr>
              <p:cNvPr id="218135" name="Group 151"/>
              <p:cNvGrpSpPr>
                <a:grpSpLocks/>
              </p:cNvGrpSpPr>
              <p:nvPr/>
            </p:nvGrpSpPr>
            <p:grpSpPr bwMode="auto">
              <a:xfrm>
                <a:off x="0" y="5719"/>
                <a:ext cx="278" cy="3508"/>
                <a:chOff x="0" y="5719"/>
                <a:chExt cx="278" cy="3508"/>
              </a:xfrm>
            </p:grpSpPr>
            <p:sp>
              <p:nvSpPr>
                <p:cNvPr id="218136" name="Rectangle 152"/>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士师前</a:t>
                  </a:r>
                </a:p>
              </p:txBody>
            </p:sp>
            <p:sp>
              <p:nvSpPr>
                <p:cNvPr id="218137" name="Rectangle 153"/>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grpSp>
          <p:nvGrpSpPr>
            <p:cNvPr id="218129" name="Group 166"/>
            <p:cNvGrpSpPr>
              <a:grpSpLocks/>
            </p:cNvGrpSpPr>
            <p:nvPr/>
          </p:nvGrpSpPr>
          <p:grpSpPr bwMode="auto">
            <a:xfrm rot="-5400000">
              <a:off x="-744" y="3096"/>
              <a:ext cx="1968" cy="480"/>
              <a:chOff x="0" y="5719"/>
              <a:chExt cx="278" cy="3508"/>
            </a:xfrm>
          </p:grpSpPr>
          <p:sp>
            <p:nvSpPr>
              <p:cNvPr id="218130" name="Rectangle 167"/>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nvGrpSpPr>
              <p:cNvPr id="218131" name="Group 168"/>
              <p:cNvGrpSpPr>
                <a:grpSpLocks/>
              </p:cNvGrpSpPr>
              <p:nvPr/>
            </p:nvGrpSpPr>
            <p:grpSpPr bwMode="auto">
              <a:xfrm>
                <a:off x="0" y="5719"/>
                <a:ext cx="278" cy="3508"/>
                <a:chOff x="0" y="5719"/>
                <a:chExt cx="278" cy="3508"/>
              </a:xfrm>
            </p:grpSpPr>
            <p:sp>
              <p:nvSpPr>
                <p:cNvPr id="218132" name="Rectangle 169"/>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士师时代</a:t>
                  </a:r>
                </a:p>
              </p:txBody>
            </p:sp>
            <p:sp>
              <p:nvSpPr>
                <p:cNvPr id="218133" name="Rectangle 170"/>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grpSp>
      <p:sp>
        <p:nvSpPr>
          <p:cNvPr id="218117" name="Text Box 174"/>
          <p:cNvSpPr txBox="1">
            <a:spLocks noChangeArrowheads="1"/>
          </p:cNvSpPr>
          <p:nvPr/>
        </p:nvSpPr>
        <p:spPr bwMode="auto">
          <a:xfrm>
            <a:off x="0" y="827420"/>
            <a:ext cx="915901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4C2B"/>
                </a:solidFill>
                <a:effectLst/>
                <a:uLnTx/>
                <a:uFillTx/>
                <a:latin typeface="Arial" panose="020B0604020202020204" pitchFamily="34" charset="0"/>
                <a:ea typeface="SimSun" charset="0"/>
                <a:cs typeface="Arial" panose="020B0604020202020204" pitchFamily="34" charset="0"/>
              </a:rPr>
              <a:t>John H. Walton, </a:t>
            </a:r>
            <a:r>
              <a:rPr kumimoji="0" lang="en-US" altLang="zh-CN" sz="1800" b="1" i="1" u="none" strike="noStrike" kern="1200" cap="none" spc="0" normalizeH="0" baseline="0" noProof="0" dirty="0">
                <a:ln>
                  <a:noFill/>
                </a:ln>
                <a:solidFill>
                  <a:srgbClr val="004C2B"/>
                </a:solidFill>
                <a:effectLst/>
                <a:uLnTx/>
                <a:uFillTx/>
                <a:latin typeface="Arial" panose="020B0604020202020204" pitchFamily="34" charset="0"/>
                <a:ea typeface="SimSun" charset="0"/>
                <a:cs typeface="Arial" panose="020B0604020202020204" pitchFamily="34" charset="0"/>
              </a:rPr>
              <a:t>Chronological and Background Charts of the OT</a:t>
            </a:r>
            <a:r>
              <a:rPr kumimoji="0" lang="en-US" altLang="zh-CN" sz="1800" b="1" i="0" u="none" strike="noStrike" kern="1200" cap="none" spc="0" normalizeH="0" baseline="0" noProof="0" dirty="0">
                <a:ln>
                  <a:noFill/>
                </a:ln>
                <a:solidFill>
                  <a:srgbClr val="004C2B"/>
                </a:solidFill>
                <a:effectLst/>
                <a:uLnTx/>
                <a:uFillTx/>
                <a:latin typeface="Arial" panose="020B0604020202020204" pitchFamily="34" charset="0"/>
                <a:ea typeface="SimSun" charset="0"/>
                <a:cs typeface="Arial" panose="020B0604020202020204" pitchFamily="34" charset="0"/>
              </a:rPr>
              <a:t>, 2d ed., 71</a:t>
            </a:r>
          </a:p>
        </p:txBody>
      </p:sp>
    </p:spTree>
    <p:extLst>
      <p:ext uri="{BB962C8B-B14F-4D97-AF65-F5344CB8AC3E}">
        <p14:creationId xmlns:p14="http://schemas.microsoft.com/office/powerpoint/2010/main" val="16067100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0" y="-76200"/>
            <a:ext cx="8001000" cy="838200"/>
          </a:xfrm>
          <a:solidFill>
            <a:schemeClr val="tx2"/>
          </a:solidFill>
          <a:ln>
            <a:solidFill>
              <a:schemeClr val="tx1"/>
            </a:solidFill>
            <a:miter lim="800000"/>
            <a:headEnd/>
            <a:tailEnd/>
          </a:ln>
        </p:spPr>
        <p:txBody>
          <a:bodyPr/>
          <a:lstStyle/>
          <a:p>
            <a:pPr algn="ctr"/>
            <a:r>
              <a:rPr lang="zh-CN" altLang="en-US" b="1">
                <a:solidFill>
                  <a:srgbClr val="FFFFFF"/>
                </a:solidFill>
                <a:latin typeface="Impact" charset="0"/>
                <a:ea typeface="SimSun" charset="0"/>
                <a:cs typeface="SimSun" charset="0"/>
              </a:rPr>
              <a:t>早期以色列西边的居民</a:t>
            </a:r>
          </a:p>
        </p:txBody>
      </p:sp>
      <p:sp>
        <p:nvSpPr>
          <p:cNvPr id="220163" name="Text Box 3"/>
          <p:cNvSpPr txBox="1">
            <a:spLocks noChangeArrowheads="1"/>
          </p:cNvSpPr>
          <p:nvPr/>
        </p:nvSpPr>
        <p:spPr bwMode="auto">
          <a:xfrm>
            <a:off x="8161338"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333333"/>
                </a:solidFill>
                <a:effectLst/>
                <a:uLnTx/>
                <a:uFillTx/>
                <a:latin typeface="Arial" charset="0"/>
                <a:ea typeface="SimSun" charset="0"/>
                <a:cs typeface="Times New Roman" charset="0"/>
              </a:rPr>
              <a:t>144</a:t>
            </a:r>
          </a:p>
        </p:txBody>
      </p:sp>
      <p:grpSp>
        <p:nvGrpSpPr>
          <p:cNvPr id="220164" name="Group 5"/>
          <p:cNvGrpSpPr>
            <a:grpSpLocks/>
          </p:cNvGrpSpPr>
          <p:nvPr/>
        </p:nvGrpSpPr>
        <p:grpSpPr bwMode="auto">
          <a:xfrm>
            <a:off x="0" y="1143000"/>
            <a:ext cx="9144000" cy="5715000"/>
            <a:chOff x="0" y="720"/>
            <a:chExt cx="5760" cy="3600"/>
          </a:xfrm>
        </p:grpSpPr>
        <p:grpSp>
          <p:nvGrpSpPr>
            <p:cNvPr id="220166" name="Group 6"/>
            <p:cNvGrpSpPr>
              <a:grpSpLocks/>
            </p:cNvGrpSpPr>
            <p:nvPr/>
          </p:nvGrpSpPr>
          <p:grpSpPr bwMode="auto">
            <a:xfrm>
              <a:off x="0" y="720"/>
              <a:ext cx="480" cy="631"/>
              <a:chOff x="0" y="0"/>
              <a:chExt cx="278" cy="538"/>
            </a:xfrm>
          </p:grpSpPr>
          <p:sp>
            <p:nvSpPr>
              <p:cNvPr id="220197" name="Rectangle 7"/>
              <p:cNvSpPr>
                <a:spLocks noChangeArrowheads="1"/>
              </p:cNvSpPr>
              <p:nvPr/>
            </p:nvSpPr>
            <p:spPr bwMode="auto">
              <a:xfrm>
                <a:off x="0" y="0"/>
                <a:ext cx="278" cy="53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1" i="0" u="none" strike="noStrike" kern="1200" cap="none" spc="0" normalizeH="0" baseline="0" noProof="0">
                  <a:ln>
                    <a:noFill/>
                  </a:ln>
                  <a:solidFill>
                    <a:srgbClr val="333333"/>
                  </a:solidFill>
                  <a:effectLst/>
                  <a:uLnTx/>
                  <a:uFillTx/>
                  <a:latin typeface="Arial Narrow" charset="0"/>
                  <a:ea typeface="SimSun" charset="0"/>
                  <a:cs typeface="Times New Roman" charset="0"/>
                </a:endParaRPr>
              </a:p>
            </p:txBody>
          </p:sp>
          <p:sp>
            <p:nvSpPr>
              <p:cNvPr id="220198" name="Rectangle 8"/>
              <p:cNvSpPr>
                <a:spLocks noChangeArrowheads="1"/>
              </p:cNvSpPr>
              <p:nvPr/>
            </p:nvSpPr>
            <p:spPr bwMode="auto">
              <a:xfrm>
                <a:off x="0" y="0"/>
                <a:ext cx="278" cy="53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0167" name="Group 9"/>
            <p:cNvGrpSpPr>
              <a:grpSpLocks/>
            </p:cNvGrpSpPr>
            <p:nvPr/>
          </p:nvGrpSpPr>
          <p:grpSpPr bwMode="auto">
            <a:xfrm rot="-5400000">
              <a:off x="-504" y="1848"/>
              <a:ext cx="1488" cy="480"/>
              <a:chOff x="0" y="5719"/>
              <a:chExt cx="278" cy="3508"/>
            </a:xfrm>
          </p:grpSpPr>
          <p:sp>
            <p:nvSpPr>
              <p:cNvPr id="220193" name="Rectangle 10"/>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nvGrpSpPr>
              <p:cNvPr id="220194" name="Group 11"/>
              <p:cNvGrpSpPr>
                <a:grpSpLocks/>
              </p:cNvGrpSpPr>
              <p:nvPr/>
            </p:nvGrpSpPr>
            <p:grpSpPr bwMode="auto">
              <a:xfrm>
                <a:off x="0" y="5719"/>
                <a:ext cx="278" cy="3508"/>
                <a:chOff x="0" y="5719"/>
                <a:chExt cx="278" cy="3508"/>
              </a:xfrm>
            </p:grpSpPr>
            <p:sp>
              <p:nvSpPr>
                <p:cNvPr id="220195" name="Rectangle 12"/>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Arial Narrow" charset="0"/>
                      <a:ea typeface="SimSun" charset="0"/>
                    </a:rPr>
                    <a:t>扫罗</a:t>
                  </a:r>
                </a:p>
              </p:txBody>
            </p:sp>
            <p:sp>
              <p:nvSpPr>
                <p:cNvPr id="220196" name="Rectangle 13"/>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grpSp>
          <p:nvGrpSpPr>
            <p:cNvPr id="220168" name="Group 14"/>
            <p:cNvGrpSpPr>
              <a:grpSpLocks/>
            </p:cNvGrpSpPr>
            <p:nvPr/>
          </p:nvGrpSpPr>
          <p:grpSpPr bwMode="auto">
            <a:xfrm rot="-5400000">
              <a:off x="-504" y="3336"/>
              <a:ext cx="1488" cy="480"/>
              <a:chOff x="0" y="5719"/>
              <a:chExt cx="278" cy="3508"/>
            </a:xfrm>
          </p:grpSpPr>
          <p:sp>
            <p:nvSpPr>
              <p:cNvPr id="220189" name="Rectangle 15"/>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nvGrpSpPr>
              <p:cNvPr id="220190" name="Group 16"/>
              <p:cNvGrpSpPr>
                <a:grpSpLocks/>
              </p:cNvGrpSpPr>
              <p:nvPr/>
            </p:nvGrpSpPr>
            <p:grpSpPr bwMode="auto">
              <a:xfrm>
                <a:off x="0" y="5719"/>
                <a:ext cx="278" cy="3508"/>
                <a:chOff x="0" y="5719"/>
                <a:chExt cx="278" cy="3508"/>
              </a:xfrm>
            </p:grpSpPr>
            <p:sp>
              <p:nvSpPr>
                <p:cNvPr id="220191" name="Rectangle 17"/>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Narrow" charset="0"/>
                      <a:ea typeface="SimSun" charset="0"/>
                    </a:rPr>
                    <a:t>公元前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SimSun" charset="0"/>
                    </a:rPr>
                    <a:t>1000-900</a:t>
                  </a:r>
                  <a:r>
                    <a:rPr kumimoji="0" lang="zh-CN" altLang="en-US" sz="2800" b="1" i="0" u="none" strike="noStrike" kern="1200" cap="none" spc="0" normalizeH="0" baseline="0" noProof="0">
                      <a:ln>
                        <a:noFill/>
                      </a:ln>
                      <a:solidFill>
                        <a:srgbClr val="FFFFFF"/>
                      </a:solidFill>
                      <a:effectLst/>
                      <a:uLnTx/>
                      <a:uFillTx/>
                      <a:latin typeface="Arial Narrow" charset="0"/>
                      <a:ea typeface="SimSun" charset="0"/>
                    </a:rPr>
                    <a:t>年</a:t>
                  </a:r>
                </a:p>
              </p:txBody>
            </p:sp>
            <p:sp>
              <p:nvSpPr>
                <p:cNvPr id="220192" name="Rectangle 18"/>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grpSp>
          <p:nvGrpSpPr>
            <p:cNvPr id="220169" name="Group 19"/>
            <p:cNvGrpSpPr>
              <a:grpSpLocks/>
            </p:cNvGrpSpPr>
            <p:nvPr/>
          </p:nvGrpSpPr>
          <p:grpSpPr bwMode="auto">
            <a:xfrm>
              <a:off x="480" y="720"/>
              <a:ext cx="5280" cy="3600"/>
              <a:chOff x="480" y="720"/>
              <a:chExt cx="5280" cy="1680"/>
            </a:xfrm>
          </p:grpSpPr>
          <p:grpSp>
            <p:nvGrpSpPr>
              <p:cNvPr id="220170" name="Group 20"/>
              <p:cNvGrpSpPr>
                <a:grpSpLocks/>
              </p:cNvGrpSpPr>
              <p:nvPr/>
            </p:nvGrpSpPr>
            <p:grpSpPr bwMode="auto">
              <a:xfrm>
                <a:off x="480" y="720"/>
                <a:ext cx="2470" cy="302"/>
                <a:chOff x="0" y="0"/>
                <a:chExt cx="1041" cy="480"/>
              </a:xfrm>
            </p:grpSpPr>
            <p:sp>
              <p:nvSpPr>
                <p:cNvPr id="220187" name="Rectangle 21"/>
                <p:cNvSpPr>
                  <a:spLocks noChangeArrowheads="1"/>
                </p:cNvSpPr>
                <p:nvPr/>
              </p:nvSpPr>
              <p:spPr bwMode="auto">
                <a:xfrm>
                  <a:off x="0" y="0"/>
                  <a:ext cx="1041" cy="480"/>
                </a:xfrm>
                <a:prstGeom prst="rect">
                  <a:avLst/>
                </a:prstGeom>
                <a:solidFill>
                  <a:srgbClr val="000099"/>
                </a:solidFill>
                <a:ln w="12700" cap="sq">
                  <a:solidFill>
                    <a:schemeClr val="tx1"/>
                  </a:solidFill>
                  <a:miter lim="800000"/>
                  <a:headEnd type="none" w="sm" len="sm"/>
                  <a:tailEnd type="none" w="sm" len="sm"/>
                </a:ln>
              </p:spPr>
              <p:txBody>
                <a:bodyPr lIns="0" tIns="0" rIns="11109"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FF"/>
                      </a:solidFill>
                      <a:effectLst/>
                      <a:uLnTx/>
                      <a:uFillTx/>
                      <a:latin typeface="Times" charset="0"/>
                      <a:ea typeface="SimSun" charset="0"/>
                    </a:rPr>
                    <a:t>腓尼基</a:t>
                  </a:r>
                  <a:endParaRPr kumimoji="0" lang="zh-CN" altLang="en-US"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220188" name="Rectangle 22"/>
                <p:cNvSpPr>
                  <a:spLocks noChangeArrowheads="1"/>
                </p:cNvSpPr>
                <p:nvPr/>
              </p:nvSpPr>
              <p:spPr bwMode="auto">
                <a:xfrm>
                  <a:off x="0" y="0"/>
                  <a:ext cx="1041"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0171" name="Group 23"/>
              <p:cNvGrpSpPr>
                <a:grpSpLocks/>
              </p:cNvGrpSpPr>
              <p:nvPr/>
            </p:nvGrpSpPr>
            <p:grpSpPr bwMode="auto">
              <a:xfrm>
                <a:off x="2950" y="720"/>
                <a:ext cx="2810" cy="302"/>
                <a:chOff x="1041" y="0"/>
                <a:chExt cx="1184" cy="480"/>
              </a:xfrm>
            </p:grpSpPr>
            <p:sp>
              <p:nvSpPr>
                <p:cNvPr id="220185" name="Rectangle 24"/>
                <p:cNvSpPr>
                  <a:spLocks noChangeArrowheads="1"/>
                </p:cNvSpPr>
                <p:nvPr/>
              </p:nvSpPr>
              <p:spPr bwMode="auto">
                <a:xfrm>
                  <a:off x="1041" y="0"/>
                  <a:ext cx="1184" cy="480"/>
                </a:xfrm>
                <a:prstGeom prst="rect">
                  <a:avLst/>
                </a:prstGeom>
                <a:solidFill>
                  <a:srgbClr val="000099"/>
                </a:solidFill>
                <a:ln w="12700" cap="sq">
                  <a:solidFill>
                    <a:schemeClr val="tx1"/>
                  </a:solidFill>
                  <a:miter lim="800000"/>
                  <a:headEnd type="none" w="sm" len="sm"/>
                  <a:tailEnd type="none" w="sm" len="sm"/>
                </a:ln>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FF"/>
                      </a:solidFill>
                      <a:effectLst/>
                      <a:uLnTx/>
                      <a:uFillTx/>
                      <a:latin typeface="Times" charset="0"/>
                      <a:ea typeface="SimSun" charset="0"/>
                    </a:rPr>
                    <a:t>非利士</a:t>
                  </a:r>
                  <a:endParaRPr kumimoji="0" lang="zh-CN" altLang="en-US"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220186" name="Rectangle 25"/>
                <p:cNvSpPr>
                  <a:spLocks noChangeArrowheads="1"/>
                </p:cNvSpPr>
                <p:nvPr/>
              </p:nvSpPr>
              <p:spPr bwMode="auto">
                <a:xfrm>
                  <a:off x="1041" y="0"/>
                  <a:ext cx="1184"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0172" name="Group 26"/>
              <p:cNvGrpSpPr>
                <a:grpSpLocks/>
              </p:cNvGrpSpPr>
              <p:nvPr/>
            </p:nvGrpSpPr>
            <p:grpSpPr bwMode="auto">
              <a:xfrm>
                <a:off x="480" y="1023"/>
                <a:ext cx="5280" cy="1377"/>
                <a:chOff x="480" y="2943"/>
                <a:chExt cx="5280" cy="1377"/>
              </a:xfrm>
            </p:grpSpPr>
            <p:grpSp>
              <p:nvGrpSpPr>
                <p:cNvPr id="220173" name="Group 27"/>
                <p:cNvGrpSpPr>
                  <a:grpSpLocks/>
                </p:cNvGrpSpPr>
                <p:nvPr/>
              </p:nvGrpSpPr>
              <p:grpSpPr bwMode="auto">
                <a:xfrm>
                  <a:off x="480" y="2943"/>
                  <a:ext cx="2470" cy="688"/>
                  <a:chOff x="0" y="3529"/>
                  <a:chExt cx="1041" cy="1093"/>
                </a:xfrm>
              </p:grpSpPr>
              <p:sp>
                <p:nvSpPr>
                  <p:cNvPr id="220183" name="Rectangle 28"/>
                  <p:cNvSpPr>
                    <a:spLocks noChangeArrowheads="1"/>
                  </p:cNvSpPr>
                  <p:nvPr/>
                </p:nvSpPr>
                <p:spPr bwMode="auto">
                  <a:xfrm>
                    <a:off x="0" y="3529"/>
                    <a:ext cx="1041" cy="109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5000"/>
                      </a:lnSpc>
                      <a:spcBef>
                        <a:spcPct val="0"/>
                      </a:spcBef>
                      <a:spcAft>
                        <a:spcPct val="0"/>
                      </a:spcAft>
                      <a:buClrTx/>
                      <a:buSzTx/>
                      <a:buFontTx/>
                      <a:buNone/>
                      <a:tabLst>
                        <a:tab pos="-1354138" algn="l"/>
                      </a:tabLst>
                      <a:defRPr/>
                    </a:pPr>
                    <a:r>
                      <a:rPr kumimoji="0" lang="zh-CN" altLang="en-US" sz="2000" b="1" i="0" u="none" strike="noStrike" kern="1200" cap="none" spc="0" normalizeH="0" baseline="0" noProof="0">
                        <a:ln>
                          <a:noFill/>
                        </a:ln>
                        <a:solidFill>
                          <a:srgbClr val="333333"/>
                        </a:solidFill>
                        <a:effectLst/>
                        <a:uLnTx/>
                        <a:uFillTx/>
                        <a:latin typeface="Arial Narrow" charset="0"/>
                        <a:ea typeface="SimSun" charset="0"/>
                      </a:rPr>
                      <a:t>政治上独立</a:t>
                    </a:r>
                    <a:r>
                      <a:rPr kumimoji="0" lang="en-US" altLang="ja-JP" sz="2000" b="1" i="0" u="none" strike="noStrike" kern="1200" cap="none" spc="0" normalizeH="0" baseline="0" noProof="0">
                        <a:ln>
                          <a:noFill/>
                        </a:ln>
                        <a:solidFill>
                          <a:srgbClr val="333333"/>
                        </a:solidFill>
                        <a:effectLst/>
                        <a:uLnTx/>
                        <a:uFillTx/>
                        <a:latin typeface="Arial Narrow" charset="0"/>
                        <a:ea typeface="SimSun" charset="0"/>
                        <a:cs typeface="Times New Roman" charset="0"/>
                      </a:rPr>
                      <a:t>; </a:t>
                    </a:r>
                    <a:r>
                      <a:rPr kumimoji="0" lang="zh-CN" altLang="en-US" sz="2000" b="1" i="0" u="none" strike="noStrike" kern="1200" cap="none" spc="0" normalizeH="0" baseline="0" noProof="0">
                        <a:ln>
                          <a:noFill/>
                        </a:ln>
                        <a:solidFill>
                          <a:srgbClr val="333333"/>
                        </a:solidFill>
                        <a:effectLst/>
                        <a:uLnTx/>
                        <a:uFillTx/>
                        <a:latin typeface="Arial Narrow" charset="0"/>
                        <a:ea typeface="SimSun" charset="0"/>
                      </a:rPr>
                      <a:t>文化上发展</a:t>
                    </a:r>
                    <a:endParaRPr kumimoji="0" lang="en-US" altLang="zh-CN" sz="2000" b="1" i="0" u="none" strike="noStrike" kern="1200" cap="none" spc="0" normalizeH="0" baseline="0" noProof="0">
                      <a:ln>
                        <a:noFill/>
                      </a:ln>
                      <a:solidFill>
                        <a:srgbClr val="333333"/>
                      </a:solidFill>
                      <a:effectLst/>
                      <a:uLnTx/>
                      <a:uFillTx/>
                      <a:latin typeface="Arial Narrow" charset="0"/>
                      <a:ea typeface="SimSun" charset="0"/>
                    </a:endParaRPr>
                  </a:p>
                </p:txBody>
              </p:sp>
              <p:sp>
                <p:nvSpPr>
                  <p:cNvPr id="220184" name="Rectangle 29"/>
                  <p:cNvSpPr>
                    <a:spLocks noChangeArrowheads="1"/>
                  </p:cNvSpPr>
                  <p:nvPr/>
                </p:nvSpPr>
                <p:spPr bwMode="auto">
                  <a:xfrm>
                    <a:off x="0" y="3529"/>
                    <a:ext cx="1041" cy="109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0174" name="Group 30"/>
                <p:cNvGrpSpPr>
                  <a:grpSpLocks/>
                </p:cNvGrpSpPr>
                <p:nvPr/>
              </p:nvGrpSpPr>
              <p:grpSpPr bwMode="auto">
                <a:xfrm>
                  <a:off x="2950" y="2943"/>
                  <a:ext cx="2810" cy="688"/>
                  <a:chOff x="1041" y="3529"/>
                  <a:chExt cx="1184" cy="1093"/>
                </a:xfrm>
              </p:grpSpPr>
              <p:sp>
                <p:nvSpPr>
                  <p:cNvPr id="220181" name="Rectangle 31"/>
                  <p:cNvSpPr>
                    <a:spLocks noChangeArrowheads="1"/>
                  </p:cNvSpPr>
                  <p:nvPr/>
                </p:nvSpPr>
                <p:spPr bwMode="auto">
                  <a:xfrm>
                    <a:off x="1041" y="3529"/>
                    <a:ext cx="1184" cy="109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5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3333"/>
                        </a:solidFill>
                        <a:effectLst/>
                        <a:uLnTx/>
                        <a:uFillTx/>
                        <a:latin typeface="Arial Narrow" charset="0"/>
                        <a:ea typeface="SimSun" charset="0"/>
                      </a:rPr>
                      <a:t>这时代的非利士人被克制。他们在</a:t>
                    </a:r>
                    <a:r>
                      <a:rPr kumimoji="0" lang="zh-CN" altLang="en-US" sz="2000" b="1" i="0" u="none" strike="noStrike" kern="1200" cap="none" spc="0" normalizeH="0" baseline="0" noProof="0">
                        <a:ln>
                          <a:noFill/>
                        </a:ln>
                        <a:solidFill>
                          <a:srgbClr val="333333"/>
                        </a:solidFill>
                        <a:effectLst/>
                        <a:uLnTx/>
                        <a:uFillTx/>
                        <a:latin typeface="Times" charset="0"/>
                        <a:ea typeface="SimSun" charset="0"/>
                      </a:rPr>
                      <a:t>密抹被</a:t>
                    </a:r>
                    <a:r>
                      <a:rPr kumimoji="0" lang="ja-JP" altLang="en-US" sz="2000" b="1" i="0" u="none" strike="noStrike" kern="1200" cap="none" spc="0" normalizeH="0" baseline="0" noProof="0">
                        <a:ln>
                          <a:noFill/>
                        </a:ln>
                        <a:solidFill>
                          <a:srgbClr val="333333"/>
                        </a:solidFill>
                        <a:effectLst/>
                        <a:uLnTx/>
                        <a:uFillTx/>
                        <a:latin typeface="Times" charset="0"/>
                        <a:ea typeface="SimSun" charset="0"/>
                      </a:rPr>
                      <a:t>约拿单</a:t>
                    </a:r>
                    <a:r>
                      <a:rPr kumimoji="0" lang="zh-CN" altLang="en-US" sz="2000" b="1" i="0" u="none" strike="noStrike" kern="1200" cap="none" spc="0" normalizeH="0" baseline="0" noProof="0">
                        <a:ln>
                          <a:noFill/>
                        </a:ln>
                        <a:solidFill>
                          <a:srgbClr val="333333"/>
                        </a:solidFill>
                        <a:effectLst/>
                        <a:uLnTx/>
                        <a:uFillTx/>
                        <a:latin typeface="Times" charset="0"/>
                        <a:ea typeface="SimSun" charset="0"/>
                      </a:rPr>
                      <a:t>打败，也在</a:t>
                    </a:r>
                    <a:r>
                      <a:rPr kumimoji="0" lang="ja-JP" altLang="en-US" sz="2000" b="1" i="0" u="none" strike="noStrike" kern="1200" cap="none" spc="0" normalizeH="0" baseline="0" noProof="0">
                        <a:ln>
                          <a:noFill/>
                        </a:ln>
                        <a:solidFill>
                          <a:srgbClr val="333333"/>
                        </a:solidFill>
                        <a:effectLst/>
                        <a:uLnTx/>
                        <a:uFillTx/>
                        <a:latin typeface="Times" charset="0"/>
                        <a:ea typeface="SimSun" charset="0"/>
                      </a:rPr>
                      <a:t>以拉</a:t>
                    </a:r>
                    <a:r>
                      <a:rPr kumimoji="0" lang="zh-CN" altLang="en-US" sz="2000" b="1" i="0" u="none" strike="noStrike" kern="1200" cap="none" spc="0" normalizeH="0" baseline="0" noProof="0">
                        <a:ln>
                          <a:noFill/>
                        </a:ln>
                        <a:solidFill>
                          <a:srgbClr val="333333"/>
                        </a:solidFill>
                        <a:effectLst/>
                        <a:uLnTx/>
                        <a:uFillTx/>
                        <a:latin typeface="Times" charset="0"/>
                        <a:ea typeface="SimSun" charset="0"/>
                      </a:rPr>
                      <a:t>被大卫打败</a:t>
                    </a:r>
                    <a:r>
                      <a:rPr kumimoji="0" lang="zh-CN" altLang="en-US" sz="2000" b="1" i="0" u="none" strike="noStrike" kern="1200" cap="none" spc="0" normalizeH="0" baseline="0" noProof="0">
                        <a:ln>
                          <a:noFill/>
                        </a:ln>
                        <a:solidFill>
                          <a:srgbClr val="333333"/>
                        </a:solidFill>
                        <a:effectLst/>
                        <a:uLnTx/>
                        <a:uFillTx/>
                        <a:latin typeface="Arial Narrow" charset="0"/>
                        <a:ea typeface="SimSun" charset="0"/>
                      </a:rPr>
                      <a:t>。在</a:t>
                    </a:r>
                    <a:r>
                      <a:rPr kumimoji="0" lang="zh-CN" altLang="en-US" sz="2000" b="1" i="0" u="none" strike="noStrike" kern="1200" cap="none" spc="0" normalizeH="0" baseline="0" noProof="0">
                        <a:ln>
                          <a:noFill/>
                        </a:ln>
                        <a:solidFill>
                          <a:srgbClr val="333333"/>
                        </a:solidFill>
                        <a:effectLst/>
                        <a:uLnTx/>
                        <a:uFillTx/>
                        <a:latin typeface="Times" charset="0"/>
                        <a:ea typeface="SimSun" charset="0"/>
                      </a:rPr>
                      <a:t>基利波山</a:t>
                    </a:r>
                    <a:r>
                      <a:rPr kumimoji="0" lang="zh-CN" altLang="en-US" sz="2000" b="1" i="0" u="none" strike="noStrike" kern="1200" cap="none" spc="0" normalizeH="0" baseline="0" noProof="0">
                        <a:ln>
                          <a:noFill/>
                        </a:ln>
                        <a:solidFill>
                          <a:srgbClr val="333333"/>
                        </a:solidFill>
                        <a:effectLst/>
                        <a:uLnTx/>
                        <a:uFillTx/>
                        <a:latin typeface="Arial Narrow" charset="0"/>
                        <a:ea typeface="SimSun" charset="0"/>
                      </a:rPr>
                      <a:t>打败了扫罗后，就住在扫罗的城中。</a:t>
                    </a:r>
                  </a:p>
                </p:txBody>
              </p:sp>
              <p:sp>
                <p:nvSpPr>
                  <p:cNvPr id="220182" name="Rectangle 32"/>
                  <p:cNvSpPr>
                    <a:spLocks noChangeArrowheads="1"/>
                  </p:cNvSpPr>
                  <p:nvPr/>
                </p:nvSpPr>
                <p:spPr bwMode="auto">
                  <a:xfrm>
                    <a:off x="1041" y="3529"/>
                    <a:ext cx="1184" cy="109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0175" name="Group 33"/>
                <p:cNvGrpSpPr>
                  <a:grpSpLocks/>
                </p:cNvGrpSpPr>
                <p:nvPr/>
              </p:nvGrpSpPr>
              <p:grpSpPr bwMode="auto">
                <a:xfrm>
                  <a:off x="480" y="3631"/>
                  <a:ext cx="2470" cy="689"/>
                  <a:chOff x="0" y="4622"/>
                  <a:chExt cx="1041" cy="1093"/>
                </a:xfrm>
              </p:grpSpPr>
              <p:sp>
                <p:nvSpPr>
                  <p:cNvPr id="220179" name="Rectangle 34"/>
                  <p:cNvSpPr>
                    <a:spLocks noChangeArrowheads="1"/>
                  </p:cNvSpPr>
                  <p:nvPr/>
                </p:nvSpPr>
                <p:spPr bwMode="auto">
                  <a:xfrm>
                    <a:off x="0" y="4622"/>
                    <a:ext cx="1041" cy="109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5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3333"/>
                        </a:solidFill>
                        <a:effectLst/>
                        <a:uLnTx/>
                        <a:uFillTx/>
                        <a:latin typeface="SimSun" charset="0"/>
                        <a:ea typeface="SimSun" charset="0"/>
                      </a:rPr>
                      <a:t>黄金时期</a:t>
                    </a:r>
                  </a:p>
                  <a:p>
                    <a:pPr marL="0" marR="0" lvl="0" indent="0" algn="ctr" defTabSz="914400" rtl="0" eaLnBrk="0" fontAlgn="base" latinLnBrk="0" hangingPunct="0">
                      <a:lnSpc>
                        <a:spcPct val="105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3333"/>
                        </a:solidFill>
                        <a:effectLst/>
                        <a:uLnTx/>
                        <a:uFillTx/>
                        <a:latin typeface="SimSun" charset="0"/>
                        <a:ea typeface="SimSun" charset="0"/>
                      </a:rPr>
                      <a:t>公元前</a:t>
                    </a:r>
                    <a:r>
                      <a:rPr kumimoji="0" lang="en-US" altLang="zh-CN" sz="2000" b="1" i="0" u="none" strike="noStrike" kern="1200" cap="none" spc="0" normalizeH="0" baseline="0" noProof="0">
                        <a:ln>
                          <a:noFill/>
                        </a:ln>
                        <a:solidFill>
                          <a:srgbClr val="333333"/>
                        </a:solidFill>
                        <a:effectLst/>
                        <a:uLnTx/>
                        <a:uFillTx/>
                        <a:latin typeface="SimSun" charset="0"/>
                        <a:ea typeface="SimSun" charset="0"/>
                      </a:rPr>
                      <a:t>981-942</a:t>
                    </a:r>
                    <a:r>
                      <a:rPr kumimoji="0" lang="zh-CN" altLang="en-US" sz="2000" b="1" i="0" u="none" strike="noStrike" kern="1200" cap="none" spc="0" normalizeH="0" baseline="0" noProof="0">
                        <a:ln>
                          <a:noFill/>
                        </a:ln>
                        <a:solidFill>
                          <a:srgbClr val="333333"/>
                        </a:solidFill>
                        <a:effectLst/>
                        <a:uLnTx/>
                        <a:uFillTx/>
                        <a:latin typeface="SimSun" charset="0"/>
                        <a:ea typeface="SimSun" charset="0"/>
                      </a:rPr>
                      <a:t>年</a:t>
                    </a:r>
                    <a:r>
                      <a:rPr kumimoji="0" lang="en-US" altLang="zh-CN" sz="2000" b="1" i="0" u="none" strike="noStrike" kern="1200" cap="none" spc="0" normalizeH="0" baseline="0" noProof="0">
                        <a:ln>
                          <a:noFill/>
                        </a:ln>
                        <a:solidFill>
                          <a:srgbClr val="333333"/>
                        </a:solidFill>
                        <a:effectLst/>
                        <a:uLnTx/>
                        <a:uFillTx/>
                        <a:latin typeface="SimSun" charset="0"/>
                        <a:ea typeface="SimSun" charset="0"/>
                      </a:rPr>
                      <a:t>–</a:t>
                    </a:r>
                    <a:r>
                      <a:rPr kumimoji="0" lang="ja-JP" altLang="en-US" sz="2000" b="1" i="0" u="none" strike="noStrike" kern="1200" cap="none" spc="0" normalizeH="0" baseline="0" noProof="0">
                        <a:ln>
                          <a:noFill/>
                        </a:ln>
                        <a:solidFill>
                          <a:srgbClr val="333333"/>
                        </a:solidFill>
                        <a:effectLst/>
                        <a:uLnTx/>
                        <a:uFillTx/>
                        <a:latin typeface="SimSun" charset="0"/>
                        <a:ea typeface="SimSun" charset="0"/>
                      </a:rPr>
                      <a:t>推罗王希兰</a:t>
                    </a:r>
                    <a:r>
                      <a:rPr kumimoji="0" lang="zh-CN" altLang="en-US" sz="2000" b="1" i="0" u="none" strike="noStrike" kern="1200" cap="none" spc="0" normalizeH="0" baseline="0" noProof="0">
                        <a:ln>
                          <a:noFill/>
                        </a:ln>
                        <a:solidFill>
                          <a:srgbClr val="333333"/>
                        </a:solidFill>
                        <a:effectLst/>
                        <a:uLnTx/>
                        <a:uFillTx/>
                        <a:latin typeface="SimSun" charset="0"/>
                        <a:ea typeface="SimSun" charset="0"/>
                      </a:rPr>
                      <a:t>一世</a:t>
                    </a:r>
                    <a:r>
                      <a:rPr kumimoji="0" lang="en-US" altLang="ja-JP" sz="2000" b="1" i="0" u="none" strike="noStrike" kern="1200" cap="none" spc="0" normalizeH="0" baseline="0" noProof="0">
                        <a:ln>
                          <a:noFill/>
                        </a:ln>
                        <a:solidFill>
                          <a:srgbClr val="333333"/>
                        </a:solidFill>
                        <a:effectLst/>
                        <a:uLnTx/>
                        <a:uFillTx/>
                        <a:latin typeface="SimSun" charset="0"/>
                        <a:ea typeface="SimSun" charset="0"/>
                      </a:rPr>
                      <a:t>; </a:t>
                    </a:r>
                    <a:r>
                      <a:rPr kumimoji="0" lang="zh-CN" altLang="en-US" sz="2000" b="1" i="0" u="none" strike="noStrike" kern="1200" cap="none" spc="0" normalizeH="0" baseline="0" noProof="0">
                        <a:ln>
                          <a:noFill/>
                        </a:ln>
                        <a:solidFill>
                          <a:srgbClr val="333333"/>
                        </a:solidFill>
                        <a:effectLst/>
                        <a:uLnTx/>
                        <a:uFillTx/>
                        <a:latin typeface="SimSun" charset="0"/>
                        <a:ea typeface="SimSun" charset="0"/>
                      </a:rPr>
                      <a:t>与以色列结盟。</a:t>
                    </a:r>
                    <a:endParaRPr kumimoji="0" lang="en-US" altLang="ja-JP" sz="2000" b="1" i="0" u="none" strike="noStrike" kern="1200" cap="none" spc="0" normalizeH="0" baseline="0" noProof="0">
                      <a:ln>
                        <a:noFill/>
                      </a:ln>
                      <a:solidFill>
                        <a:srgbClr val="333333"/>
                      </a:solidFill>
                      <a:effectLst/>
                      <a:uLnTx/>
                      <a:uFillTx/>
                      <a:latin typeface="SimSun" charset="0"/>
                      <a:ea typeface="SimSun" charset="0"/>
                    </a:endParaRPr>
                  </a:p>
                  <a:p>
                    <a:pPr marL="0" marR="0" lvl="0" indent="0" algn="ctr" defTabSz="914400" rtl="0" eaLnBrk="0" fontAlgn="base" latinLnBrk="0" hangingPunct="0">
                      <a:lnSpc>
                        <a:spcPct val="105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3333"/>
                        </a:solidFill>
                        <a:effectLst/>
                        <a:uLnTx/>
                        <a:uFillTx/>
                        <a:latin typeface="SimSun" charset="0"/>
                        <a:ea typeface="SimSun" charset="0"/>
                      </a:rPr>
                      <a:t>发展海上贸易及探</a:t>
                    </a:r>
                    <a:r>
                      <a:rPr kumimoji="0" lang="en-US" altLang="zh-CN" sz="2000" b="1" i="0" u="none" strike="noStrike" kern="1200" cap="none" spc="0" normalizeH="0" baseline="0" noProof="0">
                        <a:ln>
                          <a:noFill/>
                        </a:ln>
                        <a:solidFill>
                          <a:srgbClr val="333333"/>
                        </a:solidFill>
                        <a:effectLst/>
                        <a:uLnTx/>
                        <a:uFillTx/>
                        <a:latin typeface="SimSun" charset="0"/>
                        <a:ea typeface="SimSun" charset="0"/>
                      </a:rPr>
                      <a:t>Z</a:t>
                    </a:r>
                    <a:r>
                      <a:rPr kumimoji="0" lang="zh-CN" altLang="en-US" sz="2000" b="1" i="0" u="none" strike="noStrike" kern="1200" cap="none" spc="0" normalizeH="0" baseline="0" noProof="0">
                        <a:ln>
                          <a:noFill/>
                        </a:ln>
                        <a:solidFill>
                          <a:srgbClr val="333333"/>
                        </a:solidFill>
                        <a:effectLst/>
                        <a:uLnTx/>
                        <a:uFillTx/>
                        <a:latin typeface="SimSun" charset="0"/>
                        <a:ea typeface="SimSun" charset="0"/>
                      </a:rPr>
                      <a:t>索；在北非，西班牙，小亚细亚与地中海殖民。</a:t>
                    </a:r>
                  </a:p>
                </p:txBody>
              </p:sp>
              <p:sp>
                <p:nvSpPr>
                  <p:cNvPr id="220180" name="Rectangle 35"/>
                  <p:cNvSpPr>
                    <a:spLocks noChangeArrowheads="1"/>
                  </p:cNvSpPr>
                  <p:nvPr/>
                </p:nvSpPr>
                <p:spPr bwMode="auto">
                  <a:xfrm>
                    <a:off x="0" y="4622"/>
                    <a:ext cx="1041" cy="109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0176" name="Group 36"/>
                <p:cNvGrpSpPr>
                  <a:grpSpLocks/>
                </p:cNvGrpSpPr>
                <p:nvPr/>
              </p:nvGrpSpPr>
              <p:grpSpPr bwMode="auto">
                <a:xfrm>
                  <a:off x="2950" y="3631"/>
                  <a:ext cx="2810" cy="689"/>
                  <a:chOff x="1041" y="4622"/>
                  <a:chExt cx="1184" cy="1093"/>
                </a:xfrm>
              </p:grpSpPr>
              <p:sp>
                <p:nvSpPr>
                  <p:cNvPr id="220177" name="Rectangle 37"/>
                  <p:cNvSpPr>
                    <a:spLocks noChangeArrowheads="1"/>
                  </p:cNvSpPr>
                  <p:nvPr/>
                </p:nvSpPr>
                <p:spPr bwMode="auto">
                  <a:xfrm>
                    <a:off x="1041" y="4622"/>
                    <a:ext cx="1184" cy="109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5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3333"/>
                        </a:solidFill>
                        <a:effectLst/>
                        <a:uLnTx/>
                        <a:uFillTx/>
                        <a:latin typeface="Arial Narrow" charset="0"/>
                        <a:ea typeface="SimSun" charset="0"/>
                      </a:rPr>
                      <a:t>大卫占领非利士人 </a:t>
                    </a:r>
                    <a:r>
                      <a:rPr kumimoji="0" lang="en-US" altLang="zh-CN" sz="2000" b="1" i="0" u="none" strike="noStrike" kern="1200" cap="none" spc="0" normalizeH="0" baseline="0" noProof="0">
                        <a:ln>
                          <a:noFill/>
                        </a:ln>
                        <a:solidFill>
                          <a:srgbClr val="333333"/>
                        </a:solidFill>
                        <a:effectLst/>
                        <a:uLnTx/>
                        <a:uFillTx/>
                        <a:latin typeface="Arial Narrow" charset="0"/>
                        <a:ea typeface="SimSun" charset="0"/>
                        <a:cs typeface="Times New Roman" charset="0"/>
                      </a:rPr>
                      <a:t>(</a:t>
                    </a:r>
                    <a:r>
                      <a:rPr kumimoji="0" lang="zh-CN" altLang="en-US" sz="2000" b="1" i="0" u="none" strike="noStrike" kern="1200" cap="none" spc="0" normalizeH="0" baseline="0" noProof="0">
                        <a:ln>
                          <a:noFill/>
                        </a:ln>
                        <a:solidFill>
                          <a:srgbClr val="333333"/>
                        </a:solidFill>
                        <a:effectLst/>
                        <a:uLnTx/>
                        <a:uFillTx/>
                        <a:latin typeface="Arial Narrow" charset="0"/>
                        <a:ea typeface="SimSun" charset="0"/>
                      </a:rPr>
                      <a:t>撒下</a:t>
                    </a:r>
                    <a:r>
                      <a:rPr kumimoji="0" lang="en-US" altLang="ja-JP" sz="2000" b="1" i="0" u="none" strike="noStrike" kern="1200" cap="none" spc="0" normalizeH="0" baseline="0" noProof="0">
                        <a:ln>
                          <a:noFill/>
                        </a:ln>
                        <a:solidFill>
                          <a:srgbClr val="333333"/>
                        </a:solidFill>
                        <a:effectLst/>
                        <a:uLnTx/>
                        <a:uFillTx/>
                        <a:latin typeface="Arial Narrow" charset="0"/>
                        <a:ea typeface="SimSun" charset="0"/>
                        <a:cs typeface="Times New Roman" charset="0"/>
                      </a:rPr>
                      <a:t>5:17-25)</a:t>
                    </a:r>
                    <a:endParaRPr kumimoji="0" lang="en-US" altLang="zh-CN" sz="2000" b="1" i="0" u="none" strike="noStrike" kern="1200" cap="none" spc="0" normalizeH="0" baseline="0" noProof="0">
                      <a:ln>
                        <a:noFill/>
                      </a:ln>
                      <a:solidFill>
                        <a:srgbClr val="333333"/>
                      </a:solidFill>
                      <a:effectLst/>
                      <a:uLnTx/>
                      <a:uFillTx/>
                      <a:latin typeface="Arial Narrow" charset="0"/>
                      <a:ea typeface="SimSun" charset="0"/>
                      <a:cs typeface="Times New Roman" charset="0"/>
                    </a:endParaRPr>
                  </a:p>
                </p:txBody>
              </p:sp>
              <p:sp>
                <p:nvSpPr>
                  <p:cNvPr id="220178" name="Rectangle 38"/>
                  <p:cNvSpPr>
                    <a:spLocks noChangeArrowheads="1"/>
                  </p:cNvSpPr>
                  <p:nvPr/>
                </p:nvSpPr>
                <p:spPr bwMode="auto">
                  <a:xfrm>
                    <a:off x="1041" y="4622"/>
                    <a:ext cx="1184" cy="109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grpSp>
      </p:grpSp>
      <p:sp>
        <p:nvSpPr>
          <p:cNvPr id="39" name="Text Box 174">
            <a:extLst>
              <a:ext uri="{FF2B5EF4-FFF2-40B4-BE49-F238E27FC236}">
                <a16:creationId xmlns:a16="http://schemas.microsoft.com/office/drawing/2014/main" id="{D1A24E64-F963-8845-BD37-7B016F117323}"/>
              </a:ext>
            </a:extLst>
          </p:cNvPr>
          <p:cNvSpPr txBox="1">
            <a:spLocks noChangeArrowheads="1"/>
          </p:cNvSpPr>
          <p:nvPr/>
        </p:nvSpPr>
        <p:spPr bwMode="auto">
          <a:xfrm>
            <a:off x="0" y="827420"/>
            <a:ext cx="915901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4C2B"/>
                </a:solidFill>
                <a:effectLst/>
                <a:uLnTx/>
                <a:uFillTx/>
                <a:latin typeface="Arial" panose="020B0604020202020204" pitchFamily="34" charset="0"/>
                <a:ea typeface="SimSun" charset="0"/>
                <a:cs typeface="Arial" panose="020B0604020202020204" pitchFamily="34" charset="0"/>
              </a:rPr>
              <a:t>John H. Walton, </a:t>
            </a:r>
            <a:r>
              <a:rPr kumimoji="0" lang="en-US" altLang="zh-CN" sz="1800" b="1" i="1" u="none" strike="noStrike" kern="1200" cap="none" spc="0" normalizeH="0" baseline="0" noProof="0" dirty="0">
                <a:ln>
                  <a:noFill/>
                </a:ln>
                <a:solidFill>
                  <a:srgbClr val="004C2B"/>
                </a:solidFill>
                <a:effectLst/>
                <a:uLnTx/>
                <a:uFillTx/>
                <a:latin typeface="Arial" panose="020B0604020202020204" pitchFamily="34" charset="0"/>
                <a:ea typeface="SimSun" charset="0"/>
                <a:cs typeface="Arial" panose="020B0604020202020204" pitchFamily="34" charset="0"/>
              </a:rPr>
              <a:t>Chronological and Background Charts of the OT</a:t>
            </a:r>
            <a:r>
              <a:rPr kumimoji="0" lang="en-US" altLang="zh-CN" sz="1800" b="1" i="0" u="none" strike="noStrike" kern="1200" cap="none" spc="0" normalizeH="0" baseline="0" noProof="0" dirty="0">
                <a:ln>
                  <a:noFill/>
                </a:ln>
                <a:solidFill>
                  <a:srgbClr val="004C2B"/>
                </a:solidFill>
                <a:effectLst/>
                <a:uLnTx/>
                <a:uFillTx/>
                <a:latin typeface="Arial" panose="020B0604020202020204" pitchFamily="34" charset="0"/>
                <a:ea typeface="SimSun" charset="0"/>
                <a:cs typeface="Arial" panose="020B0604020202020204" pitchFamily="34" charset="0"/>
              </a:rPr>
              <a:t>, 2d ed., 71</a:t>
            </a:r>
          </a:p>
        </p:txBody>
      </p:sp>
    </p:spTree>
    <p:extLst>
      <p:ext uri="{BB962C8B-B14F-4D97-AF65-F5344CB8AC3E}">
        <p14:creationId xmlns:p14="http://schemas.microsoft.com/office/powerpoint/2010/main" val="71447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45" descr="filis~30"/>
          <p:cNvPicPr>
            <a:picLocks noChangeAspect="1" noChangeArrowheads="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1378"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836613"/>
            <a:ext cx="9132888" cy="581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24" name="Text Box 28"/>
          <p:cNvSpPr txBox="1">
            <a:spLocks noChangeArrowheads="1"/>
          </p:cNvSpPr>
          <p:nvPr/>
        </p:nvSpPr>
        <p:spPr bwMode="auto">
          <a:xfrm>
            <a:off x="3636963" y="228600"/>
            <a:ext cx="110799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CN" altLang="en-US" sz="3600" dirty="0">
                <a:solidFill>
                  <a:srgbClr val="000000"/>
                </a:solidFill>
                <a:latin typeface="Arial" pitchFamily="34" charset="0"/>
                <a:cs typeface="Arial" pitchFamily="34" charset="0"/>
              </a:rPr>
              <a:t>来源</a:t>
            </a:r>
            <a:endParaRPr lang="en-US" altLang="en-US" sz="3600" dirty="0">
              <a:solidFill>
                <a:srgbClr val="000000"/>
              </a:solidFill>
              <a:latin typeface="Arial" pitchFamily="34" charset="0"/>
              <a:cs typeface="Arial" pitchFamily="34" charset="0"/>
            </a:endParaRPr>
          </a:p>
        </p:txBody>
      </p:sp>
      <p:sp>
        <p:nvSpPr>
          <p:cNvPr id="101381" name="Text Box 47"/>
          <p:cNvSpPr txBox="1">
            <a:spLocks noChangeArrowheads="1"/>
          </p:cNvSpPr>
          <p:nvPr/>
        </p:nvSpPr>
        <p:spPr bwMode="auto">
          <a:xfrm>
            <a:off x="8167688" y="76200"/>
            <a:ext cx="86836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solidFill>
                  <a:srgbClr val="000000"/>
                </a:solidFill>
                <a:latin typeface="Arial" pitchFamily="34" charset="0"/>
                <a:cs typeface="Arial" pitchFamily="34" charset="0"/>
              </a:rPr>
              <a:t>114b</a:t>
            </a:r>
            <a:endParaRPr lang="en-US" altLang="en-US">
              <a:solidFill>
                <a:srgbClr val="000000"/>
              </a:solidFill>
              <a:latin typeface="Arial" pitchFamily="34" charset="0"/>
              <a:cs typeface="Arial" pitchFamily="34" charset="0"/>
            </a:endParaRPr>
          </a:p>
        </p:txBody>
      </p:sp>
      <p:sp>
        <p:nvSpPr>
          <p:cNvPr id="101382" name="Text Box 48"/>
          <p:cNvSpPr txBox="1">
            <a:spLocks noChangeArrowheads="1"/>
          </p:cNvSpPr>
          <p:nvPr/>
        </p:nvSpPr>
        <p:spPr bwMode="auto">
          <a:xfrm>
            <a:off x="5649913" y="44450"/>
            <a:ext cx="26670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CN" altLang="en-US" sz="3200" b="1" dirty="0">
                <a:solidFill>
                  <a:srgbClr val="000000"/>
                </a:solidFill>
                <a:latin typeface="Arial" pitchFamily="34" charset="0"/>
                <a:cs typeface="Arial" pitchFamily="34" charset="0"/>
              </a:rPr>
              <a:t>耶利米 </a:t>
            </a:r>
            <a:r>
              <a:rPr lang="en-US" altLang="en-US" sz="3200" b="1" dirty="0">
                <a:solidFill>
                  <a:srgbClr val="000000"/>
                </a:solidFill>
                <a:latin typeface="Arial" pitchFamily="34" charset="0"/>
                <a:cs typeface="Arial" pitchFamily="34" charset="0"/>
              </a:rPr>
              <a:t>47:4</a:t>
            </a:r>
          </a:p>
          <a:p>
            <a:pPr eaLnBrk="1" hangingPunct="1"/>
            <a:r>
              <a:rPr lang="zh-CN" altLang="en-US" sz="3200" b="1" dirty="0">
                <a:solidFill>
                  <a:srgbClr val="000000"/>
                </a:solidFill>
                <a:latin typeface="Arial" pitchFamily="34" charset="0"/>
                <a:cs typeface="Arial" pitchFamily="34" charset="0"/>
              </a:rPr>
              <a:t>阿摩司</a:t>
            </a:r>
            <a:r>
              <a:rPr lang="en-US" altLang="en-US" sz="3200" b="1" dirty="0">
                <a:solidFill>
                  <a:srgbClr val="000000"/>
                </a:solidFill>
                <a:latin typeface="Arial" pitchFamily="34" charset="0"/>
                <a:cs typeface="Arial" pitchFamily="34" charset="0"/>
              </a:rPr>
              <a:t> 9:7</a:t>
            </a:r>
            <a:endParaRPr lang="en-US" altLang="en-US" sz="3200" dirty="0">
              <a:solidFill>
                <a:srgbClr val="000000"/>
              </a:solidFill>
              <a:latin typeface="Arial" pitchFamily="34" charset="0"/>
              <a:cs typeface="Arial" pitchFamily="34" charset="0"/>
            </a:endParaRPr>
          </a:p>
        </p:txBody>
      </p:sp>
      <p:sp>
        <p:nvSpPr>
          <p:cNvPr id="101383" name="Title 1"/>
          <p:cNvSpPr>
            <a:spLocks noGrp="1"/>
          </p:cNvSpPr>
          <p:nvPr>
            <p:ph type="title" idx="4294967295"/>
          </p:nvPr>
        </p:nvSpPr>
        <p:spPr>
          <a:xfrm>
            <a:off x="539750" y="-963613"/>
            <a:ext cx="7772400" cy="1143001"/>
          </a:xfrm>
        </p:spPr>
        <p:txBody>
          <a:bodyPr/>
          <a:lstStyle/>
          <a:p>
            <a:r>
              <a:rPr lang="en-US" altLang="en-US" dirty="0">
                <a:latin typeface="Arial" pitchFamily="34" charset="0"/>
                <a:ea typeface="ＭＳ Ｐゴシック" pitchFamily="34" charset="-128"/>
              </a:rPr>
              <a:t>Origins</a:t>
            </a:r>
          </a:p>
        </p:txBody>
      </p:sp>
      <p:sp>
        <p:nvSpPr>
          <p:cNvPr id="21" name="Text Box 48"/>
          <p:cNvSpPr txBox="1">
            <a:spLocks noChangeArrowheads="1"/>
          </p:cNvSpPr>
          <p:nvPr/>
        </p:nvSpPr>
        <p:spPr bwMode="auto">
          <a:xfrm>
            <a:off x="323528" y="1313791"/>
            <a:ext cx="8424936"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zh-CN" altLang="en-US" sz="2800" b="1" dirty="0">
                <a:solidFill>
                  <a:srgbClr val="FFFFFF"/>
                </a:solidFill>
                <a:effectLst>
                  <a:glow rad="101600">
                    <a:srgbClr val="000000">
                      <a:alpha val="75000"/>
                    </a:srgbClr>
                  </a:glow>
                </a:effectLst>
                <a:latin typeface="Arial"/>
                <a:cs typeface="Arial"/>
              </a:rPr>
              <a:t>因为耶和华要毁灭非利士人，</a:t>
            </a:r>
          </a:p>
          <a:p>
            <a:pPr algn="r">
              <a:defRPr/>
            </a:pPr>
            <a:r>
              <a:rPr lang="zh-CN" altLang="en-US" sz="2800" b="1" dirty="0">
                <a:solidFill>
                  <a:srgbClr val="FFFFFF"/>
                </a:solidFill>
                <a:effectLst>
                  <a:glow rad="101600">
                    <a:srgbClr val="000000">
                      <a:alpha val="75000"/>
                    </a:srgbClr>
                  </a:glow>
                </a:effectLst>
                <a:latin typeface="Arial"/>
                <a:cs typeface="Arial"/>
              </a:rPr>
              <a:t>就是迦斐托岛余剩的人。</a:t>
            </a:r>
            <a:br>
              <a:rPr lang="zh-CN" altLang="en-US" sz="2800" b="1" dirty="0">
                <a:solidFill>
                  <a:srgbClr val="FFFFFF"/>
                </a:solidFill>
                <a:effectLst>
                  <a:glow rad="101600">
                    <a:srgbClr val="000000">
                      <a:alpha val="75000"/>
                    </a:srgbClr>
                  </a:glow>
                </a:effectLst>
                <a:latin typeface="Arial"/>
                <a:cs typeface="Arial"/>
              </a:rPr>
            </a:br>
            <a:r>
              <a:rPr lang="en-US" sz="2800" b="1" dirty="0">
                <a:solidFill>
                  <a:srgbClr val="FFFFFF"/>
                </a:solidFill>
                <a:effectLst>
                  <a:glow rad="101600">
                    <a:srgbClr val="000000">
                      <a:alpha val="75000"/>
                    </a:srgbClr>
                  </a:glow>
                </a:effectLst>
                <a:latin typeface="Arial"/>
                <a:cs typeface="Arial"/>
              </a:rPr>
              <a:t>(</a:t>
            </a:r>
            <a:r>
              <a:rPr lang="zh-CN" altLang="en-US" sz="2800" b="1" dirty="0">
                <a:solidFill>
                  <a:srgbClr val="FFFFFF"/>
                </a:solidFill>
                <a:effectLst>
                  <a:glow rad="101600">
                    <a:srgbClr val="000000">
                      <a:alpha val="75000"/>
                    </a:srgbClr>
                  </a:glow>
                </a:effectLst>
                <a:latin typeface="Arial"/>
                <a:cs typeface="Arial"/>
              </a:rPr>
              <a:t>耶利米 </a:t>
            </a:r>
            <a:r>
              <a:rPr lang="en-US" sz="2800" b="1" dirty="0">
                <a:solidFill>
                  <a:srgbClr val="FFFFFF"/>
                </a:solidFill>
                <a:effectLst>
                  <a:glow rad="101600">
                    <a:srgbClr val="000000">
                      <a:alpha val="75000"/>
                    </a:srgbClr>
                  </a:glow>
                </a:effectLst>
                <a:latin typeface="Arial"/>
                <a:cs typeface="Arial"/>
              </a:rPr>
              <a:t>47:4 </a:t>
            </a:r>
            <a:r>
              <a:rPr lang="en-US" altLang="zh-CN" sz="2800" b="1" dirty="0">
                <a:solidFill>
                  <a:srgbClr val="FFFFFF"/>
                </a:solidFill>
                <a:effectLst>
                  <a:glow rad="101600">
                    <a:srgbClr val="000000">
                      <a:alpha val="75000"/>
                    </a:srgbClr>
                  </a:glow>
                </a:effectLst>
                <a:latin typeface="Arial"/>
                <a:cs typeface="Arial"/>
              </a:rPr>
              <a:t>CNV</a:t>
            </a:r>
            <a:r>
              <a:rPr lang="en-US" sz="2800" b="1" dirty="0">
                <a:solidFill>
                  <a:srgbClr val="FFFFFF"/>
                </a:solidFill>
                <a:effectLst>
                  <a:glow rad="101600">
                    <a:srgbClr val="000000">
                      <a:alpha val="75000"/>
                    </a:srgbClr>
                  </a:glow>
                </a:effectLst>
                <a:latin typeface="Arial"/>
                <a:cs typeface="Arial"/>
              </a:rPr>
              <a:t>)</a:t>
            </a:r>
          </a:p>
        </p:txBody>
      </p:sp>
      <p:sp>
        <p:nvSpPr>
          <p:cNvPr id="22" name="Text Box 48"/>
          <p:cNvSpPr txBox="1">
            <a:spLocks noChangeArrowheads="1"/>
          </p:cNvSpPr>
          <p:nvPr/>
        </p:nvSpPr>
        <p:spPr bwMode="auto">
          <a:xfrm>
            <a:off x="395536" y="5229200"/>
            <a:ext cx="8424936"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algn="r" eaLnBrk="0" hangingPunct="0">
              <a:defRPr sz="2800" b="1">
                <a:solidFill>
                  <a:schemeClr val="bg1"/>
                </a:solidFill>
                <a:effectLst>
                  <a:glow rad="101600">
                    <a:schemeClr val="tx1">
                      <a:alpha val="75000"/>
                    </a:schemeClr>
                  </a:glow>
                </a:effectLst>
                <a:latin typeface="Arial"/>
                <a:cs typeface="Arial"/>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zh-CN" altLang="en-US" dirty="0">
                <a:solidFill>
                  <a:srgbClr val="FFFFFF"/>
                </a:solidFill>
                <a:effectLst>
                  <a:glow rad="101600">
                    <a:srgbClr val="000000">
                      <a:alpha val="75000"/>
                    </a:srgbClr>
                  </a:glow>
                </a:effectLst>
                <a:ea typeface="ＭＳ Ｐゴシック" charset="0"/>
              </a:rPr>
              <a:t>我带领以色列人出埃及地，</a:t>
            </a:r>
          </a:p>
          <a:p>
            <a:pPr>
              <a:defRPr/>
            </a:pPr>
            <a:r>
              <a:rPr lang="zh-CN" altLang="en-US" dirty="0">
                <a:solidFill>
                  <a:srgbClr val="FFFFFF"/>
                </a:solidFill>
                <a:effectLst>
                  <a:glow rad="101600">
                    <a:srgbClr val="000000">
                      <a:alpha val="75000"/>
                    </a:srgbClr>
                  </a:glow>
                </a:effectLst>
                <a:ea typeface="ＭＳ Ｐゴシック" charset="0"/>
              </a:rPr>
              <a:t>不是也领非利士人出迦斐托</a:t>
            </a:r>
            <a:br>
              <a:rPr lang="zh-CN" altLang="en-US" dirty="0">
                <a:solidFill>
                  <a:srgbClr val="FFFFFF"/>
                </a:solidFill>
                <a:effectLst>
                  <a:glow rad="101600">
                    <a:srgbClr val="000000">
                      <a:alpha val="75000"/>
                    </a:srgbClr>
                  </a:glow>
                </a:effectLst>
                <a:ea typeface="ＭＳ Ｐゴシック" charset="0"/>
              </a:rPr>
            </a:br>
            <a:r>
              <a:rPr lang="en-US" dirty="0">
                <a:solidFill>
                  <a:srgbClr val="FFFFFF"/>
                </a:solidFill>
                <a:effectLst>
                  <a:glow rad="101600">
                    <a:srgbClr val="000000">
                      <a:alpha val="75000"/>
                    </a:srgbClr>
                  </a:glow>
                </a:effectLst>
                <a:ea typeface="ＭＳ Ｐゴシック" charset="0"/>
              </a:rPr>
              <a:t>(</a:t>
            </a:r>
            <a:r>
              <a:rPr lang="zh-CN" altLang="en-US" dirty="0">
                <a:solidFill>
                  <a:srgbClr val="FFFFFF"/>
                </a:solidFill>
                <a:effectLst>
                  <a:glow rad="101600">
                    <a:srgbClr val="000000">
                      <a:alpha val="75000"/>
                    </a:srgbClr>
                  </a:glow>
                </a:effectLst>
                <a:ea typeface="ＭＳ Ｐゴシック" charset="0"/>
              </a:rPr>
              <a:t>阿摩司</a:t>
            </a:r>
            <a:r>
              <a:rPr lang="en-US" dirty="0">
                <a:solidFill>
                  <a:srgbClr val="FFFFFF"/>
                </a:solidFill>
                <a:effectLst>
                  <a:glow rad="101600">
                    <a:srgbClr val="000000">
                      <a:alpha val="75000"/>
                    </a:srgbClr>
                  </a:glow>
                </a:effectLst>
                <a:ea typeface="ＭＳ Ｐゴシック" charset="0"/>
              </a:rPr>
              <a:t>9:7 </a:t>
            </a:r>
            <a:r>
              <a:rPr lang="en-US" altLang="zh-CN" dirty="0">
                <a:solidFill>
                  <a:srgbClr val="FFFFFF"/>
                </a:solidFill>
                <a:effectLst>
                  <a:glow rad="101600">
                    <a:srgbClr val="000000">
                      <a:alpha val="75000"/>
                    </a:srgbClr>
                  </a:glow>
                </a:effectLst>
                <a:ea typeface="ＭＳ Ｐゴシック" charset="0"/>
              </a:rPr>
              <a:t>CNV</a:t>
            </a:r>
            <a:r>
              <a:rPr lang="en-US" dirty="0">
                <a:solidFill>
                  <a:srgbClr val="FFFFFF"/>
                </a:solidFill>
                <a:effectLst>
                  <a:glow rad="101600">
                    <a:srgbClr val="000000">
                      <a:alpha val="75000"/>
                    </a:srgbClr>
                  </a:glow>
                </a:effectLst>
                <a:ea typeface="ＭＳ Ｐゴシック" charset="0"/>
              </a:rPr>
              <a:t>)</a:t>
            </a:r>
          </a:p>
        </p:txBody>
      </p:sp>
    </p:spTree>
    <p:extLst>
      <p:ext uri="{BB962C8B-B14F-4D97-AF65-F5344CB8AC3E}">
        <p14:creationId xmlns:p14="http://schemas.microsoft.com/office/powerpoint/2010/main" val="27658356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124"/>
                                        </p:tgtEl>
                                        <p:attrNameLst>
                                          <p:attrName>style.visibility</p:attrName>
                                        </p:attrNameLst>
                                      </p:cBhvr>
                                      <p:to>
                                        <p:strVal val="visible"/>
                                      </p:to>
                                    </p:set>
                                    <p:animEffect transition="in" filter="blinds(horizontal)">
                                      <p:cBhvr>
                                        <p:cTn id="7" dur="500"/>
                                        <p:tgtEl>
                                          <p:spTgt spid="4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4"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0" y="76200"/>
            <a:ext cx="8001000" cy="762000"/>
          </a:xfrm>
          <a:solidFill>
            <a:schemeClr val="tx2"/>
          </a:solidFill>
          <a:ln>
            <a:solidFill>
              <a:schemeClr val="tx1"/>
            </a:solidFill>
            <a:miter lim="800000"/>
            <a:headEnd/>
            <a:tailEnd/>
          </a:ln>
        </p:spPr>
        <p:txBody>
          <a:bodyPr/>
          <a:lstStyle/>
          <a:p>
            <a:pPr algn="ctr"/>
            <a:r>
              <a:rPr lang="zh-CN" altLang="en-US" b="1">
                <a:solidFill>
                  <a:srgbClr val="FFFFFF"/>
                </a:solidFill>
                <a:latin typeface="Impact" charset="0"/>
                <a:ea typeface="SimSun" charset="0"/>
                <a:cs typeface="SimSun" charset="0"/>
              </a:rPr>
              <a:t>早期以色列西边的居民</a:t>
            </a:r>
          </a:p>
        </p:txBody>
      </p:sp>
      <p:sp>
        <p:nvSpPr>
          <p:cNvPr id="222211" name="Text Box 3"/>
          <p:cNvSpPr txBox="1">
            <a:spLocks noChangeArrowheads="1"/>
          </p:cNvSpPr>
          <p:nvPr/>
        </p:nvSpPr>
        <p:spPr bwMode="auto">
          <a:xfrm>
            <a:off x="8161338"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333333"/>
                </a:solidFill>
                <a:effectLst/>
                <a:uLnTx/>
                <a:uFillTx/>
                <a:latin typeface="Arial" charset="0"/>
                <a:ea typeface="SimSun" charset="0"/>
                <a:cs typeface="Times New Roman" charset="0"/>
              </a:rPr>
              <a:t>144</a:t>
            </a:r>
          </a:p>
        </p:txBody>
      </p:sp>
      <p:grpSp>
        <p:nvGrpSpPr>
          <p:cNvPr id="222212" name="Group 168"/>
          <p:cNvGrpSpPr>
            <a:grpSpLocks/>
          </p:cNvGrpSpPr>
          <p:nvPr/>
        </p:nvGrpSpPr>
        <p:grpSpPr bwMode="auto">
          <a:xfrm>
            <a:off x="0" y="1143000"/>
            <a:ext cx="9144000" cy="5715000"/>
            <a:chOff x="0" y="720"/>
            <a:chExt cx="5760" cy="3600"/>
          </a:xfrm>
        </p:grpSpPr>
        <p:grpSp>
          <p:nvGrpSpPr>
            <p:cNvPr id="222214" name="Group 30"/>
            <p:cNvGrpSpPr>
              <a:grpSpLocks/>
            </p:cNvGrpSpPr>
            <p:nvPr/>
          </p:nvGrpSpPr>
          <p:grpSpPr bwMode="auto">
            <a:xfrm>
              <a:off x="0" y="720"/>
              <a:ext cx="480" cy="631"/>
              <a:chOff x="0" y="0"/>
              <a:chExt cx="278" cy="538"/>
            </a:xfrm>
          </p:grpSpPr>
          <p:sp>
            <p:nvSpPr>
              <p:cNvPr id="222245" name="Rectangle 31"/>
              <p:cNvSpPr>
                <a:spLocks noChangeArrowheads="1"/>
              </p:cNvSpPr>
              <p:nvPr/>
            </p:nvSpPr>
            <p:spPr bwMode="auto">
              <a:xfrm>
                <a:off x="0" y="0"/>
                <a:ext cx="278" cy="53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1200" cap="none" spc="0" normalizeH="0" baseline="0" noProof="0">
                  <a:ln>
                    <a:noFill/>
                  </a:ln>
                  <a:solidFill>
                    <a:srgbClr val="333333"/>
                  </a:solidFill>
                  <a:effectLst/>
                  <a:uLnTx/>
                  <a:uFillTx/>
                  <a:latin typeface="Arial Narrow" charset="0"/>
                  <a:ea typeface="SimSun" charset="0"/>
                  <a:cs typeface="Times New Roman" charset="0"/>
                </a:endParaRPr>
              </a:p>
            </p:txBody>
          </p:sp>
          <p:sp>
            <p:nvSpPr>
              <p:cNvPr id="222246" name="Rectangle 32"/>
              <p:cNvSpPr>
                <a:spLocks noChangeArrowheads="1"/>
              </p:cNvSpPr>
              <p:nvPr/>
            </p:nvSpPr>
            <p:spPr bwMode="auto">
              <a:xfrm>
                <a:off x="0" y="0"/>
                <a:ext cx="278" cy="53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2215" name="Group 38"/>
            <p:cNvGrpSpPr>
              <a:grpSpLocks/>
            </p:cNvGrpSpPr>
            <p:nvPr/>
          </p:nvGrpSpPr>
          <p:grpSpPr bwMode="auto">
            <a:xfrm rot="-5400000">
              <a:off x="-528" y="1536"/>
              <a:ext cx="1536" cy="480"/>
              <a:chOff x="0" y="5719"/>
              <a:chExt cx="278" cy="3508"/>
            </a:xfrm>
          </p:grpSpPr>
          <p:sp>
            <p:nvSpPr>
              <p:cNvPr id="222241" name="Rectangle 39"/>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vert="eaVert"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nvGrpSpPr>
              <p:cNvPr id="222242" name="Group 40"/>
              <p:cNvGrpSpPr>
                <a:grpSpLocks/>
              </p:cNvGrpSpPr>
              <p:nvPr/>
            </p:nvGrpSpPr>
            <p:grpSpPr bwMode="auto">
              <a:xfrm>
                <a:off x="0" y="5719"/>
                <a:ext cx="278" cy="3508"/>
                <a:chOff x="0" y="5719"/>
                <a:chExt cx="278" cy="3508"/>
              </a:xfrm>
            </p:grpSpPr>
            <p:sp>
              <p:nvSpPr>
                <p:cNvPr id="222243" name="Rectangle 41"/>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公元前</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Times New Roman" charset="0"/>
                    </a:rPr>
                    <a:t>900–722</a:t>
                  </a: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年</a:t>
                  </a:r>
                  <a:endParaRPr kumimoji="0" lang="zh-CN" altLang="en-US" sz="18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2244" name="Rectangle 42"/>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vert="eaVert"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grpSp>
          <p:nvGrpSpPr>
            <p:cNvPr id="222216" name="Group 43"/>
            <p:cNvGrpSpPr>
              <a:grpSpLocks/>
            </p:cNvGrpSpPr>
            <p:nvPr/>
          </p:nvGrpSpPr>
          <p:grpSpPr bwMode="auto">
            <a:xfrm rot="-5400000">
              <a:off x="-648" y="3192"/>
              <a:ext cx="1776" cy="480"/>
              <a:chOff x="0" y="5719"/>
              <a:chExt cx="278" cy="3508"/>
            </a:xfrm>
          </p:grpSpPr>
          <p:sp>
            <p:nvSpPr>
              <p:cNvPr id="222237" name="Rectangle 44"/>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vert="eaVert"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nvGrpSpPr>
              <p:cNvPr id="222238" name="Group 45"/>
              <p:cNvGrpSpPr>
                <a:grpSpLocks/>
              </p:cNvGrpSpPr>
              <p:nvPr/>
            </p:nvGrpSpPr>
            <p:grpSpPr bwMode="auto">
              <a:xfrm>
                <a:off x="0" y="5719"/>
                <a:ext cx="278" cy="3508"/>
                <a:chOff x="0" y="5719"/>
                <a:chExt cx="278" cy="3508"/>
              </a:xfrm>
            </p:grpSpPr>
            <p:sp>
              <p:nvSpPr>
                <p:cNvPr id="222239" name="Rectangle 46"/>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0" fontAlgn="base" latinLnBrk="0" hangingPunct="0">
                    <a:lnSpc>
                      <a:spcPct val="45000"/>
                    </a:lnSpc>
                    <a:spcBef>
                      <a:spcPct val="50000"/>
                    </a:spcBef>
                    <a:spcAft>
                      <a:spcPct val="0"/>
                    </a:spcAft>
                    <a:buClrTx/>
                    <a:buSzTx/>
                    <a:buFont typeface="Wingdings" charset="0"/>
                    <a:buNone/>
                    <a:tabLst/>
                    <a:defRPr/>
                  </a:pP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公元前</a:t>
                  </a:r>
                </a:p>
                <a:p>
                  <a:pPr marL="0" marR="0" lvl="0" indent="0" algn="ctr" defTabSz="914400" rtl="0" eaLnBrk="0" fontAlgn="base" latinLnBrk="0" hangingPunct="0">
                    <a:lnSpc>
                      <a:spcPct val="45000"/>
                    </a:lnSpc>
                    <a:spcBef>
                      <a:spcPct val="50000"/>
                    </a:spcBef>
                    <a:spcAft>
                      <a:spcPct val="0"/>
                    </a:spcAft>
                    <a:buClrTx/>
                    <a:buSzTx/>
                    <a:buFont typeface="Wingdings" charset="0"/>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Times New Roman" charset="0"/>
                    </a:rPr>
                    <a:t>722–570</a:t>
                  </a:r>
                  <a:r>
                    <a:rPr kumimoji="0" lang="zh-CN" altLang="en-US" sz="2400" b="1" i="0" u="none" strike="noStrike" kern="1200" cap="none" spc="0" normalizeH="0" baseline="0" noProof="0">
                      <a:ln>
                        <a:noFill/>
                      </a:ln>
                      <a:solidFill>
                        <a:srgbClr val="FFFFFF"/>
                      </a:solidFill>
                      <a:effectLst/>
                      <a:uLnTx/>
                      <a:uFillTx/>
                      <a:latin typeface="Arial Narrow" charset="0"/>
                      <a:ea typeface="SimSun" charset="0"/>
                    </a:rPr>
                    <a:t>年</a:t>
                  </a:r>
                  <a:endParaRPr kumimoji="0" lang="zh-CN" altLang="en-US" sz="24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2240" name="Rectangle 47"/>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vert="eaVert"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grpSp>
          <p:nvGrpSpPr>
            <p:cNvPr id="222217" name="Group 167"/>
            <p:cNvGrpSpPr>
              <a:grpSpLocks/>
            </p:cNvGrpSpPr>
            <p:nvPr/>
          </p:nvGrpSpPr>
          <p:grpSpPr bwMode="auto">
            <a:xfrm>
              <a:off x="480" y="720"/>
              <a:ext cx="5280" cy="288"/>
              <a:chOff x="480" y="720"/>
              <a:chExt cx="5280" cy="647"/>
            </a:xfrm>
          </p:grpSpPr>
          <p:grpSp>
            <p:nvGrpSpPr>
              <p:cNvPr id="222231" name="Group 124"/>
              <p:cNvGrpSpPr>
                <a:grpSpLocks/>
              </p:cNvGrpSpPr>
              <p:nvPr/>
            </p:nvGrpSpPr>
            <p:grpSpPr bwMode="auto">
              <a:xfrm>
                <a:off x="480" y="720"/>
                <a:ext cx="2470" cy="647"/>
                <a:chOff x="0" y="0"/>
                <a:chExt cx="1041" cy="480"/>
              </a:xfrm>
            </p:grpSpPr>
            <p:sp>
              <p:nvSpPr>
                <p:cNvPr id="222235" name="Rectangle 111"/>
                <p:cNvSpPr>
                  <a:spLocks noChangeArrowheads="1"/>
                </p:cNvSpPr>
                <p:nvPr/>
              </p:nvSpPr>
              <p:spPr bwMode="auto">
                <a:xfrm>
                  <a:off x="0" y="0"/>
                  <a:ext cx="1041" cy="480"/>
                </a:xfrm>
                <a:prstGeom prst="rect">
                  <a:avLst/>
                </a:prstGeom>
                <a:solidFill>
                  <a:srgbClr val="000099"/>
                </a:solidFill>
                <a:ln w="12700" cap="sq">
                  <a:solidFill>
                    <a:schemeClr val="tx1"/>
                  </a:solidFill>
                  <a:miter lim="800000"/>
                  <a:headEnd type="none" w="sm" len="sm"/>
                  <a:tailEnd type="none" w="sm" len="sm"/>
                </a:ln>
              </p:spPr>
              <p:txBody>
                <a:bodyPr lIns="0" tIns="0" rIns="11109"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FF"/>
                      </a:solidFill>
                      <a:effectLst/>
                      <a:uLnTx/>
                      <a:uFillTx/>
                      <a:latin typeface="Times" charset="0"/>
                      <a:ea typeface="SimSun" charset="0"/>
                    </a:rPr>
                    <a:t>腓尼基</a:t>
                  </a:r>
                  <a:endParaRPr kumimoji="0" lang="zh-CN" altLang="en-US"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222236" name="Rectangle 123"/>
                <p:cNvSpPr>
                  <a:spLocks noChangeArrowheads="1"/>
                </p:cNvSpPr>
                <p:nvPr/>
              </p:nvSpPr>
              <p:spPr bwMode="auto">
                <a:xfrm>
                  <a:off x="0" y="0"/>
                  <a:ext cx="1041"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2232" name="Group 126"/>
              <p:cNvGrpSpPr>
                <a:grpSpLocks/>
              </p:cNvGrpSpPr>
              <p:nvPr/>
            </p:nvGrpSpPr>
            <p:grpSpPr bwMode="auto">
              <a:xfrm>
                <a:off x="2950" y="720"/>
                <a:ext cx="2810" cy="647"/>
                <a:chOff x="1041" y="0"/>
                <a:chExt cx="1184" cy="480"/>
              </a:xfrm>
            </p:grpSpPr>
            <p:sp>
              <p:nvSpPr>
                <p:cNvPr id="222233" name="Rectangle 112"/>
                <p:cNvSpPr>
                  <a:spLocks noChangeArrowheads="1"/>
                </p:cNvSpPr>
                <p:nvPr/>
              </p:nvSpPr>
              <p:spPr bwMode="auto">
                <a:xfrm>
                  <a:off x="1041" y="0"/>
                  <a:ext cx="1184" cy="480"/>
                </a:xfrm>
                <a:prstGeom prst="rect">
                  <a:avLst/>
                </a:prstGeom>
                <a:solidFill>
                  <a:srgbClr val="000099"/>
                </a:solidFill>
                <a:ln w="12700" cap="sq">
                  <a:solidFill>
                    <a:schemeClr val="tx1"/>
                  </a:solidFill>
                  <a:miter lim="800000"/>
                  <a:headEnd type="none" w="sm" len="sm"/>
                  <a:tailEnd type="none" w="sm" len="sm"/>
                </a:ln>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FF"/>
                      </a:solidFill>
                      <a:effectLst/>
                      <a:uLnTx/>
                      <a:uFillTx/>
                      <a:latin typeface="Times" charset="0"/>
                      <a:ea typeface="SimSun" charset="0"/>
                    </a:rPr>
                    <a:t>非利士</a:t>
                  </a:r>
                  <a:endParaRPr kumimoji="0" lang="zh-CN" altLang="en-US" sz="3200" b="1" i="0" u="none" strike="noStrike" kern="1200" cap="none" spc="0" normalizeH="0" baseline="0" noProof="0" dirty="0">
                    <a:ln>
                      <a:noFill/>
                    </a:ln>
                    <a:solidFill>
                      <a:srgbClr val="FFFFFF"/>
                    </a:solidFill>
                    <a:effectLst/>
                    <a:uLnTx/>
                    <a:uFillTx/>
                    <a:latin typeface="Times" charset="0"/>
                    <a:ea typeface="SimSun" charset="0"/>
                  </a:endParaRPr>
                </a:p>
              </p:txBody>
            </p:sp>
            <p:sp>
              <p:nvSpPr>
                <p:cNvPr id="222234" name="Rectangle 125"/>
                <p:cNvSpPr>
                  <a:spLocks noChangeArrowheads="1"/>
                </p:cNvSpPr>
                <p:nvPr/>
              </p:nvSpPr>
              <p:spPr bwMode="auto">
                <a:xfrm>
                  <a:off x="1041" y="0"/>
                  <a:ext cx="1184"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grpSp>
          <p:nvGrpSpPr>
            <p:cNvPr id="222218" name="Group 164"/>
            <p:cNvGrpSpPr>
              <a:grpSpLocks/>
            </p:cNvGrpSpPr>
            <p:nvPr/>
          </p:nvGrpSpPr>
          <p:grpSpPr bwMode="auto">
            <a:xfrm>
              <a:off x="480" y="1008"/>
              <a:ext cx="5280" cy="3312"/>
              <a:chOff x="0" y="0"/>
              <a:chExt cx="2225" cy="4141"/>
            </a:xfrm>
          </p:grpSpPr>
          <p:grpSp>
            <p:nvGrpSpPr>
              <p:cNvPr id="222219" name="Group 157"/>
              <p:cNvGrpSpPr>
                <a:grpSpLocks/>
              </p:cNvGrpSpPr>
              <p:nvPr/>
            </p:nvGrpSpPr>
            <p:grpSpPr bwMode="auto">
              <a:xfrm>
                <a:off x="0" y="0"/>
                <a:ext cx="1041" cy="1898"/>
                <a:chOff x="0" y="0"/>
                <a:chExt cx="1041" cy="1898"/>
              </a:xfrm>
            </p:grpSpPr>
            <p:sp>
              <p:nvSpPr>
                <p:cNvPr id="222229" name="Rectangle 152"/>
                <p:cNvSpPr>
                  <a:spLocks noChangeArrowheads="1"/>
                </p:cNvSpPr>
                <p:nvPr/>
              </p:nvSpPr>
              <p:spPr bwMode="auto">
                <a:xfrm>
                  <a:off x="0" y="0"/>
                  <a:ext cx="1041" cy="189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5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333333"/>
                      </a:solidFill>
                      <a:effectLst/>
                      <a:uLnTx/>
                      <a:uFillTx/>
                      <a:latin typeface="SimSun" charset="0"/>
                      <a:ea typeface="SimSun" charset="0"/>
                    </a:rPr>
                    <a:t>890–</a:t>
                  </a:r>
                  <a:r>
                    <a:rPr kumimoji="0" lang="zh-CN" altLang="en-US" sz="1800" b="1" i="0" u="none" strike="noStrike" kern="1200" cap="none" spc="0" normalizeH="0" baseline="0" noProof="0">
                      <a:ln>
                        <a:noFill/>
                      </a:ln>
                      <a:solidFill>
                        <a:srgbClr val="333333"/>
                      </a:solidFill>
                      <a:effectLst/>
                      <a:uLnTx/>
                      <a:uFillTx/>
                      <a:latin typeface="SimSun" charset="0"/>
                      <a:ea typeface="SimSun" charset="0"/>
                    </a:rPr>
                    <a:t>大祭师</a:t>
                  </a:r>
                  <a:r>
                    <a:rPr kumimoji="0" lang="ja-JP" altLang="en-US" sz="1800" b="1" i="0" u="none" strike="noStrike" kern="1200" cap="none" spc="0" normalizeH="0" baseline="0" noProof="0">
                      <a:ln>
                        <a:noFill/>
                      </a:ln>
                      <a:solidFill>
                        <a:srgbClr val="333333"/>
                      </a:solidFill>
                      <a:effectLst/>
                      <a:uLnTx/>
                      <a:uFillTx/>
                      <a:latin typeface="SimSun" charset="0"/>
                      <a:ea typeface="SimSun" charset="0"/>
                    </a:rPr>
                    <a:t>谒巴力</a:t>
                  </a:r>
                  <a:r>
                    <a:rPr kumimoji="0" lang="zh-CN" altLang="en-US" sz="1800" b="1" i="0" u="none" strike="noStrike" kern="1200" cap="none" spc="0" normalizeH="0" baseline="0" noProof="0">
                      <a:ln>
                        <a:noFill/>
                      </a:ln>
                      <a:solidFill>
                        <a:srgbClr val="333333"/>
                      </a:solidFill>
                      <a:effectLst/>
                      <a:uLnTx/>
                      <a:uFillTx/>
                      <a:latin typeface="SimSun" charset="0"/>
                      <a:ea typeface="SimSun" charset="0"/>
                    </a:rPr>
                    <a:t>作王。以色列亚哈王取了谒巴力的女儿耶洗别后，便于腓尼基结盟。</a:t>
                  </a:r>
                </a:p>
                <a:p>
                  <a:pPr marL="0" marR="0" lvl="0" indent="0" algn="ctr" defTabSz="914400" rtl="0" eaLnBrk="0" fontAlgn="base" latinLnBrk="0" hangingPunct="0">
                    <a:lnSpc>
                      <a:spcPct val="105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333333"/>
                      </a:solidFill>
                      <a:effectLst/>
                      <a:uLnTx/>
                      <a:uFillTx/>
                      <a:latin typeface="SimSun" charset="0"/>
                      <a:ea typeface="SimSun" charset="0"/>
                    </a:rPr>
                    <a:t>865–</a:t>
                  </a:r>
                  <a:r>
                    <a:rPr kumimoji="0" lang="zh-CN" altLang="en-US" sz="1800" b="1" i="0" u="none" strike="noStrike" kern="1200" cap="none" spc="0" normalizeH="0" baseline="0" noProof="0">
                      <a:ln>
                        <a:noFill/>
                      </a:ln>
                      <a:solidFill>
                        <a:srgbClr val="333333"/>
                      </a:solidFill>
                      <a:effectLst/>
                      <a:uLnTx/>
                      <a:uFillTx/>
                      <a:latin typeface="SimSun" charset="0"/>
                      <a:ea typeface="SimSun" charset="0"/>
                    </a:rPr>
                    <a:t>向</a:t>
                  </a:r>
                  <a:r>
                    <a:rPr kumimoji="0" lang="en-US" sz="1800" b="1" i="0" u="none" strike="noStrike" kern="1200" cap="none" spc="0" normalizeH="0" baseline="0" noProof="0">
                      <a:ln>
                        <a:noFill/>
                      </a:ln>
                      <a:solidFill>
                        <a:srgbClr val="333333"/>
                      </a:solidFill>
                      <a:effectLst/>
                      <a:uLnTx/>
                      <a:uFillTx/>
                      <a:latin typeface="SimSun" charset="0"/>
                      <a:ea typeface="SimSun" charset="0"/>
                    </a:rPr>
                    <a:t>亚述王亚述纳西拔</a:t>
                  </a:r>
                  <a:r>
                    <a:rPr kumimoji="0" lang="en-US" altLang="zh-CN" sz="1800" b="1" i="0" u="none" strike="noStrike" kern="1200" cap="none" spc="0" normalizeH="0" baseline="0" noProof="0">
                      <a:ln>
                        <a:noFill/>
                      </a:ln>
                      <a:solidFill>
                        <a:srgbClr val="333333"/>
                      </a:solidFill>
                      <a:effectLst/>
                      <a:uLnTx/>
                      <a:uFillTx/>
                      <a:latin typeface="SimSun" charset="0"/>
                      <a:ea typeface="SimSun" charset="0"/>
                    </a:rPr>
                    <a:t>二世</a:t>
                  </a:r>
                  <a:r>
                    <a:rPr kumimoji="0" lang="zh-CN" altLang="en-US" sz="1800" b="1" i="0" u="none" strike="noStrike" kern="1200" cap="none" spc="0" normalizeH="0" baseline="0" noProof="0">
                      <a:ln>
                        <a:noFill/>
                      </a:ln>
                      <a:solidFill>
                        <a:srgbClr val="333333"/>
                      </a:solidFill>
                      <a:effectLst/>
                      <a:uLnTx/>
                      <a:uFillTx/>
                      <a:latin typeface="SimSun" charset="0"/>
                      <a:ea typeface="SimSun" charset="0"/>
                    </a:rPr>
                    <a:t>贡物</a:t>
                  </a:r>
                </a:p>
                <a:p>
                  <a:pPr marL="0" marR="0" lvl="0" indent="0" algn="ctr" defTabSz="914400" rtl="0" eaLnBrk="0" fontAlgn="base" latinLnBrk="0" hangingPunct="0">
                    <a:lnSpc>
                      <a:spcPct val="105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333333"/>
                      </a:solidFill>
                      <a:effectLst/>
                      <a:uLnTx/>
                      <a:uFillTx/>
                      <a:latin typeface="SimSun" charset="0"/>
                      <a:ea typeface="SimSun" charset="0"/>
                    </a:rPr>
                    <a:t>853– </a:t>
                  </a:r>
                  <a:r>
                    <a:rPr kumimoji="0" lang="zh-CN" altLang="en-US" sz="1800" b="1" i="0" u="none" strike="noStrike" kern="1200" cap="none" spc="0" normalizeH="0" baseline="0" noProof="0">
                      <a:ln>
                        <a:noFill/>
                      </a:ln>
                      <a:solidFill>
                        <a:srgbClr val="333333"/>
                      </a:solidFill>
                      <a:effectLst/>
                      <a:uLnTx/>
                      <a:uFillTx/>
                      <a:latin typeface="SimSun" charset="0"/>
                      <a:ea typeface="SimSun" charset="0"/>
                    </a:rPr>
                    <a:t>参于十二国的联盟，在</a:t>
                  </a:r>
                  <a:r>
                    <a:rPr kumimoji="0" lang="en-US" sz="1800" b="1" i="0" u="none" strike="noStrike" kern="1200" cap="none" spc="0" normalizeH="0" baseline="0" noProof="0">
                      <a:ln>
                        <a:noFill/>
                      </a:ln>
                      <a:solidFill>
                        <a:srgbClr val="333333"/>
                      </a:solidFill>
                      <a:effectLst/>
                      <a:uLnTx/>
                      <a:uFillTx/>
                      <a:latin typeface="Times" charset="0"/>
                      <a:ea typeface="SimSun" charset="0"/>
                    </a:rPr>
                    <a:t>夸夸</a:t>
                  </a:r>
                  <a:r>
                    <a:rPr kumimoji="0" lang="en-US" altLang="ja-JP" sz="1800" b="1" i="0" u="none" strike="noStrike" kern="1200" cap="none" spc="0" normalizeH="0" baseline="0" noProof="0">
                      <a:ln>
                        <a:noFill/>
                      </a:ln>
                      <a:solidFill>
                        <a:srgbClr val="333333"/>
                      </a:solidFill>
                      <a:effectLst/>
                      <a:uLnTx/>
                      <a:uFillTx/>
                      <a:latin typeface="Times" charset="0"/>
                      <a:ea typeface="SimSun" charset="0"/>
                    </a:rPr>
                    <a:t> </a:t>
                  </a:r>
                  <a:r>
                    <a:rPr kumimoji="0" lang="zh-CN" altLang="en-US" sz="1800" b="1" i="0" u="none" strike="noStrike" kern="1200" cap="none" spc="0" normalizeH="0" baseline="0" noProof="0">
                      <a:ln>
                        <a:noFill/>
                      </a:ln>
                      <a:solidFill>
                        <a:srgbClr val="333333"/>
                      </a:solidFill>
                      <a:effectLst/>
                      <a:uLnTx/>
                      <a:uFillTx/>
                      <a:latin typeface="Times" charset="0"/>
                      <a:ea typeface="SimSun" charset="0"/>
                    </a:rPr>
                    <a:t>（</a:t>
                  </a:r>
                  <a:r>
                    <a:rPr kumimoji="0" lang="en-US" altLang="zh-CN" sz="1800" b="1" i="0" u="none" strike="noStrike" kern="1200" cap="none" spc="0" normalizeH="0" baseline="0" noProof="0">
                      <a:ln>
                        <a:noFill/>
                      </a:ln>
                      <a:solidFill>
                        <a:srgbClr val="333333"/>
                      </a:solidFill>
                      <a:effectLst/>
                      <a:uLnTx/>
                      <a:uFillTx/>
                      <a:latin typeface="SimSun" charset="0"/>
                      <a:ea typeface="SimSun" charset="0"/>
                    </a:rPr>
                    <a:t>Qarqar</a:t>
                  </a:r>
                  <a:r>
                    <a:rPr kumimoji="0" lang="zh-CN" altLang="en-US" sz="1800" b="1" i="0" u="none" strike="noStrike" kern="1200" cap="none" spc="0" normalizeH="0" baseline="0" noProof="0">
                      <a:ln>
                        <a:noFill/>
                      </a:ln>
                      <a:solidFill>
                        <a:srgbClr val="333333"/>
                      </a:solidFill>
                      <a:effectLst/>
                      <a:uLnTx/>
                      <a:uFillTx/>
                      <a:latin typeface="SimSun" charset="0"/>
                      <a:ea typeface="SimSun" charset="0"/>
                    </a:rPr>
                    <a:t>）敌对</a:t>
                  </a:r>
                  <a:r>
                    <a:rPr kumimoji="0" lang="ja-JP" altLang="en-US" sz="1800" b="1" i="0" u="none" strike="noStrike" kern="1200" cap="none" spc="0" normalizeH="0" baseline="0" noProof="0">
                      <a:ln>
                        <a:noFill/>
                      </a:ln>
                      <a:solidFill>
                        <a:srgbClr val="333333"/>
                      </a:solidFill>
                      <a:effectLst/>
                      <a:uLnTx/>
                      <a:uFillTx/>
                      <a:latin typeface="SimSun" charset="0"/>
                      <a:ea typeface="SimSun" charset="0"/>
                    </a:rPr>
                    <a:t>撒缦以色</a:t>
                  </a:r>
                  <a:r>
                    <a:rPr kumimoji="0" lang="zh-CN" altLang="en-US" sz="1800" b="1" i="0" u="none" strike="noStrike" kern="1200" cap="none" spc="0" normalizeH="0" baseline="0" noProof="0">
                      <a:ln>
                        <a:noFill/>
                      </a:ln>
                      <a:solidFill>
                        <a:srgbClr val="333333"/>
                      </a:solidFill>
                      <a:effectLst/>
                      <a:uLnTx/>
                      <a:uFillTx/>
                      <a:latin typeface="SimSun" charset="0"/>
                      <a:ea typeface="SimSun" charset="0"/>
                    </a:rPr>
                    <a:t>三世</a:t>
                  </a:r>
                  <a:endParaRPr kumimoji="0" lang="en-US" altLang="ja-JP" sz="1800" b="1" i="0" u="none" strike="noStrike" kern="1200" cap="none" spc="0" normalizeH="0" baseline="0" noProof="0">
                    <a:ln>
                      <a:noFill/>
                    </a:ln>
                    <a:solidFill>
                      <a:srgbClr val="333333"/>
                    </a:solidFill>
                    <a:effectLst/>
                    <a:uLnTx/>
                    <a:uFillTx/>
                    <a:latin typeface="SimSun" charset="0"/>
                    <a:ea typeface="SimSun" charset="0"/>
                  </a:endParaRPr>
                </a:p>
                <a:p>
                  <a:pPr marL="0" marR="0" lvl="0" indent="0" algn="ctr" defTabSz="914400" rtl="0" eaLnBrk="0" fontAlgn="base" latinLnBrk="0" hangingPunct="0">
                    <a:lnSpc>
                      <a:spcPct val="105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333333"/>
                      </a:solidFill>
                      <a:effectLst/>
                      <a:uLnTx/>
                      <a:uFillTx/>
                      <a:latin typeface="SimSun" charset="0"/>
                      <a:ea typeface="SimSun" charset="0"/>
                    </a:rPr>
                    <a:t>841– </a:t>
                  </a:r>
                  <a:r>
                    <a:rPr kumimoji="0" lang="ja-JP" altLang="en-US" sz="1800" b="1" i="0" u="none" strike="noStrike" kern="1200" cap="none" spc="0" normalizeH="0" baseline="0" noProof="0">
                      <a:ln>
                        <a:noFill/>
                      </a:ln>
                      <a:solidFill>
                        <a:srgbClr val="333333"/>
                      </a:solidFill>
                      <a:effectLst/>
                      <a:uLnTx/>
                      <a:uFillTx/>
                      <a:latin typeface="SimSun" charset="0"/>
                      <a:ea typeface="SimSun" charset="0"/>
                    </a:rPr>
                    <a:t>撒缦以色</a:t>
                  </a:r>
                  <a:r>
                    <a:rPr kumimoji="0" lang="zh-CN" altLang="en-US" sz="1800" b="1" i="0" u="none" strike="noStrike" kern="1200" cap="none" spc="0" normalizeH="0" baseline="0" noProof="0">
                      <a:ln>
                        <a:noFill/>
                      </a:ln>
                      <a:solidFill>
                        <a:srgbClr val="333333"/>
                      </a:solidFill>
                      <a:effectLst/>
                      <a:uLnTx/>
                      <a:uFillTx/>
                      <a:latin typeface="SimSun" charset="0"/>
                      <a:ea typeface="SimSun" charset="0"/>
                    </a:rPr>
                    <a:t>三世占领了一些城，在这时期</a:t>
                  </a:r>
                  <a:r>
                    <a:rPr kumimoji="0" lang="en-US" altLang="zh-CN" sz="1800" b="1" i="0" u="none" strike="noStrike" kern="1200" cap="none" spc="0" normalizeH="0" baseline="0" noProof="0">
                      <a:ln>
                        <a:noFill/>
                      </a:ln>
                      <a:solidFill>
                        <a:srgbClr val="333333"/>
                      </a:solidFill>
                      <a:effectLst/>
                      <a:uLnTx/>
                      <a:uFillTx/>
                      <a:latin typeface="SimSun" charset="0"/>
                      <a:ea typeface="SimSun" charset="0"/>
                    </a:rPr>
                    <a:t>`</a:t>
                  </a:r>
                  <a:r>
                    <a:rPr kumimoji="0" lang="zh-CN" altLang="en-US" sz="1800" b="1" i="0" u="none" strike="noStrike" kern="1200" cap="none" spc="0" normalizeH="0" baseline="0" noProof="0">
                      <a:ln>
                        <a:noFill/>
                      </a:ln>
                      <a:solidFill>
                        <a:srgbClr val="333333"/>
                      </a:solidFill>
                      <a:effectLst/>
                      <a:uLnTx/>
                      <a:uFillTx/>
                      <a:latin typeface="SimSun" charset="0"/>
                      <a:ea typeface="SimSun" charset="0"/>
                    </a:rPr>
                    <a:t>贡物于亚述</a:t>
                  </a:r>
                </a:p>
              </p:txBody>
            </p:sp>
            <p:sp>
              <p:nvSpPr>
                <p:cNvPr id="222230" name="Rectangle 156"/>
                <p:cNvSpPr>
                  <a:spLocks noChangeArrowheads="1"/>
                </p:cNvSpPr>
                <p:nvPr/>
              </p:nvSpPr>
              <p:spPr bwMode="auto">
                <a:xfrm>
                  <a:off x="0" y="0"/>
                  <a:ext cx="1041" cy="189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2220" name="Group 159"/>
              <p:cNvGrpSpPr>
                <a:grpSpLocks/>
              </p:cNvGrpSpPr>
              <p:nvPr/>
            </p:nvGrpSpPr>
            <p:grpSpPr bwMode="auto">
              <a:xfrm>
                <a:off x="1041" y="0"/>
                <a:ext cx="1184" cy="1898"/>
                <a:chOff x="1041" y="0"/>
                <a:chExt cx="1184" cy="1898"/>
              </a:xfrm>
            </p:grpSpPr>
            <p:sp>
              <p:nvSpPr>
                <p:cNvPr id="222227" name="Rectangle 153"/>
                <p:cNvSpPr>
                  <a:spLocks noChangeArrowheads="1"/>
                </p:cNvSpPr>
                <p:nvPr/>
              </p:nvSpPr>
              <p:spPr bwMode="auto">
                <a:xfrm>
                  <a:off x="1041" y="0"/>
                  <a:ext cx="1184" cy="189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5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333333"/>
                      </a:solidFill>
                      <a:effectLst/>
                      <a:uLnTx/>
                      <a:uFillTx/>
                      <a:latin typeface="SimSun" charset="0"/>
                      <a:ea typeface="SimSun" charset="0"/>
                    </a:rPr>
                    <a:t>向约沙法贡物</a:t>
                  </a:r>
                  <a:r>
                    <a:rPr kumimoji="0" lang="en-US" altLang="ja-JP" sz="1800" b="1" i="0" u="none" strike="noStrike" kern="1200" cap="none" spc="0" normalizeH="0" baseline="0" noProof="0">
                      <a:ln>
                        <a:noFill/>
                      </a:ln>
                      <a:solidFill>
                        <a:srgbClr val="333333"/>
                      </a:solidFill>
                      <a:effectLst/>
                      <a:uLnTx/>
                      <a:uFillTx/>
                      <a:latin typeface="SimSun" charset="0"/>
                      <a:ea typeface="SimSun" charset="0"/>
                    </a:rPr>
                    <a:t>(</a:t>
                  </a:r>
                  <a:r>
                    <a:rPr kumimoji="0" lang="zh-CN" altLang="en-US" sz="1800" b="1" i="0" u="none" strike="noStrike" kern="1200" cap="none" spc="0" normalizeH="0" baseline="0" noProof="0">
                      <a:ln>
                        <a:noFill/>
                      </a:ln>
                      <a:solidFill>
                        <a:srgbClr val="333333"/>
                      </a:solidFill>
                      <a:effectLst/>
                      <a:uLnTx/>
                      <a:uFillTx/>
                      <a:latin typeface="SimSun" charset="0"/>
                      <a:ea typeface="SimSun" charset="0"/>
                    </a:rPr>
                    <a:t>代下</a:t>
                  </a:r>
                  <a:r>
                    <a:rPr kumimoji="0" lang="en-US" altLang="ja-JP" sz="1800" b="1" i="0" u="none" strike="noStrike" kern="1200" cap="none" spc="0" normalizeH="0" baseline="0" noProof="0">
                      <a:ln>
                        <a:noFill/>
                      </a:ln>
                      <a:solidFill>
                        <a:srgbClr val="333333"/>
                      </a:solidFill>
                      <a:effectLst/>
                      <a:uLnTx/>
                      <a:uFillTx/>
                      <a:latin typeface="SimSun" charset="0"/>
                      <a:ea typeface="SimSun" charset="0"/>
                    </a:rPr>
                    <a:t>17:11)</a:t>
                  </a:r>
                  <a:r>
                    <a:rPr kumimoji="0" lang="zh-CN" altLang="en-US" sz="1800" b="1" i="0" u="none" strike="noStrike" kern="1200" cap="none" spc="0" normalizeH="0" baseline="0" noProof="0">
                      <a:ln>
                        <a:noFill/>
                      </a:ln>
                      <a:solidFill>
                        <a:srgbClr val="333333"/>
                      </a:solidFill>
                      <a:effectLst/>
                      <a:uLnTx/>
                      <a:uFillTx/>
                      <a:latin typeface="SimSun" charset="0"/>
                      <a:ea typeface="SimSun" charset="0"/>
                    </a:rPr>
                    <a:t>；</a:t>
                  </a:r>
                </a:p>
                <a:p>
                  <a:pPr marL="0" marR="0" lvl="0" indent="0" algn="ctr" defTabSz="914400" rtl="0" eaLnBrk="0" fontAlgn="base" latinLnBrk="0" hangingPunct="0">
                    <a:lnSpc>
                      <a:spcPct val="105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333333"/>
                      </a:solidFill>
                      <a:effectLst/>
                      <a:uLnTx/>
                      <a:uFillTx/>
                      <a:latin typeface="SimSun" charset="0"/>
                      <a:ea typeface="SimSun" charset="0"/>
                    </a:rPr>
                    <a:t>约兰时期，攻打犹大</a:t>
                  </a:r>
                  <a:r>
                    <a:rPr kumimoji="0" lang="en-US" altLang="ja-JP" sz="1800" b="1" i="0" u="none" strike="noStrike" kern="1200" cap="none" spc="0" normalizeH="0" baseline="0" noProof="0">
                      <a:ln>
                        <a:noFill/>
                      </a:ln>
                      <a:solidFill>
                        <a:srgbClr val="333333"/>
                      </a:solidFill>
                      <a:effectLst/>
                      <a:uLnTx/>
                      <a:uFillTx/>
                      <a:latin typeface="SimSun" charset="0"/>
                      <a:ea typeface="SimSun" charset="0"/>
                    </a:rPr>
                    <a:t>(</a:t>
                  </a:r>
                  <a:r>
                    <a:rPr kumimoji="0" lang="zh-CN" altLang="en-US" sz="1800" b="1" i="0" u="none" strike="noStrike" kern="1200" cap="none" spc="0" normalizeH="0" baseline="0" noProof="0">
                      <a:ln>
                        <a:noFill/>
                      </a:ln>
                      <a:solidFill>
                        <a:srgbClr val="333333"/>
                      </a:solidFill>
                      <a:effectLst/>
                      <a:uLnTx/>
                      <a:uFillTx/>
                      <a:latin typeface="SimSun" charset="0"/>
                      <a:ea typeface="SimSun" charset="0"/>
                    </a:rPr>
                    <a:t>代下</a:t>
                  </a:r>
                  <a:r>
                    <a:rPr kumimoji="0" lang="en-US" altLang="ja-JP" sz="1800" b="1" i="0" u="none" strike="noStrike" kern="1200" cap="none" spc="0" normalizeH="0" baseline="0" noProof="0">
                      <a:ln>
                        <a:noFill/>
                      </a:ln>
                      <a:solidFill>
                        <a:srgbClr val="333333"/>
                      </a:solidFill>
                      <a:effectLst/>
                      <a:uLnTx/>
                      <a:uFillTx/>
                      <a:latin typeface="SimSun" charset="0"/>
                      <a:ea typeface="SimSun" charset="0"/>
                    </a:rPr>
                    <a:t>21:16-17)</a:t>
                  </a:r>
                </a:p>
                <a:p>
                  <a:pPr marL="0" marR="0" lvl="0" indent="0" algn="ctr" defTabSz="914400" rtl="0" eaLnBrk="0" fontAlgn="base" latinLnBrk="0" hangingPunct="0">
                    <a:lnSpc>
                      <a:spcPct val="105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333333"/>
                      </a:solidFill>
                      <a:effectLst/>
                      <a:uLnTx/>
                      <a:uFillTx/>
                      <a:latin typeface="SimSun" charset="0"/>
                      <a:ea typeface="SimSun" charset="0"/>
                    </a:rPr>
                    <a:t>805–</a:t>
                  </a:r>
                  <a:r>
                    <a:rPr kumimoji="0" lang="zh-CN" altLang="en-US" sz="1800" b="1" i="0" u="none" strike="noStrike" kern="1200" cap="none" spc="0" normalizeH="0" baseline="0" noProof="0">
                      <a:ln>
                        <a:noFill/>
                      </a:ln>
                      <a:solidFill>
                        <a:srgbClr val="333333"/>
                      </a:solidFill>
                      <a:effectLst/>
                      <a:uLnTx/>
                      <a:uFillTx/>
                      <a:latin typeface="SimSun" charset="0"/>
                      <a:ea typeface="SimSun" charset="0"/>
                    </a:rPr>
                    <a:t>亚述王</a:t>
                  </a:r>
                  <a:r>
                    <a:rPr kumimoji="0" lang="en-US" sz="1800" b="1" i="0" u="none" strike="noStrike" kern="1200" cap="none" spc="0" normalizeH="0" baseline="0" noProof="0">
                      <a:ln>
                        <a:noFill/>
                      </a:ln>
                      <a:solidFill>
                        <a:srgbClr val="333333"/>
                      </a:solidFill>
                      <a:effectLst/>
                      <a:uLnTx/>
                      <a:uFillTx/>
                      <a:latin typeface="SimSun" charset="0"/>
                      <a:ea typeface="SimSun" charset="0"/>
                    </a:rPr>
                    <a:t>亚大得尼拉力</a:t>
                  </a:r>
                  <a:r>
                    <a:rPr kumimoji="0" lang="zh-CN" altLang="en-US" sz="1800" b="1" i="0" u="none" strike="noStrike" kern="1200" cap="none" spc="0" normalizeH="0" baseline="0" noProof="0">
                      <a:ln>
                        <a:noFill/>
                      </a:ln>
                      <a:solidFill>
                        <a:srgbClr val="333333"/>
                      </a:solidFill>
                      <a:effectLst/>
                      <a:uLnTx/>
                      <a:uFillTx/>
                      <a:latin typeface="SimSun" charset="0"/>
                      <a:ea typeface="SimSun" charset="0"/>
                    </a:rPr>
                    <a:t>三世收纳贡物，被乌西雅征服，但在</a:t>
                  </a:r>
                  <a:r>
                    <a:rPr kumimoji="0" lang="ja-JP" altLang="en-US" sz="1800" b="1" i="0" u="none" strike="noStrike" kern="1200" cap="none" spc="0" normalizeH="0" baseline="0" noProof="0">
                      <a:ln>
                        <a:noFill/>
                      </a:ln>
                      <a:solidFill>
                        <a:srgbClr val="333333"/>
                      </a:solidFill>
                      <a:effectLst/>
                      <a:uLnTx/>
                      <a:uFillTx/>
                      <a:latin typeface="SimSun" charset="0"/>
                      <a:ea typeface="SimSun" charset="0"/>
                    </a:rPr>
                    <a:t>亚哈斯</a:t>
                  </a:r>
                  <a:r>
                    <a:rPr kumimoji="0" lang="zh-CN" altLang="en-US" sz="1800" b="1" i="0" u="none" strike="noStrike" kern="1200" cap="none" spc="0" normalizeH="0" baseline="0" noProof="0">
                      <a:ln>
                        <a:noFill/>
                      </a:ln>
                      <a:solidFill>
                        <a:srgbClr val="333333"/>
                      </a:solidFill>
                      <a:effectLst/>
                      <a:uLnTx/>
                      <a:uFillTx/>
                      <a:latin typeface="SimSun" charset="0"/>
                      <a:ea typeface="SimSun" charset="0"/>
                    </a:rPr>
                    <a:t>王登基时期侵略犹大 </a:t>
                  </a:r>
                  <a:r>
                    <a:rPr kumimoji="0" lang="en-US" altLang="ja-JP" sz="1800" b="1" i="0" u="none" strike="noStrike" kern="1200" cap="none" spc="0" normalizeH="0" baseline="0" noProof="0">
                      <a:ln>
                        <a:noFill/>
                      </a:ln>
                      <a:solidFill>
                        <a:srgbClr val="333333"/>
                      </a:solidFill>
                      <a:effectLst/>
                      <a:uLnTx/>
                      <a:uFillTx/>
                      <a:latin typeface="SimSun" charset="0"/>
                      <a:ea typeface="SimSun" charset="0"/>
                    </a:rPr>
                    <a:t>(</a:t>
                  </a:r>
                  <a:r>
                    <a:rPr kumimoji="0" lang="zh-CN" altLang="en-US" sz="1800" b="1" i="0" u="none" strike="noStrike" kern="1200" cap="none" spc="0" normalizeH="0" baseline="0" noProof="0">
                      <a:ln>
                        <a:noFill/>
                      </a:ln>
                      <a:solidFill>
                        <a:srgbClr val="333333"/>
                      </a:solidFill>
                      <a:effectLst/>
                      <a:uLnTx/>
                      <a:uFillTx/>
                      <a:latin typeface="SimSun" charset="0"/>
                      <a:ea typeface="SimSun" charset="0"/>
                    </a:rPr>
                    <a:t>代下</a:t>
                  </a:r>
                  <a:r>
                    <a:rPr kumimoji="0" lang="en-US" altLang="ja-JP" sz="1800" b="1" i="0" u="none" strike="noStrike" kern="1200" cap="none" spc="0" normalizeH="0" baseline="0" noProof="0">
                      <a:ln>
                        <a:noFill/>
                      </a:ln>
                      <a:solidFill>
                        <a:srgbClr val="333333"/>
                      </a:solidFill>
                      <a:effectLst/>
                      <a:uLnTx/>
                      <a:uFillTx/>
                      <a:latin typeface="SimSun" charset="0"/>
                      <a:ea typeface="SimSun" charset="0"/>
                    </a:rPr>
                    <a:t>28:18);</a:t>
                  </a:r>
                  <a:r>
                    <a:rPr kumimoji="0" lang="en-US" altLang="zh-CN" sz="1800" b="1" i="0" u="none" strike="noStrike" kern="1200" cap="none" spc="0" normalizeH="0" baseline="0" noProof="0">
                      <a:ln>
                        <a:noFill/>
                      </a:ln>
                      <a:solidFill>
                        <a:srgbClr val="333333"/>
                      </a:solidFill>
                      <a:effectLst/>
                      <a:uLnTx/>
                      <a:uFillTx/>
                      <a:latin typeface="SimSun" charset="0"/>
                      <a:ea typeface="SimSun" charset="0"/>
                    </a:rPr>
                    <a:t> </a:t>
                  </a:r>
                  <a:r>
                    <a:rPr kumimoji="0" lang="zh-CN" altLang="en-US" sz="1800" b="1" i="0" u="none" strike="noStrike" kern="1200" cap="none" spc="0" normalizeH="0" baseline="0" noProof="0">
                      <a:ln>
                        <a:noFill/>
                      </a:ln>
                      <a:solidFill>
                        <a:srgbClr val="333333"/>
                      </a:solidFill>
                      <a:effectLst/>
                      <a:uLnTx/>
                      <a:uFillTx/>
                      <a:latin typeface="SimSun" charset="0"/>
                      <a:ea typeface="SimSun" charset="0"/>
                    </a:rPr>
                    <a:t>被亚述王提革拉毘列色三世征服</a:t>
                  </a:r>
                </a:p>
              </p:txBody>
            </p:sp>
            <p:sp>
              <p:nvSpPr>
                <p:cNvPr id="222228" name="Rectangle 158"/>
                <p:cNvSpPr>
                  <a:spLocks noChangeArrowheads="1"/>
                </p:cNvSpPr>
                <p:nvPr/>
              </p:nvSpPr>
              <p:spPr bwMode="auto">
                <a:xfrm>
                  <a:off x="1041" y="0"/>
                  <a:ext cx="1184" cy="189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2221" name="Group 161"/>
              <p:cNvGrpSpPr>
                <a:grpSpLocks/>
              </p:cNvGrpSpPr>
              <p:nvPr/>
            </p:nvGrpSpPr>
            <p:grpSpPr bwMode="auto">
              <a:xfrm>
                <a:off x="0" y="1898"/>
                <a:ext cx="1041" cy="2243"/>
                <a:chOff x="0" y="1898"/>
                <a:chExt cx="1041" cy="2243"/>
              </a:xfrm>
            </p:grpSpPr>
            <p:sp>
              <p:nvSpPr>
                <p:cNvPr id="222225" name="Rectangle 154"/>
                <p:cNvSpPr>
                  <a:spLocks noChangeArrowheads="1"/>
                </p:cNvSpPr>
                <p:nvPr/>
              </p:nvSpPr>
              <p:spPr bwMode="auto">
                <a:xfrm>
                  <a:off x="0" y="1898"/>
                  <a:ext cx="1041" cy="22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5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333333"/>
                      </a:solidFill>
                      <a:effectLst/>
                      <a:uLnTx/>
                      <a:uFillTx/>
                      <a:latin typeface="SimSun" charset="0"/>
                      <a:ea typeface="SimSun" charset="0"/>
                    </a:rPr>
                    <a:t>725–</a:t>
                  </a:r>
                  <a:r>
                    <a:rPr kumimoji="0" lang="zh-CN" altLang="en-US" sz="1800" b="1" i="0" u="none" strike="noStrike" kern="1200" cap="none" spc="0" normalizeH="0" baseline="0" noProof="0">
                      <a:ln>
                        <a:noFill/>
                      </a:ln>
                      <a:solidFill>
                        <a:srgbClr val="333333"/>
                      </a:solidFill>
                      <a:effectLst/>
                      <a:uLnTx/>
                      <a:uFillTx/>
                      <a:latin typeface="SimSun" charset="0"/>
                      <a:ea typeface="SimSun" charset="0"/>
                    </a:rPr>
                    <a:t>在撒缦以色五世统治</a:t>
                  </a:r>
                  <a:r>
                    <a:rPr kumimoji="0" lang="en-US" altLang="ja-JP" sz="1800" b="1" i="0" u="none" strike="noStrike" kern="1200" cap="none" spc="0" normalizeH="0" baseline="0" noProof="0">
                      <a:ln>
                        <a:noFill/>
                      </a:ln>
                      <a:solidFill>
                        <a:srgbClr val="333333"/>
                      </a:solidFill>
                      <a:effectLst/>
                      <a:uLnTx/>
                      <a:uFillTx/>
                      <a:latin typeface="SimSun" charset="0"/>
                      <a:ea typeface="SimSun" charset="0"/>
                    </a:rPr>
                    <a:t>, </a:t>
                  </a:r>
                  <a:r>
                    <a:rPr kumimoji="0" lang="zh-CN" altLang="en-US" sz="1800" b="1" i="0" u="none" strike="noStrike" kern="1200" cap="none" spc="0" normalizeH="0" baseline="0" noProof="0">
                      <a:ln>
                        <a:noFill/>
                      </a:ln>
                      <a:solidFill>
                        <a:srgbClr val="333333"/>
                      </a:solidFill>
                      <a:effectLst/>
                      <a:uLnTx/>
                      <a:uFillTx/>
                      <a:latin typeface="SimSun" charset="0"/>
                      <a:ea typeface="SimSun" charset="0"/>
                    </a:rPr>
                    <a:t>西顿的</a:t>
                  </a:r>
                  <a:r>
                    <a:rPr kumimoji="0" lang="en-US" altLang="ja-JP" sz="1800" b="1" i="0" u="none" strike="noStrike" kern="1200" cap="none" spc="0" normalizeH="0" baseline="0" noProof="0">
                      <a:ln>
                        <a:noFill/>
                      </a:ln>
                      <a:solidFill>
                        <a:srgbClr val="333333"/>
                      </a:solidFill>
                      <a:effectLst/>
                      <a:uLnTx/>
                      <a:uFillTx/>
                      <a:latin typeface="SimSun" charset="0"/>
                      <a:ea typeface="SimSun" charset="0"/>
                    </a:rPr>
                    <a:t>Luli</a:t>
                  </a:r>
                  <a:r>
                    <a:rPr kumimoji="0" lang="zh-CN" altLang="en-US" sz="1800" b="1" i="0" u="none" strike="noStrike" kern="1200" cap="none" spc="0" normalizeH="0" baseline="0" noProof="0">
                      <a:ln>
                        <a:noFill/>
                      </a:ln>
                      <a:solidFill>
                        <a:srgbClr val="333333"/>
                      </a:solidFill>
                      <a:effectLst/>
                      <a:uLnTx/>
                      <a:uFillTx/>
                      <a:latin typeface="SimSun" charset="0"/>
                      <a:ea typeface="SimSun" charset="0"/>
                    </a:rPr>
                    <a:t>与腓尼基结盟反叛</a:t>
                  </a:r>
                  <a:endParaRPr kumimoji="0" lang="en-US" altLang="zh-CN" sz="1800" b="1" i="0" u="none" strike="noStrike" kern="1200" cap="none" spc="0" normalizeH="0" baseline="0" noProof="0">
                    <a:ln>
                      <a:noFill/>
                    </a:ln>
                    <a:solidFill>
                      <a:srgbClr val="333333"/>
                    </a:solidFill>
                    <a:effectLst/>
                    <a:uLnTx/>
                    <a:uFillTx/>
                    <a:latin typeface="SimSun" charset="0"/>
                    <a:ea typeface="SimSun" charset="0"/>
                  </a:endParaRPr>
                </a:p>
                <a:p>
                  <a:pPr marL="0" marR="0" lvl="0" indent="0" algn="ctr" defTabSz="914400" rtl="0" eaLnBrk="0" fontAlgn="base" latinLnBrk="0" hangingPunct="0">
                    <a:lnSpc>
                      <a:spcPct val="105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333333"/>
                      </a:solidFill>
                      <a:effectLst/>
                      <a:uLnTx/>
                      <a:uFillTx/>
                      <a:latin typeface="SimSun" charset="0"/>
                      <a:ea typeface="SimSun" charset="0"/>
                    </a:rPr>
                    <a:t>701–</a:t>
                  </a:r>
                  <a:r>
                    <a:rPr kumimoji="0" lang="ja-JP" altLang="en-US" sz="1800" b="1" i="0" u="none" strike="noStrike" kern="1200" cap="none" spc="0" normalizeH="0" baseline="0" noProof="0">
                      <a:ln>
                        <a:noFill/>
                      </a:ln>
                      <a:solidFill>
                        <a:srgbClr val="333333"/>
                      </a:solidFill>
                      <a:effectLst/>
                      <a:uLnTx/>
                      <a:uFillTx/>
                      <a:latin typeface="SimSun" charset="0"/>
                      <a:ea typeface="SimSun" charset="0"/>
                    </a:rPr>
                    <a:t>西拿基立</a:t>
                  </a:r>
                  <a:r>
                    <a:rPr kumimoji="0" lang="zh-CN" altLang="en-US" sz="1800" b="1" i="0" u="none" strike="noStrike" kern="1200" cap="none" spc="0" normalizeH="0" baseline="0" noProof="0">
                      <a:ln>
                        <a:noFill/>
                      </a:ln>
                      <a:solidFill>
                        <a:srgbClr val="333333"/>
                      </a:solidFill>
                      <a:effectLst/>
                      <a:uLnTx/>
                      <a:uFillTx/>
                      <a:latin typeface="SimSun" charset="0"/>
                      <a:ea typeface="SimSun" charset="0"/>
                    </a:rPr>
                    <a:t>以用侵占， </a:t>
                  </a:r>
                  <a:r>
                    <a:rPr kumimoji="0" lang="en-US" sz="1800" b="1" i="0" u="none" strike="noStrike" kern="1200" cap="none" spc="0" normalizeH="0" baseline="0" noProof="0">
                      <a:ln>
                        <a:noFill/>
                      </a:ln>
                      <a:solidFill>
                        <a:srgbClr val="333333"/>
                      </a:solidFill>
                      <a:effectLst/>
                      <a:uLnTx/>
                      <a:uFillTx/>
                      <a:latin typeface="SimSun" charset="0"/>
                      <a:ea typeface="SimSun" charset="0"/>
                    </a:rPr>
                    <a:t>驱逐出镜</a:t>
                  </a:r>
                  <a:r>
                    <a:rPr kumimoji="0" lang="zh-CN" altLang="en-US" sz="1800" b="1" i="0" u="none" strike="noStrike" kern="1200" cap="none" spc="0" normalizeH="0" baseline="0" noProof="0">
                      <a:ln>
                        <a:noFill/>
                      </a:ln>
                      <a:solidFill>
                        <a:srgbClr val="333333"/>
                      </a:solidFill>
                      <a:effectLst/>
                      <a:uLnTx/>
                      <a:uFillTx/>
                      <a:latin typeface="SimSun" charset="0"/>
                      <a:ea typeface="SimSun" charset="0"/>
                    </a:rPr>
                    <a:t>的方式回应 </a:t>
                  </a:r>
                </a:p>
                <a:p>
                  <a:pPr marL="0" marR="0" lvl="0" indent="0" algn="ctr" defTabSz="914400" rtl="0" eaLnBrk="0" fontAlgn="base" latinLnBrk="0" hangingPunct="0">
                    <a:lnSpc>
                      <a:spcPct val="105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333333"/>
                      </a:solidFill>
                      <a:effectLst/>
                      <a:uLnTx/>
                      <a:uFillTx/>
                      <a:latin typeface="SimSun" charset="0"/>
                      <a:ea typeface="SimSun" charset="0"/>
                    </a:rPr>
                    <a:t>677–</a:t>
                  </a:r>
                  <a:r>
                    <a:rPr kumimoji="0" lang="zh-CN" altLang="en-US" sz="1800" b="1" i="0" u="none" strike="noStrike" kern="1200" cap="none" spc="0" normalizeH="0" baseline="0" noProof="0">
                      <a:ln>
                        <a:noFill/>
                      </a:ln>
                      <a:solidFill>
                        <a:srgbClr val="333333"/>
                      </a:solidFill>
                      <a:effectLst/>
                      <a:uLnTx/>
                      <a:uFillTx/>
                      <a:latin typeface="SimSun" charset="0"/>
                      <a:ea typeface="SimSun" charset="0"/>
                    </a:rPr>
                    <a:t>反叛被以撒哈顿压制，西顿被毁</a:t>
                  </a:r>
                </a:p>
                <a:p>
                  <a:pPr marL="0" marR="0" lvl="0" indent="0" algn="ctr" defTabSz="914400" rtl="0" eaLnBrk="0" fontAlgn="base" latinLnBrk="0" hangingPunct="0">
                    <a:lnSpc>
                      <a:spcPct val="105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333333"/>
                      </a:solidFill>
                      <a:effectLst/>
                      <a:uLnTx/>
                      <a:uFillTx/>
                      <a:latin typeface="SimSun" charset="0"/>
                      <a:ea typeface="SimSun" charset="0"/>
                    </a:rPr>
                    <a:t>665–</a:t>
                  </a:r>
                  <a:r>
                    <a:rPr kumimoji="0" lang="zh-CN" altLang="en-US" sz="1800" b="1" i="0" u="none" strike="noStrike" kern="1200" cap="none" spc="0" normalizeH="0" baseline="0" noProof="0">
                      <a:ln>
                        <a:noFill/>
                      </a:ln>
                      <a:solidFill>
                        <a:srgbClr val="333333"/>
                      </a:solidFill>
                      <a:effectLst/>
                      <a:uLnTx/>
                      <a:uFillTx/>
                      <a:latin typeface="SimSun" charset="0"/>
                      <a:ea typeface="SimSun" charset="0"/>
                    </a:rPr>
                    <a:t>推罗的巴力（</a:t>
                  </a:r>
                  <a:r>
                    <a:rPr kumimoji="0" lang="en-US" altLang="zh-CN" sz="1800" b="1" i="0" u="none" strike="noStrike" kern="1200" cap="none" spc="0" normalizeH="0" baseline="0" noProof="0">
                      <a:ln>
                        <a:noFill/>
                      </a:ln>
                      <a:solidFill>
                        <a:srgbClr val="333333"/>
                      </a:solidFill>
                      <a:effectLst/>
                      <a:uLnTx/>
                      <a:uFillTx/>
                      <a:latin typeface="SimSun" charset="0"/>
                      <a:ea typeface="SimSun" charset="0"/>
                    </a:rPr>
                    <a:t>Baalit</a:t>
                  </a:r>
                  <a:r>
                    <a:rPr kumimoji="0" lang="zh-CN" altLang="en-US" sz="1800" b="1" i="0" u="none" strike="noStrike" kern="1200" cap="none" spc="0" normalizeH="0" baseline="0" noProof="0">
                      <a:ln>
                        <a:noFill/>
                      </a:ln>
                      <a:solidFill>
                        <a:srgbClr val="333333"/>
                      </a:solidFill>
                      <a:effectLst/>
                      <a:uLnTx/>
                      <a:uFillTx/>
                      <a:latin typeface="SimSun" charset="0"/>
                      <a:ea typeface="SimSun" charset="0"/>
                    </a:rPr>
                    <a:t>）反叛</a:t>
                  </a:r>
                  <a:r>
                    <a:rPr kumimoji="0" lang="en-US" altLang="ja-JP" sz="1800" b="1" i="0" u="none" strike="noStrike" kern="1200" cap="none" spc="0" normalizeH="0" baseline="0" noProof="0">
                      <a:ln>
                        <a:noFill/>
                      </a:ln>
                      <a:solidFill>
                        <a:srgbClr val="333333"/>
                      </a:solidFill>
                      <a:effectLst/>
                      <a:uLnTx/>
                      <a:uFillTx/>
                      <a:latin typeface="SimSun" charset="0"/>
                      <a:ea typeface="SimSun" charset="0"/>
                    </a:rPr>
                    <a:t>–</a:t>
                  </a:r>
                  <a:r>
                    <a:rPr kumimoji="0" lang="en-US" altLang="zh-CN" sz="1800" b="1" i="0" u="none" strike="noStrike" kern="1200" cap="none" spc="0" normalizeH="0" baseline="0" noProof="0">
                      <a:ln>
                        <a:noFill/>
                      </a:ln>
                      <a:solidFill>
                        <a:srgbClr val="333333"/>
                      </a:solidFill>
                      <a:effectLst/>
                      <a:uLnTx/>
                      <a:uFillTx/>
                      <a:latin typeface="SimSun" charset="0"/>
                      <a:ea typeface="SimSun" charset="0"/>
                    </a:rPr>
                    <a:t> </a:t>
                  </a:r>
                  <a:r>
                    <a:rPr kumimoji="0" lang="zh-CN" altLang="en-US" sz="1800" b="1" i="0" u="none" strike="noStrike" kern="1200" cap="none" spc="0" normalizeH="0" baseline="0" noProof="0">
                      <a:ln>
                        <a:noFill/>
                      </a:ln>
                      <a:solidFill>
                        <a:srgbClr val="333333"/>
                      </a:solidFill>
                      <a:effectLst/>
                      <a:uLnTx/>
                      <a:uFillTx/>
                      <a:latin typeface="SimSun" charset="0"/>
                      <a:ea typeface="SimSun" charset="0"/>
                    </a:rPr>
                    <a:t>被亚述王</a:t>
                  </a:r>
                  <a:r>
                    <a:rPr kumimoji="0" lang="en-US" sz="1800" b="1" i="0" u="none" strike="noStrike" kern="1200" cap="none" spc="0" normalizeH="0" baseline="0" noProof="0">
                      <a:ln>
                        <a:noFill/>
                      </a:ln>
                      <a:solidFill>
                        <a:srgbClr val="333333"/>
                      </a:solidFill>
                      <a:effectLst/>
                      <a:uLnTx/>
                      <a:uFillTx/>
                      <a:latin typeface="Times" charset="0"/>
                      <a:ea typeface="SimSun" charset="0"/>
                    </a:rPr>
                    <a:t>亚述巴尼帕</a:t>
                  </a:r>
                  <a:r>
                    <a:rPr kumimoji="0" lang="zh-CN" altLang="en-US" sz="1800" b="1" i="0" u="none" strike="noStrike" kern="1200" cap="none" spc="0" normalizeH="0" baseline="0" noProof="0">
                      <a:ln>
                        <a:noFill/>
                      </a:ln>
                      <a:solidFill>
                        <a:srgbClr val="333333"/>
                      </a:solidFill>
                      <a:effectLst/>
                      <a:uLnTx/>
                      <a:uFillTx/>
                      <a:latin typeface="SimSun" charset="0"/>
                      <a:ea typeface="SimSun" charset="0"/>
                    </a:rPr>
                    <a:t>压制</a:t>
                  </a:r>
                </a:p>
                <a:p>
                  <a:pPr marL="0" marR="0" lvl="0" indent="0" algn="ctr" defTabSz="914400" rtl="0" eaLnBrk="0" fontAlgn="base" latinLnBrk="0" hangingPunct="0">
                    <a:lnSpc>
                      <a:spcPct val="105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333333"/>
                      </a:solidFill>
                      <a:effectLst/>
                      <a:uLnTx/>
                      <a:uFillTx/>
                      <a:latin typeface="SimSun" charset="0"/>
                      <a:ea typeface="SimSun" charset="0"/>
                    </a:rPr>
                    <a:t>584-571–</a:t>
                  </a:r>
                  <a:r>
                    <a:rPr kumimoji="0" lang="ja-JP" altLang="en-US" sz="1800" b="1" i="0" u="none" strike="noStrike" kern="1200" cap="none" spc="0" normalizeH="0" baseline="0" noProof="0">
                      <a:ln>
                        <a:noFill/>
                      </a:ln>
                      <a:solidFill>
                        <a:srgbClr val="333333"/>
                      </a:solidFill>
                      <a:effectLst/>
                      <a:uLnTx/>
                      <a:uFillTx/>
                      <a:latin typeface="SimSun" charset="0"/>
                      <a:ea typeface="SimSun" charset="0"/>
                    </a:rPr>
                    <a:t>尼布甲尼撒</a:t>
                  </a:r>
                  <a:r>
                    <a:rPr kumimoji="0" lang="zh-CN" altLang="en-US" sz="1800" b="1" i="0" u="none" strike="noStrike" kern="1200" cap="none" spc="0" normalizeH="0" baseline="0" noProof="0">
                      <a:ln>
                        <a:noFill/>
                      </a:ln>
                      <a:solidFill>
                        <a:srgbClr val="333333"/>
                      </a:solidFill>
                      <a:effectLst/>
                      <a:uLnTx/>
                      <a:uFillTx/>
                      <a:latin typeface="SimSun" charset="0"/>
                      <a:ea typeface="SimSun" charset="0"/>
                    </a:rPr>
                    <a:t>王围困</a:t>
                  </a:r>
                  <a:r>
                    <a:rPr kumimoji="0" lang="en-US" altLang="ja-JP" sz="1800" b="1" i="0" u="none" strike="noStrike" kern="1200" cap="none" spc="0" normalizeH="0" baseline="0" noProof="0">
                      <a:ln>
                        <a:noFill/>
                      </a:ln>
                      <a:solidFill>
                        <a:srgbClr val="333333"/>
                      </a:solidFill>
                      <a:effectLst/>
                      <a:uLnTx/>
                      <a:uFillTx/>
                      <a:latin typeface="SimSun" charset="0"/>
                      <a:ea typeface="SimSun" charset="0"/>
                    </a:rPr>
                    <a:t>—</a:t>
                  </a:r>
                  <a:r>
                    <a:rPr kumimoji="0" lang="zh-CN" altLang="en-US" sz="1800" b="1" i="0" u="none" strike="noStrike" kern="1200" cap="none" spc="0" normalizeH="0" baseline="0" noProof="0">
                      <a:ln>
                        <a:noFill/>
                      </a:ln>
                      <a:solidFill>
                        <a:srgbClr val="333333"/>
                      </a:solidFill>
                      <a:effectLst/>
                      <a:uLnTx/>
                      <a:uFillTx/>
                      <a:latin typeface="SimSun" charset="0"/>
                      <a:ea typeface="SimSun" charset="0"/>
                    </a:rPr>
                    <a:t>夺取推罗</a:t>
                  </a:r>
                </a:p>
              </p:txBody>
            </p:sp>
            <p:sp>
              <p:nvSpPr>
                <p:cNvPr id="222226" name="Rectangle 160"/>
                <p:cNvSpPr>
                  <a:spLocks noChangeArrowheads="1"/>
                </p:cNvSpPr>
                <p:nvPr/>
              </p:nvSpPr>
              <p:spPr bwMode="auto">
                <a:xfrm>
                  <a:off x="0" y="1898"/>
                  <a:ext cx="1041" cy="224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2222" name="Group 163"/>
              <p:cNvGrpSpPr>
                <a:grpSpLocks/>
              </p:cNvGrpSpPr>
              <p:nvPr/>
            </p:nvGrpSpPr>
            <p:grpSpPr bwMode="auto">
              <a:xfrm>
                <a:off x="1041" y="1898"/>
                <a:ext cx="1184" cy="2243"/>
                <a:chOff x="1041" y="1898"/>
                <a:chExt cx="1184" cy="2243"/>
              </a:xfrm>
            </p:grpSpPr>
            <p:sp>
              <p:nvSpPr>
                <p:cNvPr id="222223" name="Rectangle 155"/>
                <p:cNvSpPr>
                  <a:spLocks noChangeArrowheads="1"/>
                </p:cNvSpPr>
                <p:nvPr/>
              </p:nvSpPr>
              <p:spPr bwMode="auto">
                <a:xfrm>
                  <a:off x="1041" y="1898"/>
                  <a:ext cx="1184" cy="22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5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333333"/>
                      </a:solidFill>
                      <a:effectLst/>
                      <a:uLnTx/>
                      <a:uFillTx/>
                      <a:latin typeface="SimSun" charset="0"/>
                      <a:ea typeface="SimSun" charset="0"/>
                    </a:rPr>
                    <a:t>国土被征服，</a:t>
                  </a:r>
                  <a:r>
                    <a:rPr kumimoji="0" lang="ja-JP" altLang="en-US" sz="1800" b="1" i="0" u="none" strike="noStrike" kern="1200" cap="none" spc="0" normalizeH="0" baseline="0" noProof="0">
                      <a:ln>
                        <a:noFill/>
                      </a:ln>
                      <a:solidFill>
                        <a:srgbClr val="333333"/>
                      </a:solidFill>
                      <a:effectLst/>
                      <a:uLnTx/>
                      <a:uFillTx/>
                      <a:latin typeface="SimSun" charset="0"/>
                      <a:ea typeface="SimSun" charset="0"/>
                    </a:rPr>
                    <a:t>迦萨</a:t>
                  </a:r>
                  <a:r>
                    <a:rPr kumimoji="0" lang="zh-CN" altLang="en-US" sz="1800" b="1" i="0" u="none" strike="noStrike" kern="1200" cap="none" spc="0" normalizeH="0" baseline="0" noProof="0">
                      <a:ln>
                        <a:noFill/>
                      </a:ln>
                      <a:solidFill>
                        <a:srgbClr val="333333"/>
                      </a:solidFill>
                      <a:effectLst/>
                      <a:uLnTx/>
                      <a:uFillTx/>
                      <a:latin typeface="SimSun" charset="0"/>
                      <a:ea typeface="SimSun" charset="0"/>
                    </a:rPr>
                    <a:t>地被希西家王占领 </a:t>
                  </a:r>
                </a:p>
                <a:p>
                  <a:pPr marL="0" marR="0" lvl="0" indent="0" algn="ctr" defTabSz="914400" rtl="0" eaLnBrk="1" fontAlgn="base" latinLnBrk="0" hangingPunct="1">
                    <a:lnSpc>
                      <a:spcPct val="105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333333"/>
                      </a:solidFill>
                      <a:effectLst/>
                      <a:uLnTx/>
                      <a:uFillTx/>
                      <a:latin typeface="SimSun" charset="0"/>
                      <a:ea typeface="SimSun" charset="0"/>
                    </a:rPr>
                    <a:t>(</a:t>
                  </a:r>
                  <a:r>
                    <a:rPr kumimoji="0" lang="zh-CN" altLang="en-US" sz="1800" b="1" i="0" u="none" strike="noStrike" kern="1200" cap="none" spc="0" normalizeH="0" baseline="0" noProof="0">
                      <a:ln>
                        <a:noFill/>
                      </a:ln>
                      <a:solidFill>
                        <a:srgbClr val="333333"/>
                      </a:solidFill>
                      <a:effectLst/>
                      <a:uLnTx/>
                      <a:uFillTx/>
                      <a:latin typeface="SimSun" charset="0"/>
                      <a:ea typeface="SimSun" charset="0"/>
                    </a:rPr>
                    <a:t>王下</a:t>
                  </a:r>
                  <a:r>
                    <a:rPr kumimoji="0" lang="en-US" altLang="ja-JP" sz="1800" b="1" i="0" u="none" strike="noStrike" kern="1200" cap="none" spc="0" normalizeH="0" baseline="0" noProof="0">
                      <a:ln>
                        <a:noFill/>
                      </a:ln>
                      <a:solidFill>
                        <a:srgbClr val="333333"/>
                      </a:solidFill>
                      <a:effectLst/>
                      <a:uLnTx/>
                      <a:uFillTx/>
                      <a:latin typeface="SimSun" charset="0"/>
                      <a:ea typeface="SimSun" charset="0"/>
                    </a:rPr>
                    <a:t>18:8)</a:t>
                  </a:r>
                </a:p>
                <a:p>
                  <a:pPr marL="0" marR="0" lvl="0" indent="0" algn="ctr" defTabSz="914400" rtl="0" eaLnBrk="0" fontAlgn="base" latinLnBrk="0" hangingPunct="0">
                    <a:lnSpc>
                      <a:spcPct val="105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333333"/>
                      </a:solidFill>
                      <a:effectLst/>
                      <a:uLnTx/>
                      <a:uFillTx/>
                      <a:latin typeface="SimSun" charset="0"/>
                      <a:ea typeface="SimSun" charset="0"/>
                    </a:rPr>
                    <a:t>尼布甲尼撒王把民迁移到巴比伦</a:t>
                  </a:r>
                </a:p>
              </p:txBody>
            </p:sp>
            <p:sp>
              <p:nvSpPr>
                <p:cNvPr id="222224" name="Rectangle 162"/>
                <p:cNvSpPr>
                  <a:spLocks noChangeArrowheads="1"/>
                </p:cNvSpPr>
                <p:nvPr/>
              </p:nvSpPr>
              <p:spPr bwMode="auto">
                <a:xfrm>
                  <a:off x="1041" y="1898"/>
                  <a:ext cx="1184" cy="224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grpSp>
      <p:sp>
        <p:nvSpPr>
          <p:cNvPr id="39" name="Text Box 174">
            <a:extLst>
              <a:ext uri="{FF2B5EF4-FFF2-40B4-BE49-F238E27FC236}">
                <a16:creationId xmlns:a16="http://schemas.microsoft.com/office/drawing/2014/main" id="{0B4CB8DA-11F4-CA44-9AC1-2D0F781507B1}"/>
              </a:ext>
            </a:extLst>
          </p:cNvPr>
          <p:cNvSpPr txBox="1">
            <a:spLocks noChangeArrowheads="1"/>
          </p:cNvSpPr>
          <p:nvPr/>
        </p:nvSpPr>
        <p:spPr bwMode="auto">
          <a:xfrm>
            <a:off x="0" y="827420"/>
            <a:ext cx="915901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4C2B"/>
                </a:solidFill>
                <a:effectLst/>
                <a:uLnTx/>
                <a:uFillTx/>
                <a:latin typeface="Arial" panose="020B0604020202020204" pitchFamily="34" charset="0"/>
                <a:ea typeface="SimSun" charset="0"/>
                <a:cs typeface="Arial" panose="020B0604020202020204" pitchFamily="34" charset="0"/>
              </a:rPr>
              <a:t>John H. Walton, </a:t>
            </a:r>
            <a:r>
              <a:rPr kumimoji="0" lang="en-US" altLang="zh-CN" sz="1800" b="1" i="1" u="none" strike="noStrike" kern="1200" cap="none" spc="0" normalizeH="0" baseline="0" noProof="0" dirty="0">
                <a:ln>
                  <a:noFill/>
                </a:ln>
                <a:solidFill>
                  <a:srgbClr val="004C2B"/>
                </a:solidFill>
                <a:effectLst/>
                <a:uLnTx/>
                <a:uFillTx/>
                <a:latin typeface="Arial" panose="020B0604020202020204" pitchFamily="34" charset="0"/>
                <a:ea typeface="SimSun" charset="0"/>
                <a:cs typeface="Arial" panose="020B0604020202020204" pitchFamily="34" charset="0"/>
              </a:rPr>
              <a:t>Chronological and Background Charts of the OT</a:t>
            </a:r>
            <a:r>
              <a:rPr kumimoji="0" lang="en-US" altLang="zh-CN" sz="1800" b="1" i="0" u="none" strike="noStrike" kern="1200" cap="none" spc="0" normalizeH="0" baseline="0" noProof="0" dirty="0">
                <a:ln>
                  <a:noFill/>
                </a:ln>
                <a:solidFill>
                  <a:srgbClr val="004C2B"/>
                </a:solidFill>
                <a:effectLst/>
                <a:uLnTx/>
                <a:uFillTx/>
                <a:latin typeface="Arial" panose="020B0604020202020204" pitchFamily="34" charset="0"/>
                <a:ea typeface="SimSun" charset="0"/>
                <a:cs typeface="Arial" panose="020B0604020202020204" pitchFamily="34" charset="0"/>
              </a:rPr>
              <a:t>, 2d ed., 71</a:t>
            </a:r>
          </a:p>
        </p:txBody>
      </p:sp>
    </p:spTree>
    <p:extLst>
      <p:ext uri="{BB962C8B-B14F-4D97-AF65-F5344CB8AC3E}">
        <p14:creationId xmlns:p14="http://schemas.microsoft.com/office/powerpoint/2010/main" val="31288622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60" name="Picture 12" descr="FILISTIN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0600" y="838200"/>
            <a:ext cx="7315200" cy="1905000"/>
          </a:xfrm>
          <a:prstGeom prst="rect">
            <a:avLst/>
          </a:prstGeom>
          <a:noFill/>
          <a:extLst>
            <a:ext uri="{909E8E84-426E-40dd-AFC4-6F175D3DCCD1}">
              <a14:hiddenFill xmlns="" xmlns:a14="http://schemas.microsoft.com/office/drawing/2010/main">
                <a:solidFill>
                  <a:srgbClr val="FFFFFF"/>
                </a:solidFill>
              </a14:hiddenFill>
            </a:ext>
          </a:extLst>
        </p:spPr>
      </p:pic>
      <p:sp>
        <p:nvSpPr>
          <p:cNvPr id="27662" name="Text Box 14"/>
          <p:cNvSpPr txBox="1">
            <a:spLocks noChangeArrowheads="1"/>
          </p:cNvSpPr>
          <p:nvPr/>
        </p:nvSpPr>
        <p:spPr bwMode="auto">
          <a:xfrm>
            <a:off x="1219200" y="3429000"/>
            <a:ext cx="7010400" cy="1798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a:solidFill>
                  <a:schemeClr val="accent2"/>
                </a:solidFill>
                <a:effectLst>
                  <a:outerShdw blurRad="38100" dist="38100" dir="2700000" algn="tl">
                    <a:srgbClr val="C0C0C0"/>
                  </a:outerShdw>
                </a:effectLst>
              </a:rPr>
              <a:t>Adapted from Dany, Chandra, Budianto </a:t>
            </a:r>
          </a:p>
          <a:p>
            <a:pPr algn="ctr">
              <a:spcBef>
                <a:spcPct val="50000"/>
              </a:spcBef>
            </a:pPr>
            <a:r>
              <a:rPr lang="en-US" altLang="en-US" sz="3200" b="1" i="1">
                <a:solidFill>
                  <a:schemeClr val="accent2"/>
                </a:solidFill>
                <a:effectLst>
                  <a:outerShdw blurRad="38100" dist="38100" dir="2700000" algn="tl">
                    <a:srgbClr val="C0C0C0"/>
                  </a:outerShdw>
                </a:effectLst>
              </a:rPr>
              <a:t>Singapore Bible College 2001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7660"/>
                                        </p:tgtEl>
                                        <p:attrNameLst>
                                          <p:attrName>style.visibility</p:attrName>
                                        </p:attrNameLst>
                                      </p:cBhvr>
                                      <p:to>
                                        <p:strVal val="visible"/>
                                      </p:to>
                                    </p:set>
                                    <p:animEffect transition="in" filter="fade">
                                      <p:cBhvr>
                                        <p:cTn id="7" dur="500"/>
                                        <p:tgtEl>
                                          <p:spTgt spid="27660"/>
                                        </p:tgtEl>
                                      </p:cBhvr>
                                    </p:animEffect>
                                  </p:childTnLst>
                                  <p:subTnLst>
                                    <p:audio>
                                      <p:cMediaNode>
                                        <p:cTn display="0" masterRel="sameClick">
                                          <p:stCondLst>
                                            <p:cond evt="begin" delay="0">
                                              <p:tn val="5"/>
                                            </p:cond>
                                          </p:stCondLst>
                                          <p:endCondLst>
                                            <p:cond evt="onStopAudio" delay="0">
                                              <p:tgtEl>
                                                <p:sldTgt/>
                                              </p:tgtEl>
                                            </p:cond>
                                          </p:endCondLst>
                                        </p:cTn>
                                        <p:tgtEl>
                                          <p:sndTgt r:embed="rId2" name="projctor.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9" presetClass="entr" presetSubtype="10" fill="hold" grpId="0" nodeType="clickEffect">
                                  <p:stCondLst>
                                    <p:cond delay="0"/>
                                  </p:stCondLst>
                                  <p:childTnLst>
                                    <p:set>
                                      <p:cBhvr>
                                        <p:cTn id="11" dur="1" fill="hold">
                                          <p:stCondLst>
                                            <p:cond delay="0"/>
                                          </p:stCondLst>
                                        </p:cTn>
                                        <p:tgtEl>
                                          <p:spTgt spid="27662"/>
                                        </p:tgtEl>
                                        <p:attrNameLst>
                                          <p:attrName>style.visibility</p:attrName>
                                        </p:attrNameLst>
                                      </p:cBhvr>
                                      <p:to>
                                        <p:strVal val="visible"/>
                                      </p:to>
                                    </p:set>
                                    <p:anim calcmode="lin" valueType="num">
                                      <p:cBhvr>
                                        <p:cTn id="12" dur="5000" fill="hold"/>
                                        <p:tgtEl>
                                          <p:spTgt spid="27662"/>
                                        </p:tgtEl>
                                        <p:attrNameLst>
                                          <p:attrName>ppt_w</p:attrName>
                                        </p:attrNameLst>
                                      </p:cBhvr>
                                      <p:tavLst>
                                        <p:tav tm="0" fmla="#ppt_w*sin(2.5*pi*$)">
                                          <p:val>
                                            <p:fltVal val="0"/>
                                          </p:val>
                                        </p:tav>
                                        <p:tav tm="100000">
                                          <p:val>
                                            <p:fltVal val="1"/>
                                          </p:val>
                                        </p:tav>
                                      </p:tavLst>
                                    </p:anim>
                                    <p:anim calcmode="lin" valueType="num">
                                      <p:cBhvr>
                                        <p:cTn id="13" dur="5000" fill="hold"/>
                                        <p:tgtEl>
                                          <p:spTgt spid="2766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2"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旧约全书背景链接地址</a:t>
            </a:r>
            <a:r>
              <a:rPr lang="zh-CN" altLang="en-US" sz="2800" b="1" dirty="0">
                <a:solidFill>
                  <a:srgbClr val="FFFFFF"/>
                </a:solidFill>
                <a:latin typeface="Arial" charset="0"/>
              </a:rPr>
              <a:t> </a:t>
            </a:r>
            <a:r>
              <a:rPr lang="en-US"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32421714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19066641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6018"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296400" cy="7010400"/>
          </a:xfrm>
          <a:ln/>
        </p:spPr>
      </p:pic>
      <p:sp>
        <p:nvSpPr>
          <p:cNvPr id="86019" name="Rectangle 3"/>
          <p:cNvSpPr>
            <a:spLocks noGrp="1" noChangeArrowheads="1"/>
          </p:cNvSpPr>
          <p:nvPr>
            <p:ph type="title"/>
          </p:nvPr>
        </p:nvSpPr>
        <p:spPr>
          <a:xfrm>
            <a:off x="228600" y="304800"/>
            <a:ext cx="3276600" cy="1828800"/>
          </a:xfrm>
          <a:solidFill>
            <a:srgbClr val="FF0000"/>
          </a:solidFill>
          <a:ln>
            <a:solidFill>
              <a:schemeClr val="bg2"/>
            </a:solidFill>
            <a:miter lim="800000"/>
            <a:headEnd/>
            <a:tailEnd/>
          </a:ln>
        </p:spPr>
        <p:txBody>
          <a:bodyPr/>
          <a:lstStyle/>
          <a:p>
            <a:r>
              <a:rPr lang="zh-CN" altLang="en-US" b="0" dirty="0">
                <a:ea typeface="SimSun" pitchFamily="2" charset="-122"/>
              </a:rPr>
              <a:t>南北分部的海拔</a:t>
            </a:r>
          </a:p>
        </p:txBody>
      </p:sp>
      <p:sp>
        <p:nvSpPr>
          <p:cNvPr id="86020" name="Oval 4"/>
          <p:cNvSpPr>
            <a:spLocks noChangeArrowheads="1"/>
          </p:cNvSpPr>
          <p:nvPr/>
        </p:nvSpPr>
        <p:spPr bwMode="auto">
          <a:xfrm rot="784604">
            <a:off x="3367088" y="1905000"/>
            <a:ext cx="685800" cy="4800600"/>
          </a:xfrm>
          <a:prstGeom prst="ellipse">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6021" name="Text Box 5"/>
          <p:cNvSpPr txBox="1">
            <a:spLocks noChangeArrowheads="1"/>
          </p:cNvSpPr>
          <p:nvPr/>
        </p:nvSpPr>
        <p:spPr bwMode="auto">
          <a:xfrm>
            <a:off x="1219200" y="4419600"/>
            <a:ext cx="2590800" cy="523220"/>
          </a:xfrm>
          <a:prstGeom prst="rect">
            <a:avLst/>
          </a:prstGeom>
          <a:solidFill>
            <a:srgbClr val="0033CC"/>
          </a:solidFill>
          <a:ln>
            <a:noFill/>
          </a:ln>
          <a:effectLst>
            <a:outerShdw dist="35921" dir="2700000" algn="ctr" rotWithShape="0">
              <a:schemeClr val="bg2">
                <a:alpha val="50000"/>
              </a:schemeClr>
            </a:outerShdw>
          </a:effectLst>
          <a:extLst>
            <a:ext uri="{91240B29-F687-4f45-9708-019B960494DF}">
              <a14:hiddenLine xmlns="" xmlns:a14="http://schemas.microsoft.com/office/drawing/2010/main" w="9525" algn="ctr">
                <a:solidFill>
                  <a:schemeClr val="accent1"/>
                </a:solidFill>
                <a:miter lim="800000"/>
                <a:headEnd/>
                <a:tailEnd/>
              </a14:hiddenLine>
            </a:ext>
          </a:extLst>
        </p:spPr>
        <p:txBody>
          <a:bodyPr>
            <a:spAutoFit/>
          </a:bodyPr>
          <a:lstStyle/>
          <a:p>
            <a:pPr eaLnBrk="0" fontAlgn="t" hangingPunct="0">
              <a:spcBef>
                <a:spcPct val="50000"/>
              </a:spcBef>
            </a:pPr>
            <a:r>
              <a:rPr lang="zh-CN" altLang="en-US" sz="2800" dirty="0">
                <a:effectLst>
                  <a:outerShdw blurRad="38100" dist="38100" dir="2700000" algn="tl">
                    <a:srgbClr val="000000"/>
                  </a:outerShdw>
                </a:effectLst>
                <a:latin typeface="Garamond" pitchFamily="18" charset="0"/>
                <a:ea typeface="SimSun" pitchFamily="2" charset="-122"/>
              </a:rPr>
              <a:t>海岸的平原</a:t>
            </a:r>
          </a:p>
        </p:txBody>
      </p:sp>
      <p:sp>
        <p:nvSpPr>
          <p:cNvPr id="86022" name="Text Box 6"/>
          <p:cNvSpPr txBox="1">
            <a:spLocks noChangeArrowheads="1"/>
          </p:cNvSpPr>
          <p:nvPr/>
        </p:nvSpPr>
        <p:spPr bwMode="auto">
          <a:xfrm>
            <a:off x="8534400" y="76200"/>
            <a:ext cx="609600" cy="457200"/>
          </a:xfrm>
          <a:prstGeom prst="rect">
            <a:avLst/>
          </a:prstGeom>
          <a:solidFill>
            <a:schemeClr val="bg2"/>
          </a:solidFill>
          <a:ln>
            <a:noFill/>
          </a:ln>
          <a:effectLst>
            <a:outerShdw dist="35921" dir="2700000" algn="ctr" rotWithShape="0">
              <a:schemeClr val="bg2">
                <a:alpha val="50000"/>
              </a:schemeClr>
            </a:outerShdw>
          </a:effectLst>
          <a:extLst>
            <a:ext uri="{91240B29-F687-4f45-9708-019B960494DF}">
              <a14:hiddenLine xmlns="" xmlns:a14="http://schemas.microsoft.com/office/drawing/2010/main"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en-US">
                <a:effectLst>
                  <a:outerShdw blurRad="38100" dist="38100" dir="2700000" algn="tl">
                    <a:srgbClr val="000000"/>
                  </a:outerShdw>
                </a:effectLst>
              </a:rPr>
              <a:t>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60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0" presetClass="entr" presetSubtype="0" fill="hold" grpId="0" nodeType="clickEffect">
                                  <p:stCondLst>
                                    <p:cond delay="0"/>
                                  </p:stCondLst>
                                  <p:childTnLst>
                                    <p:set>
                                      <p:cBhvr>
                                        <p:cTn id="10" dur="1" fill="hold">
                                          <p:stCondLst>
                                            <p:cond delay="0"/>
                                          </p:stCondLst>
                                        </p:cTn>
                                        <p:tgtEl>
                                          <p:spTgt spid="86020"/>
                                        </p:tgtEl>
                                        <p:attrNameLst>
                                          <p:attrName>style.visibility</p:attrName>
                                        </p:attrNameLst>
                                      </p:cBhvr>
                                      <p:to>
                                        <p:strVal val="visible"/>
                                      </p:to>
                                    </p:set>
                                    <p:animEffect transition="in" filter="wedge">
                                      <p:cBhvr>
                                        <p:cTn id="11" dur="500"/>
                                        <p:tgtEl>
                                          <p:spTgt spid="86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animBg="1" autoUpdateAnimBg="0"/>
      <p:bldP spid="860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rrowheads="1"/>
          </p:cNvSpPr>
          <p:nvPr>
            <p:ph type="title"/>
          </p:nvPr>
        </p:nvSpPr>
        <p:spPr/>
        <p:txBody>
          <a:bodyPr/>
          <a:lstStyle/>
          <a:p>
            <a:r>
              <a:rPr lang="zh-CN" altLang="en-US" dirty="0">
                <a:ea typeface="SimSun" pitchFamily="2" charset="-122"/>
              </a:rPr>
              <a:t>海岸的平原</a:t>
            </a:r>
          </a:p>
        </p:txBody>
      </p:sp>
      <p:sp>
        <p:nvSpPr>
          <p:cNvPr id="87043" name="Rectangle 3"/>
          <p:cNvSpPr>
            <a:spLocks noGrp="1" noChangeArrowheads="1"/>
          </p:cNvSpPr>
          <p:nvPr>
            <p:ph type="body" sz="half" idx="1"/>
          </p:nvPr>
        </p:nvSpPr>
        <p:spPr>
          <a:xfrm>
            <a:off x="457200" y="1600200"/>
            <a:ext cx="2895600" cy="4525963"/>
          </a:xfrm>
        </p:spPr>
        <p:txBody>
          <a:bodyPr/>
          <a:lstStyle/>
          <a:p>
            <a:r>
              <a:rPr lang="en-US" altLang="en-US" sz="2800" dirty="0" err="1"/>
              <a:t>Kurkar</a:t>
            </a:r>
            <a:r>
              <a:rPr lang="en-US" altLang="en-US" sz="2800" dirty="0"/>
              <a:t> (sandstone) </a:t>
            </a:r>
          </a:p>
          <a:p>
            <a:pPr marL="0" indent="0">
              <a:buNone/>
            </a:pPr>
            <a:r>
              <a:rPr lang="zh-CN" altLang="en-US" sz="2800" dirty="0">
                <a:ea typeface="SimSun" pitchFamily="2" charset="-122"/>
              </a:rPr>
              <a:t>山藤面向东部的山脚</a:t>
            </a:r>
          </a:p>
        </p:txBody>
      </p:sp>
      <p:pic>
        <p:nvPicPr>
          <p:cNvPr id="87044" name="Picture 4" descr="Caesarea"/>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3505200" y="1219200"/>
            <a:ext cx="5322888" cy="54102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87045" name="Rectangle 5"/>
          <p:cNvSpPr>
            <a:spLocks noChangeArrowheads="1"/>
          </p:cNvSpPr>
          <p:nvPr/>
        </p:nvSpPr>
        <p:spPr bwMode="auto">
          <a:xfrm>
            <a:off x="0" y="2057400"/>
            <a:ext cx="2971800" cy="152400"/>
          </a:xfrm>
          <a:prstGeom prst="rect">
            <a:avLst/>
          </a:prstGeom>
          <a:solidFill>
            <a:srgbClr val="FF0000"/>
          </a:solidFill>
          <a:ln>
            <a:noFill/>
          </a:ln>
          <a:effectLst>
            <a:outerShdw dist="35921" dir="2700000" algn="ctr" rotWithShape="0">
              <a:schemeClr val="bg2">
                <a:alpha val="50000"/>
              </a:schemeClr>
            </a:outerShdw>
          </a:effectLst>
          <a:extLst>
            <a:ext uri="{91240B29-F687-4f45-9708-019B960494DF}">
              <a14:hiddenLine xmlns="" xmlns:a14="http://schemas.microsoft.com/office/drawing/2010/main" w="9525" algn="ctr">
                <a:solidFill>
                  <a:schemeClr val="accent1"/>
                </a:solidFill>
                <a:miter lim="800000"/>
                <a:headEnd/>
                <a:tailEnd/>
              </a14:hiddenLine>
            </a:ext>
          </a:extLst>
        </p:spPr>
        <p:txBody>
          <a:bodyPr wrap="none" anchor="ctr">
            <a:spAutoFit/>
          </a:bodyPr>
          <a:lstStyle/>
          <a:p>
            <a:endParaRPr lang="en-GB"/>
          </a:p>
        </p:txBody>
      </p:sp>
      <p:sp>
        <p:nvSpPr>
          <p:cNvPr id="87046" name="Text Box 6"/>
          <p:cNvSpPr txBox="1">
            <a:spLocks noChangeArrowheads="1"/>
          </p:cNvSpPr>
          <p:nvPr/>
        </p:nvSpPr>
        <p:spPr bwMode="auto">
          <a:xfrm>
            <a:off x="8534400" y="76200"/>
            <a:ext cx="609600" cy="457200"/>
          </a:xfrm>
          <a:prstGeom prst="rect">
            <a:avLst/>
          </a:prstGeom>
          <a:noFill/>
          <a:ln>
            <a:noFill/>
          </a:ln>
          <a:effectLst>
            <a:outerShdw dist="35921" dir="2700000" algn="ctr" rotWithShape="0">
              <a:schemeClr val="bg2">
                <a:alpha val="50000"/>
              </a:schemeClr>
            </a:outerShdw>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en-US">
                <a:effectLst>
                  <a:outerShdw blurRad="38100" dist="38100" dir="2700000" algn="tl">
                    <a:srgbClr val="000000"/>
                  </a:outerShdw>
                </a:effectLst>
              </a:rPr>
              <a:t>18</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296400" cy="7010400"/>
          </a:xfrm>
          <a:ln/>
        </p:spPr>
      </p:pic>
      <p:sp>
        <p:nvSpPr>
          <p:cNvPr id="89091" name="Rectangle 3"/>
          <p:cNvSpPr>
            <a:spLocks noGrp="1" noChangeArrowheads="1"/>
          </p:cNvSpPr>
          <p:nvPr>
            <p:ph type="title"/>
          </p:nvPr>
        </p:nvSpPr>
        <p:spPr>
          <a:xfrm>
            <a:off x="228600" y="457200"/>
            <a:ext cx="2743200" cy="1066800"/>
          </a:xfrm>
          <a:solidFill>
            <a:srgbClr val="FF0000"/>
          </a:solidFill>
          <a:ln>
            <a:solidFill>
              <a:schemeClr val="bg2"/>
            </a:solidFill>
            <a:miter lim="800000"/>
            <a:headEnd/>
            <a:tailEnd/>
          </a:ln>
        </p:spPr>
        <p:txBody>
          <a:bodyPr/>
          <a:lstStyle/>
          <a:p>
            <a:r>
              <a:rPr lang="zh-CN" altLang="en-US" sz="4000" b="0" dirty="0">
                <a:ea typeface="SimSun" pitchFamily="2" charset="-122"/>
              </a:rPr>
              <a:t>左台</a:t>
            </a:r>
          </a:p>
        </p:txBody>
      </p:sp>
      <p:sp>
        <p:nvSpPr>
          <p:cNvPr id="89092" name="Rectangle 4"/>
          <p:cNvSpPr>
            <a:spLocks noChangeArrowheads="1"/>
          </p:cNvSpPr>
          <p:nvPr/>
        </p:nvSpPr>
        <p:spPr bwMode="auto">
          <a:xfrm>
            <a:off x="5867400" y="457200"/>
            <a:ext cx="2895600" cy="1066800"/>
          </a:xfrm>
          <a:prstGeom prst="rect">
            <a:avLst/>
          </a:prstGeom>
          <a:solidFill>
            <a:schemeClr val="accent1"/>
          </a:solidFill>
          <a:ln w="9525">
            <a:solidFill>
              <a:schemeClr val="bg2"/>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itchFamily="18" charset="0"/>
              </a:defRPr>
            </a:lvl1pPr>
            <a:lvl2pPr algn="ctr">
              <a:defRPr sz="4400" b="1">
                <a:solidFill>
                  <a:schemeClr val="tx2"/>
                </a:solidFill>
                <a:effectLst>
                  <a:outerShdw blurRad="38100" dist="38100" dir="2700000" algn="tl">
                    <a:srgbClr val="000000"/>
                  </a:outerShdw>
                </a:effectLst>
                <a:latin typeface="Garamond" pitchFamily="18" charset="0"/>
              </a:defRPr>
            </a:lvl2pPr>
            <a:lvl3pPr algn="ctr">
              <a:defRPr sz="4400" b="1">
                <a:solidFill>
                  <a:schemeClr val="tx2"/>
                </a:solidFill>
                <a:effectLst>
                  <a:outerShdw blurRad="38100" dist="38100" dir="2700000" algn="tl">
                    <a:srgbClr val="000000"/>
                  </a:outerShdw>
                </a:effectLst>
                <a:latin typeface="Garamond" pitchFamily="18" charset="0"/>
              </a:defRPr>
            </a:lvl3pPr>
            <a:lvl4pPr algn="ctr">
              <a:defRPr sz="4400" b="1">
                <a:solidFill>
                  <a:schemeClr val="tx2"/>
                </a:solidFill>
                <a:effectLst>
                  <a:outerShdw blurRad="38100" dist="38100" dir="2700000" algn="tl">
                    <a:srgbClr val="000000"/>
                  </a:outerShdw>
                </a:effectLst>
                <a:latin typeface="Garamond" pitchFamily="18" charset="0"/>
              </a:defRPr>
            </a:lvl4pPr>
            <a:lvl5pPr algn="ctr">
              <a:defRPr sz="4400" b="1">
                <a:solidFill>
                  <a:schemeClr val="tx2"/>
                </a:solidFill>
                <a:effectLst>
                  <a:outerShdw blurRad="38100" dist="38100" dir="2700000" algn="tl">
                    <a:srgbClr val="000000"/>
                  </a:outerShdw>
                </a:effectLst>
                <a:latin typeface="Garamond"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r>
              <a:rPr lang="zh-CN" altLang="en-US" sz="4000" b="0" dirty="0">
                <a:solidFill>
                  <a:schemeClr val="tx1"/>
                </a:solidFill>
                <a:ea typeface="SimSun" pitchFamily="2" charset="-122"/>
              </a:rPr>
              <a:t>右台</a:t>
            </a:r>
          </a:p>
        </p:txBody>
      </p:sp>
      <p:sp>
        <p:nvSpPr>
          <p:cNvPr id="89093" name="Text Box 5"/>
          <p:cNvSpPr txBox="1">
            <a:spLocks noChangeArrowheads="1"/>
          </p:cNvSpPr>
          <p:nvPr/>
        </p:nvSpPr>
        <p:spPr bwMode="auto">
          <a:xfrm>
            <a:off x="2971800" y="457200"/>
            <a:ext cx="2895600" cy="1077218"/>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zh-CN" altLang="en-US" sz="3200" b="1" dirty="0">
                <a:latin typeface="Garamond" pitchFamily="18" charset="0"/>
                <a:ea typeface="SimSun" pitchFamily="2" charset="-122"/>
              </a:rPr>
              <a:t>古代以色列的生活</a:t>
            </a:r>
          </a:p>
        </p:txBody>
      </p:sp>
      <p:sp>
        <p:nvSpPr>
          <p:cNvPr id="89094" name="Freeform 6"/>
          <p:cNvSpPr>
            <a:spLocks/>
          </p:cNvSpPr>
          <p:nvPr/>
        </p:nvSpPr>
        <p:spPr bwMode="auto">
          <a:xfrm>
            <a:off x="-100013" y="2193925"/>
            <a:ext cx="4954588" cy="5086350"/>
          </a:xfrm>
          <a:custGeom>
            <a:avLst/>
            <a:gdLst>
              <a:gd name="T0" fmla="*/ 0 w 3121"/>
              <a:gd name="T1" fmla="*/ 3195 h 3204"/>
              <a:gd name="T2" fmla="*/ 189 w 3121"/>
              <a:gd name="T3" fmla="*/ 3174 h 3204"/>
              <a:gd name="T4" fmla="*/ 252 w 3121"/>
              <a:gd name="T5" fmla="*/ 3132 h 3204"/>
              <a:gd name="T6" fmla="*/ 283 w 3121"/>
              <a:gd name="T7" fmla="*/ 3111 h 3204"/>
              <a:gd name="T8" fmla="*/ 335 w 3121"/>
              <a:gd name="T9" fmla="*/ 3048 h 3204"/>
              <a:gd name="T10" fmla="*/ 608 w 3121"/>
              <a:gd name="T11" fmla="*/ 2975 h 3204"/>
              <a:gd name="T12" fmla="*/ 828 w 3121"/>
              <a:gd name="T13" fmla="*/ 2901 h 3204"/>
              <a:gd name="T14" fmla="*/ 911 w 3121"/>
              <a:gd name="T15" fmla="*/ 2880 h 3204"/>
              <a:gd name="T16" fmla="*/ 1068 w 3121"/>
              <a:gd name="T17" fmla="*/ 2776 h 3204"/>
              <a:gd name="T18" fmla="*/ 1362 w 3121"/>
              <a:gd name="T19" fmla="*/ 2723 h 3204"/>
              <a:gd name="T20" fmla="*/ 1466 w 3121"/>
              <a:gd name="T21" fmla="*/ 2681 h 3204"/>
              <a:gd name="T22" fmla="*/ 1602 w 3121"/>
              <a:gd name="T23" fmla="*/ 2566 h 3204"/>
              <a:gd name="T24" fmla="*/ 1634 w 3121"/>
              <a:gd name="T25" fmla="*/ 2482 h 3204"/>
              <a:gd name="T26" fmla="*/ 1707 w 3121"/>
              <a:gd name="T27" fmla="*/ 2346 h 3204"/>
              <a:gd name="T28" fmla="*/ 1812 w 3121"/>
              <a:gd name="T29" fmla="*/ 2200 h 3204"/>
              <a:gd name="T30" fmla="*/ 1917 w 3121"/>
              <a:gd name="T31" fmla="*/ 2043 h 3204"/>
              <a:gd name="T32" fmla="*/ 1948 w 3121"/>
              <a:gd name="T33" fmla="*/ 2022 h 3204"/>
              <a:gd name="T34" fmla="*/ 1980 w 3121"/>
              <a:gd name="T35" fmla="*/ 1980 h 3204"/>
              <a:gd name="T36" fmla="*/ 2021 w 3121"/>
              <a:gd name="T37" fmla="*/ 1917 h 3204"/>
              <a:gd name="T38" fmla="*/ 2032 w 3121"/>
              <a:gd name="T39" fmla="*/ 1885 h 3204"/>
              <a:gd name="T40" fmla="*/ 2063 w 3121"/>
              <a:gd name="T41" fmla="*/ 1865 h 3204"/>
              <a:gd name="T42" fmla="*/ 2116 w 3121"/>
              <a:gd name="T43" fmla="*/ 1812 h 3204"/>
              <a:gd name="T44" fmla="*/ 2168 w 3121"/>
              <a:gd name="T45" fmla="*/ 1770 h 3204"/>
              <a:gd name="T46" fmla="*/ 2231 w 3121"/>
              <a:gd name="T47" fmla="*/ 1634 h 3204"/>
              <a:gd name="T48" fmla="*/ 2283 w 3121"/>
              <a:gd name="T49" fmla="*/ 1529 h 3204"/>
              <a:gd name="T50" fmla="*/ 2336 w 3121"/>
              <a:gd name="T51" fmla="*/ 1330 h 3204"/>
              <a:gd name="T52" fmla="*/ 2398 w 3121"/>
              <a:gd name="T53" fmla="*/ 1142 h 3204"/>
              <a:gd name="T54" fmla="*/ 2482 w 3121"/>
              <a:gd name="T55" fmla="*/ 880 h 3204"/>
              <a:gd name="T56" fmla="*/ 2514 w 3121"/>
              <a:gd name="T57" fmla="*/ 849 h 3204"/>
              <a:gd name="T58" fmla="*/ 2587 w 3121"/>
              <a:gd name="T59" fmla="*/ 733 h 3204"/>
              <a:gd name="T60" fmla="*/ 2723 w 3121"/>
              <a:gd name="T61" fmla="*/ 545 h 3204"/>
              <a:gd name="T62" fmla="*/ 2744 w 3121"/>
              <a:gd name="T63" fmla="*/ 503 h 3204"/>
              <a:gd name="T64" fmla="*/ 2786 w 3121"/>
              <a:gd name="T65" fmla="*/ 440 h 3204"/>
              <a:gd name="T66" fmla="*/ 2838 w 3121"/>
              <a:gd name="T67" fmla="*/ 346 h 3204"/>
              <a:gd name="T68" fmla="*/ 2933 w 3121"/>
              <a:gd name="T69" fmla="*/ 189 h 3204"/>
              <a:gd name="T70" fmla="*/ 3006 w 3121"/>
              <a:gd name="T71" fmla="*/ 116 h 3204"/>
              <a:gd name="T72" fmla="*/ 3090 w 3121"/>
              <a:gd name="T73" fmla="*/ 53 h 3204"/>
              <a:gd name="T74" fmla="*/ 3121 w 3121"/>
              <a:gd name="T75" fmla="*/ 0 h 3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9095" name="Freeform 7"/>
          <p:cNvSpPr>
            <a:spLocks/>
          </p:cNvSpPr>
          <p:nvPr/>
        </p:nvSpPr>
        <p:spPr bwMode="auto">
          <a:xfrm>
            <a:off x="4838700" y="1430338"/>
            <a:ext cx="935038" cy="995362"/>
          </a:xfrm>
          <a:custGeom>
            <a:avLst/>
            <a:gdLst>
              <a:gd name="T0" fmla="*/ 0 w 589"/>
              <a:gd name="T1" fmla="*/ 492 h 627"/>
              <a:gd name="T2" fmla="*/ 10 w 589"/>
              <a:gd name="T3" fmla="*/ 460 h 627"/>
              <a:gd name="T4" fmla="*/ 41 w 589"/>
              <a:gd name="T5" fmla="*/ 471 h 627"/>
              <a:gd name="T6" fmla="*/ 104 w 589"/>
              <a:gd name="T7" fmla="*/ 513 h 627"/>
              <a:gd name="T8" fmla="*/ 303 w 589"/>
              <a:gd name="T9" fmla="*/ 544 h 627"/>
              <a:gd name="T10" fmla="*/ 366 w 589"/>
              <a:gd name="T11" fmla="*/ 565 h 627"/>
              <a:gd name="T12" fmla="*/ 439 w 589"/>
              <a:gd name="T13" fmla="*/ 607 h 627"/>
              <a:gd name="T14" fmla="*/ 544 w 589"/>
              <a:gd name="T15" fmla="*/ 597 h 627"/>
              <a:gd name="T16" fmla="*/ 481 w 589"/>
              <a:gd name="T17" fmla="*/ 419 h 627"/>
              <a:gd name="T18" fmla="*/ 387 w 589"/>
              <a:gd name="T19" fmla="*/ 303 h 627"/>
              <a:gd name="T20" fmla="*/ 418 w 589"/>
              <a:gd name="T21" fmla="*/ 115 h 627"/>
              <a:gd name="T22" fmla="*/ 439 w 589"/>
              <a:gd name="T23" fmla="*/ 62 h 627"/>
              <a:gd name="T24" fmla="*/ 460 w 589"/>
              <a:gd name="T25" fmla="*/ 0 h 627"/>
              <a:gd name="T26" fmla="*/ 492 w 589"/>
              <a:gd name="T27" fmla="*/ 10 h 627"/>
              <a:gd name="T28" fmla="*/ 523 w 589"/>
              <a:gd name="T29" fmla="*/ 21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9096" name="Freeform 8"/>
          <p:cNvSpPr>
            <a:spLocks/>
          </p:cNvSpPr>
          <p:nvPr/>
        </p:nvSpPr>
        <p:spPr bwMode="auto">
          <a:xfrm>
            <a:off x="4854575" y="1420813"/>
            <a:ext cx="681038" cy="739775"/>
          </a:xfrm>
          <a:custGeom>
            <a:avLst/>
            <a:gdLst>
              <a:gd name="T0" fmla="*/ 0 w 429"/>
              <a:gd name="T1" fmla="*/ 466 h 466"/>
              <a:gd name="T2" fmla="*/ 52 w 429"/>
              <a:gd name="T3" fmla="*/ 215 h 466"/>
              <a:gd name="T4" fmla="*/ 105 w 429"/>
              <a:gd name="T5" fmla="*/ 142 h 466"/>
              <a:gd name="T6" fmla="*/ 429 w 429"/>
              <a:gd name="T7" fmla="*/ 48 h 466"/>
            </a:gdLst>
            <a:ahLst/>
            <a:cxnLst>
              <a:cxn ang="0">
                <a:pos x="T0" y="T1"/>
              </a:cxn>
              <a:cxn ang="0">
                <a:pos x="T2" y="T3"/>
              </a:cxn>
              <a:cxn ang="0">
                <a:pos x="T4" y="T5"/>
              </a:cxn>
              <a:cxn ang="0">
                <a:pos x="T6" y="T7"/>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9097" name="Freeform 9"/>
          <p:cNvSpPr>
            <a:spLocks/>
          </p:cNvSpPr>
          <p:nvPr/>
        </p:nvSpPr>
        <p:spPr bwMode="auto">
          <a:xfrm>
            <a:off x="5619750" y="-282575"/>
            <a:ext cx="614363" cy="1762125"/>
          </a:xfrm>
          <a:custGeom>
            <a:avLst/>
            <a:gdLst>
              <a:gd name="T0" fmla="*/ 10 w 387"/>
              <a:gd name="T1" fmla="*/ 1110 h 1110"/>
              <a:gd name="T2" fmla="*/ 73 w 387"/>
              <a:gd name="T3" fmla="*/ 932 h 1110"/>
              <a:gd name="T4" fmla="*/ 125 w 387"/>
              <a:gd name="T5" fmla="*/ 723 h 1110"/>
              <a:gd name="T6" fmla="*/ 188 w 387"/>
              <a:gd name="T7" fmla="*/ 628 h 1110"/>
              <a:gd name="T8" fmla="*/ 220 w 387"/>
              <a:gd name="T9" fmla="*/ 565 h 1110"/>
              <a:gd name="T10" fmla="*/ 241 w 387"/>
              <a:gd name="T11" fmla="*/ 482 h 1110"/>
              <a:gd name="T12" fmla="*/ 283 w 387"/>
              <a:gd name="T13" fmla="*/ 419 h 1110"/>
              <a:gd name="T14" fmla="*/ 324 w 387"/>
              <a:gd name="T15" fmla="*/ 157 h 1110"/>
              <a:gd name="T16" fmla="*/ 387 w 387"/>
              <a:gd name="T17" fmla="*/ 0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9098" name="Text Box 10"/>
          <p:cNvSpPr txBox="1">
            <a:spLocks noChangeArrowheads="1"/>
          </p:cNvSpPr>
          <p:nvPr/>
        </p:nvSpPr>
        <p:spPr bwMode="auto">
          <a:xfrm>
            <a:off x="1104900" y="2012950"/>
            <a:ext cx="906017" cy="738664"/>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lgn="ctr">
                <a:solidFill>
                  <a:schemeClr val="accent1"/>
                </a:solidFill>
                <a:miter lim="800000"/>
                <a:headEnd/>
                <a:tailEnd/>
              </a14:hiddenLine>
            </a:ext>
            <a:ext uri="{AF507438-7753-43e0-B8FC-AC1667EBCBE1}">
              <a14:hiddenEffects xmlns="" xmlns:a14="http://schemas.microsoft.com/office/drawing/2010/main">
                <a:effectLst>
                  <a:outerShdw dist="35921" dir="2700000" algn="ctr" rotWithShape="0">
                    <a:schemeClr val="bg2">
                      <a:alpha val="50000"/>
                    </a:schemeClr>
                  </a:outerShdw>
                </a:effectLst>
              </a14:hiddenEffects>
            </a:ext>
          </a:extLst>
        </p:spPr>
        <p:txBody>
          <a:bodyPr wrap="none">
            <a:spAutoFit/>
          </a:bodyPr>
          <a:lstStyle/>
          <a:p>
            <a:pPr eaLnBrk="0" fontAlgn="t" hangingPunct="0">
              <a:lnSpc>
                <a:spcPct val="50000"/>
              </a:lnSpc>
              <a:spcBef>
                <a:spcPct val="50000"/>
              </a:spcBef>
            </a:pPr>
            <a:r>
              <a:rPr lang="zh-CN" altLang="en-US" sz="2800" b="1" dirty="0">
                <a:solidFill>
                  <a:srgbClr val="FF0000"/>
                </a:solidFill>
                <a:latin typeface="Garamond" pitchFamily="18" charset="0"/>
                <a:ea typeface="SimSun" pitchFamily="2" charset="-122"/>
              </a:rPr>
              <a:t>海族</a:t>
            </a:r>
            <a:endParaRPr lang="en-US" altLang="en-US" sz="2800" b="1" dirty="0">
              <a:solidFill>
                <a:srgbClr val="FF0000"/>
              </a:solidFill>
              <a:latin typeface="Garamond" pitchFamily="18" charset="0"/>
            </a:endParaRPr>
          </a:p>
          <a:p>
            <a:pPr eaLnBrk="0" fontAlgn="t" hangingPunct="0">
              <a:lnSpc>
                <a:spcPct val="50000"/>
              </a:lnSpc>
              <a:spcBef>
                <a:spcPct val="50000"/>
              </a:spcBef>
            </a:pPr>
            <a:endParaRPr lang="en-US" altLang="en-US" sz="2800" b="1" dirty="0">
              <a:solidFill>
                <a:srgbClr val="FF0000"/>
              </a:solidFill>
              <a:latin typeface="Garamond" pitchFamily="18" charset="0"/>
            </a:endParaRPr>
          </a:p>
        </p:txBody>
      </p:sp>
      <p:sp>
        <p:nvSpPr>
          <p:cNvPr id="89099" name="Text Box 11"/>
          <p:cNvSpPr txBox="1">
            <a:spLocks noChangeArrowheads="1"/>
          </p:cNvSpPr>
          <p:nvPr/>
        </p:nvSpPr>
        <p:spPr bwMode="auto">
          <a:xfrm>
            <a:off x="5867400" y="1749425"/>
            <a:ext cx="1266693" cy="307777"/>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lgn="ctr">
                <a:solidFill>
                  <a:schemeClr val="accent1"/>
                </a:solidFill>
                <a:miter lim="800000"/>
                <a:headEnd/>
                <a:tailEnd/>
              </a14:hiddenLine>
            </a:ext>
            <a:ext uri="{AF507438-7753-43e0-B8FC-AC1667EBCBE1}">
              <a14:hiddenEffects xmlns="" xmlns:a14="http://schemas.microsoft.com/office/drawing/2010/main">
                <a:effectLst>
                  <a:outerShdw dist="35921" dir="2700000" algn="ctr" rotWithShape="0">
                    <a:schemeClr val="bg2">
                      <a:alpha val="50000"/>
                    </a:schemeClr>
                  </a:outerShdw>
                </a:effectLst>
              </a14:hiddenEffects>
            </a:ext>
          </a:extLst>
        </p:spPr>
        <p:txBody>
          <a:bodyPr wrap="none">
            <a:spAutoFit/>
          </a:bodyPr>
          <a:lstStyle/>
          <a:p>
            <a:pPr eaLnBrk="0" fontAlgn="t" hangingPunct="0">
              <a:lnSpc>
                <a:spcPct val="50000"/>
              </a:lnSpc>
              <a:spcBef>
                <a:spcPct val="50000"/>
              </a:spcBef>
            </a:pPr>
            <a:r>
              <a:rPr lang="zh-CN" altLang="en-US" sz="2800" b="1" dirty="0">
                <a:solidFill>
                  <a:schemeClr val="bg1"/>
                </a:solidFill>
                <a:latin typeface="Garamond" pitchFamily="18" charset="0"/>
                <a:ea typeface="SimSun" pitchFamily="2" charset="-122"/>
              </a:rPr>
              <a:t>沙漠族</a:t>
            </a:r>
            <a:endParaRPr lang="en-US" altLang="en-US" sz="2800" b="1" dirty="0">
              <a:solidFill>
                <a:schemeClr val="bg1"/>
              </a:solidFill>
              <a:latin typeface="Garamond" pitchFamily="18" charset="0"/>
            </a:endParaRPr>
          </a:p>
        </p:txBody>
      </p:sp>
      <p:sp>
        <p:nvSpPr>
          <p:cNvPr id="89100" name="Text Box 12"/>
          <p:cNvSpPr txBox="1">
            <a:spLocks noChangeArrowheads="1"/>
          </p:cNvSpPr>
          <p:nvPr/>
        </p:nvSpPr>
        <p:spPr bwMode="auto">
          <a:xfrm>
            <a:off x="0" y="5867400"/>
            <a:ext cx="2590800" cy="64135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lgn="ctr">
                <a:solidFill>
                  <a:schemeClr val="accent1"/>
                </a:solidFill>
                <a:miter lim="800000"/>
                <a:headEnd/>
                <a:tailEnd/>
              </a14:hiddenLine>
            </a:ext>
            <a:ext uri="{AF507438-7753-43e0-B8FC-AC1667EBCBE1}">
              <a14:hiddenEffects xmlns="" xmlns:a14="http://schemas.microsoft.com/office/drawing/2010/main">
                <a:effectLst>
                  <a:outerShdw dist="35921" dir="2700000" algn="ctr" rotWithShape="0">
                    <a:schemeClr val="bg2">
                      <a:alpha val="50000"/>
                    </a:schemeClr>
                  </a:outerShdw>
                </a:effectLst>
              </a14:hiddenEffects>
            </a:ext>
          </a:extLst>
        </p:spPr>
        <p:txBody>
          <a:bodyPr>
            <a:spAutoFit/>
          </a:bodyPr>
          <a:lstStyle/>
          <a:p>
            <a:pPr eaLnBrk="0" fontAlgn="t" hangingPunct="0">
              <a:spcBef>
                <a:spcPct val="50000"/>
              </a:spcBef>
            </a:pPr>
            <a:r>
              <a:rPr lang="zh-CN" altLang="en-US" sz="3600" b="1" dirty="0">
                <a:solidFill>
                  <a:srgbClr val="FF0000"/>
                </a:solidFill>
                <a:latin typeface="Garamond" pitchFamily="18" charset="0"/>
              </a:rPr>
              <a:t>埃及人</a:t>
            </a:r>
            <a:endParaRPr lang="en-US" altLang="en-US" sz="3600" b="1" dirty="0">
              <a:solidFill>
                <a:srgbClr val="FF0000"/>
              </a:solidFill>
              <a:latin typeface="Garamond" pitchFamily="18" charset="0"/>
            </a:endParaRPr>
          </a:p>
        </p:txBody>
      </p:sp>
      <p:sp>
        <p:nvSpPr>
          <p:cNvPr id="89101" name="Text Box 13"/>
          <p:cNvSpPr txBox="1">
            <a:spLocks noChangeArrowheads="1"/>
          </p:cNvSpPr>
          <p:nvPr/>
        </p:nvSpPr>
        <p:spPr bwMode="auto">
          <a:xfrm>
            <a:off x="533400" y="4953000"/>
            <a:ext cx="2590800" cy="64135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lgn="ctr">
                <a:solidFill>
                  <a:schemeClr val="accent1"/>
                </a:solidFill>
                <a:miter lim="800000"/>
                <a:headEnd/>
                <a:tailEnd/>
              </a14:hiddenLine>
            </a:ext>
            <a:ext uri="{AF507438-7753-43e0-B8FC-AC1667EBCBE1}">
              <a14:hiddenEffects xmlns="" xmlns:a14="http://schemas.microsoft.com/office/drawing/2010/main">
                <a:effectLst>
                  <a:outerShdw dist="35921" dir="2700000" algn="ctr" rotWithShape="0">
                    <a:schemeClr val="bg2">
                      <a:alpha val="50000"/>
                    </a:schemeClr>
                  </a:outerShdw>
                </a:effectLst>
              </a14:hiddenEffects>
            </a:ext>
          </a:extLst>
        </p:spPr>
        <p:txBody>
          <a:bodyPr>
            <a:spAutoFit/>
          </a:bodyPr>
          <a:lstStyle/>
          <a:p>
            <a:pPr eaLnBrk="0" fontAlgn="t" hangingPunct="0">
              <a:spcBef>
                <a:spcPct val="50000"/>
              </a:spcBef>
            </a:pPr>
            <a:r>
              <a:rPr lang="zh-CN" altLang="en-US" sz="3600" b="1" dirty="0">
                <a:solidFill>
                  <a:srgbClr val="FF0000"/>
                </a:solidFill>
                <a:latin typeface="Garamond" pitchFamily="18" charset="0"/>
              </a:rPr>
              <a:t>飞利士人</a:t>
            </a:r>
            <a:endParaRPr lang="en-US" altLang="en-US" sz="3600" b="1" dirty="0">
              <a:solidFill>
                <a:srgbClr val="FF0000"/>
              </a:solidFill>
              <a:latin typeface="Garamond" pitchFamily="18" charset="0"/>
            </a:endParaRPr>
          </a:p>
        </p:txBody>
      </p:sp>
      <p:sp>
        <p:nvSpPr>
          <p:cNvPr id="89102" name="Text Box 14"/>
          <p:cNvSpPr txBox="1">
            <a:spLocks noChangeArrowheads="1"/>
          </p:cNvSpPr>
          <p:nvPr/>
        </p:nvSpPr>
        <p:spPr bwMode="auto">
          <a:xfrm>
            <a:off x="2590800" y="-152400"/>
            <a:ext cx="3108325" cy="64135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lgn="ctr">
                <a:solidFill>
                  <a:schemeClr val="accent1"/>
                </a:solidFill>
                <a:miter lim="800000"/>
                <a:headEnd/>
                <a:tailEnd/>
              </a14:hiddenLine>
            </a:ext>
            <a:ext uri="{AF507438-7753-43e0-B8FC-AC1667EBCBE1}">
              <a14:hiddenEffects xmlns="" xmlns:a14="http://schemas.microsoft.com/office/drawing/2010/main">
                <a:effectLst>
                  <a:outerShdw dist="35921" dir="2700000" algn="ctr" rotWithShape="0">
                    <a:schemeClr val="bg2">
                      <a:alpha val="50000"/>
                    </a:schemeClr>
                  </a:outerShdw>
                </a:effectLst>
              </a14:hiddenEffects>
            </a:ext>
          </a:extLst>
        </p:spPr>
        <p:txBody>
          <a:bodyPr>
            <a:spAutoFit/>
          </a:bodyPr>
          <a:lstStyle/>
          <a:p>
            <a:pPr eaLnBrk="0" fontAlgn="t" hangingPunct="0">
              <a:spcBef>
                <a:spcPct val="50000"/>
              </a:spcBef>
            </a:pPr>
            <a:r>
              <a:rPr lang="zh-CN" altLang="en-US" sz="3600" b="1" dirty="0">
                <a:solidFill>
                  <a:srgbClr val="FF0000"/>
                </a:solidFill>
                <a:latin typeface="Garamond" pitchFamily="18" charset="0"/>
              </a:rPr>
              <a:t>腓尼基人</a:t>
            </a:r>
            <a:endParaRPr lang="en-US" altLang="en-US" sz="3600" b="1" dirty="0">
              <a:solidFill>
                <a:srgbClr val="FF0000"/>
              </a:solidFill>
              <a:latin typeface="Garamond" pitchFamily="18" charset="0"/>
            </a:endParaRPr>
          </a:p>
        </p:txBody>
      </p:sp>
      <p:sp>
        <p:nvSpPr>
          <p:cNvPr id="89103" name="Text Box 15"/>
          <p:cNvSpPr txBox="1">
            <a:spLocks noChangeArrowheads="1"/>
          </p:cNvSpPr>
          <p:nvPr/>
        </p:nvSpPr>
        <p:spPr bwMode="auto">
          <a:xfrm>
            <a:off x="6400800" y="-152400"/>
            <a:ext cx="2027238" cy="64135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lgn="ctr">
                <a:solidFill>
                  <a:schemeClr val="accent1"/>
                </a:solidFill>
                <a:miter lim="800000"/>
                <a:headEnd/>
                <a:tailEnd/>
              </a14:hiddenLine>
            </a:ext>
            <a:ext uri="{AF507438-7753-43e0-B8FC-AC1667EBCBE1}">
              <a14:hiddenEffects xmlns="" xmlns:a14="http://schemas.microsoft.com/office/drawing/2010/main">
                <a:effectLst>
                  <a:outerShdw dist="35921" dir="2700000" algn="ctr" rotWithShape="0">
                    <a:schemeClr val="bg2">
                      <a:alpha val="50000"/>
                    </a:schemeClr>
                  </a:outerShdw>
                </a:effectLst>
              </a14:hiddenEffects>
            </a:ext>
          </a:extLst>
        </p:spPr>
        <p:txBody>
          <a:bodyPr>
            <a:spAutoFit/>
          </a:bodyPr>
          <a:lstStyle/>
          <a:p>
            <a:pPr eaLnBrk="0" fontAlgn="t" hangingPunct="0">
              <a:spcBef>
                <a:spcPct val="50000"/>
              </a:spcBef>
            </a:pPr>
            <a:r>
              <a:rPr lang="zh-CN" altLang="en-US" sz="3600" b="1" dirty="0">
                <a:solidFill>
                  <a:srgbClr val="FF0000"/>
                </a:solidFill>
                <a:latin typeface="Garamond" pitchFamily="18" charset="0"/>
              </a:rPr>
              <a:t>叙利亚人</a:t>
            </a:r>
            <a:endParaRPr lang="en-US" altLang="en-US" sz="3600" b="1" dirty="0">
              <a:solidFill>
                <a:srgbClr val="FF0000"/>
              </a:solidFill>
              <a:latin typeface="Garamond" pitchFamily="18" charset="0"/>
            </a:endParaRPr>
          </a:p>
        </p:txBody>
      </p:sp>
      <p:sp>
        <p:nvSpPr>
          <p:cNvPr id="89104" name="Text Box 16"/>
          <p:cNvSpPr txBox="1">
            <a:spLocks noChangeArrowheads="1"/>
          </p:cNvSpPr>
          <p:nvPr/>
        </p:nvSpPr>
        <p:spPr bwMode="auto">
          <a:xfrm>
            <a:off x="2971800" y="1371600"/>
            <a:ext cx="2590800" cy="64135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lgn="ctr">
                <a:solidFill>
                  <a:schemeClr val="accent1"/>
                </a:solidFill>
                <a:miter lim="800000"/>
                <a:headEnd/>
                <a:tailEnd/>
              </a14:hiddenLine>
            </a:ext>
            <a:ext uri="{AF507438-7753-43e0-B8FC-AC1667EBCBE1}">
              <a14:hiddenEffects xmlns="" xmlns:a14="http://schemas.microsoft.com/office/drawing/2010/main">
                <a:effectLst>
                  <a:outerShdw dist="35921" dir="2700000" algn="ctr" rotWithShape="0">
                    <a:schemeClr val="bg2">
                      <a:alpha val="50000"/>
                    </a:schemeClr>
                  </a:outerShdw>
                </a:effectLst>
              </a14:hiddenEffects>
            </a:ext>
          </a:extLst>
        </p:spPr>
        <p:txBody>
          <a:bodyPr>
            <a:spAutoFit/>
          </a:bodyPr>
          <a:lstStyle/>
          <a:p>
            <a:pPr eaLnBrk="0" fontAlgn="t" hangingPunct="0">
              <a:spcBef>
                <a:spcPct val="50000"/>
              </a:spcBef>
            </a:pPr>
            <a:r>
              <a:rPr lang="zh-CN" altLang="en-US" sz="3600" b="1" dirty="0">
                <a:solidFill>
                  <a:srgbClr val="FF0000"/>
                </a:solidFill>
                <a:latin typeface="Garamond" pitchFamily="18" charset="0"/>
              </a:rPr>
              <a:t>罗马人</a:t>
            </a:r>
            <a:endParaRPr lang="en-US" altLang="en-US" sz="3600" b="1" dirty="0">
              <a:solidFill>
                <a:srgbClr val="FF0000"/>
              </a:solidFill>
              <a:latin typeface="Garamond" pitchFamily="18" charset="0"/>
            </a:endParaRPr>
          </a:p>
        </p:txBody>
      </p:sp>
      <p:sp>
        <p:nvSpPr>
          <p:cNvPr id="89105" name="Text Box 17"/>
          <p:cNvSpPr txBox="1">
            <a:spLocks noChangeArrowheads="1"/>
          </p:cNvSpPr>
          <p:nvPr/>
        </p:nvSpPr>
        <p:spPr bwMode="auto">
          <a:xfrm>
            <a:off x="1295400" y="3962400"/>
            <a:ext cx="2417763" cy="64135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lgn="ctr">
                <a:solidFill>
                  <a:schemeClr val="accent1"/>
                </a:solidFill>
                <a:miter lim="800000"/>
                <a:headEnd/>
                <a:tailEnd/>
              </a14:hiddenLine>
            </a:ext>
            <a:ext uri="{AF507438-7753-43e0-B8FC-AC1667EBCBE1}">
              <a14:hiddenEffects xmlns="" xmlns:a14="http://schemas.microsoft.com/office/drawing/2010/main">
                <a:effectLst>
                  <a:outerShdw dist="35921" dir="2700000" algn="ctr" rotWithShape="0">
                    <a:schemeClr val="bg2">
                      <a:alpha val="50000"/>
                    </a:schemeClr>
                  </a:outerShdw>
                </a:effectLst>
              </a14:hiddenEffects>
            </a:ext>
          </a:extLst>
        </p:spPr>
        <p:txBody>
          <a:bodyPr>
            <a:spAutoFit/>
          </a:bodyPr>
          <a:lstStyle/>
          <a:p>
            <a:pPr eaLnBrk="0" fontAlgn="t" hangingPunct="0">
              <a:spcBef>
                <a:spcPct val="50000"/>
              </a:spcBef>
            </a:pPr>
            <a:r>
              <a:rPr lang="zh-CN" altLang="en-US" sz="3600" b="1" dirty="0">
                <a:solidFill>
                  <a:srgbClr val="FF0000"/>
                </a:solidFill>
                <a:latin typeface="Garamond" pitchFamily="18" charset="0"/>
              </a:rPr>
              <a:t>亚述人</a:t>
            </a:r>
            <a:endParaRPr lang="en-US" altLang="en-US" sz="3600" b="1" dirty="0">
              <a:solidFill>
                <a:srgbClr val="FF0000"/>
              </a:solidFill>
              <a:latin typeface="Garamond" pitchFamily="18" charset="0"/>
            </a:endParaRPr>
          </a:p>
        </p:txBody>
      </p:sp>
      <p:sp>
        <p:nvSpPr>
          <p:cNvPr id="89106" name="Text Box 18"/>
          <p:cNvSpPr txBox="1">
            <a:spLocks noChangeArrowheads="1"/>
          </p:cNvSpPr>
          <p:nvPr/>
        </p:nvSpPr>
        <p:spPr bwMode="auto">
          <a:xfrm>
            <a:off x="1066800" y="2971800"/>
            <a:ext cx="3108325" cy="64135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lgn="ctr">
                <a:solidFill>
                  <a:schemeClr val="accent1"/>
                </a:solidFill>
                <a:miter lim="800000"/>
                <a:headEnd/>
                <a:tailEnd/>
              </a14:hiddenLine>
            </a:ext>
            <a:ext uri="{AF507438-7753-43e0-B8FC-AC1667EBCBE1}">
              <a14:hiddenEffects xmlns="" xmlns:a14="http://schemas.microsoft.com/office/drawing/2010/main">
                <a:effectLst>
                  <a:outerShdw dist="35921" dir="2700000" algn="ctr" rotWithShape="0">
                    <a:schemeClr val="bg2">
                      <a:alpha val="50000"/>
                    </a:schemeClr>
                  </a:outerShdw>
                </a:effectLst>
              </a14:hiddenEffects>
            </a:ext>
          </a:extLst>
        </p:spPr>
        <p:txBody>
          <a:bodyPr>
            <a:spAutoFit/>
          </a:bodyPr>
          <a:lstStyle/>
          <a:p>
            <a:pPr eaLnBrk="0" fontAlgn="t" hangingPunct="0">
              <a:spcBef>
                <a:spcPct val="50000"/>
              </a:spcBef>
            </a:pPr>
            <a:r>
              <a:rPr lang="zh-CN" altLang="en-US" sz="3600" b="1" dirty="0">
                <a:solidFill>
                  <a:srgbClr val="FF0000"/>
                </a:solidFill>
                <a:latin typeface="Garamond" pitchFamily="18" charset="0"/>
              </a:rPr>
              <a:t>巴比伦人</a:t>
            </a:r>
            <a:endParaRPr lang="en-US" altLang="en-US" sz="3600" b="1" dirty="0">
              <a:solidFill>
                <a:srgbClr val="FF0000"/>
              </a:solidFill>
              <a:latin typeface="Garamond" pitchFamily="18" charset="0"/>
            </a:endParaRPr>
          </a:p>
        </p:txBody>
      </p:sp>
      <p:sp>
        <p:nvSpPr>
          <p:cNvPr id="89107" name="Text Box 19"/>
          <p:cNvSpPr txBox="1">
            <a:spLocks noChangeArrowheads="1"/>
          </p:cNvSpPr>
          <p:nvPr/>
        </p:nvSpPr>
        <p:spPr bwMode="auto">
          <a:xfrm>
            <a:off x="3886200" y="4038600"/>
            <a:ext cx="2379663" cy="438582"/>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lgn="ctr">
                <a:solidFill>
                  <a:schemeClr val="accent1"/>
                </a:solidFill>
                <a:miter lim="800000"/>
                <a:headEnd/>
                <a:tailEnd/>
              </a14:hiddenLine>
            </a:ext>
            <a:ext uri="{AF507438-7753-43e0-B8FC-AC1667EBCBE1}">
              <a14:hiddenEffects xmlns="" xmlns:a14="http://schemas.microsoft.com/office/drawing/2010/main">
                <a:effectLst>
                  <a:outerShdw dist="35921" dir="2700000" algn="ctr" rotWithShape="0">
                    <a:schemeClr val="bg2">
                      <a:alpha val="50000"/>
                    </a:schemeClr>
                  </a:outerShdw>
                </a:effectLst>
              </a14:hiddenEffects>
            </a:ext>
          </a:extLst>
        </p:spPr>
        <p:txBody>
          <a:bodyPr>
            <a:spAutoFit/>
          </a:bodyPr>
          <a:lstStyle/>
          <a:p>
            <a:pPr eaLnBrk="0" fontAlgn="t" hangingPunct="0">
              <a:lnSpc>
                <a:spcPct val="50000"/>
              </a:lnSpc>
              <a:spcBef>
                <a:spcPct val="50000"/>
              </a:spcBef>
            </a:pPr>
            <a:r>
              <a:rPr lang="zh-CN" altLang="en-US" sz="3600" b="1" dirty="0">
                <a:solidFill>
                  <a:schemeClr val="bg1"/>
                </a:solidFill>
                <a:latin typeface="Garamond" pitchFamily="18" charset="0"/>
              </a:rPr>
              <a:t>以色列人</a:t>
            </a:r>
            <a:endParaRPr lang="en-US" altLang="en-US" sz="3600" b="1" dirty="0">
              <a:solidFill>
                <a:schemeClr val="bg1"/>
              </a:solidFill>
              <a:latin typeface="Garamond" pitchFamily="18" charset="0"/>
            </a:endParaRPr>
          </a:p>
        </p:txBody>
      </p:sp>
      <p:sp>
        <p:nvSpPr>
          <p:cNvPr id="89108" name="Text Box 20"/>
          <p:cNvSpPr txBox="1">
            <a:spLocks noChangeArrowheads="1"/>
          </p:cNvSpPr>
          <p:nvPr/>
        </p:nvSpPr>
        <p:spPr bwMode="auto">
          <a:xfrm>
            <a:off x="6324600" y="3733800"/>
            <a:ext cx="2819400" cy="438582"/>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lgn="ctr">
                <a:solidFill>
                  <a:schemeClr val="accent1"/>
                </a:solidFill>
                <a:miter lim="800000"/>
                <a:headEnd/>
                <a:tailEnd/>
              </a14:hiddenLine>
            </a:ext>
            <a:ext uri="{AF507438-7753-43e0-B8FC-AC1667EBCBE1}">
              <a14:hiddenEffects xmlns="" xmlns:a14="http://schemas.microsoft.com/office/drawing/2010/main">
                <a:effectLst>
                  <a:outerShdw dist="35921" dir="2700000" algn="ctr" rotWithShape="0">
                    <a:schemeClr val="bg2">
                      <a:alpha val="50000"/>
                    </a:schemeClr>
                  </a:outerShdw>
                </a:effectLst>
              </a14:hiddenEffects>
            </a:ext>
          </a:extLst>
        </p:spPr>
        <p:txBody>
          <a:bodyPr>
            <a:spAutoFit/>
          </a:bodyPr>
          <a:lstStyle/>
          <a:p>
            <a:pPr eaLnBrk="0" fontAlgn="t" hangingPunct="0">
              <a:lnSpc>
                <a:spcPct val="50000"/>
              </a:lnSpc>
              <a:spcBef>
                <a:spcPct val="50000"/>
              </a:spcBef>
            </a:pPr>
            <a:r>
              <a:rPr lang="zh-CN" altLang="en-US" sz="3600" b="1" dirty="0">
                <a:solidFill>
                  <a:schemeClr val="bg1"/>
                </a:solidFill>
                <a:latin typeface="Garamond" pitchFamily="18" charset="0"/>
              </a:rPr>
              <a:t>亚扪人</a:t>
            </a:r>
            <a:endParaRPr lang="en-US" altLang="en-US" sz="3600" b="1" dirty="0">
              <a:solidFill>
                <a:schemeClr val="bg1"/>
              </a:solidFill>
              <a:latin typeface="Garamond" pitchFamily="18" charset="0"/>
            </a:endParaRPr>
          </a:p>
        </p:txBody>
      </p:sp>
      <p:sp>
        <p:nvSpPr>
          <p:cNvPr id="89109" name="Text Box 21"/>
          <p:cNvSpPr txBox="1">
            <a:spLocks noChangeArrowheads="1"/>
          </p:cNvSpPr>
          <p:nvPr/>
        </p:nvSpPr>
        <p:spPr bwMode="auto">
          <a:xfrm>
            <a:off x="6172200" y="5334000"/>
            <a:ext cx="2379663" cy="438582"/>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lgn="ctr">
                <a:solidFill>
                  <a:schemeClr val="accent1"/>
                </a:solidFill>
                <a:miter lim="800000"/>
                <a:headEnd/>
                <a:tailEnd/>
              </a14:hiddenLine>
            </a:ext>
            <a:ext uri="{AF507438-7753-43e0-B8FC-AC1667EBCBE1}">
              <a14:hiddenEffects xmlns="" xmlns:a14="http://schemas.microsoft.com/office/drawing/2010/main">
                <a:effectLst>
                  <a:outerShdw dist="35921" dir="2700000" algn="ctr" rotWithShape="0">
                    <a:schemeClr val="bg2">
                      <a:alpha val="50000"/>
                    </a:schemeClr>
                  </a:outerShdw>
                </a:effectLst>
              </a14:hiddenEffects>
            </a:ext>
          </a:extLst>
        </p:spPr>
        <p:txBody>
          <a:bodyPr>
            <a:spAutoFit/>
          </a:bodyPr>
          <a:lstStyle/>
          <a:p>
            <a:pPr eaLnBrk="0" fontAlgn="t" hangingPunct="0">
              <a:lnSpc>
                <a:spcPct val="50000"/>
              </a:lnSpc>
              <a:spcBef>
                <a:spcPct val="50000"/>
              </a:spcBef>
            </a:pPr>
            <a:r>
              <a:rPr lang="zh-CN" altLang="en-US" sz="3600" b="1" dirty="0">
                <a:solidFill>
                  <a:schemeClr val="bg1"/>
                </a:solidFill>
                <a:latin typeface="Garamond" pitchFamily="18" charset="0"/>
              </a:rPr>
              <a:t>摩押人</a:t>
            </a:r>
            <a:endParaRPr lang="en-US" altLang="en-US" sz="3600" b="1" dirty="0">
              <a:solidFill>
                <a:schemeClr val="bg1"/>
              </a:solidFill>
              <a:latin typeface="Garamond" pitchFamily="18" charset="0"/>
            </a:endParaRPr>
          </a:p>
        </p:txBody>
      </p:sp>
      <p:sp>
        <p:nvSpPr>
          <p:cNvPr id="89110" name="Text Box 22"/>
          <p:cNvSpPr txBox="1">
            <a:spLocks noChangeArrowheads="1"/>
          </p:cNvSpPr>
          <p:nvPr/>
        </p:nvSpPr>
        <p:spPr bwMode="auto">
          <a:xfrm>
            <a:off x="6096000" y="6491288"/>
            <a:ext cx="2643188" cy="438582"/>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lgn="ctr">
                <a:solidFill>
                  <a:schemeClr val="accent1"/>
                </a:solidFill>
                <a:miter lim="800000"/>
                <a:headEnd/>
                <a:tailEnd/>
              </a14:hiddenLine>
            </a:ext>
            <a:ext uri="{AF507438-7753-43e0-B8FC-AC1667EBCBE1}">
              <a14:hiddenEffects xmlns="" xmlns:a14="http://schemas.microsoft.com/office/drawing/2010/main">
                <a:effectLst>
                  <a:outerShdw dist="35921" dir="2700000" algn="ctr" rotWithShape="0">
                    <a:schemeClr val="bg2">
                      <a:alpha val="50000"/>
                    </a:schemeClr>
                  </a:outerShdw>
                </a:effectLst>
              </a14:hiddenEffects>
            </a:ext>
          </a:extLst>
        </p:spPr>
        <p:txBody>
          <a:bodyPr>
            <a:spAutoFit/>
          </a:bodyPr>
          <a:lstStyle/>
          <a:p>
            <a:pPr eaLnBrk="0" fontAlgn="t" hangingPunct="0">
              <a:lnSpc>
                <a:spcPct val="50000"/>
              </a:lnSpc>
              <a:spcBef>
                <a:spcPct val="50000"/>
              </a:spcBef>
            </a:pPr>
            <a:r>
              <a:rPr lang="zh-CN" altLang="en-US" sz="3600" b="1" dirty="0">
                <a:solidFill>
                  <a:schemeClr val="bg1"/>
                </a:solidFill>
                <a:latin typeface="Garamond" pitchFamily="18" charset="0"/>
              </a:rPr>
              <a:t>以东人</a:t>
            </a:r>
            <a:endParaRPr lang="en-US" altLang="en-US" sz="3600" b="1" dirty="0">
              <a:solidFill>
                <a:schemeClr val="bg1"/>
              </a:solidFill>
              <a:latin typeface="Garamond" pitchFamily="18" charset="0"/>
            </a:endParaRPr>
          </a:p>
        </p:txBody>
      </p:sp>
      <p:sp>
        <p:nvSpPr>
          <p:cNvPr id="89111" name="Text Box 23"/>
          <p:cNvSpPr txBox="1">
            <a:spLocks noChangeArrowheads="1"/>
          </p:cNvSpPr>
          <p:nvPr/>
        </p:nvSpPr>
        <p:spPr bwMode="auto">
          <a:xfrm>
            <a:off x="8458200" y="76200"/>
            <a:ext cx="685800" cy="519113"/>
          </a:xfrm>
          <a:prstGeom prst="rect">
            <a:avLst/>
          </a:prstGeom>
          <a:solidFill>
            <a:schemeClr val="bg2"/>
          </a:solidFill>
          <a:ln>
            <a:noFill/>
          </a:ln>
          <a:effectLst>
            <a:outerShdw dist="35921" dir="2700000" algn="ctr" rotWithShape="0">
              <a:schemeClr val="bg2">
                <a:alpha val="50000"/>
              </a:schemeClr>
            </a:outerShdw>
          </a:effectLst>
          <a:extLst>
            <a:ext uri="{91240B29-F687-4f45-9708-019B960494DF}">
              <a14:hiddenLine xmlns="" xmlns:a14="http://schemas.microsoft.com/office/drawing/2010/main"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en-US" sz="2800">
                <a:effectLst>
                  <a:outerShdw blurRad="38100" dist="38100" dir="2700000" algn="tl">
                    <a:srgbClr val="000000"/>
                  </a:outerShdw>
                </a:effectLst>
              </a:rPr>
              <a:t>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89098"/>
                                        </p:tgtEl>
                                        <p:attrNameLst>
                                          <p:attrName>style.visibility</p:attrName>
                                        </p:attrNameLst>
                                      </p:cBhvr>
                                      <p:to>
                                        <p:strVal val="visible"/>
                                      </p:to>
                                    </p:set>
                                    <p:animEffect transition="in" filter="box(in)">
                                      <p:cBhvr>
                                        <p:cTn id="7" dur="500"/>
                                        <p:tgtEl>
                                          <p:spTgt spid="890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9100"/>
                                        </p:tgtEl>
                                        <p:attrNameLst>
                                          <p:attrName>style.visibility</p:attrName>
                                        </p:attrNameLst>
                                      </p:cBhvr>
                                      <p:to>
                                        <p:strVal val="visible"/>
                                      </p:to>
                                    </p:set>
                                    <p:animEffect transition="in" filter="dissolve">
                                      <p:cBhvr>
                                        <p:cTn id="12" dur="500"/>
                                        <p:tgtEl>
                                          <p:spTgt spid="891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9101"/>
                                        </p:tgtEl>
                                        <p:attrNameLst>
                                          <p:attrName>style.visibility</p:attrName>
                                        </p:attrNameLst>
                                      </p:cBhvr>
                                      <p:to>
                                        <p:strVal val="visible"/>
                                      </p:to>
                                    </p:set>
                                    <p:animEffect transition="in" filter="dissolve">
                                      <p:cBhvr>
                                        <p:cTn id="17" dur="500"/>
                                        <p:tgtEl>
                                          <p:spTgt spid="891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9105"/>
                                        </p:tgtEl>
                                        <p:attrNameLst>
                                          <p:attrName>style.visibility</p:attrName>
                                        </p:attrNameLst>
                                      </p:cBhvr>
                                      <p:to>
                                        <p:strVal val="visible"/>
                                      </p:to>
                                    </p:set>
                                    <p:animEffect transition="in" filter="dissolve">
                                      <p:cBhvr>
                                        <p:cTn id="22" dur="500"/>
                                        <p:tgtEl>
                                          <p:spTgt spid="8910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9106"/>
                                        </p:tgtEl>
                                        <p:attrNameLst>
                                          <p:attrName>style.visibility</p:attrName>
                                        </p:attrNameLst>
                                      </p:cBhvr>
                                      <p:to>
                                        <p:strVal val="visible"/>
                                      </p:to>
                                    </p:set>
                                    <p:animEffect transition="in" filter="dissolve">
                                      <p:cBhvr>
                                        <p:cTn id="27" dur="500"/>
                                        <p:tgtEl>
                                          <p:spTgt spid="8910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9104"/>
                                        </p:tgtEl>
                                        <p:attrNameLst>
                                          <p:attrName>style.visibility</p:attrName>
                                        </p:attrNameLst>
                                      </p:cBhvr>
                                      <p:to>
                                        <p:strVal val="visible"/>
                                      </p:to>
                                    </p:set>
                                    <p:animEffect transition="in" filter="dissolve">
                                      <p:cBhvr>
                                        <p:cTn id="32" dur="500"/>
                                        <p:tgtEl>
                                          <p:spTgt spid="8910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9102"/>
                                        </p:tgtEl>
                                        <p:attrNameLst>
                                          <p:attrName>style.visibility</p:attrName>
                                        </p:attrNameLst>
                                      </p:cBhvr>
                                      <p:to>
                                        <p:strVal val="visible"/>
                                      </p:to>
                                    </p:set>
                                    <p:animEffect transition="in" filter="dissolve">
                                      <p:cBhvr>
                                        <p:cTn id="37" dur="500"/>
                                        <p:tgtEl>
                                          <p:spTgt spid="8910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9103"/>
                                        </p:tgtEl>
                                        <p:attrNameLst>
                                          <p:attrName>style.visibility</p:attrName>
                                        </p:attrNameLst>
                                      </p:cBhvr>
                                      <p:to>
                                        <p:strVal val="visible"/>
                                      </p:to>
                                    </p:set>
                                    <p:animEffect transition="in" filter="dissolve">
                                      <p:cBhvr>
                                        <p:cTn id="42" dur="500"/>
                                        <p:tgtEl>
                                          <p:spTgt spid="8910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89099"/>
                                        </p:tgtEl>
                                        <p:attrNameLst>
                                          <p:attrName>style.visibility</p:attrName>
                                        </p:attrNameLst>
                                      </p:cBhvr>
                                      <p:to>
                                        <p:strVal val="visible"/>
                                      </p:to>
                                    </p:set>
                                    <p:animEffect transition="in" filter="box(in)">
                                      <p:cBhvr>
                                        <p:cTn id="47" dur="500"/>
                                        <p:tgtEl>
                                          <p:spTgt spid="8909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89107"/>
                                        </p:tgtEl>
                                        <p:attrNameLst>
                                          <p:attrName>style.visibility</p:attrName>
                                        </p:attrNameLst>
                                      </p:cBhvr>
                                      <p:to>
                                        <p:strVal val="visible"/>
                                      </p:to>
                                    </p:set>
                                    <p:anim calcmode="lin" valueType="num">
                                      <p:cBhvr additive="base">
                                        <p:cTn id="52" dur="500" fill="hold"/>
                                        <p:tgtEl>
                                          <p:spTgt spid="89107"/>
                                        </p:tgtEl>
                                        <p:attrNameLst>
                                          <p:attrName>ppt_x</p:attrName>
                                        </p:attrNameLst>
                                      </p:cBhvr>
                                      <p:tavLst>
                                        <p:tav tm="0">
                                          <p:val>
                                            <p:strVal val="#ppt_x"/>
                                          </p:val>
                                        </p:tav>
                                        <p:tav tm="100000">
                                          <p:val>
                                            <p:strVal val="#ppt_x"/>
                                          </p:val>
                                        </p:tav>
                                      </p:tavLst>
                                    </p:anim>
                                    <p:anim calcmode="lin" valueType="num">
                                      <p:cBhvr additive="base">
                                        <p:cTn id="53" dur="500" fill="hold"/>
                                        <p:tgtEl>
                                          <p:spTgt spid="89107"/>
                                        </p:tgtEl>
                                        <p:attrNameLst>
                                          <p:attrName>ppt_y</p:attrName>
                                        </p:attrNameLst>
                                      </p:cBhvr>
                                      <p:tavLst>
                                        <p:tav tm="0">
                                          <p:val>
                                            <p:strVal val="1+#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89108"/>
                                        </p:tgtEl>
                                        <p:attrNameLst>
                                          <p:attrName>style.visibility</p:attrName>
                                        </p:attrNameLst>
                                      </p:cBhvr>
                                      <p:to>
                                        <p:strVal val="visible"/>
                                      </p:to>
                                    </p:set>
                                    <p:anim calcmode="lin" valueType="num">
                                      <p:cBhvr additive="base">
                                        <p:cTn id="58" dur="500" fill="hold"/>
                                        <p:tgtEl>
                                          <p:spTgt spid="89108"/>
                                        </p:tgtEl>
                                        <p:attrNameLst>
                                          <p:attrName>ppt_x</p:attrName>
                                        </p:attrNameLst>
                                      </p:cBhvr>
                                      <p:tavLst>
                                        <p:tav tm="0">
                                          <p:val>
                                            <p:strVal val="#ppt_x"/>
                                          </p:val>
                                        </p:tav>
                                        <p:tav tm="100000">
                                          <p:val>
                                            <p:strVal val="#ppt_x"/>
                                          </p:val>
                                        </p:tav>
                                      </p:tavLst>
                                    </p:anim>
                                    <p:anim calcmode="lin" valueType="num">
                                      <p:cBhvr additive="base">
                                        <p:cTn id="59" dur="500" fill="hold"/>
                                        <p:tgtEl>
                                          <p:spTgt spid="89108"/>
                                        </p:tgtEl>
                                        <p:attrNameLst>
                                          <p:attrName>ppt_y</p:attrName>
                                        </p:attrNameLst>
                                      </p:cBhvr>
                                      <p:tavLst>
                                        <p:tav tm="0">
                                          <p:val>
                                            <p:strVal val="1+#ppt_h/2"/>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89109"/>
                                        </p:tgtEl>
                                        <p:attrNameLst>
                                          <p:attrName>style.visibility</p:attrName>
                                        </p:attrNameLst>
                                      </p:cBhvr>
                                      <p:to>
                                        <p:strVal val="visible"/>
                                      </p:to>
                                    </p:set>
                                    <p:anim calcmode="lin" valueType="num">
                                      <p:cBhvr additive="base">
                                        <p:cTn id="64" dur="500" fill="hold"/>
                                        <p:tgtEl>
                                          <p:spTgt spid="89109"/>
                                        </p:tgtEl>
                                        <p:attrNameLst>
                                          <p:attrName>ppt_x</p:attrName>
                                        </p:attrNameLst>
                                      </p:cBhvr>
                                      <p:tavLst>
                                        <p:tav tm="0">
                                          <p:val>
                                            <p:strVal val="#ppt_x"/>
                                          </p:val>
                                        </p:tav>
                                        <p:tav tm="100000">
                                          <p:val>
                                            <p:strVal val="#ppt_x"/>
                                          </p:val>
                                        </p:tav>
                                      </p:tavLst>
                                    </p:anim>
                                    <p:anim calcmode="lin" valueType="num">
                                      <p:cBhvr additive="base">
                                        <p:cTn id="65" dur="500" fill="hold"/>
                                        <p:tgtEl>
                                          <p:spTgt spid="89109"/>
                                        </p:tgtEl>
                                        <p:attrNameLst>
                                          <p:attrName>ppt_y</p:attrName>
                                        </p:attrNameLst>
                                      </p:cBhvr>
                                      <p:tavLst>
                                        <p:tav tm="0">
                                          <p:val>
                                            <p:strVal val="1+#ppt_h/2"/>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89110"/>
                                        </p:tgtEl>
                                        <p:attrNameLst>
                                          <p:attrName>style.visibility</p:attrName>
                                        </p:attrNameLst>
                                      </p:cBhvr>
                                      <p:to>
                                        <p:strVal val="visible"/>
                                      </p:to>
                                    </p:set>
                                    <p:anim calcmode="lin" valueType="num">
                                      <p:cBhvr additive="base">
                                        <p:cTn id="70" dur="500" fill="hold"/>
                                        <p:tgtEl>
                                          <p:spTgt spid="89110"/>
                                        </p:tgtEl>
                                        <p:attrNameLst>
                                          <p:attrName>ppt_x</p:attrName>
                                        </p:attrNameLst>
                                      </p:cBhvr>
                                      <p:tavLst>
                                        <p:tav tm="0">
                                          <p:val>
                                            <p:strVal val="#ppt_x"/>
                                          </p:val>
                                        </p:tav>
                                        <p:tav tm="100000">
                                          <p:val>
                                            <p:strVal val="#ppt_x"/>
                                          </p:val>
                                        </p:tav>
                                      </p:tavLst>
                                    </p:anim>
                                    <p:anim calcmode="lin" valueType="num">
                                      <p:cBhvr additive="base">
                                        <p:cTn id="71" dur="500" fill="hold"/>
                                        <p:tgtEl>
                                          <p:spTgt spid="891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8" grpId="0" autoUpdateAnimBg="0"/>
      <p:bldP spid="89099" grpId="0" autoUpdateAnimBg="0"/>
      <p:bldP spid="89100" grpId="0" autoUpdateAnimBg="0"/>
      <p:bldP spid="89101" grpId="0" autoUpdateAnimBg="0"/>
      <p:bldP spid="89102" grpId="0" autoUpdateAnimBg="0"/>
      <p:bldP spid="89103" grpId="0" autoUpdateAnimBg="0"/>
      <p:bldP spid="89104" grpId="0" autoUpdateAnimBg="0"/>
      <p:bldP spid="89105" grpId="0" autoUpdateAnimBg="0"/>
      <p:bldP spid="89106" grpId="0" autoUpdateAnimBg="0"/>
      <p:bldP spid="89107" grpId="0" autoUpdateAnimBg="0"/>
      <p:bldP spid="89108" grpId="0" autoUpdateAnimBg="0"/>
      <p:bldP spid="89109" grpId="0" autoUpdateAnimBg="0"/>
      <p:bldP spid="89110"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1" name="Picture 7" descr="filis~1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200" y="0"/>
            <a:ext cx="9602788" cy="7086600"/>
          </a:xfrm>
          <a:prstGeom prst="rect">
            <a:avLst/>
          </a:prstGeom>
          <a:noFill/>
          <a:extLst>
            <a:ext uri="{909E8E84-426E-40dd-AFC4-6F175D3DCCD1}">
              <a14:hiddenFill xmlns="" xmlns:a14="http://schemas.microsoft.com/office/drawing/2010/main">
                <a:solidFill>
                  <a:srgbClr val="FFFFFF"/>
                </a:solidFill>
              </a14:hiddenFill>
            </a:ext>
          </a:extLst>
        </p:spPr>
      </p:pic>
      <p:sp>
        <p:nvSpPr>
          <p:cNvPr id="6152" name="Oval 8"/>
          <p:cNvSpPr>
            <a:spLocks noChangeArrowheads="1"/>
          </p:cNvSpPr>
          <p:nvPr/>
        </p:nvSpPr>
        <p:spPr bwMode="auto">
          <a:xfrm rot="-1880039">
            <a:off x="1003300" y="4656138"/>
            <a:ext cx="1882775" cy="1258887"/>
          </a:xfrm>
          <a:prstGeom prst="ellipse">
            <a:avLst/>
          </a:prstGeom>
          <a:noFill/>
          <a:ln w="57150" cap="sq">
            <a:solidFill>
              <a:srgbClr val="FF00FF"/>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Arial" panose="020B0604020202020204" pitchFamily="34" charset="0"/>
              <a:cs typeface="Arial" panose="020B0604020202020204" pitchFamily="34" charset="0"/>
            </a:endParaRPr>
          </a:p>
        </p:txBody>
      </p:sp>
      <p:sp>
        <p:nvSpPr>
          <p:cNvPr id="5123" name="Text Box 3"/>
          <p:cNvSpPr txBox="1">
            <a:spLocks noChangeArrowheads="1"/>
          </p:cNvSpPr>
          <p:nvPr/>
        </p:nvSpPr>
        <p:spPr bwMode="auto">
          <a:xfrm>
            <a:off x="3886200" y="1371600"/>
            <a:ext cx="2819400" cy="641350"/>
          </a:xfrm>
          <a:prstGeom prst="rect">
            <a:avLst/>
          </a:prstGeom>
          <a:solidFill>
            <a:srgbClr val="FFFF00"/>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r>
              <a:rPr lang="zh-CN" altLang="en-US" sz="3600" u="sng" dirty="0">
                <a:solidFill>
                  <a:schemeClr val="accent2"/>
                </a:solidFill>
                <a:latin typeface="Arial" panose="020B0604020202020204" pitchFamily="34" charset="0"/>
                <a:ea typeface="SimSun" pitchFamily="2" charset="-122"/>
                <a:cs typeface="Arial" panose="020B0604020202020204" pitchFamily="34" charset="0"/>
              </a:rPr>
              <a:t>城市</a:t>
            </a:r>
          </a:p>
        </p:txBody>
      </p:sp>
      <p:sp>
        <p:nvSpPr>
          <p:cNvPr id="5125" name="Text Box 5"/>
          <p:cNvSpPr txBox="1">
            <a:spLocks noChangeArrowheads="1"/>
          </p:cNvSpPr>
          <p:nvPr/>
        </p:nvSpPr>
        <p:spPr bwMode="auto">
          <a:xfrm>
            <a:off x="4267200" y="533400"/>
            <a:ext cx="1313180" cy="769441"/>
          </a:xfrm>
          <a:prstGeom prst="rect">
            <a:avLst/>
          </a:prstGeom>
          <a:solidFill>
            <a:srgbClr val="FFFF00"/>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4400" dirty="0">
                <a:solidFill>
                  <a:srgbClr val="FF33CC"/>
                </a:solidFill>
                <a:latin typeface="Arial" panose="020B0604020202020204" pitchFamily="34" charset="0"/>
                <a:ea typeface="SimSun" pitchFamily="2" charset="-122"/>
                <a:cs typeface="Arial" panose="020B0604020202020204" pitchFamily="34" charset="0"/>
              </a:rPr>
              <a:t>特点</a:t>
            </a:r>
          </a:p>
        </p:txBody>
      </p:sp>
      <p:sp>
        <p:nvSpPr>
          <p:cNvPr id="5127" name="Text Box 7"/>
          <p:cNvSpPr txBox="1">
            <a:spLocks noChangeArrowheads="1"/>
          </p:cNvSpPr>
          <p:nvPr/>
        </p:nvSpPr>
        <p:spPr bwMode="auto">
          <a:xfrm>
            <a:off x="3524250" y="4077072"/>
            <a:ext cx="697627" cy="707886"/>
          </a:xfrm>
          <a:prstGeom prst="rect">
            <a:avLst/>
          </a:prstGeom>
          <a:solidFill>
            <a:srgbClr val="FFFF00"/>
          </a:solidFill>
          <a:ln w="12700" cap="sq">
            <a:solidFill>
              <a:schemeClr val="tx2"/>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4000" b="1" dirty="0">
                <a:solidFill>
                  <a:schemeClr val="accent2"/>
                </a:solidFill>
                <a:effectLst>
                  <a:outerShdw blurRad="38100" dist="38100" dir="2700000" algn="tl">
                    <a:srgbClr val="000000"/>
                  </a:outerShdw>
                </a:effectLst>
                <a:latin typeface="Arial" panose="020B0604020202020204" pitchFamily="34" charset="0"/>
                <a:cs typeface="Arial" panose="020B0604020202020204" pitchFamily="34" charset="0"/>
              </a:rPr>
              <a:t>亚</a:t>
            </a:r>
            <a:endParaRPr lang="en-US" altLang="en-US" sz="4000" b="1" dirty="0">
              <a:solidFill>
                <a:schemeClr val="accent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128" name="Text Box 8"/>
          <p:cNvSpPr txBox="1">
            <a:spLocks noChangeArrowheads="1"/>
          </p:cNvSpPr>
          <p:nvPr/>
        </p:nvSpPr>
        <p:spPr bwMode="auto">
          <a:xfrm>
            <a:off x="5257800" y="4114800"/>
            <a:ext cx="697627" cy="707886"/>
          </a:xfrm>
          <a:prstGeom prst="rect">
            <a:avLst/>
          </a:prstGeom>
          <a:solidFill>
            <a:srgbClr val="FFFF00"/>
          </a:solidFill>
          <a:ln w="12700" cap="sq">
            <a:solidFill>
              <a:schemeClr val="accent2"/>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迦</a:t>
            </a:r>
            <a:endParaRPr lang="en-US" altLang="en-US" sz="4000" b="1"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129" name="Text Box 9"/>
          <p:cNvSpPr txBox="1">
            <a:spLocks noChangeArrowheads="1"/>
          </p:cNvSpPr>
          <p:nvPr/>
        </p:nvSpPr>
        <p:spPr bwMode="auto">
          <a:xfrm>
            <a:off x="6934200" y="4114800"/>
            <a:ext cx="699230" cy="707886"/>
          </a:xfrm>
          <a:prstGeom prst="rect">
            <a:avLst/>
          </a:prstGeom>
          <a:solidFill>
            <a:srgbClr val="FFFF00"/>
          </a:solidFill>
          <a:ln w="12700" cap="sq">
            <a:solidFill>
              <a:srgbClr val="00FF99"/>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4000" b="1" dirty="0">
                <a:solidFill>
                  <a:srgbClr val="CC0000"/>
                </a:solidFill>
                <a:effectLst>
                  <a:outerShdw blurRad="38100" dist="38100" dir="2700000" algn="tl">
                    <a:srgbClr val="000000"/>
                  </a:outerShdw>
                </a:effectLst>
                <a:latin typeface="Arial" panose="020B0604020202020204" pitchFamily="34" charset="0"/>
                <a:cs typeface="Arial" panose="020B0604020202020204" pitchFamily="34" charset="0"/>
              </a:rPr>
              <a:t>以</a:t>
            </a:r>
            <a:endParaRPr lang="en-US" altLang="en-US" sz="4000" b="1" dirty="0">
              <a:solidFill>
                <a:srgbClr val="CC00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130" name="Text Box 10"/>
          <p:cNvSpPr txBox="1">
            <a:spLocks noChangeArrowheads="1"/>
          </p:cNvSpPr>
          <p:nvPr/>
        </p:nvSpPr>
        <p:spPr bwMode="auto">
          <a:xfrm>
            <a:off x="2899241" y="4876800"/>
            <a:ext cx="1840568" cy="830997"/>
          </a:xfrm>
          <a:prstGeom prst="rect">
            <a:avLst/>
          </a:prstGeom>
          <a:solidFill>
            <a:srgbClr val="FFFF00"/>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dirty="0">
                <a:latin typeface="Arial" panose="020B0604020202020204" pitchFamily="34" charset="0"/>
                <a:cs typeface="Arial" panose="020B0604020202020204" pitchFamily="34" charset="0"/>
              </a:rPr>
              <a:t> 亚 实 基 伦 </a:t>
            </a:r>
            <a:endParaRPr lang="en-SG" altLang="zh-CN" dirty="0">
              <a:latin typeface="Arial" panose="020B0604020202020204" pitchFamily="34" charset="0"/>
              <a:cs typeface="Arial" panose="020B0604020202020204" pitchFamily="34" charset="0"/>
            </a:endParaRPr>
          </a:p>
          <a:p>
            <a:pPr algn="ctr"/>
            <a:r>
              <a:rPr lang="zh-CN" altLang="en-US" dirty="0">
                <a:latin typeface="Arial" panose="020B0604020202020204" pitchFamily="34" charset="0"/>
                <a:cs typeface="Arial" panose="020B0604020202020204" pitchFamily="34" charset="0"/>
              </a:rPr>
              <a:t>亚 实 突</a:t>
            </a:r>
            <a:endParaRPr lang="en-US" altLang="en-US" dirty="0">
              <a:solidFill>
                <a:schemeClr val="tx2"/>
              </a:solidFill>
              <a:latin typeface="Arial" panose="020B0604020202020204" pitchFamily="34" charset="0"/>
              <a:cs typeface="Arial" panose="020B0604020202020204" pitchFamily="34" charset="0"/>
            </a:endParaRPr>
          </a:p>
        </p:txBody>
      </p:sp>
      <p:sp>
        <p:nvSpPr>
          <p:cNvPr id="5131" name="Text Box 11"/>
          <p:cNvSpPr txBox="1">
            <a:spLocks noChangeArrowheads="1"/>
          </p:cNvSpPr>
          <p:nvPr/>
        </p:nvSpPr>
        <p:spPr bwMode="auto">
          <a:xfrm>
            <a:off x="4953000" y="4876800"/>
            <a:ext cx="1295400" cy="830997"/>
          </a:xfrm>
          <a:prstGeom prst="rect">
            <a:avLst/>
          </a:prstGeom>
          <a:solidFill>
            <a:srgbClr val="FFFF00"/>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zh-CN" altLang="en-US" dirty="0">
                <a:latin typeface="Arial" panose="020B0604020202020204" pitchFamily="34" charset="0"/>
                <a:cs typeface="Arial" panose="020B0604020202020204" pitchFamily="34" charset="0"/>
              </a:rPr>
              <a:t>迦 萨</a:t>
            </a:r>
            <a:br>
              <a:rPr lang="en-US" altLang="zh-CN" dirty="0">
                <a:solidFill>
                  <a:schemeClr val="accent2"/>
                </a:solidFill>
                <a:latin typeface="Arial" panose="020B0604020202020204" pitchFamily="34" charset="0"/>
                <a:cs typeface="Arial" panose="020B0604020202020204" pitchFamily="34" charset="0"/>
              </a:rPr>
            </a:br>
            <a:r>
              <a:rPr lang="zh-CN" altLang="en-US" dirty="0">
                <a:latin typeface="Arial" panose="020B0604020202020204" pitchFamily="34" charset="0"/>
                <a:cs typeface="Arial" panose="020B0604020202020204" pitchFamily="34" charset="0"/>
              </a:rPr>
              <a:t>迦 特 </a:t>
            </a:r>
            <a:endParaRPr lang="en-SG" altLang="zh-CN" dirty="0">
              <a:latin typeface="Arial" panose="020B0604020202020204" pitchFamily="34" charset="0"/>
              <a:cs typeface="Arial" panose="020B0604020202020204" pitchFamily="34" charset="0"/>
            </a:endParaRPr>
          </a:p>
        </p:txBody>
      </p:sp>
      <p:sp>
        <p:nvSpPr>
          <p:cNvPr id="5132" name="Text Box 12"/>
          <p:cNvSpPr txBox="1">
            <a:spLocks noChangeArrowheads="1"/>
          </p:cNvSpPr>
          <p:nvPr/>
        </p:nvSpPr>
        <p:spPr bwMode="auto">
          <a:xfrm>
            <a:off x="6446028" y="5029200"/>
            <a:ext cx="1447833" cy="461665"/>
          </a:xfrm>
          <a:prstGeom prst="rect">
            <a:avLst/>
          </a:prstGeom>
          <a:solidFill>
            <a:srgbClr val="FFFF00"/>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dirty="0">
                <a:latin typeface="Arial" panose="020B0604020202020204" pitchFamily="34" charset="0"/>
                <a:cs typeface="Arial" panose="020B0604020202020204" pitchFamily="34" charset="0"/>
              </a:rPr>
              <a:t> 以 革 伦 </a:t>
            </a:r>
            <a:endParaRPr lang="en-US" altLang="en-US" dirty="0">
              <a:solidFill>
                <a:srgbClr val="FF00FF"/>
              </a:solidFill>
              <a:latin typeface="Arial" panose="020B0604020202020204" pitchFamily="34" charset="0"/>
              <a:cs typeface="Arial" panose="020B0604020202020204" pitchFamily="34" charset="0"/>
            </a:endParaRPr>
          </a:p>
        </p:txBody>
      </p:sp>
      <p:sp>
        <p:nvSpPr>
          <p:cNvPr id="5133" name="Text Box 13"/>
          <p:cNvSpPr txBox="1">
            <a:spLocks noChangeArrowheads="1"/>
          </p:cNvSpPr>
          <p:nvPr/>
        </p:nvSpPr>
        <p:spPr bwMode="auto">
          <a:xfrm>
            <a:off x="1524000" y="2133600"/>
            <a:ext cx="7620000" cy="1569660"/>
          </a:xfrm>
          <a:prstGeom prst="rect">
            <a:avLst/>
          </a:prstGeom>
          <a:solidFill>
            <a:srgbClr val="FFFF00"/>
          </a:solidFill>
          <a:ln>
            <a:noFill/>
          </a:ln>
          <a:effectLst/>
          <a:extLst>
            <a:ext uri="{91240B29-F687-4f45-9708-019B960494DF}">
              <a14:hiddenLine xmlns="" xmlns:a14="http://schemas.microsoft.com/office/drawing/2010/main" w="12700" cap="sq">
                <a:solidFill>
                  <a:schemeClr val="hlink"/>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lgn="ctr">
              <a:spcBef>
                <a:spcPct val="50000"/>
              </a:spcBef>
            </a:pPr>
            <a:r>
              <a:rPr lang="zh-CN" altLang="en-US" b="1" dirty="0">
                <a:solidFill>
                  <a:srgbClr val="CC0000"/>
                </a:solidFill>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非利士人发展成五个主要城市</a:t>
            </a:r>
            <a:r>
              <a:rPr lang="zh-CN" altLang="en-US" b="1" dirty="0">
                <a:solidFill>
                  <a:srgbClr val="CC0000"/>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lang="en-SG" altLang="zh-CN" b="1" dirty="0">
              <a:solidFill>
                <a:srgbClr val="CC0000"/>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a:spcBef>
                <a:spcPct val="50000"/>
              </a:spcBef>
            </a:pPr>
            <a:r>
              <a:rPr lang="zh-CN" altLang="en-US" b="1" dirty="0">
                <a:solidFill>
                  <a:srgbClr val="CC0000"/>
                </a:solidFill>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这些城市被称为‘五城’。</a:t>
            </a:r>
            <a:endParaRPr lang="en-US" altLang="en-US" b="1" dirty="0">
              <a:solidFill>
                <a:srgbClr val="CC0000"/>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a:spcBef>
                <a:spcPct val="50000"/>
              </a:spcBef>
            </a:pPr>
            <a:r>
              <a:rPr lang="zh-CN" altLang="en-US" b="1" dirty="0">
                <a:solidFill>
                  <a:srgbClr val="CC0000"/>
                </a:solidFill>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每个城市各受一名贵族统治。</a:t>
            </a:r>
            <a:endParaRPr lang="en-SG" altLang="zh-CN" b="1" dirty="0">
              <a:solidFill>
                <a:srgbClr val="CC0000"/>
              </a:solidFill>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p:txBody>
      </p:sp>
      <p:sp>
        <p:nvSpPr>
          <p:cNvPr id="6153" name="Text Box 9"/>
          <p:cNvSpPr txBox="1">
            <a:spLocks noChangeArrowheads="1"/>
          </p:cNvSpPr>
          <p:nvPr/>
        </p:nvSpPr>
        <p:spPr bwMode="auto">
          <a:xfrm>
            <a:off x="8731250" y="76200"/>
            <a:ext cx="488950" cy="4572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rPr>
              <a:t>20</a:t>
            </a:r>
            <a:endParaRPr lang="en-US" altLang="en-US">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125">
                                            <p:txEl>
                                              <p:charRg st="4294967295" end="4294967295"/>
                                            </p:txEl>
                                          </p:spTgt>
                                        </p:tgtEl>
                                        <p:attrNameLst>
                                          <p:attrName>style.visibility</p:attrName>
                                        </p:attrNameLst>
                                      </p:cBhvr>
                                      <p:to>
                                        <p:strVal val="visible"/>
                                      </p:to>
                                    </p:set>
                                    <p:animEffect transition="in" filter="wipe(up)">
                                      <p:cBhvr>
                                        <p:cTn id="7" dur="500"/>
                                        <p:tgtEl>
                                          <p:spTgt spid="5125">
                                            <p:txEl>
                                              <p:charRg st="4294967295" end="4294967295"/>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projctor.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123">
                                            <p:txEl>
                                              <p:charRg st="4294967295" end="4294967295"/>
                                            </p:txEl>
                                          </p:spTgt>
                                        </p:tgtEl>
                                        <p:attrNameLst>
                                          <p:attrName>style.visibility</p:attrName>
                                        </p:attrNameLst>
                                      </p:cBhvr>
                                      <p:to>
                                        <p:strVal val="visible"/>
                                      </p:to>
                                    </p:set>
                                    <p:anim calcmode="lin" valueType="num">
                                      <p:cBhvr additive="base">
                                        <p:cTn id="12" dur="500" fill="hold"/>
                                        <p:tgtEl>
                                          <p:spTgt spid="5123">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123">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6152"/>
                                        </p:tgtEl>
                                        <p:attrNameLst>
                                          <p:attrName>style.visibility</p:attrName>
                                        </p:attrNameLst>
                                      </p:cBhvr>
                                      <p:to>
                                        <p:strVal val="visible"/>
                                      </p:to>
                                    </p:set>
                                    <p:anim calcmode="lin" valueType="num">
                                      <p:cBhvr>
                                        <p:cTn id="18" dur="500" fill="hold"/>
                                        <p:tgtEl>
                                          <p:spTgt spid="6152"/>
                                        </p:tgtEl>
                                        <p:attrNameLst>
                                          <p:attrName>ppt_w</p:attrName>
                                        </p:attrNameLst>
                                      </p:cBhvr>
                                      <p:tavLst>
                                        <p:tav tm="0">
                                          <p:val>
                                            <p:fltVal val="0"/>
                                          </p:val>
                                        </p:tav>
                                        <p:tav tm="100000">
                                          <p:val>
                                            <p:strVal val="#ppt_w"/>
                                          </p:val>
                                        </p:tav>
                                      </p:tavLst>
                                    </p:anim>
                                    <p:anim calcmode="lin" valueType="num">
                                      <p:cBhvr>
                                        <p:cTn id="19" dur="500" fill="hold"/>
                                        <p:tgtEl>
                                          <p:spTgt spid="615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6"/>
                                            </p:cond>
                                          </p:stCondLst>
                                          <p:endCondLst>
                                            <p:cond evt="onStopAudio" delay="0">
                                              <p:tgtEl>
                                                <p:sldTgt/>
                                              </p:tgtEl>
                                            </p:cond>
                                          </p:endCondLst>
                                        </p:cTn>
                                        <p:tgtEl>
                                          <p:sndTgt r:embed="rId3" name="BoomG1.wav"/>
                                        </p:tgtEl>
                                      </p:cMediaNode>
                                    </p:audio>
                                  </p:sub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133">
                                            <p:txEl>
                                              <p:charRg st="4294967295" end="4294967295"/>
                                            </p:txEl>
                                          </p:spTgt>
                                        </p:tgtEl>
                                        <p:attrNameLst>
                                          <p:attrName>style.visibility</p:attrName>
                                        </p:attrNameLst>
                                      </p:cBhvr>
                                      <p:to>
                                        <p:strVal val="visible"/>
                                      </p:to>
                                    </p:set>
                                    <p:anim calcmode="lin" valueType="num">
                                      <p:cBhvr additive="base">
                                        <p:cTn id="24" dur="500" fill="hold"/>
                                        <p:tgtEl>
                                          <p:spTgt spid="5133">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133">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5127"/>
                                        </p:tgtEl>
                                        <p:attrNameLst>
                                          <p:attrName>style.visibility</p:attrName>
                                        </p:attrNameLst>
                                      </p:cBhvr>
                                      <p:to>
                                        <p:strVal val="visible"/>
                                      </p:to>
                                    </p:set>
                                    <p:anim calcmode="lin" valueType="num">
                                      <p:cBhvr additive="base">
                                        <p:cTn id="30" dur="500" fill="hold"/>
                                        <p:tgtEl>
                                          <p:spTgt spid="5127"/>
                                        </p:tgtEl>
                                        <p:attrNameLst>
                                          <p:attrName>ppt_x</p:attrName>
                                        </p:attrNameLst>
                                      </p:cBhvr>
                                      <p:tavLst>
                                        <p:tav tm="0">
                                          <p:val>
                                            <p:strVal val="0-#ppt_w/2"/>
                                          </p:val>
                                        </p:tav>
                                        <p:tav tm="100000">
                                          <p:val>
                                            <p:strVal val="#ppt_x"/>
                                          </p:val>
                                        </p:tav>
                                      </p:tavLst>
                                    </p:anim>
                                    <p:anim calcmode="lin" valueType="num">
                                      <p:cBhvr additive="base">
                                        <p:cTn id="31" dur="500" fill="hold"/>
                                        <p:tgtEl>
                                          <p:spTgt spid="51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hit3.wav"/>
                                        </p:tgtEl>
                                      </p:cMediaNode>
                                    </p:audio>
                                  </p:sub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5128"/>
                                        </p:tgtEl>
                                        <p:attrNameLst>
                                          <p:attrName>style.visibility</p:attrName>
                                        </p:attrNameLst>
                                      </p:cBhvr>
                                      <p:to>
                                        <p:strVal val="visible"/>
                                      </p:to>
                                    </p:set>
                                    <p:anim calcmode="lin" valueType="num">
                                      <p:cBhvr additive="base">
                                        <p:cTn id="36" dur="500" fill="hold"/>
                                        <p:tgtEl>
                                          <p:spTgt spid="5128"/>
                                        </p:tgtEl>
                                        <p:attrNameLst>
                                          <p:attrName>ppt_x</p:attrName>
                                        </p:attrNameLst>
                                      </p:cBhvr>
                                      <p:tavLst>
                                        <p:tav tm="0">
                                          <p:val>
                                            <p:strVal val="#ppt_x"/>
                                          </p:val>
                                        </p:tav>
                                        <p:tav tm="100000">
                                          <p:val>
                                            <p:strVal val="#ppt_x"/>
                                          </p:val>
                                        </p:tav>
                                      </p:tavLst>
                                    </p:anim>
                                    <p:anim calcmode="lin" valueType="num">
                                      <p:cBhvr additive="base">
                                        <p:cTn id="37" dur="500" fill="hold"/>
                                        <p:tgtEl>
                                          <p:spTgt spid="512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3" name="BoomG1.wav"/>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5129"/>
                                        </p:tgtEl>
                                        <p:attrNameLst>
                                          <p:attrName>style.visibility</p:attrName>
                                        </p:attrNameLst>
                                      </p:cBhvr>
                                      <p:to>
                                        <p:strVal val="visible"/>
                                      </p:to>
                                    </p:set>
                                    <p:anim calcmode="lin" valueType="num">
                                      <p:cBhvr additive="base">
                                        <p:cTn id="42" dur="500" fill="hold"/>
                                        <p:tgtEl>
                                          <p:spTgt spid="5129"/>
                                        </p:tgtEl>
                                        <p:attrNameLst>
                                          <p:attrName>ppt_x</p:attrName>
                                        </p:attrNameLst>
                                      </p:cBhvr>
                                      <p:tavLst>
                                        <p:tav tm="0">
                                          <p:val>
                                            <p:strVal val="1+#ppt_w/2"/>
                                          </p:val>
                                        </p:tav>
                                        <p:tav tm="100000">
                                          <p:val>
                                            <p:strVal val="#ppt_x"/>
                                          </p:val>
                                        </p:tav>
                                      </p:tavLst>
                                    </p:anim>
                                    <p:anim calcmode="lin" valueType="num">
                                      <p:cBhvr additive="base">
                                        <p:cTn id="43" dur="500" fill="hold"/>
                                        <p:tgtEl>
                                          <p:spTgt spid="512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5" name="missile1.wav"/>
                                        </p:tgtEl>
                                      </p:cMediaNode>
                                    </p:audio>
                                  </p:sub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12" fill="hold" grpId="0" nodeType="clickEffect">
                                  <p:stCondLst>
                                    <p:cond delay="0"/>
                                  </p:stCondLst>
                                  <p:childTnLst>
                                    <p:set>
                                      <p:cBhvr>
                                        <p:cTn id="47" dur="1" fill="hold">
                                          <p:stCondLst>
                                            <p:cond delay="0"/>
                                          </p:stCondLst>
                                        </p:cTn>
                                        <p:tgtEl>
                                          <p:spTgt spid="5130">
                                            <p:txEl>
                                              <p:charRg st="4294967295" end="4294967295"/>
                                            </p:txEl>
                                          </p:spTgt>
                                        </p:tgtEl>
                                        <p:attrNameLst>
                                          <p:attrName>style.visibility</p:attrName>
                                        </p:attrNameLst>
                                      </p:cBhvr>
                                      <p:to>
                                        <p:strVal val="visible"/>
                                      </p:to>
                                    </p:set>
                                    <p:anim calcmode="lin" valueType="num">
                                      <p:cBhvr additive="base">
                                        <p:cTn id="48" dur="500" fill="hold"/>
                                        <p:tgtEl>
                                          <p:spTgt spid="5130">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5130">
                                            <p:txEl>
                                              <p:charRg st="4294967295" end="429496729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5131">
                                            <p:txEl>
                                              <p:charRg st="4294967295" end="4294967295"/>
                                            </p:txEl>
                                          </p:spTgt>
                                        </p:tgtEl>
                                        <p:attrNameLst>
                                          <p:attrName>style.visibility</p:attrName>
                                        </p:attrNameLst>
                                      </p:cBhvr>
                                      <p:to>
                                        <p:strVal val="visible"/>
                                      </p:to>
                                    </p:set>
                                    <p:anim calcmode="lin" valueType="num">
                                      <p:cBhvr additive="base">
                                        <p:cTn id="54" dur="500" fill="hold"/>
                                        <p:tgtEl>
                                          <p:spTgt spid="5131">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5131">
                                            <p:txEl>
                                              <p:charRg st="4294967295" end="4294967295"/>
                                            </p:txEl>
                                          </p:spTgt>
                                        </p:tgtEl>
                                        <p:attrNameLst>
                                          <p:attrName>ppt_y</p:attrName>
                                        </p:attrNameLst>
                                      </p:cBhvr>
                                      <p:tavLst>
                                        <p:tav tm="0">
                                          <p:val>
                                            <p:strVal val="0-#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6" fill="hold" grpId="0" nodeType="clickEffect">
                                  <p:stCondLst>
                                    <p:cond delay="0"/>
                                  </p:stCondLst>
                                  <p:childTnLst>
                                    <p:set>
                                      <p:cBhvr>
                                        <p:cTn id="59" dur="1" fill="hold">
                                          <p:stCondLst>
                                            <p:cond delay="0"/>
                                          </p:stCondLst>
                                        </p:cTn>
                                        <p:tgtEl>
                                          <p:spTgt spid="5132">
                                            <p:txEl>
                                              <p:charRg st="4294967295" end="4294967295"/>
                                            </p:txEl>
                                          </p:spTgt>
                                        </p:tgtEl>
                                        <p:attrNameLst>
                                          <p:attrName>style.visibility</p:attrName>
                                        </p:attrNameLst>
                                      </p:cBhvr>
                                      <p:to>
                                        <p:strVal val="visible"/>
                                      </p:to>
                                    </p:set>
                                    <p:anim calcmode="lin" valueType="num">
                                      <p:cBhvr additive="base">
                                        <p:cTn id="60" dur="500" fill="hold"/>
                                        <p:tgtEl>
                                          <p:spTgt spid="5132">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61" dur="500" fill="hold"/>
                                        <p:tgtEl>
                                          <p:spTgt spid="5132">
                                            <p:txEl>
                                              <p:charRg st="4294967295" end="429496729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2" grpId="0" animBg="1"/>
      <p:bldP spid="5123" grpId="0" autoUpdateAnimBg="0"/>
      <p:bldP spid="5125" grpId="0" autoUpdateAnimBg="0"/>
      <p:bldP spid="5127" grpId="0" animBg="1" autoUpdateAnimBg="0"/>
      <p:bldP spid="5128" grpId="0" animBg="1" autoUpdateAnimBg="0"/>
      <p:bldP spid="5129" grpId="0" animBg="1" autoUpdateAnimBg="0"/>
      <p:bldP spid="5130" grpId="0" autoUpdateAnimBg="0"/>
      <p:bldP spid="5131" grpId="0" autoUpdateAnimBg="0"/>
      <p:bldP spid="5132" grpId="0" autoUpdateAnimBg="0"/>
      <p:bldP spid="5133" grpId="0" autoUpdateAnimBg="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Kimono">
  <a:themeElements>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2817</TotalTime>
  <Words>2790</Words>
  <Application>Microsoft Macintosh PowerPoint</Application>
  <PresentationFormat>On-screen Show (4:3)</PresentationFormat>
  <Paragraphs>412</Paragraphs>
  <Slides>53</Slides>
  <Notes>8</Notes>
  <HiddenSlides>0</HiddenSlides>
  <MMClips>0</MMClips>
  <ScaleCrop>false</ScaleCrop>
  <HeadingPairs>
    <vt:vector size="6" baseType="variant">
      <vt:variant>
        <vt:lpstr>Fonts Used</vt:lpstr>
      </vt:variant>
      <vt:variant>
        <vt:i4>14</vt:i4>
      </vt:variant>
      <vt:variant>
        <vt:lpstr>Theme</vt:lpstr>
      </vt:variant>
      <vt:variant>
        <vt:i4>13</vt:i4>
      </vt:variant>
      <vt:variant>
        <vt:lpstr>Slide Titles</vt:lpstr>
      </vt:variant>
      <vt:variant>
        <vt:i4>53</vt:i4>
      </vt:variant>
    </vt:vector>
  </HeadingPairs>
  <TitlesOfParts>
    <vt:vector size="80" baseType="lpstr">
      <vt:lpstr>Lithos Regular</vt:lpstr>
      <vt:lpstr>SimSun</vt:lpstr>
      <vt:lpstr>Standout</vt:lpstr>
      <vt:lpstr>Vineta BT</vt:lpstr>
      <vt:lpstr>Arial</vt:lpstr>
      <vt:lpstr>Arial Black</vt:lpstr>
      <vt:lpstr>Arial Narrow</vt:lpstr>
      <vt:lpstr>Book Antiqua</vt:lpstr>
      <vt:lpstr>Garamond</vt:lpstr>
      <vt:lpstr>Impact</vt:lpstr>
      <vt:lpstr>Monotype Sorts</vt:lpstr>
      <vt:lpstr>Times</vt:lpstr>
      <vt:lpstr>Times New Roman</vt:lpstr>
      <vt:lpstr>Wingdings</vt:lpstr>
      <vt:lpstr>Default Design</vt:lpstr>
      <vt:lpstr>Stream</vt:lpstr>
      <vt:lpstr>Kimono</vt:lpstr>
      <vt:lpstr>21_Default Design</vt:lpstr>
      <vt:lpstr>5_Orbit</vt:lpstr>
      <vt:lpstr>1_Default Design</vt:lpstr>
      <vt:lpstr>3_Default Design</vt:lpstr>
      <vt:lpstr>4_Default Design</vt:lpstr>
      <vt:lpstr>2_Default Design</vt:lpstr>
      <vt:lpstr>5_Default Design</vt:lpstr>
      <vt:lpstr>22_Default Design</vt:lpstr>
      <vt:lpstr>6_Default Design</vt:lpstr>
      <vt:lpstr>1_SERENE</vt:lpstr>
      <vt:lpstr>PowerPoint Presentation</vt:lpstr>
      <vt:lpstr>古代近东方</vt:lpstr>
      <vt:lpstr>古代近东方地理</vt:lpstr>
      <vt:lpstr>PowerPoint Presentation</vt:lpstr>
      <vt:lpstr>Origins</vt:lpstr>
      <vt:lpstr>南北分部的海拔</vt:lpstr>
      <vt:lpstr>海岸的平原</vt:lpstr>
      <vt:lpstr>左台</vt:lpstr>
      <vt:lpstr>PowerPoint Presentation</vt:lpstr>
      <vt:lpstr>今日的非利士地带</vt:lpstr>
      <vt:lpstr>PowerPoint Presentation</vt:lpstr>
      <vt:lpstr>PowerPoint Presentation</vt:lpstr>
      <vt:lpstr>非利士地理</vt:lpstr>
      <vt:lpstr>主要的发现</vt:lpstr>
      <vt:lpstr>PowerPoint Presentation</vt:lpstr>
      <vt:lpstr>PowerPoint Presentation</vt:lpstr>
      <vt:lpstr>PowerPoint Presentation</vt:lpstr>
      <vt:lpstr>PowerPoint Presentation</vt:lpstr>
      <vt:lpstr>PowerPoint Presentation</vt:lpstr>
      <vt:lpstr>PowerPoint Presentation</vt:lpstr>
      <vt:lpstr>海湾区</vt:lpstr>
      <vt:lpstr>迦特</vt:lpstr>
      <vt:lpstr>他的弱点是什么？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现代大哀的影响</vt:lpstr>
      <vt:lpstr> 非利士人是一群凶猛的人</vt:lpstr>
      <vt:lpstr>PowerPoint Presentation</vt:lpstr>
      <vt:lpstr>PowerPoint Presentation</vt:lpstr>
      <vt:lpstr>PowerPoint Presentation</vt:lpstr>
      <vt:lpstr>PowerPoint Presentation</vt:lpstr>
      <vt:lpstr>PowerPoint Presentation</vt:lpstr>
      <vt:lpstr>PowerPoint Presentation</vt:lpstr>
      <vt:lpstr>非利士人很早就被记下了</vt:lpstr>
      <vt:lpstr>PowerPoint Presentation</vt:lpstr>
      <vt:lpstr>撒母耳上思考问题</vt:lpstr>
      <vt:lpstr>早期以色列西边的居民</vt:lpstr>
      <vt:lpstr>早期以色列西边的居民</vt:lpstr>
      <vt:lpstr>早期以色列西边的居民</vt:lpstr>
      <vt:lpstr>PowerPoint Presentation</vt:lpstr>
      <vt:lpstr>旧约全书背景链接地址 BibleStudyDownloads.org</vt:lpstr>
      <vt:lpstr>Black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Budianto</dc:creator>
  <cp:lastModifiedBy>Rick Griffith</cp:lastModifiedBy>
  <cp:revision>167</cp:revision>
  <dcterms:created xsi:type="dcterms:W3CDTF">2001-09-21T13:56:27Z</dcterms:created>
  <dcterms:modified xsi:type="dcterms:W3CDTF">2019-11-15T11:55:24Z</dcterms:modified>
</cp:coreProperties>
</file>