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6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7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8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2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30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1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32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3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theme/theme34.xml" ContentType="application/vnd.openxmlformats-officedocument.theme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5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theme/theme36.xml" ContentType="application/vnd.openxmlformats-officedocument.theme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37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theme/theme38.xml" ContentType="application/vnd.openxmlformats-officedocument.theme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39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40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41.xml" ContentType="application/vnd.openxmlformats-officedocument.theme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42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43.xml" ContentType="application/vnd.openxmlformats-officedocument.theme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theme/theme44.xml" ContentType="application/vnd.openxmlformats-officedocument.theme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theme/theme45.xml" ContentType="application/vnd.openxmlformats-officedocument.theme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theme/theme46.xml" ContentType="application/vnd.openxmlformats-officedocument.theme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theme/theme47.xml" ContentType="application/vnd.openxmlformats-officedocument.theme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theme/theme48.xml" ContentType="application/vnd.openxmlformats-officedocument.theme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49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theme/theme50.xml" ContentType="application/vnd.openxmlformats-officedocument.theme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51.xml" ContentType="application/vnd.openxmlformats-officedocument.theme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52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theme/theme53.xml" ContentType="application/vnd.openxmlformats-officedocument.theme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54.xml" ContentType="application/vnd.openxmlformats-officedocument.theme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theme/theme55.xml" ContentType="application/vnd.openxmlformats-officedocument.theme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theme/theme56.xml" ContentType="application/vnd.openxmlformats-officedocument.theme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57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58.xml" ContentType="application/vnd.openxmlformats-officedocument.them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theme/theme59.xml" ContentType="application/vnd.openxmlformats-officedocument.theme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0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61.xml" ContentType="application/vnd.openxmlformats-officedocument.theme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theme/theme62.xml" ContentType="application/vnd.openxmlformats-officedocument.theme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theme/theme63.xml" ContentType="application/vnd.openxmlformats-officedocument.theme+xml"/>
  <Override PartName="/ppt/theme/theme6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  <p:sldMasterId id="2147483676" r:id="rId29"/>
    <p:sldMasterId id="2147483677" r:id="rId30"/>
    <p:sldMasterId id="2147483678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  <p:sldMasterId id="2147483701" r:id="rId53"/>
    <p:sldMasterId id="2147483702" r:id="rId54"/>
    <p:sldMasterId id="2147483703" r:id="rId55"/>
    <p:sldMasterId id="2147483705" r:id="rId56"/>
    <p:sldMasterId id="2147483706" r:id="rId57"/>
    <p:sldMasterId id="2147485037" r:id="rId58"/>
    <p:sldMasterId id="2147486375" r:id="rId59"/>
    <p:sldMasterId id="2147487051" r:id="rId60"/>
    <p:sldMasterId id="2147487063" r:id="rId61"/>
    <p:sldMasterId id="2147487075" r:id="rId62"/>
    <p:sldMasterId id="2147487087" r:id="rId63"/>
  </p:sldMasterIdLst>
  <p:notesMasterIdLst>
    <p:notesMasterId r:id="rId142"/>
  </p:notesMasterIdLst>
  <p:sldIdLst>
    <p:sldId id="353" r:id="rId64"/>
    <p:sldId id="327" r:id="rId65"/>
    <p:sldId id="328" r:id="rId66"/>
    <p:sldId id="259" r:id="rId67"/>
    <p:sldId id="354" r:id="rId68"/>
    <p:sldId id="329" r:id="rId69"/>
    <p:sldId id="262" r:id="rId70"/>
    <p:sldId id="330" r:id="rId71"/>
    <p:sldId id="357" r:id="rId72"/>
    <p:sldId id="358" r:id="rId73"/>
    <p:sldId id="359" r:id="rId74"/>
    <p:sldId id="264" r:id="rId75"/>
    <p:sldId id="265" r:id="rId76"/>
    <p:sldId id="332" r:id="rId77"/>
    <p:sldId id="267" r:id="rId78"/>
    <p:sldId id="268" r:id="rId79"/>
    <p:sldId id="269" r:id="rId80"/>
    <p:sldId id="333" r:id="rId81"/>
    <p:sldId id="334" r:id="rId82"/>
    <p:sldId id="272" r:id="rId83"/>
    <p:sldId id="273" r:id="rId84"/>
    <p:sldId id="274" r:id="rId85"/>
    <p:sldId id="275" r:id="rId86"/>
    <p:sldId id="276" r:id="rId87"/>
    <p:sldId id="335" r:id="rId88"/>
    <p:sldId id="278" r:id="rId89"/>
    <p:sldId id="337" r:id="rId90"/>
    <p:sldId id="338" r:id="rId91"/>
    <p:sldId id="281" r:id="rId92"/>
    <p:sldId id="282" r:id="rId93"/>
    <p:sldId id="283" r:id="rId94"/>
    <p:sldId id="284" r:id="rId95"/>
    <p:sldId id="362" r:id="rId96"/>
    <p:sldId id="349" r:id="rId97"/>
    <p:sldId id="286" r:id="rId98"/>
    <p:sldId id="287" r:id="rId99"/>
    <p:sldId id="288" r:id="rId100"/>
    <p:sldId id="355" r:id="rId101"/>
    <p:sldId id="290" r:id="rId102"/>
    <p:sldId id="291" r:id="rId103"/>
    <p:sldId id="292" r:id="rId104"/>
    <p:sldId id="293" r:id="rId105"/>
    <p:sldId id="340" r:id="rId106"/>
    <p:sldId id="294" r:id="rId107"/>
    <p:sldId id="295" r:id="rId108"/>
    <p:sldId id="296" r:id="rId109"/>
    <p:sldId id="341" r:id="rId110"/>
    <p:sldId id="298" r:id="rId111"/>
    <p:sldId id="299" r:id="rId112"/>
    <p:sldId id="300" r:id="rId113"/>
    <p:sldId id="301" r:id="rId114"/>
    <p:sldId id="363" r:id="rId115"/>
    <p:sldId id="302" r:id="rId116"/>
    <p:sldId id="303" r:id="rId117"/>
    <p:sldId id="304" r:id="rId118"/>
    <p:sldId id="305" r:id="rId119"/>
    <p:sldId id="306" r:id="rId120"/>
    <p:sldId id="308" r:id="rId121"/>
    <p:sldId id="342" r:id="rId122"/>
    <p:sldId id="343" r:id="rId123"/>
    <p:sldId id="344" r:id="rId124"/>
    <p:sldId id="312" r:id="rId125"/>
    <p:sldId id="313" r:id="rId126"/>
    <p:sldId id="314" r:id="rId127"/>
    <p:sldId id="345" r:id="rId128"/>
    <p:sldId id="346" r:id="rId129"/>
    <p:sldId id="347" r:id="rId130"/>
    <p:sldId id="348" r:id="rId131"/>
    <p:sldId id="320" r:id="rId132"/>
    <p:sldId id="319" r:id="rId133"/>
    <p:sldId id="321" r:id="rId134"/>
    <p:sldId id="322" r:id="rId135"/>
    <p:sldId id="323" r:id="rId136"/>
    <p:sldId id="324" r:id="rId137"/>
    <p:sldId id="325" r:id="rId138"/>
    <p:sldId id="356" r:id="rId139"/>
    <p:sldId id="361" r:id="rId140"/>
    <p:sldId id="360" r:id="rId141"/>
  </p:sldIdLst>
  <p:sldSz cx="9144000" cy="6858000" type="screen4x3"/>
  <p:notesSz cx="6796088" cy="992505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bg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3300"/>
    <a:srgbClr val="FF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226"/>
    <p:restoredTop sz="94341"/>
  </p:normalViewPr>
  <p:slideViewPr>
    <p:cSldViewPr>
      <p:cViewPr varScale="1">
        <p:scale>
          <a:sx n="123" d="100"/>
          <a:sy n="123" d="100"/>
        </p:scale>
        <p:origin x="1440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21.xml"/><Relationship Id="rId138" Type="http://schemas.openxmlformats.org/officeDocument/2006/relationships/slide" Target="slides/slide75.xml"/><Relationship Id="rId107" Type="http://schemas.openxmlformats.org/officeDocument/2006/relationships/slide" Target="slides/slide4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11.xml"/><Relationship Id="rId128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27.xml"/><Relationship Id="rId95" Type="http://schemas.openxmlformats.org/officeDocument/2006/relationships/slide" Target="slides/slide3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.xml"/><Relationship Id="rId69" Type="http://schemas.openxmlformats.org/officeDocument/2006/relationships/slide" Target="slides/slide6.xml"/><Relationship Id="rId113" Type="http://schemas.openxmlformats.org/officeDocument/2006/relationships/slide" Target="slides/slide50.xml"/><Relationship Id="rId118" Type="http://schemas.openxmlformats.org/officeDocument/2006/relationships/slide" Target="slides/slide55.xml"/><Relationship Id="rId134" Type="http://schemas.openxmlformats.org/officeDocument/2006/relationships/slide" Target="slides/slide71.xml"/><Relationship Id="rId139" Type="http://schemas.openxmlformats.org/officeDocument/2006/relationships/slide" Target="slides/slide76.xml"/><Relationship Id="rId80" Type="http://schemas.openxmlformats.org/officeDocument/2006/relationships/slide" Target="slides/slide17.xml"/><Relationship Id="rId85" Type="http://schemas.openxmlformats.org/officeDocument/2006/relationships/slide" Target="slides/slide2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0.xml"/><Relationship Id="rId108" Type="http://schemas.openxmlformats.org/officeDocument/2006/relationships/slide" Target="slides/slide45.xml"/><Relationship Id="rId124" Type="http://schemas.openxmlformats.org/officeDocument/2006/relationships/slide" Target="slides/slide61.xml"/><Relationship Id="rId129" Type="http://schemas.openxmlformats.org/officeDocument/2006/relationships/slide" Target="slides/slide66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7.xml"/><Relationship Id="rId75" Type="http://schemas.openxmlformats.org/officeDocument/2006/relationships/slide" Target="slides/slide12.xml"/><Relationship Id="rId91" Type="http://schemas.openxmlformats.org/officeDocument/2006/relationships/slide" Target="slides/slide28.xml"/><Relationship Id="rId96" Type="http://schemas.openxmlformats.org/officeDocument/2006/relationships/slide" Target="slides/slide33.xml"/><Relationship Id="rId140" Type="http://schemas.openxmlformats.org/officeDocument/2006/relationships/slide" Target="slides/slide77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1.xml"/><Relationship Id="rId119" Type="http://schemas.openxmlformats.org/officeDocument/2006/relationships/slide" Target="slides/slide56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2.xml"/><Relationship Id="rId81" Type="http://schemas.openxmlformats.org/officeDocument/2006/relationships/slide" Target="slides/slide18.xml"/><Relationship Id="rId86" Type="http://schemas.openxmlformats.org/officeDocument/2006/relationships/slide" Target="slides/slide23.xml"/><Relationship Id="rId130" Type="http://schemas.openxmlformats.org/officeDocument/2006/relationships/slide" Target="slides/slide67.xml"/><Relationship Id="rId135" Type="http://schemas.openxmlformats.org/officeDocument/2006/relationships/slide" Target="slides/slide7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3.xml"/><Relationship Id="rId97" Type="http://schemas.openxmlformats.org/officeDocument/2006/relationships/slide" Target="slides/slide34.xml"/><Relationship Id="rId104" Type="http://schemas.openxmlformats.org/officeDocument/2006/relationships/slide" Target="slides/slide41.xml"/><Relationship Id="rId120" Type="http://schemas.openxmlformats.org/officeDocument/2006/relationships/slide" Target="slides/slide57.xml"/><Relationship Id="rId125" Type="http://schemas.openxmlformats.org/officeDocument/2006/relationships/slide" Target="slides/slide62.xml"/><Relationship Id="rId141" Type="http://schemas.openxmlformats.org/officeDocument/2006/relationships/slide" Target="slides/slide78.xml"/><Relationship Id="rId14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8.xml"/><Relationship Id="rId92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3.xml"/><Relationship Id="rId87" Type="http://schemas.openxmlformats.org/officeDocument/2006/relationships/slide" Target="slides/slide24.xml"/><Relationship Id="rId110" Type="http://schemas.openxmlformats.org/officeDocument/2006/relationships/slide" Target="slides/slide47.xml"/><Relationship Id="rId115" Type="http://schemas.openxmlformats.org/officeDocument/2006/relationships/slide" Target="slides/slide52.xml"/><Relationship Id="rId131" Type="http://schemas.openxmlformats.org/officeDocument/2006/relationships/slide" Target="slides/slide68.xml"/><Relationship Id="rId136" Type="http://schemas.openxmlformats.org/officeDocument/2006/relationships/slide" Target="slides/slide73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4.xml"/><Relationship Id="rId100" Type="http://schemas.openxmlformats.org/officeDocument/2006/relationships/slide" Target="slides/slide37.xml"/><Relationship Id="rId105" Type="http://schemas.openxmlformats.org/officeDocument/2006/relationships/slide" Target="slides/slide42.xml"/><Relationship Id="rId126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9.xml"/><Relationship Id="rId93" Type="http://schemas.openxmlformats.org/officeDocument/2006/relationships/slide" Target="slides/slide30.xml"/><Relationship Id="rId98" Type="http://schemas.openxmlformats.org/officeDocument/2006/relationships/slide" Target="slides/slide35.xml"/><Relationship Id="rId121" Type="http://schemas.openxmlformats.org/officeDocument/2006/relationships/slide" Target="slides/slide58.xml"/><Relationship Id="rId14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4.xml"/><Relationship Id="rId116" Type="http://schemas.openxmlformats.org/officeDocument/2006/relationships/slide" Target="slides/slide53.xml"/><Relationship Id="rId137" Type="http://schemas.openxmlformats.org/officeDocument/2006/relationships/slide" Target="slides/slide74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20.xml"/><Relationship Id="rId88" Type="http://schemas.openxmlformats.org/officeDocument/2006/relationships/slide" Target="slides/slide25.xml"/><Relationship Id="rId111" Type="http://schemas.openxmlformats.org/officeDocument/2006/relationships/slide" Target="slides/slide48.xml"/><Relationship Id="rId132" Type="http://schemas.openxmlformats.org/officeDocument/2006/relationships/slide" Target="slides/slide69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3.xml"/><Relationship Id="rId127" Type="http://schemas.openxmlformats.org/officeDocument/2006/relationships/slide" Target="slides/slide6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0.xml"/><Relationship Id="rId78" Type="http://schemas.openxmlformats.org/officeDocument/2006/relationships/slide" Target="slides/slide15.xml"/><Relationship Id="rId94" Type="http://schemas.openxmlformats.org/officeDocument/2006/relationships/slide" Target="slides/slide31.xml"/><Relationship Id="rId99" Type="http://schemas.openxmlformats.org/officeDocument/2006/relationships/slide" Target="slides/slide36.xml"/><Relationship Id="rId101" Type="http://schemas.openxmlformats.org/officeDocument/2006/relationships/slide" Target="slides/slide38.xml"/><Relationship Id="rId122" Type="http://schemas.openxmlformats.org/officeDocument/2006/relationships/slide" Target="slides/slide59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5.xml"/><Relationship Id="rId89" Type="http://schemas.openxmlformats.org/officeDocument/2006/relationships/slide" Target="slides/slide26.xml"/><Relationship Id="rId112" Type="http://schemas.openxmlformats.org/officeDocument/2006/relationships/slide" Target="slides/slide49.xml"/><Relationship Id="rId133" Type="http://schemas.openxmlformats.org/officeDocument/2006/relationships/slide" Target="slides/slide70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16.xml"/><Relationship Id="rId102" Type="http://schemas.openxmlformats.org/officeDocument/2006/relationships/slide" Target="slides/slide39.xml"/><Relationship Id="rId123" Type="http://schemas.openxmlformats.org/officeDocument/2006/relationships/slide" Target="slides/slide60.xml"/><Relationship Id="rId14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1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8" name="AutoShape 6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9" name="AutoShape 7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0" name="AutoShape 8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1" name="AutoShape 9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2" name="AutoShape 10"/>
          <p:cNvSpPr>
            <a:spLocks noChangeArrowheads="1"/>
          </p:cNvSpPr>
          <p:nvPr/>
        </p:nvSpPr>
        <p:spPr bwMode="auto">
          <a:xfrm>
            <a:off x="0" y="0"/>
            <a:ext cx="6796088" cy="99250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4" name="Text Box 12"/>
          <p:cNvSpPr txBox="1">
            <a:spLocks noChangeArrowheads="1"/>
          </p:cNvSpPr>
          <p:nvPr/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5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45062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86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22900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0" y="9426575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26575"/>
            <a:ext cx="293052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4C3E16EF-F5BF-4E8C-9198-12C1B7725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318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EF95B12-ADA9-4709-9DAE-6C6497742945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28001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DB4FF1D-534B-459E-B522-FCBA6E587D17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28002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800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DE4EA4F-FB8F-44CA-A1C1-D1A9EA24CD3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DFFF99A-7269-4C6F-9597-2B3C2F87226C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619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619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3AB5E34-1238-4F56-A69C-0D0BEBE1FFC1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19E4D34-C489-40D0-A8D1-DBCBC234BA38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13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7218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D26E490-15A9-4909-B0B7-45037D0EC039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48546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11563DB1-8BCA-4771-9DE4-168C2CB6D7E5}" type="slidenum">
              <a:rPr lang="en-US" altLang="en-US" sz="1200">
                <a:solidFill>
                  <a:schemeClr val="tx1"/>
                </a:solidFill>
              </a:rPr>
              <a:pPr algn="r" defTabSz="914400" eaLnBrk="1" hangingPunct="1">
                <a:buClrTx/>
                <a:buSzTx/>
                <a:buFontTx/>
                <a:buNone/>
              </a:pPr>
              <a:t>14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/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1DA7C29-0812-4CFB-96C5-2E2E3FEF964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7A1ACD4-5AE9-41F8-998D-1145C27DC262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15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9266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38C7F33-E617-40FA-88D9-278DFC867417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028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20758EE-A8C8-474D-9B63-51EE53411D1E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16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4029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029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4A009D-EF68-45A9-B783-45B5F00E0D4E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1313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79BA8C5-37D2-42AB-95A5-56110CB1518E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17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4131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8EFBC8E-92CC-4961-8FEB-3E48DB2D814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18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56738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8024F120-EDE5-4D25-8BA7-F6210D56C0E6}" type="slidenum">
              <a:rPr lang="en-US" altLang="en-US" sz="1200">
                <a:solidFill>
                  <a:schemeClr val="tx1"/>
                </a:solidFill>
              </a:rPr>
              <a:pPr algn="r" defTabSz="914400" eaLnBrk="1" hangingPunct="1">
                <a:buClrTx/>
                <a:buSzTx/>
                <a:buFontTx/>
                <a:buNone/>
              </a:pPr>
              <a:t>18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/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6929759-8304-424B-9E91-F2DE61596BCA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19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58786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BA86FEE6-0B32-4A40-8C34-E05B38A36CF0}" type="slidenum">
              <a:rPr lang="en-US" altLang="en-US" sz="1200">
                <a:solidFill>
                  <a:schemeClr val="tx1"/>
                </a:solidFill>
              </a:rPr>
              <a:pPr algn="r" defTabSz="914400" eaLnBrk="1" hangingPunct="1">
                <a:buClrTx/>
                <a:buSzTx/>
                <a:buFontTx/>
                <a:buNone/>
              </a:pPr>
              <a:t>19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/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33F1DA3-C094-48E0-B2DB-5F71FB871F2D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438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438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C423FAA-4EFA-4875-8FF8-D9C504FEDD3C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21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540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2EEDF03-3F25-465B-B9F4-A926E439183B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21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4541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E5F4804-BACC-40AC-9CD8-14EBEDE0D4D9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32162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CD63BBA2-1984-482D-B7CB-438D4A5273F3}" type="slidenum">
              <a:rPr lang="en-US" altLang="en-US" sz="1200">
                <a:solidFill>
                  <a:schemeClr val="tx1"/>
                </a:solidFill>
              </a:rPr>
              <a:pPr algn="r" defTabSz="914400" eaLnBrk="1" hangingPunct="1">
                <a:buClrTx/>
                <a:buSzTx/>
                <a:buFontTx/>
                <a:buNone/>
              </a:pPr>
              <a:t>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/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4F463F5-4BDF-4619-8192-EEEAB33AD220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643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0703FB-B3E2-4686-811D-C1DADE5244F1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745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05145D-74AA-482F-B84E-DC00EB226DD8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4848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848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D1062D7-DA71-4554-9081-4441474545D2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052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053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98019D9-1AC5-4031-8829-A3DE15FC578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29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360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8C25765-56BF-4DB4-8D8E-07CCDA796C0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462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462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875079D-AE4B-4BBC-81AD-2301C2584908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31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564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C3EC577-1F74-4605-9226-8925C0E5B169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667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667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C4CF217-2F62-473D-9609-1EBF9CF4632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872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872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A080D7C-58F5-4AA0-86C9-7C8B3411603C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5974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42AD576-E453-4D8C-82DB-53B93889AD34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376E6B9-F9DE-45BF-9321-4B7653551547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4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107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A97AB3A-F2CD-4A3C-AA51-D345F9BDEFF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076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077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3BFBF8E-2484-4994-95A3-2C108D610CE7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39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281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281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7A3D479-EE69-4383-AA39-DE085EB4B26C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384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18CE5E0-CEED-4ADA-A155-8DA31A6C708D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41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486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486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85D508F-038D-4017-A5BD-E21867ADB62A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588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82E3408-8922-40B9-9D40-702A87AD9E09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42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589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CD1259A-9927-415A-89B2-4AE4802377B0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800770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443DB0F5-64F3-4AE8-BB87-C62046890A7E}" type="slidenum">
              <a:rPr lang="en-US" altLang="en-US" sz="1200" b="1">
                <a:solidFill>
                  <a:srgbClr val="000000"/>
                </a:solidFill>
                <a:latin typeface="Times" pitchFamily="-84" charset="0"/>
              </a:rPr>
              <a:pPr algn="r" defTabSz="914400" eaLnBrk="1" hangingPunct="1">
                <a:buClrTx/>
                <a:buSzTx/>
                <a:buFontTx/>
                <a:buNone/>
              </a:pPr>
              <a:t>43</a:t>
            </a:fld>
            <a:endParaRPr lang="en-US" altLang="en-US" sz="1200" b="1">
              <a:solidFill>
                <a:srgbClr val="000000"/>
              </a:solidFill>
              <a:latin typeface="Times" pitchFamily="-84" charset="0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3162" cy="296863"/>
          </a:xfrm>
          <a:ln/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C3ABEBC-6DC1-4298-B9EB-5E12D7D2D37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6913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3BAF3EA-0C05-4EF6-B6D7-5D3506AC29D0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44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691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691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CD98C9F-CFD2-4BD6-8827-DF56AE4598F1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7937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67BB853-5AB1-427B-B488-22C3E7CD16A6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45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38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C9F75B8-B12A-4A92-A825-5F27729A60D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68961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8A467A3-052A-40C6-B8F7-35364BB4AB0C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46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62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896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66EE800-9CF6-495B-90A8-3E28AAEAECD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808962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B3D317DE-985A-4AF5-AF7D-405D2B456805}" type="slidenum">
              <a:rPr lang="en-US" altLang="en-US" sz="1200" b="1">
                <a:solidFill>
                  <a:srgbClr val="000000"/>
                </a:solidFill>
                <a:latin typeface="Times" pitchFamily="-84" charset="0"/>
              </a:rPr>
              <a:pPr algn="r" defTabSz="914400" eaLnBrk="1" hangingPunct="1">
                <a:buClrTx/>
                <a:buSzTx/>
                <a:buFontTx/>
                <a:buNone/>
              </a:pPr>
              <a:t>47</a:t>
            </a:fld>
            <a:endParaRPr lang="en-US" altLang="en-US" sz="1200" b="1">
              <a:solidFill>
                <a:srgbClr val="000000"/>
              </a:solidFill>
              <a:latin typeface="Times" pitchFamily="-84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3162" cy="296863"/>
          </a:xfrm>
          <a:ln/>
          <a:extLs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AE7B5A-7798-402D-A604-A895C64CC668}" type="slidenum">
              <a:rPr lang="en-US" altLang="en-US" sz="1200">
                <a:solidFill>
                  <a:srgbClr val="FFFFFF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</a:t>
            </a:fld>
            <a:endParaRPr lang="en-US" altLang="en-US" sz="1200">
              <a:solidFill>
                <a:srgbClr val="FFFFFF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78D4A35-0EC8-4AF0-BA34-DDB99FBF7108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5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2098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209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958B764-D43D-448B-B26F-66AF46DA6A48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48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3414386-94DF-465B-97B3-E66E02CD939B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48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101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101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342BB02-465F-4056-BF25-84BFC6A77819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49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203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BEF7BF-309A-4EC6-9D43-8825E236354B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305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305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9444F23-31F9-4654-82F0-7CDF7DED74E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51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408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74241EB-1B5E-48A6-B0CA-AF76944F75CD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510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510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3F72662-E52F-437C-AF43-C16F3B262A3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612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DFA92D-60FC-4072-8B6C-2CE74330636F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715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715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2F47B05-2454-487C-B589-1AA852BA7AA2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817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7C5AA9F-9DF5-409D-ADB0-24C5C6AA3D11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920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920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0145D18-8C26-4C49-9AB9-BB582911057D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58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8124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125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8F15A84-FCFB-43A7-AA2D-899CF0EF7CE4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34145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69EBBA8-AB44-4D1A-A2C3-891CEE9D8286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7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34146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4147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935FDC8-4CA4-4469-9CDA-D86086559DA2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62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8534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534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75FA708-6CC1-4D88-8000-A5533692416C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63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8636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FB1279-20D5-4755-9D58-7760D64FC8A0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64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8739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739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B574EE2-AC91-49B5-947C-86E047A01A13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69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353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353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FA5A1DF-9682-4CEF-872C-DDD9132F754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70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251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F3BD9E6-2964-4A3A-9A0F-00285BBB6238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71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456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ABF634D-36A1-456D-9A3D-61DE98FE87F7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72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558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558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A97F174-1543-4391-9AC3-16ABD568BB3E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73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660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DB3EDE1-CC02-4CAB-8CE7-B269623B4EDD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73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6610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0EC269D-D687-4C3E-A461-F6D43248CB9C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74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7633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6A7D12E-71C7-4C3E-8FF5-CE8E90DDA62B}" type="slidenum">
              <a:rPr lang="en-US" altLang="en-US" sz="1200" b="1">
                <a:solidFill>
                  <a:srgbClr val="000000"/>
                </a:solidFill>
                <a:latin typeface="Times New Roman" pitchFamily="18" charset="0"/>
              </a:rPr>
              <a:pPr algn="r" eaLnBrk="1" hangingPunct="1">
                <a:buClrTx/>
                <a:buFontTx/>
                <a:buNone/>
              </a:pPr>
              <a:t>74</a:t>
            </a:fld>
            <a:endParaRPr lang="en-US" altLang="en-U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7634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763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06463" y="4633913"/>
            <a:ext cx="4984750" cy="460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13233FB-A956-4E93-A108-DEEE578FFF88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865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4488" cy="44529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F566D7B-8F39-4AA4-924A-ED9EBA335334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8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42402" name="Rectangle 7"/>
          <p:cNvSpPr txBox="1">
            <a:spLocks noGrp="1" noChangeArrowheads="1"/>
          </p:cNvSpPr>
          <p:nvPr/>
        </p:nvSpPr>
        <p:spPr bwMode="auto">
          <a:xfrm>
            <a:off x="3848100" y="9426575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b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buClrTx/>
              <a:buSzTx/>
              <a:buFontTx/>
              <a:buNone/>
            </a:pPr>
            <a:fld id="{147F5675-9127-469A-8CC4-7F80618F8E31}" type="slidenum">
              <a:rPr lang="en-US" altLang="en-US" sz="1200">
                <a:solidFill>
                  <a:schemeClr val="tx1"/>
                </a:solidFill>
              </a:rPr>
              <a:pPr algn="r" defTabSz="914400" eaLnBrk="1" hangingPunct="1"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1100"/>
          </a:xfrm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7188" cy="4465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/>
          <a:lstStyle/>
          <a:p>
            <a:pPr defTabSz="914400" eaLnBrk="1" hangingPunct="1"/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76EDBF2-934E-4666-BD56-F3F2F9DB36DA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 eaLnBrk="1" hangingPunct="1"/>
              <a:t>76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9681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9823203-21D9-460E-B192-5E43553B7145}" type="slidenum">
              <a:rPr lang="en-US" altLang="en-US" sz="1200">
                <a:solidFill>
                  <a:srgbClr val="FFFFFF"/>
                </a:solidFill>
              </a:rPr>
              <a:pPr algn="r" eaLnBrk="1" hangingPunct="1">
                <a:buClrTx/>
                <a:buFontTx/>
                <a:buNone/>
              </a:pPr>
              <a:t>76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99682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19163" y="744538"/>
            <a:ext cx="4960937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968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en-US">
              <a:latin typeface="Times New Roman" pitchFamily="18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78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20750" y="744538"/>
            <a:ext cx="4941888" cy="3705225"/>
          </a:xfrm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OT</a:t>
            </a:r>
            <a:r>
              <a:rPr lang="en-US" baseline="0" dirty="0">
                <a:latin typeface="Arial" charset="0"/>
              </a:rPr>
              <a:t> Backgrounds </a:t>
            </a:r>
            <a:r>
              <a:rPr lang="en-US" dirty="0">
                <a:latin typeface="Arial" charset="0"/>
              </a:rPr>
              <a:t>link address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42BA4A-9590-B047-BE5A-B04666E457CB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41888" cy="3705225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Jeremiah 48:20 (NIV)  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Moab is disgraced, for she is shattered. Wail and cry out! Announce by the Arnon that Moab is destroyed.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AA35EF-3EC0-4448-B23B-498853D5FEA6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41888" cy="3705225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79ABA4-A2E2-B744-833F-FF9F29338D3A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41888" cy="3705225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35CA1-422F-4E33-80B0-FA5A12FE9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41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573433-83F3-4E14-86D0-167725CD0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593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7EC3E-9B06-4C4B-A3F0-4BE73D6E4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8182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DEA3DD-6815-4DB5-BE79-81E9B1517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1569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D8681-740E-4F4A-825C-28164DFA87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1068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DAC78-7244-43BD-A26F-BA9B7D20CC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2065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5866F-2FB7-4F57-B913-0EB6276016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0528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8B8D4-5EED-4A14-9D48-2AEBB6DE6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2779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9934B-0F24-4EB5-AA6B-7ADD20F7BD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7132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F3E97-BC07-4805-948C-7DF5E366D5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918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3C291-C86F-40C6-BF7E-EFA30613FA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0818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9F0A98-DBCE-40E7-AB93-C85BA6C669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2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274638"/>
            <a:ext cx="2052637" cy="5835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8688" cy="5835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D774B1-FCE7-4DAD-A68C-D3712C3DC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030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3E006-1678-470F-97B0-A80D9B433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9963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9C703-56D2-44A8-8528-8F8DD9146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2108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ABA8D-751B-414B-A335-76A41B1147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7008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6D038-2F21-4CE8-A16E-3B2FDC9C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0213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B9CC5-5311-4665-8321-91E685036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5414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A778E-51BF-46C3-9BA9-8BE5FE630B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5227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D27FB-F2F7-45DB-829C-0C2F4E375C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1157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C3D64-A124-4DAF-B0BC-10F8555EF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1210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8EF61-7259-4F59-9FE4-5BAE943EB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511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BB1C2-D144-48BD-B820-5DEA3BACE3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02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2E9075-EED1-41E9-BBAA-2B5D415A71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7603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68144-EAE3-415C-8EDC-C0C2DAF671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6447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AE509-C2AE-4A4D-8C83-2188791A6F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5349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41DDF-DF76-4A79-9D68-C85B023400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005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5472F-8487-48C0-8D9F-E63F38D41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1432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ACE7E-E467-4EA6-A6CA-DEA13B155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3305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8A477-BD38-4131-9822-91EBCED96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8963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F4987-968F-46BB-963C-C8F6B17E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7062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A9EF7-FFCD-4BF5-8831-96FB330775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1568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95844-AE3D-48C8-A86D-1D31C7A8C3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6705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C9652-B2DC-453D-B271-926DA036BE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532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B49E4-A1A6-4A4E-B4F7-0AFD23FF7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4864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94F64-6BF4-404F-8D20-9222A9EDF2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9667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F1BC1-33FD-4E81-A3BC-81E54C5C05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1691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588C7-4BD7-4D52-B5FA-AADD41107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6038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5231A-5C5D-4F53-93F7-DBADADC22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0970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3E003B-6738-403B-871B-908FC0D439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3844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0C814-04D6-48B7-A55D-AA52E04E0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2986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0663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295400"/>
            <a:ext cx="4030662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87090-C896-43FE-AD98-1E962AEBA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7326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B5CA9-B705-45F6-B0CF-B3A6C8503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234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5372B-96CF-476D-8617-B5CD8879EE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7541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9F8787-EE47-4533-AF6C-079D6BCE61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65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ACBA0-CA96-4318-BEC2-0DE293CA83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9405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732A6E-E031-4CCD-BD22-D879749AF7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2549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A54CB-16FF-4F7D-8A0A-5FE38E4CB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0036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84A08-151C-4BC2-BD94-8C5A8A146E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8001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274638"/>
            <a:ext cx="2052637" cy="5835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8688" cy="5835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FAEC7-85CC-4707-B6DD-E76C627B6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9056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3725" cy="8524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3C628-8540-4DB8-9A85-90D427C85F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5424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08D7B-4254-4107-B96C-068919573F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2339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F9116-EE4E-497A-B726-40E02A7AD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4536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BECC0C-BDDC-48E6-888E-65A2399964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9516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3954463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447800"/>
            <a:ext cx="3954462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DD7CF-0043-4585-9C49-76E4DA363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0625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28376-8EBE-461A-93F7-49DC0B7929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399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3954463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447800"/>
            <a:ext cx="3954462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997E9D-40F6-43E0-954E-23D9C3AA47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0388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50CE2-7D8E-403D-B4B9-6DD448506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428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65CB-51DF-4380-9F24-2DFF2C124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5742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0F2B9-AB54-421A-9200-6D18D7A53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32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DB170-48E2-41BA-8A13-D369264BC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842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CAC590-6EB5-4334-B09B-729A47E494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6959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0188" y="104775"/>
            <a:ext cx="2014537" cy="6051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04775"/>
            <a:ext cx="5894388" cy="6051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33D2A-F5CC-4920-82BB-F11FD13F8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08940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CC6A5-87A7-453D-AD99-71AD30568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63453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42452-DECD-47FE-B9A9-B102FEABEC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588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875B4-DEB8-42B5-A44D-64412A06E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53944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59263" cy="455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76400"/>
            <a:ext cx="4259262" cy="455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9051C-40EC-4E7F-880E-1EAAAFD12A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4608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9A5D02-A749-463F-843C-D6DF43A014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1867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0E0D4-45BB-4369-93B0-D04F34560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7100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A3AD6-C22A-4F2D-B5C7-D539FB56E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8044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86EBA-7475-44C5-BBDA-13A25F4DA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6365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96641-02C5-4EB2-9F05-53828A77E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18676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07B2D-63FE-4573-AB38-5AF98D139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7482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AFB52-BDF5-4326-9C02-30B60D357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941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600075"/>
            <a:ext cx="2166937" cy="563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600075"/>
            <a:ext cx="6351588" cy="563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0B616-FB75-43C0-9B61-DB7587811F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009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0AB6C-9F56-4DD7-84A6-817239528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7613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F5049-5D04-4B1B-B241-854415448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02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E39A6-37CF-4539-9F2D-6FA8BF326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81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0991E8-9B88-4E9C-91A1-464451B3B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3307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914400"/>
            <a:ext cx="3763963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7963" y="914400"/>
            <a:ext cx="3763962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10002-195C-4D78-95CF-DCF5A6E1C2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73662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6625C1-C55C-4AEE-A7AA-F104180FD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7758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906F5B-83E2-4CB8-A615-7C5612BBE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5707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B965B0-51EF-4DA8-83FF-35FC56C74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7150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2BEE1-F289-4067-8875-ED99D69AE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1220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F5D22-F7D1-44C4-A659-1131D252B6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6193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3D1E3-110A-49A6-838E-F63552D79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61506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9788" y="-123825"/>
            <a:ext cx="1938337" cy="6508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-123825"/>
            <a:ext cx="5665788" cy="6508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4ECDB-EC9E-441A-856B-7C7F10A450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6709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21A19-3F2E-4F1C-83CA-0753AD86C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2692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B8861-B009-480A-980D-31ABEE32C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04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968EF-5447-4B0C-8C02-0E1E568D7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6104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25D14-78CD-4675-B1EE-855AB9B50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0481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373563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295400"/>
            <a:ext cx="4373562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7FCB9-9912-4420-88DE-59B2B2DDC4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3284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E5CE9-CFAD-448B-97D5-408D97ADEC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373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85DFF-15C1-42C0-BCB4-FD2B2DD52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1418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F4F65-50C9-451A-A1FE-5B81563782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9139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A90BA-E8CF-4C64-AC8D-476DB5BC2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4837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9FBF-8491-45FF-A917-DD4E93029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5527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7C8D3-4450-4734-99AB-B735957E0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8858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888" y="0"/>
            <a:ext cx="2281237" cy="653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694488" cy="653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2F340-9DE4-4E33-BCB6-4815309B4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0625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30AF6-179F-4731-8B97-1DC0DD03E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98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4C43C-3ECA-452A-9ABF-DDB0F7E3B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1662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C43F2-CCDB-47FD-A09A-7708A3E91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4771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3E7AD-FF86-41E8-9DE0-AA0417FEB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2846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0663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295400"/>
            <a:ext cx="4030662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CF359-E783-4E48-9294-F42D4A1E2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31368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68034-52A7-4775-8E85-5D55C8009A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533799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5C20E-4423-4616-A009-78E39DCF2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89989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E9727-9879-43AB-9A81-86B66A1C95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4588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0FA63-441B-44CC-B411-DEB968DA25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6072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E8268-FC5A-428B-BEB9-CF6662CBC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66511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47584-BC01-4EA1-B2D3-E99517520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1895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274638"/>
            <a:ext cx="2052637" cy="5835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8688" cy="5835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E5BF7-5A94-4AC4-9052-8609B296D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3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37D5B-3E70-4180-BD90-ABD2C0C49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597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55EB5-C586-4DA7-8EA4-59CD4CE12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51163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345C1-E0FC-4F7C-BDCD-EE3B86292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2823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BF1BBC-EFBD-4F5C-8C61-8495307272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7376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51114-DEDD-4D54-96FB-1465884D22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48391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373563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295400"/>
            <a:ext cx="4373562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1064F8-0D02-41A3-8ED2-470742849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2544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9404F-FA26-4006-AA95-0065947A4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7283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C40BD3-4291-4AC3-B1FF-BAAEA1672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50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38859-3837-4327-9FBC-4033DB079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40763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45878-2319-42DE-AD46-7034CCABC1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11762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E6DCA-B8F4-419B-983D-D7E2ED373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9598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D1DDF-9167-4B20-921B-8AEB57B85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887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DB416-EA44-4967-B792-F1998D9B3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2694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888" y="0"/>
            <a:ext cx="2281237" cy="653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694488" cy="653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C441AE-4CC3-43AE-BCAA-EB12FF023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787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04636-1D9F-405C-A26C-052484D21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63053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DB4F0-DA37-4DA3-9EF1-982FFC6E4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39263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87091-959F-4A3D-B760-C1A40AAFE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26567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FF498B-D6D7-4612-80B8-F9F4ACC6F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11675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7E4E-9DEC-4C20-8C1A-2A542A2472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27357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3A25F-981E-4BA0-952B-6F80E8439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20956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C853D-801F-4F2D-8DDF-C543550CCF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5070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BAD29-6095-406E-89F8-688EFB5A6D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31339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5B1EC1-25DB-4088-BD81-32422CB1FF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49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0188" y="104775"/>
            <a:ext cx="2014537" cy="6051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04775"/>
            <a:ext cx="5894388" cy="6051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94AD2-F06F-4C01-AFFB-C7D6D2456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8849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C0578-84E4-46EF-9BB6-49242CAC4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613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83E44-0CA7-4DE7-B7C9-8372FE649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42526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C0B9C-979B-46E4-93F7-285D85225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51982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0433A-F215-41FE-A288-FB926F1DB6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65601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7AABE-0B97-4856-942F-0673F5F2A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43286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817ED-85D5-4449-89C1-160871662E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54718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90EA7-2BD6-4659-9A84-CE75D5795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06972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683EFC-EBB3-46A8-8AB5-4583098F4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082941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B2C52-DF1B-4716-89C2-2AE0D2B82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9046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9A494-6AF2-4B7C-B193-6E3789A2C8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4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A1DB1-D83E-495F-95B1-254F49EDB7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26534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D830C-5F47-4A48-8A82-A87ED31F9A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29769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170C0-85D9-4D19-8F2A-891CB6829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52946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46244-EB72-465C-A766-6B4F35C908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39900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0086B2-B7C5-4FFE-AA8F-0BC55EDD5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70944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5FC7B-8430-41C9-BA97-9E8558A865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43349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8DC212-EC90-4DF9-985A-FE0D28831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6849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98166-54CB-4F15-8078-3EDAA3CD4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6859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647EB-B1D6-4FD2-9634-47212D8B95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6678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75974-A3F5-4D43-A0F1-B81F45929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5604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A80AA-D5B6-4025-856B-11A2E669B6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26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5E5DF-9D1A-4BA7-A118-5A302D147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02905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36F9C-ED4F-409A-AB1A-1B0D3EB92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48640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F8F89-0A2B-4674-AD06-8E568E84C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8619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64B85-13AE-4954-A98F-F8788F73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21950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47A713-EFF8-4FE3-8146-83D60EF0F5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22894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DA3DB-CD7B-448B-9CF6-C32013F96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58638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F0D36-D187-4C0A-A958-56544BC6C8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0669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406E0-3A17-40DB-A9B7-6834FB6B61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58252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3A4C9-7A59-4094-934B-B9BE5A812D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34193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5FAA5-7164-48EC-A8B4-9D0CBEC8B5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2572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28182-BFE7-42E4-B86A-01C70CEED5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64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8E007F-7B8C-404C-89B4-2A8A10D6A4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4437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A52BF-87D3-41E4-BC4F-6A6037AA0C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60701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23692-187E-430A-8C96-2E30F3E726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9307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061F2-61C1-4928-9EC9-E510EE57D3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4332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B4E7C4-AC7D-443A-8D9D-1326B9ECFD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79292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DCC3A-C1C8-4223-8B60-622C321D57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8610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78089-9C69-47E5-A580-D3B801FFB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9550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84874-578D-484D-BD48-9FEAE3C21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06539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3B46A-0885-441D-822B-AEB631048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00546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CA7AA9-3228-4B14-81F6-C57DC64C24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8673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B52CB-626D-4D51-80C8-E30CDB29F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915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59263" cy="455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676400"/>
            <a:ext cx="4259262" cy="4556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A4BDE-A76D-44A5-869B-0875A25B62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97720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A1B9F-B60F-4179-BB2F-C56CAF0066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1355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36C9B-A77C-4C11-9C5F-7A3FC51092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96085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97705-3093-49DC-A511-0721B37844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06539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05F97D-B7E0-45D7-9FCD-D549C2F996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3641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F57AE-8482-4253-B4B8-6F6B001DD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45356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D8573-98F6-44E2-8190-1692BCF2C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105189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98B72-312E-4673-A3F9-BA0CFF7B3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4554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245B6-12BB-42B6-8D8D-A0B2C6D11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9851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728CE-20A2-466E-A1E0-AC1231FCF2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18950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81F0A-A572-4118-8AEC-EBDA4840AE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323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4A9047-8284-4812-B3AA-62971785B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88936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F8AAFB-9982-409C-813B-E88C56381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1091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E37CA9-0612-44E9-A8DE-849F165D8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5372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B864E-EF4E-4026-AA4B-54BBBFD3F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33922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969A2-DC7B-4CFF-9361-5C624C908B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5962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B760F-C365-4901-AFFD-A3213B8E4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26574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47890-9EA3-4C0A-86D9-7A9B7E07D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8427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738782-9E6F-4B4A-A649-BCBA387CB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05274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159B9-713E-4E9D-8C10-E6724E01E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8221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78D43-27B0-43A0-A5FB-D4F50B88E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12067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1D161-32E9-46EE-AFB2-A3317B264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541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52B9B7-5F61-406B-A7FB-5F10314B4E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73709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64FC5-5023-4BFF-8557-9018A6D86A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4706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E3A2A-3B9B-46BE-ADAA-D19F2AFCC5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6900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56D90-4EC3-49F4-81EF-9BBBDAD5C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8309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E3383-44EB-4662-BDEB-D5E1259866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4867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1B787-8183-4ED3-BC49-4921A2A0F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21677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C6048-8E74-4E7D-9086-8AD5AFDD2B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69558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D9968-9DA0-4677-9A4A-9919FCDB3E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7166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6F9F0-B985-402C-9ED4-4C62943CA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1425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1C73BA-E3DF-4C3C-895F-23EEF629D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4110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4F95FC-B249-4697-9D12-273BE0C4D3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363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EABAC-E1B6-438C-A271-5D34902FB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15447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91BCA-C5EB-46AE-AA88-33570DE21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58686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41444-85F4-485B-9C3A-2BDA2D4537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33114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586D7-D5AD-4829-AB64-37C14583FB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56566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E92EA-2E00-49F2-B018-8FFBD2CCB4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63074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594C5-B368-4F29-B447-00C495F79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3514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EE50E-793C-4E7E-A792-9C4AF6186B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75260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C79BD-E8C9-45BC-9CBD-983DCF9E0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69783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783A0-A392-4467-B6A1-51F13E82A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84968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48F10-0830-4B6C-82C6-451489D53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72112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DD9C7-1260-4293-ABDA-37B85C493A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02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F11E5-1C0E-471A-9858-DC6E2A3162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917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D33A3-6D4A-4183-8EC7-0D71D86C46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04565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F3C97-4F8C-46AB-A5CF-2C66A84CB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69031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C5DFA-0FF6-4E82-A31E-AC48C89CA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55246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D53578-070B-469E-9F5F-E4B394E3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8155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41A4E9-1BBD-44E4-A978-5C05718A8B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66062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83E8C-DED0-40E6-928E-18F31EAB2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65470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19DBD-3B1D-4D02-B65D-B819D4A4DA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92494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CD2016-A29D-40C6-B7AA-021C27A7F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382703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E0826-EF30-408C-BB85-0EB927DA2D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36868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21524-E6C8-4145-ACD4-7C2C5FCAB4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26333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D0CDD7-B8A5-48AE-9B10-50BFA7D79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774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FAC99-1F69-4CE5-B0E7-98F3FBFB1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33457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F030E-D259-4926-A945-D65D9BFF4C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65170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71A42-31BE-4906-AB06-2F744869C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73652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90A1A-E4E5-46E0-A2CB-BE5920D74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95084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549FC-4415-4734-8094-D4F9E3CF0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46677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6747C-270F-4C4A-8A23-C645A8823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36688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49839-E2E6-4199-8565-C5133885FC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3289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738FB-FDD9-4953-BBB3-F57C6F8DC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02601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3A8B08-0570-48BA-8EE8-5BBCCDA71A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70849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0E38C-1E75-4420-96CE-BCB8572CC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0285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64102F-0734-4623-ABA0-2F70BD3D47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871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EBACC6-E97D-49AD-9D91-6BB76B76B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31241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18F58C-DDF7-4650-BE1B-CAFA7B42F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6412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1AD8B-EB87-45AD-AB4C-36EB6E5C54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07780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A47CF-EF5E-45F9-BA25-BBE98F6763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84068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60A0DA-26F9-4BC0-8C80-7B8387E612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7428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777C9-1A87-4164-948D-1A9088563D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63795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36D0F-6BF4-4254-B6F6-C58980EA0F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82994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4C92E-A04D-43B6-8D11-42ACF26602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125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940EE0-9954-4B2B-8F0E-FEC7F8C2CB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65091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617A8-65F7-4C56-9482-A885FB80F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16335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39B7B-5998-442F-8225-FEE7BD15C4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627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600075"/>
            <a:ext cx="2166937" cy="563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600075"/>
            <a:ext cx="6351588" cy="563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A0E4D-79E8-4DD6-805A-18BE523C08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79098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2DA81-1D50-4E4F-86BE-7EF0C7AE64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18873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273CE-3614-4707-8147-05B8525B3A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2185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4FFB6-E944-4EBA-BF4E-AAA77A567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4911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70881-5322-4AD9-884C-D83FCE67DB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63233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7E842-E016-4A8A-B764-2477DD876D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7143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0BD91-B030-4593-B376-4869E6BF19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31989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CB27A-6BE4-47C8-AC69-A8ED5DD4A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933917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30AD98-493A-42F8-AC08-B6F5A028D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62667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66AFF-F7E6-4BD6-B85B-B3AEB0EAB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21015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DD424-0944-4BDB-BA1D-AAAD2157FC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5193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E86E9-61EF-404A-BCFC-68160D2E20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99121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A0519-01A2-4ECC-B320-4194B8FB1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85051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65CCB-2AF4-42EC-92F3-ABC63A464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8225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001D22-67AD-41EB-88DF-3C8AB440E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16318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36D7-A27C-483F-B6A9-7C59AB690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68983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DBCDD-AAF3-48CE-9FB4-2CF992ADC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68604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4AA21-A156-45D3-A7F1-3252CFB08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579877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9BC5F-E368-470D-855E-6D80FE4F45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6924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E2C12-8E85-4B28-85E4-DE6D1A6AE1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80552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28E257-2572-4DD8-8EC8-FEF1F1E608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80568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8908C-466D-45B8-A212-1BEF42E87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723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1C64A-111A-4007-915A-0DA5AF66D6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61373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A6581-1706-443B-AD43-1F061F5FE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94792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5743A-FC9A-4238-8C7A-3AA3DDF2C4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87977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B4177-DA87-4124-A90D-B4638C1121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47929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CFB13-B7C8-4978-ADAA-CFEA11FA72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46688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7C046-5D27-44DC-B1BF-691FAA62A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80776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62B97-F3AF-4D3B-B6E8-CCB27D7301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23416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DD5FF-26B4-4B21-AD3D-F92576202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70549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1ED73-BF89-4FD1-BAB1-FD1A0589CA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76917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CF585-D756-4B47-B852-723E1E3DEC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6951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64C0D-C3AF-4571-ADE8-E74A3150A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923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2A9D0-2CB3-493A-A37B-8D398CCD5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01349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54594-A202-489E-998E-4A94077534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28268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935EA-2F3D-41EB-9317-7889A0BAD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5659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D2364-CB54-4D37-90F4-295FCB500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59833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A2D29-3E1E-4FD5-A3C1-E4B6A16D5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59317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574F50-99FD-4181-B5F8-0B5E940D7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689728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1F021-4B98-4773-9D14-2017A0C037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06196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05E39-26CF-4073-B4A7-E18EFF6900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29304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394E4-4FE4-43F7-8CEE-33FBF0202F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000594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99B97-592C-41B7-86F1-8B6D175111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3576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15781-BE10-4F51-9ABB-1EDADF4656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989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914400"/>
            <a:ext cx="3763963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7963" y="914400"/>
            <a:ext cx="3763962" cy="5470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78F6D-78C6-4E47-9E5C-9A8949B127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036680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E029E-C0C6-4AF9-98DA-0C034BD3FA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267412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71615-E27D-4483-B761-7411E1CB0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10178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75D69D-7919-4DC8-8C49-7F91F19DE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560613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B8DA1-EAFB-45E6-B9AD-25BF3A0863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4683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B769-A5D9-49BE-B9E7-EB344481BD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76511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A6E8B-0229-4D77-8A22-873447CC74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89819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9D057-F663-4D40-9D30-CA6B1BDD6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57697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4D20A-DE7F-4A19-AB70-F53C855CE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66545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DC355-04F7-4BE8-8BEF-F45C7BEF4F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66252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EDE41-3B34-40EC-82AD-FFABABD75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32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7F0E8-545F-444B-BB79-DEFBEA06FF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66309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A7154-C1AD-48AD-A2D6-D3E97F339E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59110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55D08-80C2-40DF-A809-14C117AD7C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014455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1CE573-D187-4967-9B5E-DB936C295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04757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E349B-330D-4FAB-8860-01193EEB2C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4308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D6D6E-3E62-4BF6-964B-B349CE685B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77448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EF621-8D92-4B7E-9223-CC78D72480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19406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10217-1331-4793-ACF3-5F7B3C1469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73916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70DA4-9986-4E17-B786-D11557D3CE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4726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AB80D-65F6-4302-AC3B-F4B5EEA515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61828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0749B-9433-44C1-9518-322A606197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69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9F896-BF1C-4A1A-A702-B7F39D7E6D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78866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44970-A4E5-4393-816F-B824CEC5BD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00419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5C8281-3CC4-46D3-93F1-CCBD6C7982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360594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5A9CF-831D-4CF4-ABBF-D4B27F276D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459044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A6844-1152-4DE2-801B-4CDA7CBA9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62954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55808-6A85-44F0-9BAD-2575BA9D52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37167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7F249E-3DF7-4FE3-AA74-F652A0B05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54035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035D2-44FA-49BA-85AC-9C6CF2CCC5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0712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677349-6BEC-4D80-94B1-B43DCAAC32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13396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E3243-69DA-4C40-8316-5A77CDD624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15700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A340B-9AA0-4E53-8335-069075393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06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0663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295400"/>
            <a:ext cx="4030662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D095A9-F6F5-4EC3-A319-6A5DD4A851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946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FCAB0-2D09-48EA-8281-AF11007352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813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E9602-A520-417E-8B7A-C5956DE4F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46416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A8E94-3F88-4EE8-AAF1-480BBF2FF0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35158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616BC-9F5F-47C1-AC51-32971B7EC9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76364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CEC9D-2BA3-491D-BF89-122664D827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28263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9096B-C4A4-4558-B755-3C9039E19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1274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9DF6E-C3AC-4844-9A42-13C094734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351490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8F709-3789-4CCC-AB5A-875A4CBB6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48149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61093-E3C3-4A81-ADC2-25A5A4DE1C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76678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649D3-3472-4961-9BFB-A0121AE9B3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0573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D7E66-396A-4D4F-8EC2-157EF33D45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666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4B758-0F88-4C3D-A4C8-E4BEEF35B0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6576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8C6A40-C81B-4BE9-BFF1-6C31EE46A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5320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74AC9-9C69-4B5D-9C62-255C4575E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3761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9CF3F-F4B1-440F-8A8D-E76720DD7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75652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94D49-011D-4CCB-A86A-5F21268056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03895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EC1A3-2086-4603-A63D-31438FA4F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22890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C02D3-6717-418C-AFD9-5397D120A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9719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DD3F2-5019-4AEC-B46F-B1FA00313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24043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E3224-9246-44B7-8B8C-C71EBE514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02162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91502-F1F1-4497-BDBC-0FA6B33B0A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4473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91351-0C28-4A3E-9291-3F72979F0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706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C25C7-7F1E-444C-B1B3-458171597B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16264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953E8-2369-449F-89F1-628FF7385A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1743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79A9D-CEA2-4400-A13F-9267018E37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02561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C5C457-65A7-4E20-BAD8-AF3418ABD6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29503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28767-3642-4B30-A819-437FF3B8F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9159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A1B0B-7BF0-4D76-ACE5-27B478F1B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95129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640BA-59E9-499A-AF1A-2B32947159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78874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27DF78-A499-4803-8FD4-8B53C6BD26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88511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6961C-6A11-42A8-A140-9829532591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867305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7933D-2A2C-43F7-A9A1-3AFEA715A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206638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C2805-FE0A-4F89-B7CC-9B244EB6E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424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742B9-C353-4074-98F1-20699763AA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96780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7161C-D837-405B-9B62-8D470FBFEB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21131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DAD9E-B6F4-49A0-9240-2DE901EC5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5148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8A6CB-44DA-4089-963E-5AA9FD3C6C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9341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2C048-08F7-46EF-9CB1-400293F645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82860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841A61-E866-490D-AF5E-1B8466DE04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25271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07F1F-3889-4A17-AF29-7AA5F21267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59497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A5B92-07C7-4921-BD67-355AB293AF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65297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506C2-7549-445B-BBDA-7C1508A7E6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15166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0493D5-383C-4939-ADED-E205FF0365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49674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951F6-0145-4E66-B1A8-1DE7C38FB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356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9788" y="-123825"/>
            <a:ext cx="1938337" cy="6508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-123825"/>
            <a:ext cx="5665788" cy="6508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645787-6F50-4A6C-AD81-7779436C6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97871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454E7-B97A-4C55-86AF-12D763823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464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463550"/>
            <a:ext cx="1938337" cy="5616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65788" cy="5616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B279A-0647-4311-B351-F82F3644F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239035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233FE-397D-4385-ABD1-3398DBF35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04244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1381F-B3ED-4A0B-BFD2-E8CF1D8742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50832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ED160-040F-4F3E-8073-8EB3C87CC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23481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C58232-E61E-401F-9C38-412619849F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27695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50A86-1CE6-427E-BD54-276ACFFBF6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7249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50DD7-21CE-4A97-9C0E-7311FBD1E7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00864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8633C-6472-4A4D-8597-2E39F05B8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359464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CA285-A65F-4E9A-95A3-777A32E47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877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F98F7-7059-4992-A04C-73898EE9F6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9044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01753-E7AF-453E-95A9-1D463EAF6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60486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CB671-CAC0-42D5-AF03-1ED5E41140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554234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9C604-7516-42F4-81BB-07A1F3BED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85512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17BC12-9B97-402A-95BC-5E7097E3E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165641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C4412-56E4-4A4B-B5DD-97A8FF6C0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62473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C4679-2E29-4397-832B-A65139139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69584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664FF-8E60-43B5-A93F-7CDE0A67CC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58742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B7DA4-EFC5-4F37-B990-61DDC09A1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57326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620BB-DB51-4E8B-A556-D9A207FD8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3404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684D5E-E595-49BA-8C66-BE9EF83BD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483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A0535-0459-47AD-BAF1-280882189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58178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73810-63EB-40A5-8CAF-53CC261074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9617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FDF4B-9DDA-4489-8E39-E01B03DD1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0258033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34092-9638-47DC-A2D6-3FC94962E4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82871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2A5CF-9B94-4BC9-8E45-E3715C96B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23989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4A6A2C-50F5-4914-8A30-7B497F54B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84548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5DF48-06E7-4768-9F3A-7F74F0B92A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83446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AB38-B66D-4C94-9CF8-E0046291C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176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7F2B5-A083-47A1-AA19-D227E596E3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52800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9952A-951B-4B9E-BE1E-6787D9B25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66135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10468-EE82-4671-86A3-E57BD65BB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28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82F18-DB88-4E97-B93C-FDE75DB3D7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19701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9E9F8-09A8-469D-AD3E-896E453165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71795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94A98-662F-4CAD-9007-275FED47D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34390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3EB43-D026-4F61-B775-9D24E41C7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45538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6AAB1-C065-459E-AC72-28EC44BC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19386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106BB6-CBB6-4373-9C2F-25049DE84B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2800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E70E23-C14C-44CF-8F6D-0340E10FA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48456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BD3E7-AF85-4160-BA7A-0638BCB95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022822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B82D5-8242-4483-B452-5DC8EC783F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39026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6BE6D7-75AD-4DE0-90C7-83C3BC65E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851039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B7112-EAB5-40B7-B565-F3B21AC16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05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373563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295400"/>
            <a:ext cx="4373562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B71895-BB1B-42E7-9C56-948714DFA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282304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10B21-B938-4714-958F-8C12C8F8A1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32947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6C023-8EA7-48C4-ACE5-D9FDCFCD98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42004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0E275-D729-46B3-8DF4-155064D7B9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17525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90697-C86F-4ECD-B63E-CCE841B089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599316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8407EF-980E-4CF2-BFE4-D24C875D82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36857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8FDDD-13AB-4C89-BCD6-EBABCE021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1076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E3959-4EB8-4C2F-8BC0-5A1C658B41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442710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65EEB6-5E19-42A5-BA73-CAFA4666AC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72162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A2B25-8306-40EC-869F-5CC500C58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9534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D16CE4-3D73-4911-A30F-DD621B398C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4679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941D53-CEF8-4FD6-85D3-91259D873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714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A5D8A6-32B8-4DA2-9A9A-3EEE022F5B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88951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777FFC-80B7-42D2-A5E0-AD1765847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182486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9444C-B9FF-4F94-943E-6CB88A8076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70957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815F54-2C1E-4FCD-AA8C-C0F793F2C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292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27713-BC3B-4D7D-8A4F-82E711239A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520421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C4AA4-6D25-4F5F-9682-2BCD428DBE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9922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95807-3E50-4AD9-BFC7-73E10B09F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00939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40628-2E80-4407-B4A4-6E4A74534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50203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535A7-5238-4447-A297-3E37CA426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71342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812D9-317F-4775-ADFB-F4BBCB8628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379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1F5C8-B5E9-414B-9E53-5B9A480CA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8298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21B7DD-7B63-4194-A09B-C01300987B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993557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D18B4-F84A-4FCB-8018-AB6B3130B5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621764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5CE7A-64FF-4268-8DE2-6CF4E8C01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34443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C2B3E-FB8C-409E-BFAA-82B0176CA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64017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25C69-1658-4512-B081-A0350ED981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73355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B20789-8640-4787-8FC7-30FD86D4F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55313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36891-E457-44B3-94AB-9BAB79FDC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194438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446BF-18AF-4EB5-A2B6-2411AC660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8128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DC78D-850C-4EA1-8933-3A3D2CAB2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718654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B2556C-548A-41B6-A080-C42E6273BA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79748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5EEFF8-E645-43C2-9CCF-2D2CF2973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493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15294-E97A-40DF-825B-F89737460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79690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1C425-838F-4A0D-BE9B-A2B843A579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470358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0B6BD-C118-4787-A234-06531B7E55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04109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6F0BF-5B10-4BFB-B2A7-83B734BB5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32424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8F07-33D5-4521-9467-2E0C6DC882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5140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91885-95D2-4D8A-BCA0-CEC79E99BC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198397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72FA16-E9BB-4E07-A4A7-22042CFE07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13573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EFD7A-4726-4C3F-AF98-E49E65675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616380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A4D92-F7FB-4F2A-B2DB-D4AE0E41B0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58601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DEF34-417A-453A-BE63-8400061662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0848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0D33B-6AA7-44EB-BEAC-1E277029A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440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1B083B-4253-4FED-92CC-A6A9918C8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35517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3AD24-1BEE-47D2-B9C3-AD89A239F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0390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6FEB50-6254-4EED-B410-04709ADAD8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08515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A77B1-DCC3-4EA1-AD03-25C2D005D9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950159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97A200-6316-4114-A43E-4E8E16D418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84706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FFB87-BF8C-495C-8781-513EEA0E34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42813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4E498-0FDB-4AA2-BB96-E35E212DC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50619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3CDB3-C69E-4122-9FB6-9EBB5631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4829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EC9E5-1B4C-412F-8F5D-846BD5B14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741429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CFD0C-575B-4A99-840D-C12EA953E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75202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9FDC0-3139-498B-B4E1-D304F5B51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679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84AC9-F6AD-4AA0-87EE-7900BCBCC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86755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131EA-65EA-4E38-AD28-65148BE66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726021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B41F3C-6F7F-4FE8-A7B0-D041373BFF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5088406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C33DB-EBB4-47C8-82FA-FF39651DF8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72216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7DF2C6-5B2C-4679-A770-D3995B5FE4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99435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C7638-A4B8-4B73-BB93-727C45416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160589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807EC-A99A-4A3A-B31B-0FD582AEEF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08029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5F19E-4428-4E1D-A9E9-EFC2B1B7F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76025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1E04B-9D60-4636-9815-F2DC7B1E8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061108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E3B0F-A2C5-4AE0-A0FB-0E3EFFCD71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59461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6B896-FACA-4AAE-B6A4-D3F9E6941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995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40474-9176-4830-A1C2-154BEE7EE4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15133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037BE-645D-4C24-83D8-67F1C319A5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81831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7C0ED-DA6F-4847-85CA-CA31AEA8C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5199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F8F0F-E508-4C06-B833-CA30117E05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88766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20C79-A95A-4E90-BC0B-63917F63CC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323587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768E7-D724-41CE-8A7C-70D0DC24E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97980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D977CA-C6A3-459B-A047-3461151B7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049279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A3443-2048-4159-BB31-30B9E68F86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661594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FFBD6-7419-402D-944F-F9482A9F6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28157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90145D-DE90-4853-911D-C8F014739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53252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A48CD-72CC-4ED9-BE5E-3BF476D26C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5298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888" y="0"/>
            <a:ext cx="2281237" cy="653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694488" cy="653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9F9DA-E489-4E50-9FF0-017B70C25A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395433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C493B-455F-44FF-B223-E2FF14D95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62785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1552-96C1-44A1-91BB-50E1CBA0D9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588835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89015-F615-401E-8D44-260E2604B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083186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7A5D1-FB60-4F0C-9C9B-8E2EA4A00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41308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BD64-D6FC-4949-9B9A-BE52F986CF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728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AF858-55A9-4EB8-832E-2B9837E7AA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19327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90D6E-720F-44BC-9601-0D0420685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302871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EF128-E9B2-407E-8FB8-989FD318E0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181895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97E87-ACEA-48EF-AD58-EC64984E21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57487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BCC75-73B1-428B-BEBA-77FDF69B01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444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90700-6368-477F-ABD5-18B98BAD22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74991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83D905-396C-4CB2-835A-91D1CDE23D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00905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5BD5A-5DA6-4541-A40E-349A2685F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312559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150813"/>
            <a:ext cx="1938337" cy="59293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0813"/>
            <a:ext cx="5665788" cy="59293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CD0C51-6688-428F-B38A-2D9A2F6797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259458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93ABF-69A3-4352-891B-4C04B8BC2B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99484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40F3A1-7AF0-40C6-9114-11E476B80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14494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B7D62-B440-401A-BC75-83F60C905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51457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85118-8A3B-4CA9-8882-A18386F44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197521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1FF76-CF26-48EB-BE68-D52FDD0DA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127348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B2DB-9463-464B-B69F-0FEA1BE65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1899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5E997-DEFC-4BB9-A1D8-922C5ED48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509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BF7D8-2780-4AA1-8210-E18C009C7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914560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E900E-A858-40C5-A6D1-9A7B174C8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8412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9D15C-7851-402B-8CD3-C423630139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13858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4C090C-5130-431C-B8E7-27111A466F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1354856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8F241-6BAD-44D7-9BDE-1A5A5076B8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87425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59D49-85C7-4FBE-B091-7E045AC540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588188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0A7DA1-FFF4-4FC0-9B65-A982153AC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08285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0942E-A2DA-4449-855A-475877121E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87494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D6659-91EE-4CF3-9DE3-15D5640A4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56697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91852-D8A1-47BD-B5C4-DE7E3CEEE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505496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D83DB-FCCD-462D-81CE-167CCCA89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8388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93000-F9F2-4CE6-89B5-B221F42228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218911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67D1E-8BF0-4A6F-B918-ED25C6211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948257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96534-8530-46B1-99CE-5BD653D8C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05481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7AD8B-4CAC-42DB-ACD7-4409EF4B67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60614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5091F-494E-4FBA-A7A8-A067A51D1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60118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003DC-7227-4E4C-9DD1-6D5F7AF414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12830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3F907-63C2-438A-8EF3-B6AA95F3C3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035397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DBEA75-0FEB-428B-A41A-2D1C91C721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5498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3E3FF-A7E6-4270-8143-7661A26C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506344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764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267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986D9-8BFE-4518-B3C5-0767DE075D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409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C3654-9791-41EF-BA49-37B3955DE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03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0663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295400"/>
            <a:ext cx="4030662" cy="4814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597DB-8415-43FD-A059-C3F04C0885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0314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2F5179-772D-44FA-839C-E170394C2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873882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A6729-B31E-428F-98AD-A079CBAFF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057374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1A7D0-812B-4E76-9DF7-971292E12C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1967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F7FD1-9E52-48FB-BB90-DF46595C3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98917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E793E9-5B71-48A1-893C-102F7D0F69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39695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838200"/>
            <a:ext cx="21717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38200"/>
            <a:ext cx="63627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A66A5-EC39-4241-87D0-C7860BAC4B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596708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6E67B-D5EB-49FB-821C-09E1FEA77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52234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51B66-C689-4CB9-88A6-D1D3C0DDA1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923039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43207-1B15-4D5B-85BE-A4F66DD1C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642410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A5F32-9B3A-4A11-915C-AD0D65249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37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0ECED-5EFB-4D74-BBEC-7E6C0A90A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9550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E1D17-EFFA-430E-BF1F-959F9D788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286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EC43A-5349-4A3F-AA2A-F28EAAFE4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550930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14C41-F2CA-49C1-93ED-B6CF87240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201281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7E0F7A-5F31-4974-8B5C-B4911DC0D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001278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AB95C-D5FA-4F17-8C6A-53F8C3C21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02866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517D2-E014-4A0C-81D1-37E648C2B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079050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94B7A-5046-4DBB-8080-C8E28F734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47984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609600"/>
            <a:ext cx="2286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09600"/>
            <a:ext cx="6705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B2FFE-82F3-4DBD-84CE-06146B357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749750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C23B6-056E-46FB-BEE4-DA7FD5E15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426742"/>
      </p:ext>
    </p:extLst>
  </p:cSld>
  <p:clrMapOvr>
    <a:masterClrMapping/>
  </p:clrMapOvr>
  <p:transition spd="med">
    <p:randomBar dir="vert"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0FDD2-CBC7-4C5F-A23A-A10919B93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629666"/>
      </p:ext>
    </p:extLst>
  </p:cSld>
  <p:clrMapOvr>
    <a:masterClrMapping/>
  </p:clrMapOvr>
  <p:transition spd="med">
    <p:randomBar dir="vert"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2FB798-DB8A-4002-BC05-3041A2FDD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677925"/>
      </p:ext>
    </p:extLst>
  </p:cSld>
  <p:clrMapOvr>
    <a:masterClrMapping/>
  </p:clrMapOvr>
  <p:transition spd="med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2B7D9-6BD7-4202-B5C3-0C1672C9E5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90050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F0EEB-3540-42D7-9D8F-BB7C9F068A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6227691"/>
      </p:ext>
    </p:extLst>
  </p:cSld>
  <p:clrMapOvr>
    <a:masterClrMapping/>
  </p:clrMapOvr>
  <p:transition spd="med">
    <p:randomBar dir="vert"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2FC65-6529-4FA9-9D72-31FDCCE90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997631"/>
      </p:ext>
    </p:extLst>
  </p:cSld>
  <p:clrMapOvr>
    <a:masterClrMapping/>
  </p:clrMapOvr>
  <p:transition spd="med">
    <p:randomBar dir="vert"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72FE18-EAFB-4FB5-A5FB-5BD5DE6D7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033720"/>
      </p:ext>
    </p:extLst>
  </p:cSld>
  <p:clrMapOvr>
    <a:masterClrMapping/>
  </p:clrMapOvr>
  <p:transition spd="med">
    <p:randomBar dir="vert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BA8DF-AB09-4885-9ABF-9CB7473665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52997"/>
      </p:ext>
    </p:extLst>
  </p:cSld>
  <p:clrMapOvr>
    <a:masterClrMapping/>
  </p:clrMapOvr>
  <p:transition spd="med">
    <p:randomBar dir="vert"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3D520-6234-420F-BA3C-67DA1F6D0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196254"/>
      </p:ext>
    </p:extLst>
  </p:cSld>
  <p:clrMapOvr>
    <a:masterClrMapping/>
  </p:clrMapOvr>
  <p:transition spd="med">
    <p:randomBar dir="vert"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6538F-86A8-48F3-9796-B6BAEF50B4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38251"/>
      </p:ext>
    </p:extLst>
  </p:cSld>
  <p:clrMapOvr>
    <a:masterClrMapping/>
  </p:clrMapOvr>
  <p:transition spd="med">
    <p:randomBar dir="vert"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DD0BB-B05F-41BB-98A7-00EF55F258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206988"/>
      </p:ext>
    </p:extLst>
  </p:cSld>
  <p:clrMapOvr>
    <a:masterClrMapping/>
  </p:clrMapOvr>
  <p:transition spd="med">
    <p:randomBar dir="vert"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2E48B-DB35-47C0-9657-F8C31A059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815257"/>
      </p:ext>
    </p:extLst>
  </p:cSld>
  <p:clrMapOvr>
    <a:masterClrMapping/>
  </p:clrMapOvr>
  <p:transition spd="med">
    <p:randomBar dir="vert"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01504E-5B8F-4C09-B433-3E5448E89E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494397"/>
      </p:ext>
    </p:extLst>
  </p:cSld>
  <p:clrMapOvr>
    <a:masterClrMapping/>
  </p:clrMapOvr>
  <p:transition spd="med">
    <p:fade thruBlk="1"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01D30-2A30-47DB-9CFE-54DF5F33F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550914"/>
      </p:ext>
    </p:extLst>
  </p:cSld>
  <p:clrMapOvr>
    <a:masterClrMapping/>
  </p:clrMapOvr>
  <p:transition spd="med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2F678-C095-4D3E-A630-1AF145093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955798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83668-10A5-475A-A95F-27EF16D9C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056747"/>
      </p:ext>
    </p:extLst>
  </p:cSld>
  <p:clrMapOvr>
    <a:masterClrMapping/>
  </p:clrMapOvr>
  <p:transition spd="med">
    <p:fade thruBlk="1"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3815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95400"/>
            <a:ext cx="43815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DA1DE-6787-4825-AC64-A0AB14ED4E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355340"/>
      </p:ext>
    </p:extLst>
  </p:cSld>
  <p:clrMapOvr>
    <a:masterClrMapping/>
  </p:clrMapOvr>
  <p:transition spd="med">
    <p:fade thruBlk="1"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1A848-AF5D-468D-9C86-C82997670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721460"/>
      </p:ext>
    </p:extLst>
  </p:cSld>
  <p:clrMapOvr>
    <a:masterClrMapping/>
  </p:clrMapOvr>
  <p:transition spd="med">
    <p:fade thruBlk="1"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D749F-43F3-46B6-82EC-88D178FB0C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408288"/>
      </p:ext>
    </p:extLst>
  </p:cSld>
  <p:clrMapOvr>
    <a:masterClrMapping/>
  </p:clrMapOvr>
  <p:transition spd="med">
    <p:fade thruBlk="1"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D1094-F105-41CA-8A41-CDA1B820B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531231"/>
      </p:ext>
    </p:extLst>
  </p:cSld>
  <p:clrMapOvr>
    <a:masterClrMapping/>
  </p:clrMapOvr>
  <p:transition spd="med">
    <p:fade thruBlk="1"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4BB83-0E4D-4D0C-9663-43C0958A6C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266290"/>
      </p:ext>
    </p:extLst>
  </p:cSld>
  <p:clrMapOvr>
    <a:masterClrMapping/>
  </p:clrMapOvr>
  <p:transition spd="med">
    <p:fade thruBlk="1"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63C5A-4540-4064-A4E0-BDC023775D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021896"/>
      </p:ext>
    </p:extLst>
  </p:cSld>
  <p:clrMapOvr>
    <a:masterClrMapping/>
  </p:clrMapOvr>
  <p:transition spd="med">
    <p:fade thruBlk="1"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6F51E-1EE0-49F0-B0D1-2CD2B3074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602478"/>
      </p:ext>
    </p:extLst>
  </p:cSld>
  <p:clrMapOvr>
    <a:masterClrMapping/>
  </p:clrMapOvr>
  <p:transition spd="med">
    <p:fade thruBlk="1"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3D639-8CA9-4ACC-B88B-96E8BF814E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923902"/>
      </p:ext>
    </p:extLst>
  </p:cSld>
  <p:clrMapOvr>
    <a:masterClrMapping/>
  </p:clrMapOvr>
  <p:transition spd="med">
    <p:fade thruBlk="1"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65D9D-28DB-4F41-8FB2-8FB9CAF37B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7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78044-7A21-4B25-BF97-8581D6262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899988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94EF4-ACBE-4188-ACEB-F21032D3C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113644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0B2EC-1A63-4170-BDDE-FC2677F9C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240118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0663" cy="4816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295400"/>
            <a:ext cx="4032250" cy="4816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0DAB1-7B2B-4FAC-92C1-179C6A14A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465971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71303-6FB1-43A7-BFE2-AED020465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836620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F8111-EC2D-45E9-A8D6-9B4EAFDB19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618091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6B06C-B498-4C6B-A64C-B0726993A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83932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0E91A-7615-4A34-8029-2495A65EC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25224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4D8EF-4E21-42CF-99B8-D437ECCB75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643373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888EA-AD04-45A0-A1E3-3B9559436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027164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274638"/>
            <a:ext cx="2052638" cy="5837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0275" cy="5837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57A47-7734-44DF-87C0-4E4D04EA89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6580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87DA2-3209-497A-8D45-3FE1AF5128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336889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F4BF8E8F-B9D0-405A-A133-72279A06C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13602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1E710EBF-4DEB-4E89-9D06-A42717CFAA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648268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14CAC1F5-6587-4CA3-B31A-618C03F3B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949502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F2C5D13E-5055-4569-A60A-84C85C944C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143426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A773FD61-9228-4A5C-A673-5631CB804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46888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58B279C6-B6F6-4161-A6C8-5302BC2E65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439709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F6E8A32F-F8C0-48D8-9152-E8EC9DA082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0633172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FDBE6674-7195-48B7-9F0D-77CA48BB37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42730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3B1193EC-E537-4E42-9861-23DD24C99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76125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4FB328E9-24C1-48D3-BE87-46CB7B72E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676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011C9-D326-46BB-9B8E-6D4FCD84E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25228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FAA76E2A-26F2-4F36-825E-0FB7DC0415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2644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lvl1pPr>
          </a:lstStyle>
          <a:p>
            <a:fld id="{EC9FC920-BC66-4395-A39C-8FBA92E36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5686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47788" y="1260475"/>
            <a:ext cx="6481762" cy="3886200"/>
          </a:xfrm>
          <a:prstGeom prst="rect">
            <a:avLst/>
          </a:prstGeom>
          <a:noFill/>
          <a:ln w="76200">
            <a:solidFill>
              <a:schemeClr val="bg2">
                <a:alpha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4300" y="1295400"/>
            <a:ext cx="6400800" cy="3810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400000">
            <a:off x="1282700" y="1193800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5400000">
            <a:off x="1479550" y="1090613"/>
            <a:ext cx="1587" cy="331788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rot="5400000" flipH="1">
            <a:off x="1165225" y="1403351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rot="16200000" flipH="1">
            <a:off x="7413625" y="1193800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rot="10800000">
            <a:off x="7818438" y="1225550"/>
            <a:ext cx="1587" cy="331788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rot="10800000" flipH="1">
            <a:off x="7507288" y="1243013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H="1">
            <a:off x="7434263" y="4752975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16200000">
            <a:off x="7705725" y="4989513"/>
            <a:ext cx="1587" cy="331788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rot="16200000" flipH="1">
            <a:off x="7689850" y="5010151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282700" y="4746625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346200" y="4846638"/>
            <a:ext cx="1588" cy="331787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1327150" y="5162550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9725" y="1698625"/>
            <a:ext cx="5924550" cy="17049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31950" y="353695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E900414B-EC69-A64F-93F2-89BC48BB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87365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7E86500D-4FAA-0C42-B15C-0F4160F3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60146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2328509A-20FB-F54A-92DE-88DA42C75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386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77900"/>
            <a:ext cx="3810000" cy="511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7900"/>
            <a:ext cx="3810000" cy="511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F5C91BD-3EB3-C84B-BED1-A85301D00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7045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08B3ED4-F147-944F-8601-AAE8E0D13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481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25C7F663-DA9A-EE4B-85CA-55B719321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0955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61574AB6-ACA4-DF45-9F9D-0B9DD6D69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8583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AF77C1C9-15AA-5646-9C02-83AA435F2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63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274638"/>
            <a:ext cx="2052637" cy="5835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08688" cy="5835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4C272-94FC-4E26-A93E-6F91187DB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266328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85A80746-282F-C340-BF8B-0BEBB6142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29012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2BE99DD-CCEE-0743-B90B-6B93D9BAB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00079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5888"/>
            <a:ext cx="1943100" cy="598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5676900" cy="5980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3CA10870-6363-4047-A4D5-F8D305758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8011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47788" y="1260475"/>
            <a:ext cx="6481762" cy="3886200"/>
          </a:xfrm>
          <a:prstGeom prst="rect">
            <a:avLst/>
          </a:prstGeom>
          <a:noFill/>
          <a:ln w="76200">
            <a:solidFill>
              <a:schemeClr val="bg2">
                <a:alpha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4300" y="1295400"/>
            <a:ext cx="6400800" cy="38100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400000">
            <a:off x="1282700" y="1193800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5400000">
            <a:off x="1479550" y="1090613"/>
            <a:ext cx="1587" cy="331788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rot="5400000" flipH="1">
            <a:off x="1165225" y="1403351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rot="16200000" flipH="1">
            <a:off x="7413625" y="1193800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rot="10800000">
            <a:off x="7818438" y="1225550"/>
            <a:ext cx="1587" cy="331788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rot="10800000" flipH="1">
            <a:off x="7507288" y="1243013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H="1">
            <a:off x="7434263" y="4752975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16200000">
            <a:off x="7705725" y="4989513"/>
            <a:ext cx="1587" cy="331788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rot="16200000" flipH="1">
            <a:off x="7689850" y="5010151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282700" y="4746625"/>
            <a:ext cx="466725" cy="466725"/>
          </a:xfrm>
          <a:custGeom>
            <a:avLst/>
            <a:gdLst>
              <a:gd name="T0" fmla="*/ 0 w 336"/>
              <a:gd name="T1" fmla="*/ 0 h 336"/>
              <a:gd name="T2" fmla="*/ 0 w 336"/>
              <a:gd name="T3" fmla="*/ 334 h 336"/>
              <a:gd name="T4" fmla="*/ 336 w 336"/>
              <a:gd name="T5" fmla="*/ 336 h 336"/>
              <a:gd name="T6" fmla="*/ 220 w 336"/>
              <a:gd name="T7" fmla="*/ 219 h 336"/>
              <a:gd name="T8" fmla="*/ 112 w 336"/>
              <a:gd name="T9" fmla="*/ 219 h 336"/>
              <a:gd name="T10" fmla="*/ 112 w 336"/>
              <a:gd name="T11" fmla="*/ 110 h 336"/>
              <a:gd name="T12" fmla="*/ 0 w 336"/>
              <a:gd name="T13" fmla="*/ 0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36" h="336">
                <a:moveTo>
                  <a:pt x="0" y="0"/>
                </a:moveTo>
                <a:lnTo>
                  <a:pt x="0" y="334"/>
                </a:lnTo>
                <a:lnTo>
                  <a:pt x="336" y="336"/>
                </a:lnTo>
                <a:lnTo>
                  <a:pt x="220" y="219"/>
                </a:lnTo>
                <a:lnTo>
                  <a:pt x="112" y="219"/>
                </a:lnTo>
                <a:lnTo>
                  <a:pt x="112" y="11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346200" y="4846638"/>
            <a:ext cx="1588" cy="331787"/>
          </a:xfrm>
          <a:custGeom>
            <a:avLst/>
            <a:gdLst>
              <a:gd name="T0" fmla="*/ 0 w 1"/>
              <a:gd name="T1" fmla="*/ 0 h 239"/>
              <a:gd name="T2" fmla="*/ 0 w 1"/>
              <a:gd name="T3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39">
                <a:moveTo>
                  <a:pt x="0" y="0"/>
                </a:moveTo>
                <a:lnTo>
                  <a:pt x="0" y="239"/>
                </a:lnTo>
              </a:path>
            </a:pathLst>
          </a:custGeom>
          <a:solidFill>
            <a:schemeClr val="tx2"/>
          </a:solidFill>
          <a:ln w="38100" cmpd="sng">
            <a:solidFill>
              <a:schemeClr val="accent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 flipH="1">
            <a:off x="1327150" y="5162550"/>
            <a:ext cx="333375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9725" y="1698625"/>
            <a:ext cx="5924550" cy="17049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31950" y="353695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5BE808-9340-4D4F-B72E-1FECDEB29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2185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92221-C768-6842-B89F-6A4D4B29E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9856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8F8E3-52DB-1F47-8415-9E6BDB7EC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42632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77900"/>
            <a:ext cx="3810000" cy="511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7900"/>
            <a:ext cx="3810000" cy="511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D4D80-8F45-A544-B321-11AA2F6F3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20322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3AABF-281E-6742-9C8A-D740B55E8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27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C872-1AEE-3541-90D2-63EA5ED9B9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140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910EC-F49B-014A-92F1-0FCFB2846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273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430A2-EDAB-420E-B46D-F44F0D610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53731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77922-3AC1-5D4D-BCB1-E5C6261C9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2090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27090-F69D-D348-ABA1-92E8C3B23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0447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5C40B-B299-1A4B-89F3-D1E7712A6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4989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5888"/>
            <a:ext cx="1943100" cy="5980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5888"/>
            <a:ext cx="5676900" cy="5980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0644C-00D7-944A-B8F8-36E8C06C6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69333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6731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3625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20620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23254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89160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278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D8043-4029-4B2A-BA88-BE0CF9443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47895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2748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157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38721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0564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87787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71211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5748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2954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03485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77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6DEC2-3935-4BDD-9E6C-91CD54539D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81950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07268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65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11557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07438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0149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1739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4A41D-B532-4571-B9ED-462D3A926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1852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E917B6-1820-4742-AB35-15AC9AF8ED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3530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E4A4A-89CC-4907-9188-BC1D32F5A1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5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50BC8-49E8-40B6-80B0-B1A5252130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21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07DA7-923F-4E08-B2B2-F429F08D59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035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51771-E8F3-4CF3-9EE1-5BC54610EE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052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B780D-9FB5-4311-9EB2-48EA2699D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37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6E6BD-37C7-45BE-83DF-F443D935AE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0178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888" y="609600"/>
            <a:ext cx="2281237" cy="5470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609600"/>
            <a:ext cx="6694488" cy="5470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DB0D0-7EF3-4A00-BE05-0CAF766B7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2702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DCC87-954B-4AE2-A5AF-971653881F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4975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6F8DC-661B-4809-A35C-D9954A8B8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7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D7115-9689-4070-8FC8-0D92FD1B8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956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398FE6-E987-47B7-8B80-732FFB6EFE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79277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373563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295400"/>
            <a:ext cx="4373562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2E70E-B40C-4994-8AE5-82B3F13305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541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C024E-8871-4AB8-888B-94B60B6A30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3544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B1FC-AB8C-4E16-984E-535A0786A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600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AA659-40A9-4FBB-824F-0DE2E08FD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99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CD85EF-9CE6-4D83-AC7D-CEC477803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94852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367C4-2846-4109-B437-B8219464C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778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6DE19-4349-415F-A8C1-1E98E6A73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223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6888" y="0"/>
            <a:ext cx="2281237" cy="6537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694488" cy="6537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18C16-571D-48EF-B875-2623FF2293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6081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45F606-3661-469D-9173-B0FE326FAF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162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8B099-F20A-4F35-85F0-E16C6AE88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9366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5C634-3796-4D76-B7BE-195B591914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3904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1D428-4EC4-4223-A7B1-F789FBE7B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7313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2063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981200"/>
            <a:ext cx="3802062" cy="409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AF178F-3494-4B05-AE5E-07DBA121C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6602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BD1C3-4DED-4170-9E69-81A434BC9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60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AE49F-AD7A-433A-9976-B656F34D05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216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0BE56-484D-4234-8457-9593D00284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989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7ACD69-825A-485D-BE61-C1FCC71951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2788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2CF38-7C47-4678-8CD6-411BEF07EE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452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5111B3-B3DB-4E51-B58D-51372B91E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4390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3988" y="609600"/>
            <a:ext cx="1938337" cy="5470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65788" cy="5470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B9EF1-7D1F-4FA9-9163-D5EC09AFE2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7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1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82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7.xml"/><Relationship Id="rId1" Type="http://schemas.openxmlformats.org/officeDocument/2006/relationships/slideLayout" Target="../slideLayouts/slideLayout376.xml"/><Relationship Id="rId6" Type="http://schemas.openxmlformats.org/officeDocument/2006/relationships/slideLayout" Target="../slideLayouts/slideLayout381.xml"/><Relationship Id="rId11" Type="http://schemas.openxmlformats.org/officeDocument/2006/relationships/slideLayout" Target="../slideLayouts/slideLayout386.xml"/><Relationship Id="rId5" Type="http://schemas.openxmlformats.org/officeDocument/2006/relationships/slideLayout" Target="../slideLayouts/slideLayout380.xml"/><Relationship Id="rId10" Type="http://schemas.openxmlformats.org/officeDocument/2006/relationships/slideLayout" Target="../slideLayouts/slideLayout385.xml"/><Relationship Id="rId4" Type="http://schemas.openxmlformats.org/officeDocument/2006/relationships/slideLayout" Target="../slideLayouts/slideLayout379.xml"/><Relationship Id="rId9" Type="http://schemas.openxmlformats.org/officeDocument/2006/relationships/slideLayout" Target="../slideLayouts/slideLayout38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5.xml"/><Relationship Id="rId3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4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9.xml"/><Relationship Id="rId1" Type="http://schemas.openxmlformats.org/officeDocument/2006/relationships/slideLayout" Target="../slideLayouts/slideLayout398.xml"/><Relationship Id="rId6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2.xml"/><Relationship Id="rId10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1.xml"/><Relationship Id="rId9" Type="http://schemas.openxmlformats.org/officeDocument/2006/relationships/slideLayout" Target="../slideLayouts/slideLayout40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8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7.xml"/><Relationship Id="rId3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6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20.xml"/><Relationship Id="rId6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30.xml"/><Relationship Id="rId5" Type="http://schemas.openxmlformats.org/officeDocument/2006/relationships/slideLayout" Target="../slideLayouts/slideLayout424.xml"/><Relationship Id="rId10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3.xml"/><Relationship Id="rId9" Type="http://schemas.openxmlformats.org/officeDocument/2006/relationships/slideLayout" Target="../slideLayouts/slideLayout4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3.xml"/><Relationship Id="rId1" Type="http://schemas.openxmlformats.org/officeDocument/2006/relationships/slideLayout" Target="../slideLayouts/slideLayout442.xml"/><Relationship Id="rId6" Type="http://schemas.openxmlformats.org/officeDocument/2006/relationships/slideLayout" Target="../slideLayouts/slideLayout447.xml"/><Relationship Id="rId11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46.xml"/><Relationship Id="rId10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45.xml"/><Relationship Id="rId9" Type="http://schemas.openxmlformats.org/officeDocument/2006/relationships/slideLayout" Target="../slideLayouts/slideLayout45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463.xml"/><Relationship Id="rId5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62.xml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7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5.xm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5" Type="http://schemas.openxmlformats.org/officeDocument/2006/relationships/slideLayout" Target="../slideLayouts/slideLayout468.xml"/><Relationship Id="rId10" Type="http://schemas.openxmlformats.org/officeDocument/2006/relationships/slideLayout" Target="../slideLayouts/slideLayout473.xm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8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6.xml"/><Relationship Id="rId1" Type="http://schemas.openxmlformats.org/officeDocument/2006/relationships/slideLayout" Target="../slideLayouts/slideLayout475.xml"/><Relationship Id="rId6" Type="http://schemas.openxmlformats.org/officeDocument/2006/relationships/slideLayout" Target="../slideLayouts/slideLayout480.xml"/><Relationship Id="rId11" Type="http://schemas.openxmlformats.org/officeDocument/2006/relationships/slideLayout" Target="../slideLayouts/slideLayout485.xml"/><Relationship Id="rId5" Type="http://schemas.openxmlformats.org/officeDocument/2006/relationships/slideLayout" Target="../slideLayouts/slideLayout479.xml"/><Relationship Id="rId10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78.xml"/><Relationship Id="rId9" Type="http://schemas.openxmlformats.org/officeDocument/2006/relationships/slideLayout" Target="../slideLayouts/slideLayout48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9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7.xml"/><Relationship Id="rId1" Type="http://schemas.openxmlformats.org/officeDocument/2006/relationships/slideLayout" Target="../slideLayouts/slideLayout486.xml"/><Relationship Id="rId6" Type="http://schemas.openxmlformats.org/officeDocument/2006/relationships/slideLayout" Target="../slideLayouts/slideLayout491.xml"/><Relationship Id="rId11" Type="http://schemas.openxmlformats.org/officeDocument/2006/relationships/slideLayout" Target="../slideLayouts/slideLayout496.xml"/><Relationship Id="rId5" Type="http://schemas.openxmlformats.org/officeDocument/2006/relationships/slideLayout" Target="../slideLayouts/slideLayout490.xml"/><Relationship Id="rId10" Type="http://schemas.openxmlformats.org/officeDocument/2006/relationships/slideLayout" Target="../slideLayouts/slideLayout495.xml"/><Relationship Id="rId4" Type="http://schemas.openxmlformats.org/officeDocument/2006/relationships/slideLayout" Target="../slideLayouts/slideLayout489.xml"/><Relationship Id="rId9" Type="http://schemas.openxmlformats.org/officeDocument/2006/relationships/slideLayout" Target="../slideLayouts/slideLayout49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8.xml"/><Relationship Id="rId1" Type="http://schemas.openxmlformats.org/officeDocument/2006/relationships/slideLayout" Target="../slideLayouts/slideLayout497.xml"/><Relationship Id="rId6" Type="http://schemas.openxmlformats.org/officeDocument/2006/relationships/slideLayout" Target="../slideLayouts/slideLayout502.xml"/><Relationship Id="rId11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1.xml"/><Relationship Id="rId10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0.xml"/><Relationship Id="rId9" Type="http://schemas.openxmlformats.org/officeDocument/2006/relationships/slideLayout" Target="../slideLayouts/slideLayout50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9.xml"/><Relationship Id="rId1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13.xml"/><Relationship Id="rId11" Type="http://schemas.openxmlformats.org/officeDocument/2006/relationships/slideLayout" Target="../slideLayouts/slideLayout518.xml"/><Relationship Id="rId5" Type="http://schemas.openxmlformats.org/officeDocument/2006/relationships/slideLayout" Target="../slideLayouts/slideLayout512.xml"/><Relationship Id="rId10" Type="http://schemas.openxmlformats.org/officeDocument/2006/relationships/slideLayout" Target="../slideLayouts/slideLayout517.xml"/><Relationship Id="rId4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21.xml"/><Relationship Id="rId7" Type="http://schemas.openxmlformats.org/officeDocument/2006/relationships/slideLayout" Target="../slideLayouts/slideLayout52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0.xml"/><Relationship Id="rId1" Type="http://schemas.openxmlformats.org/officeDocument/2006/relationships/slideLayout" Target="../slideLayouts/slideLayout519.xml"/><Relationship Id="rId6" Type="http://schemas.openxmlformats.org/officeDocument/2006/relationships/slideLayout" Target="../slideLayouts/slideLayout524.xml"/><Relationship Id="rId11" Type="http://schemas.openxmlformats.org/officeDocument/2006/relationships/slideLayout" Target="../slideLayouts/slideLayout529.xml"/><Relationship Id="rId5" Type="http://schemas.openxmlformats.org/officeDocument/2006/relationships/slideLayout" Target="../slideLayouts/slideLayout523.xml"/><Relationship Id="rId10" Type="http://schemas.openxmlformats.org/officeDocument/2006/relationships/slideLayout" Target="../slideLayouts/slideLayout528.xml"/><Relationship Id="rId4" Type="http://schemas.openxmlformats.org/officeDocument/2006/relationships/slideLayout" Target="../slideLayouts/slideLayout522.xml"/><Relationship Id="rId9" Type="http://schemas.openxmlformats.org/officeDocument/2006/relationships/slideLayout" Target="../slideLayouts/slideLayout52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32.xml"/><Relationship Id="rId7" Type="http://schemas.openxmlformats.org/officeDocument/2006/relationships/slideLayout" Target="../slideLayouts/slideLayout53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30.xml"/><Relationship Id="rId6" Type="http://schemas.openxmlformats.org/officeDocument/2006/relationships/slideLayout" Target="../slideLayouts/slideLayout535.xml"/><Relationship Id="rId11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4.xml"/><Relationship Id="rId10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3.xml"/><Relationship Id="rId9" Type="http://schemas.openxmlformats.org/officeDocument/2006/relationships/slideLayout" Target="../slideLayouts/slideLayout5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8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43.xml"/><Relationship Id="rId7" Type="http://schemas.openxmlformats.org/officeDocument/2006/relationships/slideLayout" Target="../slideLayouts/slideLayout547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51.xml"/><Relationship Id="rId5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50.xml"/><Relationship Id="rId4" Type="http://schemas.openxmlformats.org/officeDocument/2006/relationships/slideLayout" Target="../slideLayouts/slideLayout544.xml"/><Relationship Id="rId9" Type="http://schemas.openxmlformats.org/officeDocument/2006/relationships/slideLayout" Target="../slideLayouts/slideLayout549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558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3.xml"/><Relationship Id="rId1" Type="http://schemas.openxmlformats.org/officeDocument/2006/relationships/slideLayout" Target="../slideLayouts/slideLayout552.xml"/><Relationship Id="rId6" Type="http://schemas.openxmlformats.org/officeDocument/2006/relationships/slideLayout" Target="../slideLayouts/slideLayout557.xml"/><Relationship Id="rId11" Type="http://schemas.openxmlformats.org/officeDocument/2006/relationships/slideLayout" Target="../slideLayouts/slideLayout562.xml"/><Relationship Id="rId5" Type="http://schemas.openxmlformats.org/officeDocument/2006/relationships/slideLayout" Target="../slideLayouts/slideLayout556.xml"/><Relationship Id="rId10" Type="http://schemas.openxmlformats.org/officeDocument/2006/relationships/slideLayout" Target="../slideLayouts/slideLayout561.xml"/><Relationship Id="rId4" Type="http://schemas.openxmlformats.org/officeDocument/2006/relationships/slideLayout" Target="../slideLayouts/slideLayout555.xml"/><Relationship Id="rId9" Type="http://schemas.openxmlformats.org/officeDocument/2006/relationships/slideLayout" Target="../slideLayouts/slideLayout560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0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565.xml"/><Relationship Id="rId7" Type="http://schemas.openxmlformats.org/officeDocument/2006/relationships/slideLayout" Target="../slideLayouts/slideLayout569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4.xml"/><Relationship Id="rId1" Type="http://schemas.openxmlformats.org/officeDocument/2006/relationships/slideLayout" Target="../slideLayouts/slideLayout563.xml"/><Relationship Id="rId6" Type="http://schemas.openxmlformats.org/officeDocument/2006/relationships/slideLayout" Target="../slideLayouts/slideLayout568.xml"/><Relationship Id="rId11" Type="http://schemas.openxmlformats.org/officeDocument/2006/relationships/slideLayout" Target="../slideLayouts/slideLayout573.xml"/><Relationship Id="rId5" Type="http://schemas.openxmlformats.org/officeDocument/2006/relationships/slideLayout" Target="../slideLayouts/slideLayout567.xml"/><Relationship Id="rId10" Type="http://schemas.openxmlformats.org/officeDocument/2006/relationships/slideLayout" Target="../slideLayouts/slideLayout572.xml"/><Relationship Id="rId4" Type="http://schemas.openxmlformats.org/officeDocument/2006/relationships/slideLayout" Target="../slideLayouts/slideLayout566.xml"/><Relationship Id="rId9" Type="http://schemas.openxmlformats.org/officeDocument/2006/relationships/slideLayout" Target="../slideLayouts/slideLayout571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576.xml"/><Relationship Id="rId7" Type="http://schemas.openxmlformats.org/officeDocument/2006/relationships/slideLayout" Target="../slideLayouts/slideLayout580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5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0" Type="http://schemas.openxmlformats.org/officeDocument/2006/relationships/slideLayout" Target="../slideLayouts/slideLayout583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87.xml"/><Relationship Id="rId7" Type="http://schemas.openxmlformats.org/officeDocument/2006/relationships/slideLayout" Target="../slideLayouts/slideLayout591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6.xml"/><Relationship Id="rId1" Type="http://schemas.openxmlformats.org/officeDocument/2006/relationships/slideLayout" Target="../slideLayouts/slideLayout585.xml"/><Relationship Id="rId6" Type="http://schemas.openxmlformats.org/officeDocument/2006/relationships/slideLayout" Target="../slideLayouts/slideLayout590.xml"/><Relationship Id="rId11" Type="http://schemas.openxmlformats.org/officeDocument/2006/relationships/slideLayout" Target="../slideLayouts/slideLayout595.xml"/><Relationship Id="rId5" Type="http://schemas.openxmlformats.org/officeDocument/2006/relationships/slideLayout" Target="../slideLayouts/slideLayout589.xml"/><Relationship Id="rId10" Type="http://schemas.openxmlformats.org/officeDocument/2006/relationships/slideLayout" Target="../slideLayouts/slideLayout594.xml"/><Relationship Id="rId4" Type="http://schemas.openxmlformats.org/officeDocument/2006/relationships/slideLayout" Target="../slideLayouts/slideLayout588.xml"/><Relationship Id="rId9" Type="http://schemas.openxmlformats.org/officeDocument/2006/relationships/slideLayout" Target="../slideLayouts/slideLayout593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3.xml"/><Relationship Id="rId3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602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7.xml"/><Relationship Id="rId1" Type="http://schemas.openxmlformats.org/officeDocument/2006/relationships/slideLayout" Target="../slideLayouts/slideLayout596.xml"/><Relationship Id="rId6" Type="http://schemas.openxmlformats.org/officeDocument/2006/relationships/slideLayout" Target="../slideLayouts/slideLayout601.xml"/><Relationship Id="rId11" Type="http://schemas.openxmlformats.org/officeDocument/2006/relationships/slideLayout" Target="../slideLayouts/slideLayout606.xml"/><Relationship Id="rId5" Type="http://schemas.openxmlformats.org/officeDocument/2006/relationships/slideLayout" Target="../slideLayouts/slideLayout600.xml"/><Relationship Id="rId10" Type="http://schemas.openxmlformats.org/officeDocument/2006/relationships/slideLayout" Target="../slideLayouts/slideLayout605.xml"/><Relationship Id="rId4" Type="http://schemas.openxmlformats.org/officeDocument/2006/relationships/slideLayout" Target="../slideLayouts/slideLayout599.xml"/><Relationship Id="rId9" Type="http://schemas.openxmlformats.org/officeDocument/2006/relationships/slideLayout" Target="../slideLayouts/slideLayout604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4.xml"/><Relationship Id="rId3" Type="http://schemas.openxmlformats.org/officeDocument/2006/relationships/slideLayout" Target="../slideLayouts/slideLayout609.xml"/><Relationship Id="rId7" Type="http://schemas.openxmlformats.org/officeDocument/2006/relationships/slideLayout" Target="../slideLayouts/slideLayout613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607.xml"/><Relationship Id="rId6" Type="http://schemas.openxmlformats.org/officeDocument/2006/relationships/slideLayout" Target="../slideLayouts/slideLayout612.xml"/><Relationship Id="rId11" Type="http://schemas.openxmlformats.org/officeDocument/2006/relationships/slideLayout" Target="../slideLayouts/slideLayout617.xml"/><Relationship Id="rId5" Type="http://schemas.openxmlformats.org/officeDocument/2006/relationships/slideLayout" Target="../slideLayouts/slideLayout611.xml"/><Relationship Id="rId10" Type="http://schemas.openxmlformats.org/officeDocument/2006/relationships/slideLayout" Target="../slideLayouts/slideLayout616.xml"/><Relationship Id="rId4" Type="http://schemas.openxmlformats.org/officeDocument/2006/relationships/slideLayout" Target="../slideLayouts/slideLayout610.xml"/><Relationship Id="rId9" Type="http://schemas.openxmlformats.org/officeDocument/2006/relationships/slideLayout" Target="../slideLayouts/slideLayout615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5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620.xml"/><Relationship Id="rId7" Type="http://schemas.openxmlformats.org/officeDocument/2006/relationships/slideLayout" Target="../slideLayouts/slideLayout624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9.xml"/><Relationship Id="rId1" Type="http://schemas.openxmlformats.org/officeDocument/2006/relationships/slideLayout" Target="../slideLayouts/slideLayout618.xml"/><Relationship Id="rId6" Type="http://schemas.openxmlformats.org/officeDocument/2006/relationships/slideLayout" Target="../slideLayouts/slideLayout623.xml"/><Relationship Id="rId11" Type="http://schemas.openxmlformats.org/officeDocument/2006/relationships/slideLayout" Target="../slideLayouts/slideLayout628.xml"/><Relationship Id="rId5" Type="http://schemas.openxmlformats.org/officeDocument/2006/relationships/slideLayout" Target="../slideLayouts/slideLayout622.xml"/><Relationship Id="rId10" Type="http://schemas.openxmlformats.org/officeDocument/2006/relationships/slideLayout" Target="../slideLayouts/slideLayout627.xml"/><Relationship Id="rId4" Type="http://schemas.openxmlformats.org/officeDocument/2006/relationships/slideLayout" Target="../slideLayouts/slideLayout621.xml"/><Relationship Id="rId9" Type="http://schemas.openxmlformats.org/officeDocument/2006/relationships/slideLayout" Target="../slideLayouts/slideLayout626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1.xml"/><Relationship Id="rId7" Type="http://schemas.openxmlformats.org/officeDocument/2006/relationships/slideLayout" Target="../slideLayouts/slideLayout635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0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5" Type="http://schemas.openxmlformats.org/officeDocument/2006/relationships/slideLayout" Target="../slideLayouts/slideLayout633.xml"/><Relationship Id="rId10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7.xml"/><Relationship Id="rId13" Type="http://schemas.openxmlformats.org/officeDocument/2006/relationships/theme" Target="../theme/theme59.xml"/><Relationship Id="rId3" Type="http://schemas.openxmlformats.org/officeDocument/2006/relationships/slideLayout" Target="../slideLayouts/slideLayout642.xml"/><Relationship Id="rId7" Type="http://schemas.openxmlformats.org/officeDocument/2006/relationships/slideLayout" Target="../slideLayouts/slideLayout646.xml"/><Relationship Id="rId12" Type="http://schemas.openxmlformats.org/officeDocument/2006/relationships/slideLayout" Target="../slideLayouts/slideLayout651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6" Type="http://schemas.openxmlformats.org/officeDocument/2006/relationships/slideLayout" Target="../slideLayouts/slideLayout645.xml"/><Relationship Id="rId11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4.xml"/><Relationship Id="rId10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3.xml"/><Relationship Id="rId9" Type="http://schemas.openxmlformats.org/officeDocument/2006/relationships/slideLayout" Target="../slideLayouts/slideLayout6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9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8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3.xml"/><Relationship Id="rId1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55.xml"/><Relationship Id="rId9" Type="http://schemas.openxmlformats.org/officeDocument/2006/relationships/slideLayout" Target="../slideLayouts/slideLayout6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1.xml"/><Relationship Id="rId3" Type="http://schemas.openxmlformats.org/officeDocument/2006/relationships/slideLayout" Target="../slideLayouts/slideLayout676.xml"/><Relationship Id="rId7" Type="http://schemas.openxmlformats.org/officeDocument/2006/relationships/slideLayout" Target="../slideLayouts/slideLayout680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674.xml"/><Relationship Id="rId6" Type="http://schemas.openxmlformats.org/officeDocument/2006/relationships/slideLayout" Target="../slideLayouts/slideLayout679.xml"/><Relationship Id="rId11" Type="http://schemas.openxmlformats.org/officeDocument/2006/relationships/slideLayout" Target="../slideLayouts/slideLayout684.xml"/><Relationship Id="rId5" Type="http://schemas.openxmlformats.org/officeDocument/2006/relationships/slideLayout" Target="../slideLayouts/slideLayout678.xml"/><Relationship Id="rId10" Type="http://schemas.openxmlformats.org/officeDocument/2006/relationships/slideLayout" Target="../slideLayouts/slideLayout683.xml"/><Relationship Id="rId4" Type="http://schemas.openxmlformats.org/officeDocument/2006/relationships/slideLayout" Target="../slideLayouts/slideLayout677.xml"/><Relationship Id="rId9" Type="http://schemas.openxmlformats.org/officeDocument/2006/relationships/slideLayout" Target="../slideLayouts/slideLayout682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2.xml"/><Relationship Id="rId3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91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85.xml"/><Relationship Id="rId6" Type="http://schemas.openxmlformats.org/officeDocument/2006/relationships/slideLayout" Target="../slideLayouts/slideLayout690.xml"/><Relationship Id="rId11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88.xml"/><Relationship Id="rId9" Type="http://schemas.openxmlformats.org/officeDocument/2006/relationships/slideLayout" Target="../slideLayouts/slideLayout6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372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13725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477000"/>
            <a:ext cx="2895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477000"/>
            <a:ext cx="2117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1B2AD6B2-CA78-4085-B1A5-8A0D0A1D09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0" r:id="rId1"/>
    <p:sldLayoutId id="2147486401" r:id="rId2"/>
    <p:sldLayoutId id="2147486402" r:id="rId3"/>
    <p:sldLayoutId id="2147486403" r:id="rId4"/>
    <p:sldLayoutId id="2147486404" r:id="rId5"/>
    <p:sldLayoutId id="2147486405" r:id="rId6"/>
    <p:sldLayoutId id="2147486406" r:id="rId7"/>
    <p:sldLayoutId id="2147486407" r:id="rId8"/>
    <p:sldLayoutId id="2147486408" r:id="rId9"/>
    <p:sldLayoutId id="2147486409" r:id="rId10"/>
    <p:sldLayoutId id="214748641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875"/>
              </a:spcBef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46F71ED-F45C-442A-8B0C-E97B1BF9428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9" r:id="rId1"/>
    <p:sldLayoutId id="2147486500" r:id="rId2"/>
    <p:sldLayoutId id="2147486501" r:id="rId3"/>
    <p:sldLayoutId id="2147486502" r:id="rId4"/>
    <p:sldLayoutId id="2147486503" r:id="rId5"/>
    <p:sldLayoutId id="2147486504" r:id="rId6"/>
    <p:sldLayoutId id="2147486505" r:id="rId7"/>
    <p:sldLayoutId id="2147486506" r:id="rId8"/>
    <p:sldLayoutId id="2147486507" r:id="rId9"/>
    <p:sldLayoutId id="2147486508" r:id="rId10"/>
    <p:sldLayoutId id="214748650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97A5567-36B4-41A6-9E42-4BC5C2E43D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0" r:id="rId1"/>
    <p:sldLayoutId id="2147486511" r:id="rId2"/>
    <p:sldLayoutId id="2147486512" r:id="rId3"/>
    <p:sldLayoutId id="2147486513" r:id="rId4"/>
    <p:sldLayoutId id="2147486514" r:id="rId5"/>
    <p:sldLayoutId id="2147486515" r:id="rId6"/>
    <p:sldLayoutId id="2147486516" r:id="rId7"/>
    <p:sldLayoutId id="2147486517" r:id="rId8"/>
    <p:sldLayoutId id="2147486518" r:id="rId9"/>
    <p:sldLayoutId id="2147486519" r:id="rId10"/>
    <p:sldLayoutId id="214748652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875"/>
              </a:spcBef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0929CB8-1D26-49C1-B25D-05ED33F4176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1" r:id="rId1"/>
    <p:sldLayoutId id="2147486522" r:id="rId2"/>
    <p:sldLayoutId id="2147486523" r:id="rId3"/>
    <p:sldLayoutId id="2147486524" r:id="rId4"/>
    <p:sldLayoutId id="2147486525" r:id="rId5"/>
    <p:sldLayoutId id="2147486526" r:id="rId6"/>
    <p:sldLayoutId id="2147486527" r:id="rId7"/>
    <p:sldLayoutId id="2147486528" r:id="rId8"/>
    <p:sldLayoutId id="2147486529" r:id="rId9"/>
    <p:sldLayoutId id="2147486530" r:id="rId10"/>
    <p:sldLayoutId id="214748653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372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13725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7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6A13AFB0-65E3-424C-AB76-E82D22AF1B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2" r:id="rId1"/>
    <p:sldLayoutId id="2147486533" r:id="rId2"/>
    <p:sldLayoutId id="2147486534" r:id="rId3"/>
    <p:sldLayoutId id="2147486535" r:id="rId4"/>
    <p:sldLayoutId id="2147486536" r:id="rId5"/>
    <p:sldLayoutId id="2147486537" r:id="rId6"/>
    <p:sldLayoutId id="2147486538" r:id="rId7"/>
    <p:sldLayoutId id="2147486539" r:id="rId8"/>
    <p:sldLayoutId id="2147486540" r:id="rId9"/>
    <p:sldLayoutId id="2147486541" r:id="rId10"/>
    <p:sldLayoutId id="2147486542" r:id="rId11"/>
    <p:sldLayoutId id="214748654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04775"/>
            <a:ext cx="8061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06132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295400" y="6248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00400" y="62484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0198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FFFFFF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0E1ACBC0-2F1A-4478-83BC-7305BD86AE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4" r:id="rId1"/>
    <p:sldLayoutId id="2147486545" r:id="rId2"/>
    <p:sldLayoutId id="2147486546" r:id="rId3"/>
    <p:sldLayoutId id="2147486547" r:id="rId4"/>
    <p:sldLayoutId id="2147486548" r:id="rId5"/>
    <p:sldLayoutId id="2147486549" r:id="rId6"/>
    <p:sldLayoutId id="2147486550" r:id="rId7"/>
    <p:sldLayoutId id="2147486551" r:id="rId8"/>
    <p:sldLayoutId id="2147486552" r:id="rId9"/>
    <p:sldLayoutId id="2147486553" r:id="rId10"/>
    <p:sldLayoutId id="214748655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600075"/>
            <a:ext cx="8670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670925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5800" y="6096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24200" y="6096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096000"/>
            <a:ext cx="1889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8B5F0D33-05F1-4856-9B16-E13B09A331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55" r:id="rId1"/>
    <p:sldLayoutId id="2147486556" r:id="rId2"/>
    <p:sldLayoutId id="2147486557" r:id="rId3"/>
    <p:sldLayoutId id="2147486558" r:id="rId4"/>
    <p:sldLayoutId id="2147486559" r:id="rId5"/>
    <p:sldLayoutId id="2147486560" r:id="rId6"/>
    <p:sldLayoutId id="2147486561" r:id="rId7"/>
    <p:sldLayoutId id="2147486562" r:id="rId8"/>
    <p:sldLayoutId id="2147486563" r:id="rId9"/>
    <p:sldLayoutId id="2147486564" r:id="rId10"/>
    <p:sldLayoutId id="214748656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96969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969696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969696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69696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69696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914400"/>
            <a:ext cx="7680325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-123825"/>
            <a:ext cx="7756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6629400"/>
            <a:ext cx="1905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124200" y="6629400"/>
            <a:ext cx="2895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629400"/>
            <a:ext cx="1889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6619EC3F-0BDE-42CB-824C-F5C549865D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66" r:id="rId1"/>
    <p:sldLayoutId id="2147486567" r:id="rId2"/>
    <p:sldLayoutId id="2147486568" r:id="rId3"/>
    <p:sldLayoutId id="2147486569" r:id="rId4"/>
    <p:sldLayoutId id="2147486570" r:id="rId5"/>
    <p:sldLayoutId id="2147486571" r:id="rId6"/>
    <p:sldLayoutId id="2147486572" r:id="rId7"/>
    <p:sldLayoutId id="2147486573" r:id="rId8"/>
    <p:sldLayoutId id="2147486574" r:id="rId9"/>
    <p:sldLayoutId id="2147486575" r:id="rId10"/>
    <p:sldLayoutId id="214748657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8125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899525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6689725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24200" y="6689725"/>
            <a:ext cx="2895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689725"/>
            <a:ext cx="21177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E34353CA-387C-468E-9DFA-4BA744F25E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77" r:id="rId1"/>
    <p:sldLayoutId id="2147486578" r:id="rId2"/>
    <p:sldLayoutId id="2147486579" r:id="rId3"/>
    <p:sldLayoutId id="2147486580" r:id="rId4"/>
    <p:sldLayoutId id="2147486581" r:id="rId5"/>
    <p:sldLayoutId id="2147486582" r:id="rId6"/>
    <p:sldLayoutId id="2147486583" r:id="rId7"/>
    <p:sldLayoutId id="2147486584" r:id="rId8"/>
    <p:sldLayoutId id="2147486585" r:id="rId9"/>
    <p:sldLayoutId id="2147486586" r:id="rId10"/>
    <p:sldLayoutId id="21474865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372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13725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7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F3B94B11-1C42-4672-AF24-0FFD769478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8" r:id="rId1"/>
    <p:sldLayoutId id="2147486589" r:id="rId2"/>
    <p:sldLayoutId id="2147486590" r:id="rId3"/>
    <p:sldLayoutId id="2147486591" r:id="rId4"/>
    <p:sldLayoutId id="2147486592" r:id="rId5"/>
    <p:sldLayoutId id="2147486593" r:id="rId6"/>
    <p:sldLayoutId id="2147486594" r:id="rId7"/>
    <p:sldLayoutId id="2147486595" r:id="rId8"/>
    <p:sldLayoutId id="2147486596" r:id="rId9"/>
    <p:sldLayoutId id="2147486597" r:id="rId10"/>
    <p:sldLayoutId id="21474865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  <a:cs typeface="Arial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8125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899525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6689725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24200" y="6689725"/>
            <a:ext cx="2895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689725"/>
            <a:ext cx="211772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fld id="{43AB3974-254C-4209-9098-3FAFE8638A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9" r:id="rId1"/>
    <p:sldLayoutId id="2147486600" r:id="rId2"/>
    <p:sldLayoutId id="2147486601" r:id="rId3"/>
    <p:sldLayoutId id="2147486602" r:id="rId4"/>
    <p:sldLayoutId id="2147486603" r:id="rId5"/>
    <p:sldLayoutId id="2147486604" r:id="rId6"/>
    <p:sldLayoutId id="2147486605" r:id="rId7"/>
    <p:sldLayoutId id="2147486606" r:id="rId8"/>
    <p:sldLayoutId id="2147486607" r:id="rId9"/>
    <p:sldLayoutId id="2147486608" r:id="rId10"/>
    <p:sldLayoutId id="214748660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F"/>
          </a:solidFill>
          <a:latin typeface="+mn-lt"/>
          <a:ea typeface="+mn-ea"/>
          <a:cs typeface="Arial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04775"/>
            <a:ext cx="8061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061325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981200" y="62484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7056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FFFFFF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A218BC4A-5CDE-4A35-945B-52B2ACA8429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1" r:id="rId1"/>
    <p:sldLayoutId id="2147486412" r:id="rId2"/>
    <p:sldLayoutId id="2147486413" r:id="rId3"/>
    <p:sldLayoutId id="2147486414" r:id="rId4"/>
    <p:sldLayoutId id="2147486415" r:id="rId5"/>
    <p:sldLayoutId id="2147486416" r:id="rId6"/>
    <p:sldLayoutId id="2147486417" r:id="rId7"/>
    <p:sldLayoutId id="2147486418" r:id="rId8"/>
    <p:sldLayoutId id="2147486419" r:id="rId9"/>
    <p:sldLayoutId id="2147486420" r:id="rId10"/>
    <p:sldLayoutId id="214748642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DE8E94"/>
          </a:solidFill>
          <a:latin typeface="Arial Black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DE8E94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reeform 1"/>
          <p:cNvSpPr>
            <a:spLocks noChangeArrowheads="1"/>
          </p:cNvSpPr>
          <p:nvPr/>
        </p:nvSpPr>
        <p:spPr bwMode="auto">
          <a:xfrm>
            <a:off x="690563" y="3340100"/>
            <a:ext cx="7653337" cy="485775"/>
          </a:xfrm>
          <a:custGeom>
            <a:avLst/>
            <a:gdLst>
              <a:gd name="T0" fmla="*/ 302203 w 4128"/>
              <a:gd name="T1" fmla="*/ 202829 h 479"/>
              <a:gd name="T2" fmla="*/ 7653337 w 4128"/>
              <a:gd name="T3" fmla="*/ 202829 h 479"/>
              <a:gd name="T4" fmla="*/ 7653337 w 4128"/>
              <a:gd name="T5" fmla="*/ 435068 h 479"/>
              <a:gd name="T6" fmla="*/ 0 w 4128"/>
              <a:gd name="T7" fmla="*/ 447238 h 479"/>
              <a:gd name="T8" fmla="*/ 302203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rgbClr val="BDD7E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AC51935-9264-414A-9B32-E5339FF734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0" r:id="rId1"/>
    <p:sldLayoutId id="2147486611" r:id="rId2"/>
    <p:sldLayoutId id="2147486612" r:id="rId3"/>
    <p:sldLayoutId id="2147486613" r:id="rId4"/>
    <p:sldLayoutId id="2147486614" r:id="rId5"/>
    <p:sldLayoutId id="2147486615" r:id="rId6"/>
    <p:sldLayoutId id="2147486616" r:id="rId7"/>
    <p:sldLayoutId id="2147486617" r:id="rId8"/>
    <p:sldLayoutId id="2147486618" r:id="rId9"/>
    <p:sldLayoutId id="2147486619" r:id="rId10"/>
    <p:sldLayoutId id="214748662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727BA72-0B05-4936-82CD-580B59DB47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1" r:id="rId1"/>
    <p:sldLayoutId id="2147486622" r:id="rId2"/>
    <p:sldLayoutId id="2147486623" r:id="rId3"/>
    <p:sldLayoutId id="2147486624" r:id="rId4"/>
    <p:sldLayoutId id="2147486625" r:id="rId5"/>
    <p:sldLayoutId id="2147486626" r:id="rId6"/>
    <p:sldLayoutId id="2147486627" r:id="rId7"/>
    <p:sldLayoutId id="2147486628" r:id="rId8"/>
    <p:sldLayoutId id="2147486629" r:id="rId9"/>
    <p:sldLayoutId id="2147486630" r:id="rId10"/>
    <p:sldLayoutId id="214748663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521B781-17E1-47AA-BA0C-55BC3975EB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32" r:id="rId1"/>
    <p:sldLayoutId id="2147486633" r:id="rId2"/>
    <p:sldLayoutId id="2147486634" r:id="rId3"/>
    <p:sldLayoutId id="2147486635" r:id="rId4"/>
    <p:sldLayoutId id="2147486636" r:id="rId5"/>
    <p:sldLayoutId id="2147486637" r:id="rId6"/>
    <p:sldLayoutId id="2147486638" r:id="rId7"/>
    <p:sldLayoutId id="2147486639" r:id="rId8"/>
    <p:sldLayoutId id="2147486640" r:id="rId9"/>
    <p:sldLayoutId id="2147486641" r:id="rId10"/>
    <p:sldLayoutId id="214748664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5D6A225-A5FC-4D80-90FE-2DF8159637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3" r:id="rId1"/>
    <p:sldLayoutId id="2147486644" r:id="rId2"/>
    <p:sldLayoutId id="2147486645" r:id="rId3"/>
    <p:sldLayoutId id="2147486646" r:id="rId4"/>
    <p:sldLayoutId id="2147486647" r:id="rId5"/>
    <p:sldLayoutId id="2147486648" r:id="rId6"/>
    <p:sldLayoutId id="2147486649" r:id="rId7"/>
    <p:sldLayoutId id="2147486650" r:id="rId8"/>
    <p:sldLayoutId id="2147486651" r:id="rId9"/>
    <p:sldLayoutId id="2147486652" r:id="rId10"/>
    <p:sldLayoutId id="214748665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E3695CC-D403-4587-8588-3167C42861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4" r:id="rId1"/>
    <p:sldLayoutId id="2147486655" r:id="rId2"/>
    <p:sldLayoutId id="2147486656" r:id="rId3"/>
    <p:sldLayoutId id="2147486657" r:id="rId4"/>
    <p:sldLayoutId id="2147486658" r:id="rId5"/>
    <p:sldLayoutId id="2147486659" r:id="rId6"/>
    <p:sldLayoutId id="2147486660" r:id="rId7"/>
    <p:sldLayoutId id="2147486661" r:id="rId8"/>
    <p:sldLayoutId id="2147486662" r:id="rId9"/>
    <p:sldLayoutId id="2147486663" r:id="rId10"/>
    <p:sldLayoutId id="2147486664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41117FB-663B-4E09-9920-F322804EDB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65" r:id="rId1"/>
    <p:sldLayoutId id="2147486666" r:id="rId2"/>
    <p:sldLayoutId id="2147486667" r:id="rId3"/>
    <p:sldLayoutId id="2147486668" r:id="rId4"/>
    <p:sldLayoutId id="2147486669" r:id="rId5"/>
    <p:sldLayoutId id="2147486670" r:id="rId6"/>
    <p:sldLayoutId id="2147486671" r:id="rId7"/>
    <p:sldLayoutId id="2147486672" r:id="rId8"/>
    <p:sldLayoutId id="2147486673" r:id="rId9"/>
    <p:sldLayoutId id="2147486674" r:id="rId10"/>
    <p:sldLayoutId id="214748667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F5E30171-B898-404F-91A7-43117E9D28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6" r:id="rId1"/>
    <p:sldLayoutId id="2147486677" r:id="rId2"/>
    <p:sldLayoutId id="2147486678" r:id="rId3"/>
    <p:sldLayoutId id="2147486679" r:id="rId4"/>
    <p:sldLayoutId id="2147486680" r:id="rId5"/>
    <p:sldLayoutId id="2147486681" r:id="rId6"/>
    <p:sldLayoutId id="2147486682" r:id="rId7"/>
    <p:sldLayoutId id="2147486683" r:id="rId8"/>
    <p:sldLayoutId id="2147486684" r:id="rId9"/>
    <p:sldLayoutId id="2147486685" r:id="rId10"/>
    <p:sldLayoutId id="214748668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3C841513-02EA-47A5-861C-46950B48C1F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7" r:id="rId1"/>
    <p:sldLayoutId id="2147486688" r:id="rId2"/>
    <p:sldLayoutId id="2147486689" r:id="rId3"/>
    <p:sldLayoutId id="2147486690" r:id="rId4"/>
    <p:sldLayoutId id="2147486691" r:id="rId5"/>
    <p:sldLayoutId id="2147486692" r:id="rId6"/>
    <p:sldLayoutId id="2147486693" r:id="rId7"/>
    <p:sldLayoutId id="2147486694" r:id="rId8"/>
    <p:sldLayoutId id="2147486695" r:id="rId9"/>
    <p:sldLayoutId id="2147486696" r:id="rId10"/>
    <p:sldLayoutId id="214748669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A5CCC8B-6606-437A-9ED1-6FF03300C4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98" r:id="rId1"/>
    <p:sldLayoutId id="2147486699" r:id="rId2"/>
    <p:sldLayoutId id="2147486700" r:id="rId3"/>
    <p:sldLayoutId id="2147486701" r:id="rId4"/>
    <p:sldLayoutId id="2147486702" r:id="rId5"/>
    <p:sldLayoutId id="2147486703" r:id="rId6"/>
    <p:sldLayoutId id="2147486704" r:id="rId7"/>
    <p:sldLayoutId id="2147486705" r:id="rId8"/>
    <p:sldLayoutId id="2147486706" r:id="rId9"/>
    <p:sldLayoutId id="2147486707" r:id="rId10"/>
    <p:sldLayoutId id="214748670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78D06BAB-FC3F-4431-AF85-6BEB462244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9" r:id="rId1"/>
    <p:sldLayoutId id="2147486710" r:id="rId2"/>
    <p:sldLayoutId id="2147486711" r:id="rId3"/>
    <p:sldLayoutId id="2147486712" r:id="rId4"/>
    <p:sldLayoutId id="2147486713" r:id="rId5"/>
    <p:sldLayoutId id="2147486714" r:id="rId6"/>
    <p:sldLayoutId id="2147486715" r:id="rId7"/>
    <p:sldLayoutId id="2147486716" r:id="rId8"/>
    <p:sldLayoutId id="2147486717" r:id="rId9"/>
    <p:sldLayoutId id="2147486718" r:id="rId10"/>
    <p:sldLayoutId id="214748671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600075"/>
            <a:ext cx="86709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670925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324600"/>
            <a:ext cx="1889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9DB26B57-C83E-4F60-A7C2-6846D05DEB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22" r:id="rId1"/>
    <p:sldLayoutId id="2147486423" r:id="rId2"/>
    <p:sldLayoutId id="2147486424" r:id="rId3"/>
    <p:sldLayoutId id="2147486425" r:id="rId4"/>
    <p:sldLayoutId id="2147486426" r:id="rId5"/>
    <p:sldLayoutId id="2147486427" r:id="rId6"/>
    <p:sldLayoutId id="2147486428" r:id="rId7"/>
    <p:sldLayoutId id="2147486429" r:id="rId8"/>
    <p:sldLayoutId id="2147486430" r:id="rId9"/>
    <p:sldLayoutId id="2147486431" r:id="rId10"/>
    <p:sldLayoutId id="214748643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99EFF1"/>
          </a:solidFill>
          <a:latin typeface="Arial Black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99EFF1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969696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969696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969696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69696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969696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69696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7FDA8BBD-90C7-474D-8785-157E8C4EEB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0" r:id="rId1"/>
    <p:sldLayoutId id="2147486721" r:id="rId2"/>
    <p:sldLayoutId id="2147486722" r:id="rId3"/>
    <p:sldLayoutId id="2147486723" r:id="rId4"/>
    <p:sldLayoutId id="2147486724" r:id="rId5"/>
    <p:sldLayoutId id="2147486725" r:id="rId6"/>
    <p:sldLayoutId id="2147486726" r:id="rId7"/>
    <p:sldLayoutId id="2147486727" r:id="rId8"/>
    <p:sldLayoutId id="2147486728" r:id="rId9"/>
    <p:sldLayoutId id="2147486729" r:id="rId10"/>
    <p:sldLayoutId id="214748673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A405B02-499A-4E35-85DE-78579F198EC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1" r:id="rId1"/>
    <p:sldLayoutId id="2147486732" r:id="rId2"/>
    <p:sldLayoutId id="2147486733" r:id="rId3"/>
    <p:sldLayoutId id="2147486734" r:id="rId4"/>
    <p:sldLayoutId id="2147486735" r:id="rId5"/>
    <p:sldLayoutId id="2147486736" r:id="rId6"/>
    <p:sldLayoutId id="2147486737" r:id="rId7"/>
    <p:sldLayoutId id="2147486738" r:id="rId8"/>
    <p:sldLayoutId id="2147486739" r:id="rId9"/>
    <p:sldLayoutId id="2147486740" r:id="rId10"/>
    <p:sldLayoutId id="214748674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63CC6E0-FAF5-4163-8EDD-A023F7FEE7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2" r:id="rId1"/>
    <p:sldLayoutId id="2147486743" r:id="rId2"/>
    <p:sldLayoutId id="2147486744" r:id="rId3"/>
    <p:sldLayoutId id="2147486745" r:id="rId4"/>
    <p:sldLayoutId id="2147486746" r:id="rId5"/>
    <p:sldLayoutId id="2147486747" r:id="rId6"/>
    <p:sldLayoutId id="2147486748" r:id="rId7"/>
    <p:sldLayoutId id="2147486749" r:id="rId8"/>
    <p:sldLayoutId id="2147486750" r:id="rId9"/>
    <p:sldLayoutId id="2147486751" r:id="rId10"/>
    <p:sldLayoutId id="214748675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257B3BC-D9EB-4443-9B28-E61A599ACE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3" r:id="rId1"/>
    <p:sldLayoutId id="2147486754" r:id="rId2"/>
    <p:sldLayoutId id="2147486755" r:id="rId3"/>
    <p:sldLayoutId id="2147486756" r:id="rId4"/>
    <p:sldLayoutId id="2147486757" r:id="rId5"/>
    <p:sldLayoutId id="2147486758" r:id="rId6"/>
    <p:sldLayoutId id="2147486759" r:id="rId7"/>
    <p:sldLayoutId id="2147486760" r:id="rId8"/>
    <p:sldLayoutId id="2147486761" r:id="rId9"/>
    <p:sldLayoutId id="2147486762" r:id="rId10"/>
    <p:sldLayoutId id="21474867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309E386-5801-4D38-8468-F2F94075E42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64" r:id="rId1"/>
    <p:sldLayoutId id="2147486765" r:id="rId2"/>
    <p:sldLayoutId id="2147486766" r:id="rId3"/>
    <p:sldLayoutId id="2147486767" r:id="rId4"/>
    <p:sldLayoutId id="2147486768" r:id="rId5"/>
    <p:sldLayoutId id="2147486769" r:id="rId6"/>
    <p:sldLayoutId id="2147486770" r:id="rId7"/>
    <p:sldLayoutId id="2147486771" r:id="rId8"/>
    <p:sldLayoutId id="2147486772" r:id="rId9"/>
    <p:sldLayoutId id="2147486773" r:id="rId10"/>
    <p:sldLayoutId id="214748677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8D3FEAF-22A8-4029-86C6-8969AEC665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75" r:id="rId1"/>
    <p:sldLayoutId id="2147486776" r:id="rId2"/>
    <p:sldLayoutId id="2147486777" r:id="rId3"/>
    <p:sldLayoutId id="2147486778" r:id="rId4"/>
    <p:sldLayoutId id="2147486779" r:id="rId5"/>
    <p:sldLayoutId id="2147486780" r:id="rId6"/>
    <p:sldLayoutId id="2147486781" r:id="rId7"/>
    <p:sldLayoutId id="2147486782" r:id="rId8"/>
    <p:sldLayoutId id="2147486783" r:id="rId9"/>
    <p:sldLayoutId id="2147486784" r:id="rId10"/>
    <p:sldLayoutId id="214748678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986C1658-3E5D-4181-BA6A-586545C465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6" r:id="rId1"/>
    <p:sldLayoutId id="2147486787" r:id="rId2"/>
    <p:sldLayoutId id="2147486788" r:id="rId3"/>
    <p:sldLayoutId id="2147486789" r:id="rId4"/>
    <p:sldLayoutId id="2147486790" r:id="rId5"/>
    <p:sldLayoutId id="2147486791" r:id="rId6"/>
    <p:sldLayoutId id="2147486792" r:id="rId7"/>
    <p:sldLayoutId id="2147486793" r:id="rId8"/>
    <p:sldLayoutId id="2147486794" r:id="rId9"/>
    <p:sldLayoutId id="2147486795" r:id="rId10"/>
    <p:sldLayoutId id="214748679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64710FBA-5832-474B-BFB2-EBB9F7FCE2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7" r:id="rId1"/>
    <p:sldLayoutId id="2147486798" r:id="rId2"/>
    <p:sldLayoutId id="2147486799" r:id="rId3"/>
    <p:sldLayoutId id="2147486800" r:id="rId4"/>
    <p:sldLayoutId id="2147486801" r:id="rId5"/>
    <p:sldLayoutId id="2147486802" r:id="rId6"/>
    <p:sldLayoutId id="2147486803" r:id="rId7"/>
    <p:sldLayoutId id="2147486804" r:id="rId8"/>
    <p:sldLayoutId id="2147486805" r:id="rId9"/>
    <p:sldLayoutId id="2147486806" r:id="rId10"/>
    <p:sldLayoutId id="21474868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A4ADC2CC-D03E-4FB2-B09E-2689733DC4C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8" r:id="rId1"/>
    <p:sldLayoutId id="2147486809" r:id="rId2"/>
    <p:sldLayoutId id="2147486810" r:id="rId3"/>
    <p:sldLayoutId id="2147486811" r:id="rId4"/>
    <p:sldLayoutId id="2147486812" r:id="rId5"/>
    <p:sldLayoutId id="2147486813" r:id="rId6"/>
    <p:sldLayoutId id="2147486814" r:id="rId7"/>
    <p:sldLayoutId id="2147486815" r:id="rId8"/>
    <p:sldLayoutId id="2147486816" r:id="rId9"/>
    <p:sldLayoutId id="2147486817" r:id="rId10"/>
    <p:sldLayoutId id="214748681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67D9A6E9-4E17-4F53-9744-1CD6398702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9" r:id="rId1"/>
    <p:sldLayoutId id="2147486820" r:id="rId2"/>
    <p:sldLayoutId id="2147486821" r:id="rId3"/>
    <p:sldLayoutId id="2147486822" r:id="rId4"/>
    <p:sldLayoutId id="2147486823" r:id="rId5"/>
    <p:sldLayoutId id="2147486824" r:id="rId6"/>
    <p:sldLayoutId id="2147486825" r:id="rId7"/>
    <p:sldLayoutId id="2147486826" r:id="rId8"/>
    <p:sldLayoutId id="2147486827" r:id="rId9"/>
    <p:sldLayoutId id="2147486828" r:id="rId10"/>
    <p:sldLayoutId id="214748682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914400"/>
            <a:ext cx="7680325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-123825"/>
            <a:ext cx="77565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6629400"/>
            <a:ext cx="19050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124200" y="6629400"/>
            <a:ext cx="2895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39000" y="6629400"/>
            <a:ext cx="1889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263B2F33-D91A-4B86-8A59-43E2170310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3" r:id="rId1"/>
    <p:sldLayoutId id="2147486434" r:id="rId2"/>
    <p:sldLayoutId id="2147486435" r:id="rId3"/>
    <p:sldLayoutId id="2147486436" r:id="rId4"/>
    <p:sldLayoutId id="2147486437" r:id="rId5"/>
    <p:sldLayoutId id="2147486438" r:id="rId6"/>
    <p:sldLayoutId id="2147486439" r:id="rId7"/>
    <p:sldLayoutId id="2147486440" r:id="rId8"/>
    <p:sldLayoutId id="2147486441" r:id="rId9"/>
    <p:sldLayoutId id="2147486442" r:id="rId10"/>
    <p:sldLayoutId id="214748644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 i="1">
          <a:solidFill>
            <a:srgbClr val="6823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 i="1">
          <a:solidFill>
            <a:srgbClr val="68230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565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BF728461-7AAB-4071-9CBE-23C98B43A7E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0" r:id="rId1"/>
    <p:sldLayoutId id="2147486831" r:id="rId2"/>
    <p:sldLayoutId id="2147486832" r:id="rId3"/>
    <p:sldLayoutId id="2147486833" r:id="rId4"/>
    <p:sldLayoutId id="2147486834" r:id="rId5"/>
    <p:sldLayoutId id="2147486835" r:id="rId6"/>
    <p:sldLayoutId id="2147486836" r:id="rId7"/>
    <p:sldLayoutId id="2147486837" r:id="rId8"/>
    <p:sldLayoutId id="2147486838" r:id="rId9"/>
    <p:sldLayoutId id="2147486839" r:id="rId10"/>
    <p:sldLayoutId id="214748684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Freeform 1"/>
          <p:cNvSpPr>
            <a:spLocks noChangeArrowheads="1"/>
          </p:cNvSpPr>
          <p:nvPr/>
        </p:nvSpPr>
        <p:spPr bwMode="auto">
          <a:xfrm>
            <a:off x="690563" y="3340100"/>
            <a:ext cx="7653337" cy="485775"/>
          </a:xfrm>
          <a:custGeom>
            <a:avLst/>
            <a:gdLst>
              <a:gd name="T0" fmla="*/ 302203 w 4128"/>
              <a:gd name="T1" fmla="*/ 202829 h 479"/>
              <a:gd name="T2" fmla="*/ 7653337 w 4128"/>
              <a:gd name="T3" fmla="*/ 202829 h 479"/>
              <a:gd name="T4" fmla="*/ 7653337 w 4128"/>
              <a:gd name="T5" fmla="*/ 435068 h 479"/>
              <a:gd name="T6" fmla="*/ 0 w 4128"/>
              <a:gd name="T7" fmla="*/ 447238 h 479"/>
              <a:gd name="T8" fmla="*/ 302203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rgbClr val="BDD7E5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6C584A81-9244-420B-A610-29D5D67C359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1" r:id="rId1"/>
    <p:sldLayoutId id="2147486842" r:id="rId2"/>
    <p:sldLayoutId id="2147486843" r:id="rId3"/>
    <p:sldLayoutId id="2147486844" r:id="rId4"/>
    <p:sldLayoutId id="2147486845" r:id="rId5"/>
    <p:sldLayoutId id="2147486846" r:id="rId6"/>
    <p:sldLayoutId id="2147486847" r:id="rId7"/>
    <p:sldLayoutId id="2147486848" r:id="rId8"/>
    <p:sldLayoutId id="2147486849" r:id="rId9"/>
    <p:sldLayoutId id="2147486850" r:id="rId10"/>
    <p:sldLayoutId id="214748685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D580CE10-009E-418F-A0AB-EC54D7A23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52" r:id="rId1"/>
    <p:sldLayoutId id="2147486853" r:id="rId2"/>
    <p:sldLayoutId id="2147486854" r:id="rId3"/>
    <p:sldLayoutId id="2147486855" r:id="rId4"/>
    <p:sldLayoutId id="2147486856" r:id="rId5"/>
    <p:sldLayoutId id="2147486857" r:id="rId6"/>
    <p:sldLayoutId id="2147486858" r:id="rId7"/>
    <p:sldLayoutId id="2147486859" r:id="rId8"/>
    <p:sldLayoutId id="2147486860" r:id="rId9"/>
    <p:sldLayoutId id="2147486861" r:id="rId10"/>
    <p:sldLayoutId id="2147486862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F9145D7-D1D0-46FA-903D-3CE08648670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63" r:id="rId1"/>
    <p:sldLayoutId id="2147486864" r:id="rId2"/>
    <p:sldLayoutId id="2147486865" r:id="rId3"/>
    <p:sldLayoutId id="2147486866" r:id="rId4"/>
    <p:sldLayoutId id="2147486867" r:id="rId5"/>
    <p:sldLayoutId id="2147486868" r:id="rId6"/>
    <p:sldLayoutId id="2147486869" r:id="rId7"/>
    <p:sldLayoutId id="2147486870" r:id="rId8"/>
    <p:sldLayoutId id="2147486871" r:id="rId9"/>
    <p:sldLayoutId id="2147486872" r:id="rId10"/>
    <p:sldLayoutId id="214748687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E6C42854-CEAC-48BF-9144-009035383F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74" r:id="rId1"/>
    <p:sldLayoutId id="2147486875" r:id="rId2"/>
    <p:sldLayoutId id="2147486876" r:id="rId3"/>
    <p:sldLayoutId id="2147486877" r:id="rId4"/>
    <p:sldLayoutId id="2147486878" r:id="rId5"/>
    <p:sldLayoutId id="2147486879" r:id="rId6"/>
    <p:sldLayoutId id="2147486880" r:id="rId7"/>
    <p:sldLayoutId id="2147486881" r:id="rId8"/>
    <p:sldLayoutId id="2147486882" r:id="rId9"/>
    <p:sldLayoutId id="2147486883" r:id="rId10"/>
    <p:sldLayoutId id="2147486884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F7325C3C-AE28-48AA-A4D5-C75A43ABC0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85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9E4B13C-0366-4B7A-B197-D00C9F27F8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96" r:id="rId1"/>
    <p:sldLayoutId id="2147486897" r:id="rId2"/>
    <p:sldLayoutId id="2147486898" r:id="rId3"/>
    <p:sldLayoutId id="2147486899" r:id="rId4"/>
    <p:sldLayoutId id="2147486900" r:id="rId5"/>
    <p:sldLayoutId id="2147486901" r:id="rId6"/>
    <p:sldLayoutId id="2147486902" r:id="rId7"/>
    <p:sldLayoutId id="2147486903" r:id="rId8"/>
    <p:sldLayoutId id="2147486904" r:id="rId9"/>
    <p:sldLayoutId id="2147486905" r:id="rId10"/>
    <p:sldLayoutId id="214748690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9904D46-6D46-4466-BDCC-BC840AF899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07" r:id="rId1"/>
    <p:sldLayoutId id="2147486908" r:id="rId2"/>
    <p:sldLayoutId id="2147486909" r:id="rId3"/>
    <p:sldLayoutId id="2147486910" r:id="rId4"/>
    <p:sldLayoutId id="2147486911" r:id="rId5"/>
    <p:sldLayoutId id="2147486912" r:id="rId6"/>
    <p:sldLayoutId id="2147486913" r:id="rId7"/>
    <p:sldLayoutId id="2147486914" r:id="rId8"/>
    <p:sldLayoutId id="2147486915" r:id="rId9"/>
    <p:sldLayoutId id="2147486916" r:id="rId10"/>
    <p:sldLayoutId id="214748691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287B1D12-08DC-4F24-9B69-BA3513D2A1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18" r:id="rId1"/>
    <p:sldLayoutId id="2147486919" r:id="rId2"/>
    <p:sldLayoutId id="2147486920" r:id="rId3"/>
    <p:sldLayoutId id="2147486921" r:id="rId4"/>
    <p:sldLayoutId id="2147486922" r:id="rId5"/>
    <p:sldLayoutId id="2147486923" r:id="rId6"/>
    <p:sldLayoutId id="2147486924" r:id="rId7"/>
    <p:sldLayoutId id="2147486925" r:id="rId8"/>
    <p:sldLayoutId id="2147486926" r:id="rId9"/>
    <p:sldLayoutId id="2147486927" r:id="rId10"/>
    <p:sldLayoutId id="214748692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95B813C3-2789-43FB-BEBA-AE14BF6E5F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29" r:id="rId1"/>
    <p:sldLayoutId id="2147486930" r:id="rId2"/>
    <p:sldLayoutId id="2147486931" r:id="rId3"/>
    <p:sldLayoutId id="2147486932" r:id="rId4"/>
    <p:sldLayoutId id="2147486933" r:id="rId5"/>
    <p:sldLayoutId id="2147486934" r:id="rId6"/>
    <p:sldLayoutId id="2147486935" r:id="rId7"/>
    <p:sldLayoutId id="2147486936" r:id="rId8"/>
    <p:sldLayoutId id="2147486937" r:id="rId9"/>
    <p:sldLayoutId id="2147486938" r:id="rId10"/>
    <p:sldLayoutId id="2147486939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8125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899525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6661150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689725"/>
            <a:ext cx="2895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689725"/>
            <a:ext cx="2117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 b="1">
                <a:solidFill>
                  <a:srgbClr val="000000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9F7D1F79-87BC-4B16-8ECC-E0364C9DC7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4" r:id="rId1"/>
    <p:sldLayoutId id="2147486445" r:id="rId2"/>
    <p:sldLayoutId id="2147486446" r:id="rId3"/>
    <p:sldLayoutId id="2147486447" r:id="rId4"/>
    <p:sldLayoutId id="2147486448" r:id="rId5"/>
    <p:sldLayoutId id="2147486449" r:id="rId6"/>
    <p:sldLayoutId id="2147486450" r:id="rId7"/>
    <p:sldLayoutId id="2147486451" r:id="rId8"/>
    <p:sldLayoutId id="2147486452" r:id="rId9"/>
    <p:sldLayoutId id="2147486453" r:id="rId10"/>
    <p:sldLayoutId id="214748645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7178B5F9-5CE3-42A8-AAFD-7B64C65EDA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40" r:id="rId1"/>
    <p:sldLayoutId id="2147486941" r:id="rId2"/>
    <p:sldLayoutId id="2147486942" r:id="rId3"/>
    <p:sldLayoutId id="2147486943" r:id="rId4"/>
    <p:sldLayoutId id="2147486944" r:id="rId5"/>
    <p:sldLayoutId id="2147486945" r:id="rId6"/>
    <p:sldLayoutId id="2147486946" r:id="rId7"/>
    <p:sldLayoutId id="2147486947" r:id="rId8"/>
    <p:sldLayoutId id="2147486948" r:id="rId9"/>
    <p:sldLayoutId id="2147486949" r:id="rId10"/>
    <p:sldLayoutId id="214748695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0813"/>
            <a:ext cx="77565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578963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101A76EE-A8DE-4ED8-8D06-F742969DB9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51" r:id="rId1"/>
    <p:sldLayoutId id="2147486952" r:id="rId2"/>
    <p:sldLayoutId id="2147486953" r:id="rId3"/>
    <p:sldLayoutId id="2147486954" r:id="rId4"/>
    <p:sldLayoutId id="2147486955" r:id="rId5"/>
    <p:sldLayoutId id="2147486956" r:id="rId6"/>
    <p:sldLayoutId id="2147486957" r:id="rId7"/>
    <p:sldLayoutId id="2147486958" r:id="rId8"/>
    <p:sldLayoutId id="2147486959" r:id="rId9"/>
    <p:sldLayoutId id="2147486960" r:id="rId10"/>
    <p:sldLayoutId id="214748696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4C2B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4C2B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333333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333333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333333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3D4D3E3A-FEE3-4504-9BEB-7C8E486829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962" r:id="rId1"/>
    <p:sldLayoutId id="2147486963" r:id="rId2"/>
    <p:sldLayoutId id="2147486964" r:id="rId3"/>
    <p:sldLayoutId id="2147486965" r:id="rId4"/>
    <p:sldLayoutId id="2147486966" r:id="rId5"/>
    <p:sldLayoutId id="2147486967" r:id="rId6"/>
    <p:sldLayoutId id="2147486968" r:id="rId7"/>
    <p:sldLayoutId id="2147486969" r:id="rId8"/>
    <p:sldLayoutId id="2147486970" r:id="rId9"/>
    <p:sldLayoutId id="2147486971" r:id="rId10"/>
    <p:sldLayoutId id="2147486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fld id="{3E04E225-943C-4BAD-893C-92E858BBEC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973" r:id="rId1"/>
    <p:sldLayoutId id="2147486974" r:id="rId2"/>
    <p:sldLayoutId id="2147486975" r:id="rId3"/>
    <p:sldLayoutId id="2147486976" r:id="rId4"/>
    <p:sldLayoutId id="2147486977" r:id="rId5"/>
    <p:sldLayoutId id="2147486978" r:id="rId6"/>
    <p:sldLayoutId id="2147486979" r:id="rId7"/>
    <p:sldLayoutId id="2147486980" r:id="rId8"/>
    <p:sldLayoutId id="2147486981" r:id="rId9"/>
    <p:sldLayoutId id="2147486982" r:id="rId10"/>
    <p:sldLayoutId id="2147486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838200"/>
            <a:ext cx="868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76400"/>
            <a:ext cx="8686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fld id="{A499A44F-21EA-4B13-8E0F-D4568D4B216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84" r:id="rId1"/>
    <p:sldLayoutId id="2147486985" r:id="rId2"/>
    <p:sldLayoutId id="2147486986" r:id="rId3"/>
    <p:sldLayoutId id="2147486987" r:id="rId4"/>
    <p:sldLayoutId id="2147486988" r:id="rId5"/>
    <p:sldLayoutId id="2147486989" r:id="rId6"/>
    <p:sldLayoutId id="2147486990" r:id="rId7"/>
    <p:sldLayoutId id="2147486991" r:id="rId8"/>
    <p:sldLayoutId id="2147486992" r:id="rId9"/>
    <p:sldLayoutId id="2147486993" r:id="rId10"/>
    <p:sldLayoutId id="2147486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11CC96-DB20-4B6A-84F8-B067800DCB1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5" r:id="rId1"/>
    <p:sldLayoutId id="2147486996" r:id="rId2"/>
    <p:sldLayoutId id="2147486997" r:id="rId3"/>
    <p:sldLayoutId id="2147486998" r:id="rId4"/>
    <p:sldLayoutId id="2147486999" r:id="rId5"/>
    <p:sldLayoutId id="2147487000" r:id="rId6"/>
    <p:sldLayoutId id="2147487001" r:id="rId7"/>
    <p:sldLayoutId id="2147487002" r:id="rId8"/>
    <p:sldLayoutId id="2147487003" r:id="rId9"/>
    <p:sldLayoutId id="2147487004" r:id="rId10"/>
    <p:sldLayoutId id="21474870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Tx/>
              <a:buFontTx/>
              <a:buNone/>
              <a:defRPr sz="1400">
                <a:solidFill>
                  <a:srgbClr val="000000"/>
                </a:solidFill>
                <a:cs typeface="Times New Roman" pitchFamily="18" charset="0"/>
              </a:defRPr>
            </a:lvl1pPr>
          </a:lstStyle>
          <a:p>
            <a:fld id="{9FA879A8-6237-40DC-8AEF-00229FFB7D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06" r:id="rId1"/>
    <p:sldLayoutId id="2147487007" r:id="rId2"/>
    <p:sldLayoutId id="2147487008" r:id="rId3"/>
    <p:sldLayoutId id="2147487009" r:id="rId4"/>
    <p:sldLayoutId id="2147487010" r:id="rId5"/>
    <p:sldLayoutId id="2147487011" r:id="rId6"/>
    <p:sldLayoutId id="2147487012" r:id="rId7"/>
    <p:sldLayoutId id="2147487013" r:id="rId8"/>
    <p:sldLayoutId id="2147487014" r:id="rId9"/>
    <p:sldLayoutId id="2147487015" r:id="rId10"/>
    <p:sldLayoutId id="2147487016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915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000" b="1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000" b="1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58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000" b="1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fld id="{82B53BA3-4874-47C7-B655-6691D3F5F4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17" r:id="rId1"/>
    <p:sldLayoutId id="2147487018" r:id="rId2"/>
    <p:sldLayoutId id="2147487019" r:id="rId3"/>
    <p:sldLayoutId id="2147487020" r:id="rId4"/>
    <p:sldLayoutId id="2147487021" r:id="rId5"/>
    <p:sldLayoutId id="2147487022" r:id="rId6"/>
    <p:sldLayoutId id="2147487023" r:id="rId7"/>
    <p:sldLayoutId id="2147487024" r:id="rId8"/>
    <p:sldLayoutId id="2147487025" r:id="rId9"/>
    <p:sldLayoutId id="2147487026" r:id="rId10"/>
    <p:sldLayoutId id="2147487027" r:id="rId11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61616"/>
          </a:solidFill>
          <a:latin typeface="Impact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53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15313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213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477000"/>
            <a:ext cx="2895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477000"/>
            <a:ext cx="21193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1C6EB76B-94CC-4F02-8E0C-87695F4286E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28" r:id="rId1"/>
    <p:sldLayoutId id="2147487029" r:id="rId2"/>
    <p:sldLayoutId id="2147487030" r:id="rId3"/>
    <p:sldLayoutId id="2147487031" r:id="rId4"/>
    <p:sldLayoutId id="2147487032" r:id="rId5"/>
    <p:sldLayoutId id="2147487033" r:id="rId6"/>
    <p:sldLayoutId id="2147487034" r:id="rId7"/>
    <p:sldLayoutId id="2147487035" r:id="rId8"/>
    <p:sldLayoutId id="2147487036" r:id="rId9"/>
    <p:sldLayoutId id="2147487037" r:id="rId10"/>
    <p:sldLayoutId id="214748703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410C90F7-EB00-4B4D-A06D-6EFA977A1A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39" r:id="rId1"/>
    <p:sldLayoutId id="2147487040" r:id="rId2"/>
    <p:sldLayoutId id="2147487041" r:id="rId3"/>
    <p:sldLayoutId id="2147487042" r:id="rId4"/>
    <p:sldLayoutId id="2147487043" r:id="rId5"/>
    <p:sldLayoutId id="2147487044" r:id="rId6"/>
    <p:sldLayoutId id="2147487045" r:id="rId7"/>
    <p:sldLayoutId id="2147487046" r:id="rId8"/>
    <p:sldLayoutId id="2147487047" r:id="rId9"/>
    <p:sldLayoutId id="2147487048" r:id="rId10"/>
    <p:sldLayoutId id="2147487049" r:id="rId11"/>
    <p:sldLayoutId id="21474870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Arial" pitchFamily="-105" charset="0"/>
          <a:cs typeface="Arial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Arial" pitchFamily="-105" charset="0"/>
          <a:cs typeface="Arial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Arial" pitchFamily="-105" charset="0"/>
          <a:cs typeface="Arial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Arial" pitchFamily="-105" charset="0"/>
          <a:cs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372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13725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6477000"/>
            <a:ext cx="2133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124200" y="6477000"/>
            <a:ext cx="28956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477000"/>
            <a:ext cx="211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04831DA6-8A20-4278-81A3-D9EBDFC803F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5" r:id="rId1"/>
    <p:sldLayoutId id="2147486456" r:id="rId2"/>
    <p:sldLayoutId id="2147486457" r:id="rId3"/>
    <p:sldLayoutId id="2147486458" r:id="rId4"/>
    <p:sldLayoutId id="2147486459" r:id="rId5"/>
    <p:sldLayoutId id="2147486460" r:id="rId6"/>
    <p:sldLayoutId id="2147486461" r:id="rId7"/>
    <p:sldLayoutId id="2147486462" r:id="rId8"/>
    <p:sldLayoutId id="2147486463" r:id="rId9"/>
    <p:sldLayoutId id="2147486464" r:id="rId10"/>
    <p:sldLayoutId id="214748646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 b="1">
          <a:solidFill>
            <a:srgbClr val="9ADCF6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 b="1">
          <a:solidFill>
            <a:srgbClr val="9ADCF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FFFFFF"/>
          </a:solidFill>
          <a:latin typeface="+mn-lt"/>
          <a:ea typeface="+mn-ea"/>
          <a:cs typeface="Arial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FFFFFF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5888"/>
            <a:ext cx="7772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77900"/>
            <a:ext cx="77724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71B2F97A-4787-184C-964D-A39D34DAA457}" type="slidenum">
              <a:rPr lang="en-US">
                <a:latin typeface="Arial" charset="0"/>
                <a:ea typeface="ＭＳ Ｐゴシック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5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3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0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52" r:id="rId1"/>
    <p:sldLayoutId id="2147487053" r:id="rId2"/>
    <p:sldLayoutId id="2147487054" r:id="rId3"/>
    <p:sldLayoutId id="2147487055" r:id="rId4"/>
    <p:sldLayoutId id="2147487056" r:id="rId5"/>
    <p:sldLayoutId id="2147487057" r:id="rId6"/>
    <p:sldLayoutId id="2147487058" r:id="rId7"/>
    <p:sldLayoutId id="2147487059" r:id="rId8"/>
    <p:sldLayoutId id="2147487060" r:id="rId9"/>
    <p:sldLayoutId id="2147487061" r:id="rId10"/>
    <p:sldLayoutId id="21474870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5888"/>
            <a:ext cx="77724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77900"/>
            <a:ext cx="77724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6782F211-7B80-9A42-B261-7F42927E7F3F}" type="slidenum">
              <a:rPr lang="en-US">
                <a:latin typeface="Arial" charset="0"/>
                <a:ea typeface="ＭＳ Ｐゴシック" charset="0"/>
                <a:cs typeface="ＭＳ Ｐゴシック" charset="0"/>
              </a:rPr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55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3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buClrTx/>
              <a:buSzTx/>
              <a:buFontTx/>
              <a:buNone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67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64" r:id="rId1"/>
    <p:sldLayoutId id="2147487065" r:id="rId2"/>
    <p:sldLayoutId id="2147487066" r:id="rId3"/>
    <p:sldLayoutId id="2147487067" r:id="rId4"/>
    <p:sldLayoutId id="2147487068" r:id="rId5"/>
    <p:sldLayoutId id="2147487069" r:id="rId6"/>
    <p:sldLayoutId id="2147487070" r:id="rId7"/>
    <p:sldLayoutId id="2147487071" r:id="rId8"/>
    <p:sldLayoutId id="2147487072" r:id="rId9"/>
    <p:sldLayoutId id="2147487073" r:id="rId10"/>
    <p:sldLayoutId id="21474870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 defTabSz="914400">
              <a:buClrTx/>
              <a:buSzTx/>
              <a:buFontTx/>
              <a:buNone/>
            </a:pPr>
            <a:fld id="{111197F5-119A-7744-A3D0-076D05FD2A1B}" type="slidenum">
              <a:rPr lang="en-US" smtClean="0">
                <a:latin typeface="Arial"/>
                <a:ea typeface="MS PGothic" charset="0"/>
                <a:cs typeface="MS PGothic" charset="0"/>
              </a:rPr>
              <a:pPr defTabSz="914400">
                <a:buClrTx/>
                <a:buSzTx/>
                <a:buFontTx/>
                <a:buNone/>
              </a:pPr>
              <a:t>‹#›</a:t>
            </a:fld>
            <a:endParaRPr lang="en-US"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2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76" r:id="rId1"/>
    <p:sldLayoutId id="2147487077" r:id="rId2"/>
    <p:sldLayoutId id="2147487078" r:id="rId3"/>
    <p:sldLayoutId id="2147487079" r:id="rId4"/>
    <p:sldLayoutId id="2147487080" r:id="rId5"/>
    <p:sldLayoutId id="2147487081" r:id="rId6"/>
    <p:sldLayoutId id="2147487082" r:id="rId7"/>
    <p:sldLayoutId id="2147487083" r:id="rId8"/>
    <p:sldLayoutId id="2147487084" r:id="rId9"/>
    <p:sldLayoutId id="2147487085" r:id="rId10"/>
    <p:sldLayoutId id="21474870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>
                <a:buClrTx/>
                <a:buSzTx/>
                <a:buFontTx/>
                <a:buNone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>
              <a:buClrTx/>
              <a:buSzTx/>
              <a:buFontTx/>
              <a:buNone/>
              <a:defRPr/>
            </a:pPr>
            <a:fld id="{61F442D0-A11F-2640-8129-5D1BEF7A3C1E}" type="slidenum">
              <a:rPr lang="en-US"/>
              <a:pPr defTabSz="914400">
                <a:buClrTx/>
                <a:buSzTx/>
                <a:buFontTx/>
                <a:buNone/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910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088" r:id="rId1"/>
    <p:sldLayoutId id="2147487089" r:id="rId2"/>
    <p:sldLayoutId id="2147487090" r:id="rId3"/>
    <p:sldLayoutId id="2147487091" r:id="rId4"/>
    <p:sldLayoutId id="2147487092" r:id="rId5"/>
    <p:sldLayoutId id="2147487093" r:id="rId6"/>
    <p:sldLayoutId id="2147487094" r:id="rId7"/>
    <p:sldLayoutId id="2147487095" r:id="rId8"/>
    <p:sldLayoutId id="2147487096" r:id="rId9"/>
    <p:sldLayoutId id="2147487097" r:id="rId10"/>
    <p:sldLayoutId id="21474870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609600"/>
            <a:ext cx="91281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C1397B86-F97D-4CBB-9DC6-929E11EE2F0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66" r:id="rId1"/>
    <p:sldLayoutId id="2147486467" r:id="rId2"/>
    <p:sldLayoutId id="2147486468" r:id="rId3"/>
    <p:sldLayoutId id="2147486469" r:id="rId4"/>
    <p:sldLayoutId id="2147486470" r:id="rId5"/>
    <p:sldLayoutId id="2147486471" r:id="rId6"/>
    <p:sldLayoutId id="2147486472" r:id="rId7"/>
    <p:sldLayoutId id="2147486473" r:id="rId8"/>
    <p:sldLayoutId id="2147486474" r:id="rId9"/>
    <p:sldLayoutId id="2147486475" r:id="rId10"/>
    <p:sldLayoutId id="214748647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Arial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28125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95400"/>
            <a:ext cx="8899525" cy="524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6661150"/>
            <a:ext cx="2133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124200" y="6689725"/>
            <a:ext cx="28956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010400" y="6689725"/>
            <a:ext cx="2117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000" b="1">
                <a:solidFill>
                  <a:srgbClr val="000000"/>
                </a:solidFill>
                <a:latin typeface="Tahoma" pitchFamily="34" charset="0"/>
                <a:cs typeface="Arial" pitchFamily="34" charset="0"/>
              </a:defRPr>
            </a:lvl1pPr>
          </a:lstStyle>
          <a:p>
            <a:fld id="{8BD2C77D-A20F-4DD6-A784-D0C25E4930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77" r:id="rId1"/>
    <p:sldLayoutId id="2147486478" r:id="rId2"/>
    <p:sldLayoutId id="2147486479" r:id="rId3"/>
    <p:sldLayoutId id="2147486480" r:id="rId4"/>
    <p:sldLayoutId id="2147486481" r:id="rId5"/>
    <p:sldLayoutId id="2147486482" r:id="rId6"/>
    <p:sldLayoutId id="2147486483" r:id="rId7"/>
    <p:sldLayoutId id="2147486484" r:id="rId8"/>
    <p:sldLayoutId id="2147486485" r:id="rId9"/>
    <p:sldLayoutId id="2147486486" r:id="rId10"/>
    <p:sldLayoutId id="21474864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161616"/>
          </a:solidFill>
          <a:latin typeface="Impact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161616"/>
          </a:solidFill>
          <a:latin typeface="Impact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F"/>
          </a:solidFill>
          <a:latin typeface="+mn-lt"/>
          <a:ea typeface="+mn-ea"/>
          <a:cs typeface="Arial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FFFFFF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b="1">
          <a:solidFill>
            <a:srgbClr val="FFFFFF"/>
          </a:solidFill>
          <a:latin typeface="+mn-lt"/>
          <a:ea typeface="+mn-ea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5652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56525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89125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fld id="{1A772A7B-4CFC-4062-A560-CA9B3EB430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88" r:id="rId1"/>
    <p:sldLayoutId id="2147486489" r:id="rId2"/>
    <p:sldLayoutId id="2147486490" r:id="rId3"/>
    <p:sldLayoutId id="2147486491" r:id="rId4"/>
    <p:sldLayoutId id="2147486492" r:id="rId5"/>
    <p:sldLayoutId id="2147486493" r:id="rId6"/>
    <p:sldLayoutId id="2147486494" r:id="rId7"/>
    <p:sldLayoutId id="2147486495" r:id="rId8"/>
    <p:sldLayoutId id="2147486496" r:id="rId9"/>
    <p:sldLayoutId id="2147486497" r:id="rId10"/>
    <p:sldLayoutId id="21474864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Arial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0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3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0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6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46.xml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gif"/><Relationship Id="rId5" Type="http://schemas.openxmlformats.org/officeDocument/2006/relationships/image" Target="../media/image24.wmf"/><Relationship Id="rId10" Type="http://schemas.openxmlformats.org/officeDocument/2006/relationships/image" Target="../media/image29.jpeg"/><Relationship Id="rId4" Type="http://schemas.openxmlformats.org/officeDocument/2006/relationships/image" Target="../media/image23.wmf"/><Relationship Id="rId9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93.xml"/><Relationship Id="rId4" Type="http://schemas.openxmlformats.org/officeDocument/2006/relationships/image" Target="../media/image1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9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27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36.png"/><Relationship Id="rId4" Type="http://schemas.openxmlformats.org/officeDocument/2006/relationships/image" Target="../media/image135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38.wmf"/><Relationship Id="rId4" Type="http://schemas.openxmlformats.org/officeDocument/2006/relationships/image" Target="../media/image13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5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5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0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74.xml"/><Relationship Id="rId4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57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572000" y="1828800"/>
            <a:ext cx="441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339975" y="6092825"/>
            <a:ext cx="6804025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36147" dir="2700000" algn="ctr" rotWithShape="0">
              <a:srgbClr val="000514">
                <a:alpha val="75014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500"/>
              </a:spcBef>
              <a:buClrTx/>
              <a:buSzPct val="70000"/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Dr. Rick Griffith, Singapore Bible College</a:t>
            </a:r>
            <a:b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BibleStudyDownloads.org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63421" cy="3370386"/>
          </a:xfrm>
          <a:ln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40" tIns="45720" rIns="91440" bIns="45720"/>
          <a:lstStyle/>
          <a:p>
            <a:pPr algn="r">
              <a:buFont typeface="Times New Roman" charset="0"/>
              <a:buNone/>
              <a:defRPr/>
            </a:pPr>
            <a:r>
              <a:rPr lang="zh-CN" altLang="en-US" sz="16600" kern="1200" dirty="0">
                <a:solidFill>
                  <a:srgbClr val="FFFF99"/>
                </a:solidFill>
                <a:effectLst>
                  <a:glow rad="215900">
                    <a:srgbClr val="000000">
                      <a:alpha val="75000"/>
                    </a:srgbClr>
                  </a:glow>
                </a:effectLst>
                <a:latin typeface="Arial Black" pitchFamily="-105" charset="0"/>
                <a:cs typeface="Arial"/>
              </a:rPr>
              <a:t>摩押人</a:t>
            </a:r>
            <a:endParaRPr lang="en-US" sz="16600" kern="1200" dirty="0">
              <a:solidFill>
                <a:srgbClr val="FFFF99"/>
              </a:solidFill>
              <a:effectLst>
                <a:glow rad="215900">
                  <a:srgbClr val="000000">
                    <a:alpha val="75000"/>
                  </a:srgbClr>
                </a:glow>
              </a:effectLst>
              <a:latin typeface="Arial Black" pitchFamily="-105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</a:rPr>
              <a:t>Arnon River view to north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两边</a:t>
            </a:r>
            <a:r>
              <a:rPr lang="ja-JP" alt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都是高原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55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</a:rPr>
              <a:t>Arnon River view to north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>
              <a:buClrTx/>
              <a:buSzTx/>
              <a:defRPr/>
            </a:pP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Arnon</a:t>
            </a:r>
            <a:r>
              <a:rPr lang="ja-JP" alt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河上的新大坝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3300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8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529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33528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209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455988"/>
            <a:ext cx="2457450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4" name="Freeform 6"/>
          <p:cNvSpPr>
            <a:spLocks noChangeArrowheads="1"/>
          </p:cNvSpPr>
          <p:nvPr/>
        </p:nvSpPr>
        <p:spPr bwMode="auto">
          <a:xfrm>
            <a:off x="3159125" y="427038"/>
            <a:ext cx="2174875" cy="427037"/>
          </a:xfrm>
          <a:custGeom>
            <a:avLst/>
            <a:gdLst>
              <a:gd name="T0" fmla="*/ 0 w 1370"/>
              <a:gd name="T1" fmla="*/ 46037 h 269"/>
              <a:gd name="T2" fmla="*/ 49213 w 1370"/>
              <a:gd name="T3" fmla="*/ 19050 h 269"/>
              <a:gd name="T4" fmla="*/ 79375 w 1370"/>
              <a:gd name="T5" fmla="*/ 0 h 269"/>
              <a:gd name="T6" fmla="*/ 128588 w 1370"/>
              <a:gd name="T7" fmla="*/ 3175 h 269"/>
              <a:gd name="T8" fmla="*/ 147638 w 1370"/>
              <a:gd name="T9" fmla="*/ 26987 h 269"/>
              <a:gd name="T10" fmla="*/ 171450 w 1370"/>
              <a:gd name="T11" fmla="*/ 33337 h 269"/>
              <a:gd name="T12" fmla="*/ 277813 w 1370"/>
              <a:gd name="T13" fmla="*/ 114300 h 269"/>
              <a:gd name="T14" fmla="*/ 300038 w 1370"/>
              <a:gd name="T15" fmla="*/ 141287 h 269"/>
              <a:gd name="T16" fmla="*/ 346075 w 1370"/>
              <a:gd name="T17" fmla="*/ 174625 h 269"/>
              <a:gd name="T18" fmla="*/ 368300 w 1370"/>
              <a:gd name="T19" fmla="*/ 190500 h 269"/>
              <a:gd name="T20" fmla="*/ 392113 w 1370"/>
              <a:gd name="T21" fmla="*/ 204787 h 269"/>
              <a:gd name="T22" fmla="*/ 433388 w 1370"/>
              <a:gd name="T23" fmla="*/ 228600 h 269"/>
              <a:gd name="T24" fmla="*/ 479425 w 1370"/>
              <a:gd name="T25" fmla="*/ 217487 h 269"/>
              <a:gd name="T26" fmla="*/ 514350 w 1370"/>
              <a:gd name="T27" fmla="*/ 231775 h 269"/>
              <a:gd name="T28" fmla="*/ 533400 w 1370"/>
              <a:gd name="T29" fmla="*/ 228600 h 269"/>
              <a:gd name="T30" fmla="*/ 555625 w 1370"/>
              <a:gd name="T31" fmla="*/ 212725 h 269"/>
              <a:gd name="T32" fmla="*/ 582613 w 1370"/>
              <a:gd name="T33" fmla="*/ 204787 h 269"/>
              <a:gd name="T34" fmla="*/ 738188 w 1370"/>
              <a:gd name="T35" fmla="*/ 236537 h 269"/>
              <a:gd name="T36" fmla="*/ 749300 w 1370"/>
              <a:gd name="T37" fmla="*/ 242887 h 269"/>
              <a:gd name="T38" fmla="*/ 754063 w 1370"/>
              <a:gd name="T39" fmla="*/ 255587 h 269"/>
              <a:gd name="T40" fmla="*/ 792163 w 1370"/>
              <a:gd name="T41" fmla="*/ 266700 h 269"/>
              <a:gd name="T42" fmla="*/ 838200 w 1370"/>
              <a:gd name="T43" fmla="*/ 247650 h 269"/>
              <a:gd name="T44" fmla="*/ 871538 w 1370"/>
              <a:gd name="T45" fmla="*/ 266700 h 269"/>
              <a:gd name="T46" fmla="*/ 887413 w 1370"/>
              <a:gd name="T47" fmla="*/ 280987 h 269"/>
              <a:gd name="T48" fmla="*/ 933450 w 1370"/>
              <a:gd name="T49" fmla="*/ 300037 h 269"/>
              <a:gd name="T50" fmla="*/ 1012825 w 1370"/>
              <a:gd name="T51" fmla="*/ 315912 h 269"/>
              <a:gd name="T52" fmla="*/ 1073150 w 1370"/>
              <a:gd name="T53" fmla="*/ 334962 h 269"/>
              <a:gd name="T54" fmla="*/ 1096963 w 1370"/>
              <a:gd name="T55" fmla="*/ 381000 h 269"/>
              <a:gd name="T56" fmla="*/ 1127125 w 1370"/>
              <a:gd name="T57" fmla="*/ 427037 h 269"/>
              <a:gd name="T58" fmla="*/ 1165225 w 1370"/>
              <a:gd name="T59" fmla="*/ 388937 h 269"/>
              <a:gd name="T60" fmla="*/ 1219200 w 1370"/>
              <a:gd name="T61" fmla="*/ 323850 h 269"/>
              <a:gd name="T62" fmla="*/ 1287463 w 1370"/>
              <a:gd name="T63" fmla="*/ 285750 h 269"/>
              <a:gd name="T64" fmla="*/ 1363663 w 1370"/>
              <a:gd name="T65" fmla="*/ 261937 h 269"/>
              <a:gd name="T66" fmla="*/ 1374775 w 1370"/>
              <a:gd name="T67" fmla="*/ 250825 h 269"/>
              <a:gd name="T68" fmla="*/ 1385888 w 1370"/>
              <a:gd name="T69" fmla="*/ 247650 h 269"/>
              <a:gd name="T70" fmla="*/ 1428750 w 1370"/>
              <a:gd name="T71" fmla="*/ 198437 h 269"/>
              <a:gd name="T72" fmla="*/ 1477963 w 1370"/>
              <a:gd name="T73" fmla="*/ 179387 h 269"/>
              <a:gd name="T74" fmla="*/ 1592263 w 1370"/>
              <a:gd name="T75" fmla="*/ 144462 h 269"/>
              <a:gd name="T76" fmla="*/ 1638300 w 1370"/>
              <a:gd name="T77" fmla="*/ 133350 h 269"/>
              <a:gd name="T78" fmla="*/ 1690688 w 1370"/>
              <a:gd name="T79" fmla="*/ 98425 h 269"/>
              <a:gd name="T80" fmla="*/ 1758950 w 1370"/>
              <a:gd name="T81" fmla="*/ 95250 h 269"/>
              <a:gd name="T82" fmla="*/ 1862138 w 1370"/>
              <a:gd name="T83" fmla="*/ 136525 h 269"/>
              <a:gd name="T84" fmla="*/ 1935163 w 1370"/>
              <a:gd name="T85" fmla="*/ 136525 h 269"/>
              <a:gd name="T86" fmla="*/ 2022475 w 1370"/>
              <a:gd name="T87" fmla="*/ 90487 h 269"/>
              <a:gd name="T88" fmla="*/ 2068513 w 1370"/>
              <a:gd name="T89" fmla="*/ 65087 h 269"/>
              <a:gd name="T90" fmla="*/ 2125663 w 1370"/>
              <a:gd name="T91" fmla="*/ 60325 h 269"/>
              <a:gd name="T92" fmla="*/ 2144713 w 1370"/>
              <a:gd name="T93" fmla="*/ 79375 h 269"/>
              <a:gd name="T94" fmla="*/ 2166938 w 1370"/>
              <a:gd name="T95" fmla="*/ 84137 h 269"/>
              <a:gd name="T96" fmla="*/ 2174875 w 1370"/>
              <a:gd name="T97" fmla="*/ 90487 h 26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70"/>
              <a:gd name="T148" fmla="*/ 0 h 269"/>
              <a:gd name="T149" fmla="*/ 1370 w 1370"/>
              <a:gd name="T150" fmla="*/ 269 h 26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70" h="269">
                <a:moveTo>
                  <a:pt x="0" y="29"/>
                </a:moveTo>
                <a:cubicBezTo>
                  <a:pt x="14" y="25"/>
                  <a:pt x="19" y="16"/>
                  <a:pt x="31" y="12"/>
                </a:cubicBezTo>
                <a:cubicBezTo>
                  <a:pt x="37" y="4"/>
                  <a:pt x="40" y="3"/>
                  <a:pt x="50" y="0"/>
                </a:cubicBezTo>
                <a:cubicBezTo>
                  <a:pt x="60" y="1"/>
                  <a:pt x="71" y="0"/>
                  <a:pt x="81" y="2"/>
                </a:cubicBezTo>
                <a:cubicBezTo>
                  <a:pt x="88" y="4"/>
                  <a:pt x="89" y="14"/>
                  <a:pt x="93" y="17"/>
                </a:cubicBezTo>
                <a:cubicBezTo>
                  <a:pt x="94" y="17"/>
                  <a:pt x="108" y="21"/>
                  <a:pt x="108" y="21"/>
                </a:cubicBezTo>
                <a:cubicBezTo>
                  <a:pt x="128" y="61"/>
                  <a:pt x="125" y="67"/>
                  <a:pt x="175" y="72"/>
                </a:cubicBezTo>
                <a:cubicBezTo>
                  <a:pt x="188" y="76"/>
                  <a:pt x="182" y="82"/>
                  <a:pt x="189" y="89"/>
                </a:cubicBezTo>
                <a:cubicBezTo>
                  <a:pt x="195" y="95"/>
                  <a:pt x="211" y="104"/>
                  <a:pt x="218" y="110"/>
                </a:cubicBezTo>
                <a:cubicBezTo>
                  <a:pt x="222" y="114"/>
                  <a:pt x="227" y="117"/>
                  <a:pt x="232" y="120"/>
                </a:cubicBezTo>
                <a:cubicBezTo>
                  <a:pt x="237" y="123"/>
                  <a:pt x="247" y="129"/>
                  <a:pt x="247" y="129"/>
                </a:cubicBezTo>
                <a:cubicBezTo>
                  <a:pt x="254" y="140"/>
                  <a:pt x="262" y="139"/>
                  <a:pt x="273" y="144"/>
                </a:cubicBezTo>
                <a:cubicBezTo>
                  <a:pt x="283" y="141"/>
                  <a:pt x="292" y="140"/>
                  <a:pt x="302" y="137"/>
                </a:cubicBezTo>
                <a:cubicBezTo>
                  <a:pt x="309" y="141"/>
                  <a:pt x="316" y="144"/>
                  <a:pt x="324" y="146"/>
                </a:cubicBezTo>
                <a:cubicBezTo>
                  <a:pt x="328" y="145"/>
                  <a:pt x="332" y="146"/>
                  <a:pt x="336" y="144"/>
                </a:cubicBezTo>
                <a:cubicBezTo>
                  <a:pt x="341" y="142"/>
                  <a:pt x="344" y="136"/>
                  <a:pt x="350" y="134"/>
                </a:cubicBezTo>
                <a:cubicBezTo>
                  <a:pt x="356" y="132"/>
                  <a:pt x="367" y="129"/>
                  <a:pt x="367" y="129"/>
                </a:cubicBezTo>
                <a:cubicBezTo>
                  <a:pt x="402" y="144"/>
                  <a:pt x="424" y="146"/>
                  <a:pt x="465" y="149"/>
                </a:cubicBezTo>
                <a:cubicBezTo>
                  <a:pt x="467" y="150"/>
                  <a:pt x="470" y="151"/>
                  <a:pt x="472" y="153"/>
                </a:cubicBezTo>
                <a:cubicBezTo>
                  <a:pt x="474" y="155"/>
                  <a:pt x="473" y="159"/>
                  <a:pt x="475" y="161"/>
                </a:cubicBezTo>
                <a:cubicBezTo>
                  <a:pt x="482" y="166"/>
                  <a:pt x="499" y="168"/>
                  <a:pt x="499" y="168"/>
                </a:cubicBezTo>
                <a:cubicBezTo>
                  <a:pt x="509" y="164"/>
                  <a:pt x="518" y="159"/>
                  <a:pt x="528" y="156"/>
                </a:cubicBezTo>
                <a:cubicBezTo>
                  <a:pt x="536" y="158"/>
                  <a:pt x="549" y="168"/>
                  <a:pt x="549" y="168"/>
                </a:cubicBezTo>
                <a:cubicBezTo>
                  <a:pt x="553" y="177"/>
                  <a:pt x="550" y="174"/>
                  <a:pt x="559" y="177"/>
                </a:cubicBezTo>
                <a:cubicBezTo>
                  <a:pt x="571" y="190"/>
                  <a:pt x="569" y="193"/>
                  <a:pt x="588" y="189"/>
                </a:cubicBezTo>
                <a:cubicBezTo>
                  <a:pt x="609" y="191"/>
                  <a:pt x="620" y="194"/>
                  <a:pt x="638" y="199"/>
                </a:cubicBezTo>
                <a:cubicBezTo>
                  <a:pt x="649" y="207"/>
                  <a:pt x="663" y="207"/>
                  <a:pt x="676" y="211"/>
                </a:cubicBezTo>
                <a:cubicBezTo>
                  <a:pt x="685" y="224"/>
                  <a:pt x="685" y="227"/>
                  <a:pt x="691" y="240"/>
                </a:cubicBezTo>
                <a:cubicBezTo>
                  <a:pt x="693" y="255"/>
                  <a:pt x="696" y="263"/>
                  <a:pt x="710" y="269"/>
                </a:cubicBezTo>
                <a:cubicBezTo>
                  <a:pt x="733" y="264"/>
                  <a:pt x="723" y="261"/>
                  <a:pt x="734" y="245"/>
                </a:cubicBezTo>
                <a:cubicBezTo>
                  <a:pt x="739" y="226"/>
                  <a:pt x="749" y="209"/>
                  <a:pt x="768" y="204"/>
                </a:cubicBezTo>
                <a:cubicBezTo>
                  <a:pt x="782" y="190"/>
                  <a:pt x="792" y="183"/>
                  <a:pt x="811" y="180"/>
                </a:cubicBezTo>
                <a:cubicBezTo>
                  <a:pt x="826" y="173"/>
                  <a:pt x="843" y="172"/>
                  <a:pt x="859" y="165"/>
                </a:cubicBezTo>
                <a:cubicBezTo>
                  <a:pt x="861" y="163"/>
                  <a:pt x="863" y="160"/>
                  <a:pt x="866" y="158"/>
                </a:cubicBezTo>
                <a:cubicBezTo>
                  <a:pt x="868" y="157"/>
                  <a:pt x="871" y="158"/>
                  <a:pt x="873" y="156"/>
                </a:cubicBezTo>
                <a:cubicBezTo>
                  <a:pt x="884" y="146"/>
                  <a:pt x="885" y="129"/>
                  <a:pt x="900" y="125"/>
                </a:cubicBezTo>
                <a:cubicBezTo>
                  <a:pt x="910" y="119"/>
                  <a:pt x="920" y="116"/>
                  <a:pt x="931" y="113"/>
                </a:cubicBezTo>
                <a:cubicBezTo>
                  <a:pt x="950" y="99"/>
                  <a:pt x="980" y="94"/>
                  <a:pt x="1003" y="91"/>
                </a:cubicBezTo>
                <a:cubicBezTo>
                  <a:pt x="1014" y="88"/>
                  <a:pt x="1021" y="86"/>
                  <a:pt x="1032" y="84"/>
                </a:cubicBezTo>
                <a:cubicBezTo>
                  <a:pt x="1043" y="79"/>
                  <a:pt x="1059" y="63"/>
                  <a:pt x="1065" y="62"/>
                </a:cubicBezTo>
                <a:cubicBezTo>
                  <a:pt x="1079" y="61"/>
                  <a:pt x="1094" y="61"/>
                  <a:pt x="1108" y="60"/>
                </a:cubicBezTo>
                <a:cubicBezTo>
                  <a:pt x="1141" y="50"/>
                  <a:pt x="1147" y="79"/>
                  <a:pt x="1173" y="86"/>
                </a:cubicBezTo>
                <a:cubicBezTo>
                  <a:pt x="1188" y="96"/>
                  <a:pt x="1203" y="93"/>
                  <a:pt x="1219" y="86"/>
                </a:cubicBezTo>
                <a:cubicBezTo>
                  <a:pt x="1231" y="70"/>
                  <a:pt x="1256" y="66"/>
                  <a:pt x="1274" y="57"/>
                </a:cubicBezTo>
                <a:cubicBezTo>
                  <a:pt x="1284" y="52"/>
                  <a:pt x="1292" y="42"/>
                  <a:pt x="1303" y="41"/>
                </a:cubicBezTo>
                <a:cubicBezTo>
                  <a:pt x="1315" y="40"/>
                  <a:pt x="1327" y="39"/>
                  <a:pt x="1339" y="38"/>
                </a:cubicBezTo>
                <a:cubicBezTo>
                  <a:pt x="1344" y="41"/>
                  <a:pt x="1346" y="47"/>
                  <a:pt x="1351" y="50"/>
                </a:cubicBezTo>
                <a:cubicBezTo>
                  <a:pt x="1355" y="52"/>
                  <a:pt x="1361" y="51"/>
                  <a:pt x="1365" y="53"/>
                </a:cubicBezTo>
                <a:cubicBezTo>
                  <a:pt x="1367" y="54"/>
                  <a:pt x="1368" y="56"/>
                  <a:pt x="1370" y="57"/>
                </a:cubicBezTo>
              </a:path>
            </a:pathLst>
          </a:custGeom>
          <a:noFill/>
          <a:ln w="50760" cap="flat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63495" name="AutoShape 7"/>
          <p:cNvCxnSpPr>
            <a:cxnSpLocks noChangeShapeType="1"/>
          </p:cNvCxnSpPr>
          <p:nvPr/>
        </p:nvCxnSpPr>
        <p:spPr bwMode="auto">
          <a:xfrm>
            <a:off x="4972050" y="0"/>
            <a:ext cx="3175" cy="15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63496" name="AutoShape 8"/>
          <p:cNvCxnSpPr>
            <a:cxnSpLocks noChangeShapeType="1"/>
          </p:cNvCxnSpPr>
          <p:nvPr/>
        </p:nvCxnSpPr>
        <p:spPr bwMode="auto">
          <a:xfrm>
            <a:off x="4972050" y="-3175"/>
            <a:ext cx="3175" cy="31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3497" name="Freeform 9"/>
          <p:cNvSpPr>
            <a:spLocks noChangeArrowheads="1"/>
          </p:cNvSpPr>
          <p:nvPr/>
        </p:nvSpPr>
        <p:spPr bwMode="auto">
          <a:xfrm>
            <a:off x="3357563" y="6213475"/>
            <a:ext cx="1690687" cy="363538"/>
          </a:xfrm>
          <a:custGeom>
            <a:avLst/>
            <a:gdLst>
              <a:gd name="T0" fmla="*/ 1690687 w 1065"/>
              <a:gd name="T1" fmla="*/ 354013 h 229"/>
              <a:gd name="T2" fmla="*/ 1657350 w 1065"/>
              <a:gd name="T3" fmla="*/ 354013 h 229"/>
              <a:gd name="T4" fmla="*/ 1638300 w 1065"/>
              <a:gd name="T5" fmla="*/ 325438 h 229"/>
              <a:gd name="T6" fmla="*/ 1557337 w 1065"/>
              <a:gd name="T7" fmla="*/ 287338 h 229"/>
              <a:gd name="T8" fmla="*/ 1476375 w 1065"/>
              <a:gd name="T9" fmla="*/ 282575 h 229"/>
              <a:gd name="T10" fmla="*/ 1419225 w 1065"/>
              <a:gd name="T11" fmla="*/ 239713 h 229"/>
              <a:gd name="T12" fmla="*/ 1371600 w 1065"/>
              <a:gd name="T13" fmla="*/ 196850 h 229"/>
              <a:gd name="T14" fmla="*/ 1285875 w 1065"/>
              <a:gd name="T15" fmla="*/ 201613 h 229"/>
              <a:gd name="T16" fmla="*/ 1238250 w 1065"/>
              <a:gd name="T17" fmla="*/ 182563 h 229"/>
              <a:gd name="T18" fmla="*/ 1166812 w 1065"/>
              <a:gd name="T19" fmla="*/ 211138 h 229"/>
              <a:gd name="T20" fmla="*/ 1138237 w 1065"/>
              <a:gd name="T21" fmla="*/ 277813 h 229"/>
              <a:gd name="T22" fmla="*/ 1038225 w 1065"/>
              <a:gd name="T23" fmla="*/ 206375 h 229"/>
              <a:gd name="T24" fmla="*/ 1004887 w 1065"/>
              <a:gd name="T25" fmla="*/ 182563 h 229"/>
              <a:gd name="T26" fmla="*/ 966787 w 1065"/>
              <a:gd name="T27" fmla="*/ 130175 h 229"/>
              <a:gd name="T28" fmla="*/ 938212 w 1065"/>
              <a:gd name="T29" fmla="*/ 120650 h 229"/>
              <a:gd name="T30" fmla="*/ 838200 w 1065"/>
              <a:gd name="T31" fmla="*/ 63500 h 229"/>
              <a:gd name="T32" fmla="*/ 762000 w 1065"/>
              <a:gd name="T33" fmla="*/ 73025 h 229"/>
              <a:gd name="T34" fmla="*/ 723900 w 1065"/>
              <a:gd name="T35" fmla="*/ 101600 h 229"/>
              <a:gd name="T36" fmla="*/ 681037 w 1065"/>
              <a:gd name="T37" fmla="*/ 82550 h 229"/>
              <a:gd name="T38" fmla="*/ 638175 w 1065"/>
              <a:gd name="T39" fmla="*/ 68263 h 229"/>
              <a:gd name="T40" fmla="*/ 552450 w 1065"/>
              <a:gd name="T41" fmla="*/ 58738 h 229"/>
              <a:gd name="T42" fmla="*/ 490537 w 1065"/>
              <a:gd name="T43" fmla="*/ 25400 h 229"/>
              <a:gd name="T44" fmla="*/ 438150 w 1065"/>
              <a:gd name="T45" fmla="*/ 6350 h 229"/>
              <a:gd name="T46" fmla="*/ 366712 w 1065"/>
              <a:gd name="T47" fmla="*/ 87313 h 229"/>
              <a:gd name="T48" fmla="*/ 190500 w 1065"/>
              <a:gd name="T49" fmla="*/ 63500 h 229"/>
              <a:gd name="T50" fmla="*/ 0 w 1065"/>
              <a:gd name="T51" fmla="*/ 6350 h 2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065"/>
              <a:gd name="T79" fmla="*/ 0 h 229"/>
              <a:gd name="T80" fmla="*/ 1065 w 1065"/>
              <a:gd name="T81" fmla="*/ 229 h 22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065" h="229">
                <a:moveTo>
                  <a:pt x="1065" y="223"/>
                </a:moveTo>
                <a:cubicBezTo>
                  <a:pt x="1058" y="225"/>
                  <a:pt x="1051" y="229"/>
                  <a:pt x="1044" y="223"/>
                </a:cubicBezTo>
                <a:cubicBezTo>
                  <a:pt x="1039" y="218"/>
                  <a:pt x="1032" y="205"/>
                  <a:pt x="1032" y="205"/>
                </a:cubicBezTo>
                <a:cubicBezTo>
                  <a:pt x="1009" y="209"/>
                  <a:pt x="1001" y="195"/>
                  <a:pt x="981" y="181"/>
                </a:cubicBezTo>
                <a:cubicBezTo>
                  <a:pt x="967" y="172"/>
                  <a:pt x="947" y="179"/>
                  <a:pt x="930" y="178"/>
                </a:cubicBezTo>
                <a:cubicBezTo>
                  <a:pt x="917" y="169"/>
                  <a:pt x="909" y="156"/>
                  <a:pt x="894" y="151"/>
                </a:cubicBezTo>
                <a:cubicBezTo>
                  <a:pt x="883" y="135"/>
                  <a:pt x="882" y="130"/>
                  <a:pt x="864" y="124"/>
                </a:cubicBezTo>
                <a:cubicBezTo>
                  <a:pt x="842" y="128"/>
                  <a:pt x="834" y="130"/>
                  <a:pt x="810" y="127"/>
                </a:cubicBezTo>
                <a:cubicBezTo>
                  <a:pt x="804" y="109"/>
                  <a:pt x="798" y="112"/>
                  <a:pt x="780" y="115"/>
                </a:cubicBezTo>
                <a:cubicBezTo>
                  <a:pt x="764" y="125"/>
                  <a:pt x="749" y="119"/>
                  <a:pt x="735" y="133"/>
                </a:cubicBezTo>
                <a:cubicBezTo>
                  <a:pt x="732" y="157"/>
                  <a:pt x="732" y="160"/>
                  <a:pt x="717" y="175"/>
                </a:cubicBezTo>
                <a:cubicBezTo>
                  <a:pt x="691" y="166"/>
                  <a:pt x="681" y="137"/>
                  <a:pt x="654" y="130"/>
                </a:cubicBezTo>
                <a:cubicBezTo>
                  <a:pt x="634" y="133"/>
                  <a:pt x="619" y="136"/>
                  <a:pt x="633" y="115"/>
                </a:cubicBezTo>
                <a:cubicBezTo>
                  <a:pt x="631" y="105"/>
                  <a:pt x="620" y="87"/>
                  <a:pt x="609" y="82"/>
                </a:cubicBezTo>
                <a:cubicBezTo>
                  <a:pt x="603" y="79"/>
                  <a:pt x="591" y="76"/>
                  <a:pt x="591" y="76"/>
                </a:cubicBezTo>
                <a:cubicBezTo>
                  <a:pt x="575" y="60"/>
                  <a:pt x="550" y="47"/>
                  <a:pt x="528" y="40"/>
                </a:cubicBezTo>
                <a:cubicBezTo>
                  <a:pt x="512" y="42"/>
                  <a:pt x="495" y="39"/>
                  <a:pt x="480" y="46"/>
                </a:cubicBezTo>
                <a:cubicBezTo>
                  <a:pt x="473" y="49"/>
                  <a:pt x="468" y="60"/>
                  <a:pt x="456" y="64"/>
                </a:cubicBezTo>
                <a:cubicBezTo>
                  <a:pt x="412" y="57"/>
                  <a:pt x="458" y="68"/>
                  <a:pt x="429" y="52"/>
                </a:cubicBezTo>
                <a:cubicBezTo>
                  <a:pt x="421" y="47"/>
                  <a:pt x="402" y="43"/>
                  <a:pt x="402" y="43"/>
                </a:cubicBezTo>
                <a:cubicBezTo>
                  <a:pt x="383" y="46"/>
                  <a:pt x="365" y="48"/>
                  <a:pt x="348" y="37"/>
                </a:cubicBezTo>
                <a:cubicBezTo>
                  <a:pt x="338" y="21"/>
                  <a:pt x="327" y="20"/>
                  <a:pt x="309" y="16"/>
                </a:cubicBezTo>
                <a:cubicBezTo>
                  <a:pt x="298" y="0"/>
                  <a:pt x="296" y="1"/>
                  <a:pt x="276" y="4"/>
                </a:cubicBezTo>
                <a:cubicBezTo>
                  <a:pt x="253" y="19"/>
                  <a:pt x="260" y="45"/>
                  <a:pt x="231" y="55"/>
                </a:cubicBezTo>
                <a:cubicBezTo>
                  <a:pt x="194" y="52"/>
                  <a:pt x="157" y="44"/>
                  <a:pt x="120" y="40"/>
                </a:cubicBezTo>
                <a:cubicBezTo>
                  <a:pt x="96" y="24"/>
                  <a:pt x="29" y="4"/>
                  <a:pt x="0" y="4"/>
                </a:cubicBezTo>
              </a:path>
            </a:pathLst>
          </a:custGeom>
          <a:noFill/>
          <a:ln w="50760" cap="flat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8383588" y="76200"/>
            <a:ext cx="688975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100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2971800" y="2592388"/>
            <a:ext cx="2971800" cy="106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3500" name="Text Box 12"/>
          <p:cNvSpPr txBox="1">
            <a:spLocks noChangeArrowheads="1"/>
          </p:cNvSpPr>
          <p:nvPr/>
        </p:nvSpPr>
        <p:spPr bwMode="auto">
          <a:xfrm>
            <a:off x="2987675" y="2565400"/>
            <a:ext cx="3429000" cy="22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进入华丽峡谷的景色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28650"/>
            <a:ext cx="377825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38200" y="4648200"/>
            <a:ext cx="33528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南部的地界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8383588" y="76200"/>
            <a:ext cx="688975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100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AutoShape 4"/>
          <p:cNvSpPr>
            <a:spLocks noGrp="1" noChangeArrowheads="1"/>
          </p:cNvSpPr>
          <p:nvPr>
            <p:ph type="title" idx="4294967295"/>
          </p:nvPr>
        </p:nvSpPr>
        <p:spPr bwMode="gray">
          <a:prstGeom prst="roundRect">
            <a:avLst>
              <a:gd name="adj" fmla="val 49106"/>
            </a:avLst>
          </a:prstGeom>
          <a:gradFill rotWithShape="1">
            <a:gsLst>
              <a:gs pos="0">
                <a:srgbClr val="004747"/>
              </a:gs>
              <a:gs pos="50000">
                <a:schemeClr val="hlink"/>
              </a:gs>
              <a:gs pos="100000">
                <a:srgbClr val="004747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algn="l" eaLnBrk="1" hangingPunct="1"/>
            <a:r>
              <a:rPr lang="en-US" altLang="en-US" sz="3600" b="1"/>
              <a:t>3. </a:t>
            </a:r>
            <a:r>
              <a:rPr lang="zh-CN" altLang="en-US" sz="3600" b="1">
                <a:ea typeface="SimSun" pitchFamily="2" charset="-122"/>
              </a:rPr>
              <a:t>历史</a:t>
            </a:r>
            <a:endParaRPr lang="zh-CN" altLang="en-US" sz="3600">
              <a:ea typeface="SimSun" pitchFamily="2" charset="-122"/>
            </a:endParaRP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684213" y="26035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buClrTx/>
              <a:buFontTx/>
              <a:buNone/>
            </a:pPr>
            <a:r>
              <a:rPr lang="zh-CN" altLang="en-US" sz="4800">
                <a:solidFill>
                  <a:srgbClr val="FFFF00"/>
                </a:solidFill>
                <a:latin typeface="Arial Black" pitchFamily="34" charset="0"/>
                <a:ea typeface="SimSun" pitchFamily="2" charset="-122"/>
              </a:rPr>
              <a:t>王道</a:t>
            </a:r>
            <a:endParaRPr lang="zh-CN" altLang="ja-JP" sz="4800">
              <a:solidFill>
                <a:srgbClr val="FFFF00"/>
              </a:solidFill>
              <a:latin typeface="Arial Black" pitchFamily="34" charset="0"/>
              <a:ea typeface="SimSun" pitchFamily="2" charset="-122"/>
            </a:endParaRPr>
          </a:p>
          <a:p>
            <a:pPr algn="ctr" defTabSz="914400" eaLnBrk="1" hangingPunct="1">
              <a:buClrTx/>
              <a:buFontTx/>
              <a:buNone/>
            </a:pPr>
            <a:endParaRPr lang="en-US" altLang="en-US" sz="400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00359" name="Picture 7" descr="Near East Rou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43275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>
            <a:spLocks/>
          </p:cNvSpPr>
          <p:nvPr/>
        </p:nvSpPr>
        <p:spPr bwMode="auto">
          <a:xfrm>
            <a:off x="4500563" y="1458913"/>
            <a:ext cx="5522912" cy="3798887"/>
          </a:xfrm>
          <a:custGeom>
            <a:avLst/>
            <a:gdLst/>
            <a:ahLst/>
            <a:cxnLst/>
            <a:rect l="0" t="0" r="r" b="b"/>
            <a:pathLst>
              <a:path w="5522832" h="3798705">
                <a:moveTo>
                  <a:pt x="0" y="3397669"/>
                </a:moveTo>
                <a:cubicBezTo>
                  <a:pt x="63132" y="3401382"/>
                  <a:pt x="126469" y="3402517"/>
                  <a:pt x="189397" y="3408809"/>
                </a:cubicBezTo>
                <a:cubicBezTo>
                  <a:pt x="201083" y="3409977"/>
                  <a:pt x="213049" y="3413435"/>
                  <a:pt x="222821" y="3419949"/>
                </a:cubicBezTo>
                <a:cubicBezTo>
                  <a:pt x="235930" y="3428687"/>
                  <a:pt x="244140" y="3443283"/>
                  <a:pt x="256244" y="3453368"/>
                </a:cubicBezTo>
                <a:cubicBezTo>
                  <a:pt x="266531" y="3461939"/>
                  <a:pt x="278526" y="3468221"/>
                  <a:pt x="289667" y="3475648"/>
                </a:cubicBezTo>
                <a:cubicBezTo>
                  <a:pt x="313215" y="3546285"/>
                  <a:pt x="295715" y="3527918"/>
                  <a:pt x="434500" y="3520208"/>
                </a:cubicBezTo>
                <a:cubicBezTo>
                  <a:pt x="457951" y="3518905"/>
                  <a:pt x="478686" y="3504107"/>
                  <a:pt x="501346" y="3497928"/>
                </a:cubicBezTo>
                <a:cubicBezTo>
                  <a:pt x="519615" y="3492946"/>
                  <a:pt x="538566" y="3490895"/>
                  <a:pt x="557051" y="3486788"/>
                </a:cubicBezTo>
                <a:cubicBezTo>
                  <a:pt x="653536" y="3465349"/>
                  <a:pt x="544021" y="3482047"/>
                  <a:pt x="701885" y="3464508"/>
                </a:cubicBezTo>
                <a:cubicBezTo>
                  <a:pt x="776158" y="3468221"/>
                  <a:pt x="850618" y="3469206"/>
                  <a:pt x="924705" y="3475648"/>
                </a:cubicBezTo>
                <a:cubicBezTo>
                  <a:pt x="936404" y="3476665"/>
                  <a:pt x="946521" y="3485002"/>
                  <a:pt x="958128" y="3486788"/>
                </a:cubicBezTo>
                <a:cubicBezTo>
                  <a:pt x="995016" y="3492463"/>
                  <a:pt x="1032402" y="3494215"/>
                  <a:pt x="1069539" y="3497928"/>
                </a:cubicBezTo>
                <a:cubicBezTo>
                  <a:pt x="1084394" y="3512781"/>
                  <a:pt x="1101892" y="3525394"/>
                  <a:pt x="1114103" y="3542487"/>
                </a:cubicBezTo>
                <a:cubicBezTo>
                  <a:pt x="1120929" y="3552042"/>
                  <a:pt x="1113781" y="3573360"/>
                  <a:pt x="1125244" y="3575907"/>
                </a:cubicBezTo>
                <a:cubicBezTo>
                  <a:pt x="1186980" y="3589625"/>
                  <a:pt x="1251509" y="3583334"/>
                  <a:pt x="1314641" y="3587047"/>
                </a:cubicBezTo>
                <a:cubicBezTo>
                  <a:pt x="1336923" y="3594474"/>
                  <a:pt x="1362697" y="3595235"/>
                  <a:pt x="1381488" y="3609327"/>
                </a:cubicBezTo>
                <a:cubicBezTo>
                  <a:pt x="1396343" y="3620467"/>
                  <a:pt x="1409444" y="3634444"/>
                  <a:pt x="1426052" y="3642747"/>
                </a:cubicBezTo>
                <a:cubicBezTo>
                  <a:pt x="1470187" y="3664812"/>
                  <a:pt x="1512184" y="3668240"/>
                  <a:pt x="1559744" y="3676166"/>
                </a:cubicBezTo>
                <a:cubicBezTo>
                  <a:pt x="1708105" y="3775064"/>
                  <a:pt x="1488226" y="3632725"/>
                  <a:pt x="1626590" y="3709586"/>
                </a:cubicBezTo>
                <a:cubicBezTo>
                  <a:pt x="1649999" y="3722590"/>
                  <a:pt x="1668031" y="3745678"/>
                  <a:pt x="1693436" y="3754145"/>
                </a:cubicBezTo>
                <a:cubicBezTo>
                  <a:pt x="1768680" y="3779223"/>
                  <a:pt x="1676057" y="3750283"/>
                  <a:pt x="1793706" y="3776425"/>
                </a:cubicBezTo>
                <a:cubicBezTo>
                  <a:pt x="1805170" y="3778972"/>
                  <a:pt x="1815575" y="3785464"/>
                  <a:pt x="1827129" y="3787565"/>
                </a:cubicBezTo>
                <a:cubicBezTo>
                  <a:pt x="1856587" y="3792920"/>
                  <a:pt x="1886548" y="3794992"/>
                  <a:pt x="1916257" y="3798705"/>
                </a:cubicBezTo>
                <a:cubicBezTo>
                  <a:pt x="1934825" y="3794992"/>
                  <a:pt x="1953591" y="3792157"/>
                  <a:pt x="1971962" y="3787565"/>
                </a:cubicBezTo>
                <a:cubicBezTo>
                  <a:pt x="1983355" y="3784717"/>
                  <a:pt x="1998870" y="3786196"/>
                  <a:pt x="2005385" y="3776425"/>
                </a:cubicBezTo>
                <a:cubicBezTo>
                  <a:pt x="2015889" y="3760671"/>
                  <a:pt x="2011933" y="3739095"/>
                  <a:pt x="2016526" y="3720726"/>
                </a:cubicBezTo>
                <a:cubicBezTo>
                  <a:pt x="2025751" y="3683828"/>
                  <a:pt x="2028165" y="3686559"/>
                  <a:pt x="2049949" y="3653886"/>
                </a:cubicBezTo>
                <a:cubicBezTo>
                  <a:pt x="2053663" y="3639033"/>
                  <a:pt x="2055714" y="3623662"/>
                  <a:pt x="2061090" y="3609327"/>
                </a:cubicBezTo>
                <a:cubicBezTo>
                  <a:pt x="2066922" y="3593778"/>
                  <a:pt x="2079637" y="3580948"/>
                  <a:pt x="2083372" y="3564767"/>
                </a:cubicBezTo>
                <a:cubicBezTo>
                  <a:pt x="2090934" y="3532003"/>
                  <a:pt x="2090506" y="3497894"/>
                  <a:pt x="2094513" y="3464508"/>
                </a:cubicBezTo>
                <a:cubicBezTo>
                  <a:pt x="2101648" y="3405059"/>
                  <a:pt x="2102273" y="3344357"/>
                  <a:pt x="2116796" y="3286270"/>
                </a:cubicBezTo>
                <a:cubicBezTo>
                  <a:pt x="2124852" y="3254049"/>
                  <a:pt x="2161360" y="3197151"/>
                  <a:pt x="2161360" y="3197151"/>
                </a:cubicBezTo>
                <a:cubicBezTo>
                  <a:pt x="2165074" y="3182298"/>
                  <a:pt x="2168295" y="3167312"/>
                  <a:pt x="2172501" y="3152591"/>
                </a:cubicBezTo>
                <a:cubicBezTo>
                  <a:pt x="2175727" y="3141300"/>
                  <a:pt x="2180794" y="3130563"/>
                  <a:pt x="2183642" y="3119171"/>
                </a:cubicBezTo>
                <a:cubicBezTo>
                  <a:pt x="2188235" y="3100802"/>
                  <a:pt x="2188134" y="3081200"/>
                  <a:pt x="2194783" y="3063472"/>
                </a:cubicBezTo>
                <a:cubicBezTo>
                  <a:pt x="2199485" y="3050936"/>
                  <a:pt x="2209638" y="3041192"/>
                  <a:pt x="2217065" y="3030052"/>
                </a:cubicBezTo>
                <a:cubicBezTo>
                  <a:pt x="2220779" y="3015199"/>
                  <a:pt x="2224763" y="3000410"/>
                  <a:pt x="2228206" y="2985492"/>
                </a:cubicBezTo>
                <a:cubicBezTo>
                  <a:pt x="2235905" y="2952134"/>
                  <a:pt x="2242184" y="2918446"/>
                  <a:pt x="2250488" y="2885233"/>
                </a:cubicBezTo>
                <a:cubicBezTo>
                  <a:pt x="2257045" y="2859007"/>
                  <a:pt x="2265343" y="2833247"/>
                  <a:pt x="2272770" y="2807254"/>
                </a:cubicBezTo>
                <a:cubicBezTo>
                  <a:pt x="2269056" y="2740415"/>
                  <a:pt x="2271097" y="2673005"/>
                  <a:pt x="2261629" y="2606736"/>
                </a:cubicBezTo>
                <a:cubicBezTo>
                  <a:pt x="2259735" y="2593482"/>
                  <a:pt x="2240238" y="2586675"/>
                  <a:pt x="2239347" y="2573316"/>
                </a:cubicBezTo>
                <a:cubicBezTo>
                  <a:pt x="2236971" y="2537683"/>
                  <a:pt x="2257815" y="2385147"/>
                  <a:pt x="2261629" y="2339378"/>
                </a:cubicBezTo>
                <a:cubicBezTo>
                  <a:pt x="2266265" y="2283748"/>
                  <a:pt x="2263592" y="2227343"/>
                  <a:pt x="2272770" y="2172280"/>
                </a:cubicBezTo>
                <a:cubicBezTo>
                  <a:pt x="2274971" y="2159073"/>
                  <a:pt x="2288409" y="2150485"/>
                  <a:pt x="2295052" y="2138860"/>
                </a:cubicBezTo>
                <a:cubicBezTo>
                  <a:pt x="2303292" y="2124442"/>
                  <a:pt x="2309907" y="2109154"/>
                  <a:pt x="2317334" y="2094301"/>
                </a:cubicBezTo>
                <a:cubicBezTo>
                  <a:pt x="2321048" y="2079448"/>
                  <a:pt x="2318392" y="2061263"/>
                  <a:pt x="2328475" y="2049741"/>
                </a:cubicBezTo>
                <a:cubicBezTo>
                  <a:pt x="2346110" y="2029589"/>
                  <a:pt x="2395321" y="2005181"/>
                  <a:pt x="2395321" y="2005181"/>
                </a:cubicBezTo>
                <a:cubicBezTo>
                  <a:pt x="2399035" y="1990328"/>
                  <a:pt x="2399615" y="1974316"/>
                  <a:pt x="2406462" y="1960622"/>
                </a:cubicBezTo>
                <a:cubicBezTo>
                  <a:pt x="2417001" y="1939546"/>
                  <a:pt x="2454194" y="1898569"/>
                  <a:pt x="2473308" y="1882643"/>
                </a:cubicBezTo>
                <a:cubicBezTo>
                  <a:pt x="2483595" y="1874072"/>
                  <a:pt x="2495591" y="1867790"/>
                  <a:pt x="2506732" y="1860363"/>
                </a:cubicBezTo>
                <a:cubicBezTo>
                  <a:pt x="2510446" y="1845510"/>
                  <a:pt x="2511841" y="1829875"/>
                  <a:pt x="2517873" y="1815803"/>
                </a:cubicBezTo>
                <a:cubicBezTo>
                  <a:pt x="2523148" y="1803497"/>
                  <a:pt x="2542356" y="1795590"/>
                  <a:pt x="2540155" y="1782383"/>
                </a:cubicBezTo>
                <a:cubicBezTo>
                  <a:pt x="2537565" y="1766843"/>
                  <a:pt x="2517873" y="1760104"/>
                  <a:pt x="2506732" y="1748964"/>
                </a:cubicBezTo>
                <a:cubicBezTo>
                  <a:pt x="2503018" y="1730397"/>
                  <a:pt x="2498269" y="1712008"/>
                  <a:pt x="2495591" y="1693264"/>
                </a:cubicBezTo>
                <a:cubicBezTo>
                  <a:pt x="2490835" y="1659977"/>
                  <a:pt x="2489979" y="1626173"/>
                  <a:pt x="2484450" y="1593005"/>
                </a:cubicBezTo>
                <a:cubicBezTo>
                  <a:pt x="2482519" y="1581422"/>
                  <a:pt x="2482478" y="1566920"/>
                  <a:pt x="2473308" y="1559585"/>
                </a:cubicBezTo>
                <a:cubicBezTo>
                  <a:pt x="2461351" y="1550021"/>
                  <a:pt x="2443599" y="1552159"/>
                  <a:pt x="2428744" y="1548446"/>
                </a:cubicBezTo>
                <a:cubicBezTo>
                  <a:pt x="2432458" y="1537306"/>
                  <a:pt x="2432549" y="1524195"/>
                  <a:pt x="2439885" y="1515026"/>
                </a:cubicBezTo>
                <a:cubicBezTo>
                  <a:pt x="2455592" y="1495393"/>
                  <a:pt x="2484715" y="1488944"/>
                  <a:pt x="2506732" y="1481606"/>
                </a:cubicBezTo>
                <a:cubicBezTo>
                  <a:pt x="2517873" y="1470466"/>
                  <a:pt x="2528051" y="1458272"/>
                  <a:pt x="2540155" y="1448187"/>
                </a:cubicBezTo>
                <a:cubicBezTo>
                  <a:pt x="2550442" y="1439616"/>
                  <a:pt x="2564110" y="1435374"/>
                  <a:pt x="2573578" y="1425907"/>
                </a:cubicBezTo>
                <a:cubicBezTo>
                  <a:pt x="2583046" y="1416440"/>
                  <a:pt x="2585405" y="1400851"/>
                  <a:pt x="2595860" y="1392487"/>
                </a:cubicBezTo>
                <a:cubicBezTo>
                  <a:pt x="2605030" y="1385151"/>
                  <a:pt x="2617642" y="1382899"/>
                  <a:pt x="2629283" y="1381347"/>
                </a:cubicBezTo>
                <a:cubicBezTo>
                  <a:pt x="2673609" y="1375437"/>
                  <a:pt x="2718411" y="1373920"/>
                  <a:pt x="2762975" y="1370207"/>
                </a:cubicBezTo>
                <a:cubicBezTo>
                  <a:pt x="2774116" y="1362780"/>
                  <a:pt x="2789754" y="1359552"/>
                  <a:pt x="2796398" y="1347927"/>
                </a:cubicBezTo>
                <a:cubicBezTo>
                  <a:pt x="2805793" y="1331488"/>
                  <a:pt x="2794150" y="1305616"/>
                  <a:pt x="2807539" y="1292228"/>
                </a:cubicBezTo>
                <a:cubicBezTo>
                  <a:pt x="2824148" y="1275621"/>
                  <a:pt x="2852104" y="1277375"/>
                  <a:pt x="2874386" y="1269948"/>
                </a:cubicBezTo>
                <a:lnTo>
                  <a:pt x="2907809" y="1258808"/>
                </a:lnTo>
                <a:cubicBezTo>
                  <a:pt x="2922664" y="1236528"/>
                  <a:pt x="2926969" y="1200436"/>
                  <a:pt x="2952373" y="1191969"/>
                </a:cubicBezTo>
                <a:cubicBezTo>
                  <a:pt x="2963514" y="1188256"/>
                  <a:pt x="2975292" y="1186080"/>
                  <a:pt x="2985796" y="1180829"/>
                </a:cubicBezTo>
                <a:cubicBezTo>
                  <a:pt x="2997772" y="1174841"/>
                  <a:pt x="3008390" y="1166424"/>
                  <a:pt x="3019219" y="1158549"/>
                </a:cubicBezTo>
                <a:cubicBezTo>
                  <a:pt x="3156499" y="1058719"/>
                  <a:pt x="3063948" y="1121306"/>
                  <a:pt x="3141770" y="1069430"/>
                </a:cubicBezTo>
                <a:cubicBezTo>
                  <a:pt x="3149197" y="1058290"/>
                  <a:pt x="3155338" y="1046175"/>
                  <a:pt x="3164052" y="1036010"/>
                </a:cubicBezTo>
                <a:cubicBezTo>
                  <a:pt x="3177724" y="1020061"/>
                  <a:pt x="3196011" y="1008255"/>
                  <a:pt x="3208616" y="991451"/>
                </a:cubicBezTo>
                <a:cubicBezTo>
                  <a:pt x="3234827" y="956507"/>
                  <a:pt x="3223348" y="943301"/>
                  <a:pt x="3253181" y="913471"/>
                </a:cubicBezTo>
                <a:cubicBezTo>
                  <a:pt x="3262649" y="904004"/>
                  <a:pt x="3275463" y="898618"/>
                  <a:pt x="3286604" y="891192"/>
                </a:cubicBezTo>
                <a:lnTo>
                  <a:pt x="3331168" y="824352"/>
                </a:lnTo>
                <a:cubicBezTo>
                  <a:pt x="3338595" y="813212"/>
                  <a:pt x="3349216" y="803634"/>
                  <a:pt x="3353450" y="790932"/>
                </a:cubicBezTo>
                <a:cubicBezTo>
                  <a:pt x="3357164" y="779792"/>
                  <a:pt x="3356287" y="765816"/>
                  <a:pt x="3364591" y="757513"/>
                </a:cubicBezTo>
                <a:cubicBezTo>
                  <a:pt x="3378358" y="743747"/>
                  <a:pt x="3422604" y="730751"/>
                  <a:pt x="3442578" y="724093"/>
                </a:cubicBezTo>
                <a:cubicBezTo>
                  <a:pt x="3446292" y="712953"/>
                  <a:pt x="3451788" y="702256"/>
                  <a:pt x="3453719" y="690673"/>
                </a:cubicBezTo>
                <a:cubicBezTo>
                  <a:pt x="3459247" y="657505"/>
                  <a:pt x="3456704" y="623035"/>
                  <a:pt x="3464860" y="590414"/>
                </a:cubicBezTo>
                <a:cubicBezTo>
                  <a:pt x="3468108" y="577425"/>
                  <a:pt x="3479715" y="568135"/>
                  <a:pt x="3487142" y="556995"/>
                </a:cubicBezTo>
                <a:cubicBezTo>
                  <a:pt x="3490856" y="545855"/>
                  <a:pt x="3489979" y="531878"/>
                  <a:pt x="3498283" y="523575"/>
                </a:cubicBezTo>
                <a:cubicBezTo>
                  <a:pt x="3517219" y="504640"/>
                  <a:pt x="3565129" y="479015"/>
                  <a:pt x="3565129" y="479015"/>
                </a:cubicBezTo>
                <a:cubicBezTo>
                  <a:pt x="3568843" y="460449"/>
                  <a:pt x="3571677" y="441685"/>
                  <a:pt x="3576270" y="423316"/>
                </a:cubicBezTo>
                <a:cubicBezTo>
                  <a:pt x="3579118" y="411924"/>
                  <a:pt x="3585954" y="401548"/>
                  <a:pt x="3587411" y="389896"/>
                </a:cubicBezTo>
                <a:cubicBezTo>
                  <a:pt x="3618992" y="137277"/>
                  <a:pt x="3543143" y="200321"/>
                  <a:pt x="3643117" y="133678"/>
                </a:cubicBezTo>
                <a:cubicBezTo>
                  <a:pt x="3662696" y="74947"/>
                  <a:pt x="3641318" y="122470"/>
                  <a:pt x="3687681" y="66839"/>
                </a:cubicBezTo>
                <a:cubicBezTo>
                  <a:pt x="3696253" y="56554"/>
                  <a:pt x="3699508" y="41783"/>
                  <a:pt x="3709963" y="33419"/>
                </a:cubicBezTo>
                <a:cubicBezTo>
                  <a:pt x="3719133" y="26083"/>
                  <a:pt x="3732882" y="27530"/>
                  <a:pt x="3743386" y="22279"/>
                </a:cubicBezTo>
                <a:cubicBezTo>
                  <a:pt x="3755362" y="16292"/>
                  <a:pt x="3765668" y="7426"/>
                  <a:pt x="3776809" y="0"/>
                </a:cubicBezTo>
                <a:cubicBezTo>
                  <a:pt x="3839941" y="7426"/>
                  <a:pt x="3903342" y="12850"/>
                  <a:pt x="3966206" y="22279"/>
                </a:cubicBezTo>
                <a:cubicBezTo>
                  <a:pt x="3987392" y="25456"/>
                  <a:pt x="4028713" y="46854"/>
                  <a:pt x="4044194" y="55699"/>
                </a:cubicBezTo>
                <a:cubicBezTo>
                  <a:pt x="4055820" y="62342"/>
                  <a:pt x="4065641" y="71991"/>
                  <a:pt x="4077617" y="77979"/>
                </a:cubicBezTo>
                <a:cubicBezTo>
                  <a:pt x="4088121" y="83230"/>
                  <a:pt x="4100536" y="83868"/>
                  <a:pt x="4111040" y="89119"/>
                </a:cubicBezTo>
                <a:cubicBezTo>
                  <a:pt x="4197429" y="132310"/>
                  <a:pt x="4093876" y="94538"/>
                  <a:pt x="4177886" y="122539"/>
                </a:cubicBezTo>
                <a:cubicBezTo>
                  <a:pt x="4185313" y="137392"/>
                  <a:pt x="4193626" y="151834"/>
                  <a:pt x="4200168" y="167098"/>
                </a:cubicBezTo>
                <a:cubicBezTo>
                  <a:pt x="4204794" y="177891"/>
                  <a:pt x="4203005" y="192215"/>
                  <a:pt x="4211309" y="200518"/>
                </a:cubicBezTo>
                <a:cubicBezTo>
                  <a:pt x="4219613" y="208822"/>
                  <a:pt x="4233591" y="207945"/>
                  <a:pt x="4244732" y="211658"/>
                </a:cubicBezTo>
                <a:cubicBezTo>
                  <a:pt x="4259587" y="241364"/>
                  <a:pt x="4270871" y="273143"/>
                  <a:pt x="4289296" y="300777"/>
                </a:cubicBezTo>
                <a:cubicBezTo>
                  <a:pt x="4296723" y="311917"/>
                  <a:pt x="4299824" y="327786"/>
                  <a:pt x="4311578" y="334197"/>
                </a:cubicBezTo>
                <a:cubicBezTo>
                  <a:pt x="4342508" y="351066"/>
                  <a:pt x="4382533" y="348075"/>
                  <a:pt x="4411848" y="367616"/>
                </a:cubicBezTo>
                <a:cubicBezTo>
                  <a:pt x="4422989" y="375043"/>
                  <a:pt x="4433295" y="383908"/>
                  <a:pt x="4445271" y="389896"/>
                </a:cubicBezTo>
                <a:cubicBezTo>
                  <a:pt x="4564637" y="449573"/>
                  <a:pt x="4353745" y="324788"/>
                  <a:pt x="4534399" y="423316"/>
                </a:cubicBezTo>
                <a:cubicBezTo>
                  <a:pt x="4557908" y="436138"/>
                  <a:pt x="4577293" y="455900"/>
                  <a:pt x="4601245" y="467875"/>
                </a:cubicBezTo>
                <a:cubicBezTo>
                  <a:pt x="4637020" y="485761"/>
                  <a:pt x="4676180" y="496023"/>
                  <a:pt x="4712655" y="512435"/>
                </a:cubicBezTo>
                <a:cubicBezTo>
                  <a:pt x="4750518" y="529472"/>
                  <a:pt x="4785515" y="552716"/>
                  <a:pt x="4824066" y="568135"/>
                </a:cubicBezTo>
                <a:cubicBezTo>
                  <a:pt x="4860065" y="582533"/>
                  <a:pt x="4899624" y="586793"/>
                  <a:pt x="4935476" y="601554"/>
                </a:cubicBezTo>
                <a:cubicBezTo>
                  <a:pt x="4963161" y="612953"/>
                  <a:pt x="4986278" y="633568"/>
                  <a:pt x="5013463" y="646114"/>
                </a:cubicBezTo>
                <a:cubicBezTo>
                  <a:pt x="5034789" y="655956"/>
                  <a:pt x="5058628" y="659361"/>
                  <a:pt x="5080309" y="668394"/>
                </a:cubicBezTo>
                <a:cubicBezTo>
                  <a:pt x="5103305" y="677974"/>
                  <a:pt x="5124160" y="692233"/>
                  <a:pt x="5147156" y="701813"/>
                </a:cubicBezTo>
                <a:cubicBezTo>
                  <a:pt x="5233001" y="737577"/>
                  <a:pt x="5204324" y="713441"/>
                  <a:pt x="5303130" y="746373"/>
                </a:cubicBezTo>
                <a:cubicBezTo>
                  <a:pt x="5329961" y="755316"/>
                  <a:pt x="5354286" y="770850"/>
                  <a:pt x="5381117" y="779793"/>
                </a:cubicBezTo>
                <a:cubicBezTo>
                  <a:pt x="5399081" y="785780"/>
                  <a:pt x="5418553" y="785950"/>
                  <a:pt x="5436822" y="790932"/>
                </a:cubicBezTo>
                <a:cubicBezTo>
                  <a:pt x="5522832" y="814386"/>
                  <a:pt x="5477709" y="813212"/>
                  <a:pt x="5514810" y="813212"/>
                </a:cubicBez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179388" y="836613"/>
            <a:ext cx="3886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  <a:t>是摩西原本要带领百姓走的路线。 </a:t>
            </a:r>
            <a:r>
              <a:rPr lang="zh-CN" altLang="en-US" b="1" u="sng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  <a:t>申命记 </a:t>
            </a:r>
            <a:r>
              <a:rPr lang="en-US" altLang="en-US" b="1" u="sng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  <a:t>2:27 </a:t>
            </a:r>
            <a:br>
              <a:rPr lang="en-US" altLang="en-US" b="1" u="sng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</a:br>
            <a:r>
              <a:rPr lang="zh-CN" altLang="en-US" b="1" u="sng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  <a:t>民数记 </a:t>
            </a:r>
            <a:r>
              <a:rPr lang="en-US" altLang="en-US" b="1" u="sng" dirty="0">
                <a:solidFill>
                  <a:srgbClr val="FFFF99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20:17</a:t>
            </a:r>
            <a:r>
              <a:rPr lang="en-US" altLang="en-US" b="1" dirty="0">
                <a:solidFill>
                  <a:srgbClr val="FFFF99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en-US" altLang="en-US" b="1" dirty="0">
                <a:solidFill>
                  <a:srgbClr val="FFFF99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</a:br>
            <a:r>
              <a:rPr lang="zh-CN" altLang="en-US" b="1" u="sng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  <a:t>民数记 </a:t>
            </a:r>
            <a:r>
              <a:rPr lang="en-US" altLang="en-US" b="1" u="sng" dirty="0">
                <a:solidFill>
                  <a:srgbClr val="FFFF99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21:22</a:t>
            </a: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400" b="1" u="sng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FFFF99"/>
                </a:solidFill>
                <a:latin typeface="Times New Roman" pitchFamily="18" charset="0"/>
                <a:ea typeface="SimSun" pitchFamily="2" charset="-122"/>
              </a:rPr>
              <a:t>从埃及到叙利亚，过了肥沃的新月半岛</a:t>
            </a:r>
            <a:endParaRPr lang="en-US" altLang="zh-CN" b="1" dirty="0">
              <a:solidFill>
                <a:srgbClr val="FFFF99"/>
              </a:solidFill>
              <a:latin typeface="Times New Roman" pitchFamily="18" charset="0"/>
              <a:ea typeface="SimSun" pitchFamily="2" charset="-122"/>
            </a:endParaRP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ja-JP" sz="2400" b="1" dirty="0">
              <a:solidFill>
                <a:srgbClr val="FFFF99"/>
              </a:solidFill>
            </a:endParaRP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FFFF99"/>
                </a:solidFill>
                <a:ea typeface="SimSun" pitchFamily="2" charset="-122"/>
              </a:rPr>
              <a:t>死海东边主要的南北交通运输要道</a:t>
            </a: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 eaLnBrk="1" hangingPunct="1">
              <a:lnSpc>
                <a:spcPct val="8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FFFF99"/>
                </a:solidFill>
                <a:ea typeface="SimSun" pitchFamily="2" charset="-122"/>
              </a:rPr>
              <a:t>传播商品和文化</a:t>
            </a:r>
            <a:endParaRPr lang="en-US" altLang="en-US" b="1" dirty="0">
              <a:solidFill>
                <a:srgbClr val="FFFF99"/>
              </a:solidFill>
              <a:ea typeface="SimSun" pitchFamily="2" charset="-122"/>
            </a:endParaRPr>
          </a:p>
        </p:txBody>
      </p:sp>
      <p:sp>
        <p:nvSpPr>
          <p:cNvPr id="747526" name="Text Box 106"/>
          <p:cNvSpPr txBox="1">
            <a:spLocks noChangeArrowheads="1"/>
          </p:cNvSpPr>
          <p:nvPr/>
        </p:nvSpPr>
        <p:spPr bwMode="auto">
          <a:xfrm>
            <a:off x="8378825" y="7620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100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 animBg="1" autoUpdateAnimBg="0"/>
      <p:bldP spid="100357" grpId="0" autoUpdateAnimBg="0"/>
      <p:bldP spid="11" grpId="0" animBg="1"/>
      <p:bldP spid="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441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124200"/>
            <a:ext cx="22066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02200"/>
            <a:ext cx="27432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528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211455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66" name="Freeform 6"/>
          <p:cNvSpPr>
            <a:spLocks/>
          </p:cNvSpPr>
          <p:nvPr/>
        </p:nvSpPr>
        <p:spPr bwMode="auto">
          <a:xfrm>
            <a:off x="4633913" y="3033713"/>
            <a:ext cx="2162175" cy="1323975"/>
          </a:xfrm>
          <a:custGeom>
            <a:avLst/>
            <a:gdLst>
              <a:gd name="T0" fmla="*/ 2161815 w 6007"/>
              <a:gd name="T1" fmla="*/ 1323615 h 3679"/>
              <a:gd name="T2" fmla="*/ 0 w 6007"/>
              <a:gd name="T3" fmla="*/ 0 h 3679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007" h="3679">
                <a:moveTo>
                  <a:pt x="6006" y="3678"/>
                </a:moveTo>
                <a:lnTo>
                  <a:pt x="0" y="0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7" name="Freeform 7"/>
          <p:cNvSpPr>
            <a:spLocks/>
          </p:cNvSpPr>
          <p:nvPr/>
        </p:nvSpPr>
        <p:spPr bwMode="auto">
          <a:xfrm>
            <a:off x="4710113" y="2133600"/>
            <a:ext cx="1247775" cy="1588"/>
          </a:xfrm>
          <a:custGeom>
            <a:avLst/>
            <a:gdLst>
              <a:gd name="T0" fmla="*/ 1247415 w 3467"/>
              <a:gd name="T1" fmla="*/ 0 h 5"/>
              <a:gd name="T2" fmla="*/ 0 w 3467"/>
              <a:gd name="T3" fmla="*/ 1270 h 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467" h="5">
                <a:moveTo>
                  <a:pt x="3466" y="0"/>
                </a:moveTo>
                <a:lnTo>
                  <a:pt x="0" y="4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8" name="Freeform 8"/>
          <p:cNvSpPr>
            <a:spLocks/>
          </p:cNvSpPr>
          <p:nvPr/>
        </p:nvSpPr>
        <p:spPr bwMode="auto">
          <a:xfrm>
            <a:off x="4343400" y="4405313"/>
            <a:ext cx="1588" cy="561975"/>
          </a:xfrm>
          <a:custGeom>
            <a:avLst/>
            <a:gdLst>
              <a:gd name="T0" fmla="*/ 0 w 5"/>
              <a:gd name="T1" fmla="*/ 561615 h 1562"/>
              <a:gd name="T2" fmla="*/ 1270 w 5"/>
              <a:gd name="T3" fmla="*/ 0 h 156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" h="1562">
                <a:moveTo>
                  <a:pt x="0" y="1561"/>
                </a:moveTo>
                <a:lnTo>
                  <a:pt x="4" y="0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9" name="Freeform 9"/>
          <p:cNvSpPr>
            <a:spLocks/>
          </p:cNvSpPr>
          <p:nvPr/>
        </p:nvSpPr>
        <p:spPr bwMode="auto">
          <a:xfrm>
            <a:off x="2209800" y="2209800"/>
            <a:ext cx="2209800" cy="1588"/>
          </a:xfrm>
          <a:custGeom>
            <a:avLst/>
            <a:gdLst>
              <a:gd name="T0" fmla="*/ 0 w 6140"/>
              <a:gd name="T1" fmla="*/ 0 h 6"/>
              <a:gd name="T2" fmla="*/ 2209440 w 6140"/>
              <a:gd name="T3" fmla="*/ 1323 h 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140" h="6">
                <a:moveTo>
                  <a:pt x="0" y="0"/>
                </a:moveTo>
                <a:lnTo>
                  <a:pt x="6139" y="5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6570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25908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6571" name="Freeform 11"/>
          <p:cNvSpPr>
            <a:spLocks/>
          </p:cNvSpPr>
          <p:nvPr/>
        </p:nvSpPr>
        <p:spPr bwMode="auto">
          <a:xfrm>
            <a:off x="2514600" y="2805113"/>
            <a:ext cx="1600200" cy="1476375"/>
          </a:xfrm>
          <a:custGeom>
            <a:avLst/>
            <a:gdLst>
              <a:gd name="T0" fmla="*/ 0 w 4446"/>
              <a:gd name="T1" fmla="*/ 1476015 h 4102"/>
              <a:gd name="T2" fmla="*/ 1599840 w 4446"/>
              <a:gd name="T3" fmla="*/ 0 h 410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46" h="4102">
                <a:moveTo>
                  <a:pt x="0" y="4101"/>
                </a:moveTo>
                <a:lnTo>
                  <a:pt x="4445" y="0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0" y="3213100"/>
            <a:ext cx="22098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摩西纪念碑</a:t>
            </a:r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81000" y="5911850"/>
            <a:ext cx="2286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latin typeface="Times New Roman" pitchFamily="18" charset="0"/>
                <a:ea typeface="SimSun" pitchFamily="2" charset="-122"/>
              </a:rPr>
              <a:t>希律堡</a:t>
            </a: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3733800" y="4845050"/>
            <a:ext cx="14478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333399"/>
                </a:solidFill>
                <a:latin typeface="Times New Roman" pitchFamily="18" charset="0"/>
                <a:ea typeface="SimSun" pitchFamily="2" charset="-122"/>
              </a:rPr>
              <a:t>卡拉克城堡</a:t>
            </a:r>
          </a:p>
        </p:txBody>
      </p:sp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7956550" y="0"/>
            <a:ext cx="1584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马赛克地图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7202488" y="2633663"/>
            <a:ext cx="16764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摩押石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2057400" y="0"/>
            <a:ext cx="4114800" cy="1054100"/>
          </a:xfrm>
          <a:prstGeom prst="rect">
            <a:avLst/>
          </a:prstGeom>
          <a:solidFill>
            <a:srgbClr val="0E1E2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3600" b="1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zh-CN" altLang="en-US" sz="3600" b="1">
                <a:solidFill>
                  <a:srgbClr val="FFFFFF"/>
                </a:solidFill>
                <a:ea typeface="SimSun" pitchFamily="2" charset="-122"/>
              </a:rPr>
              <a:t>重要地点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0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3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26" dur="8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27" dur="8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rgb(0,51,51)"/>
                                          </p:val>
                                        </p:tav>
                                        <p:tav>
                                          <p:val>
                                            <p:strVal val="rgb(0,-103,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 additive="repl">
                                        <p:cTn id="28" dur="8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1" dur="10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8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51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 additive="repl"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">
                                      <p:cBhvr additive="repl"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</p:animMotion>
                                    <p:animEffect transition="in" filter="fade">
                                      <p:cBhvr additive="repl">
                                        <p:cTn id="56" dur="10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 additive="repl">
                                        <p:cTn id="61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64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0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7" dur="10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6" grpId="0" animBg="1"/>
      <p:bldP spid="66567" grpId="0" animBg="1"/>
      <p:bldP spid="66568" grpId="0" animBg="1"/>
      <p:bldP spid="66569" grpId="0" animBg="1"/>
      <p:bldP spid="6657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1371600" y="182563"/>
            <a:ext cx="7772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000" b="1" i="1">
                <a:solidFill>
                  <a:srgbClr val="4C19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zh-CN" altLang="en-US" sz="4000" b="1" i="1">
                <a:solidFill>
                  <a:srgbClr val="4C1900"/>
                </a:solidFill>
                <a:latin typeface="Times New Roman" pitchFamily="18" charset="0"/>
                <a:ea typeface="SimSun" pitchFamily="2" charset="-122"/>
              </a:rPr>
              <a:t>卡拉克城堡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2998788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266065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4495800"/>
            <a:ext cx="28892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6025"/>
            <a:ext cx="2443163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304800" y="990600"/>
            <a:ext cx="49530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73050" indent="-273050" eaLnBrk="0" hangingPunct="0"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>
                <a:solidFill>
                  <a:srgbClr val="000000"/>
                </a:solidFill>
                <a:ea typeface="SimSun" pitchFamily="2" charset="-122"/>
              </a:rPr>
              <a:t>公元前一千年它被称为 “</a:t>
            </a:r>
            <a:r>
              <a:rPr lang="en-US" altLang="ja-JP">
                <a:solidFill>
                  <a:srgbClr val="000000"/>
                </a:solidFill>
              </a:rPr>
              <a:t>Kir-Heres</a:t>
            </a:r>
            <a:r>
              <a:rPr lang="en-US" altLang="en-US">
                <a:solidFill>
                  <a:srgbClr val="000000"/>
                </a:solidFill>
              </a:rPr>
              <a:t>”</a:t>
            </a:r>
            <a:br>
              <a:rPr lang="en-US" altLang="ja-JP">
                <a:solidFill>
                  <a:srgbClr val="000000"/>
                </a:solidFill>
              </a:rPr>
            </a:br>
            <a:endParaRPr lang="en-US" altLang="ja-JP">
              <a:solidFill>
                <a:srgbClr val="000000"/>
              </a:solidFill>
            </a:endParaRP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>
                <a:solidFill>
                  <a:srgbClr val="000000"/>
                </a:solidFill>
                <a:ea typeface="SimSun" pitchFamily="2" charset="-122"/>
              </a:rPr>
              <a:t>因法国人的到来逐渐受注目</a:t>
            </a:r>
            <a:br>
              <a:rPr lang="en-US" altLang="ja-JP">
                <a:solidFill>
                  <a:srgbClr val="000000"/>
                </a:solidFill>
              </a:rPr>
            </a:br>
            <a:endParaRPr lang="en-US" altLang="ja-JP">
              <a:solidFill>
                <a:srgbClr val="000000"/>
              </a:solidFill>
            </a:endParaRP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>
                <a:solidFill>
                  <a:srgbClr val="000000"/>
                </a:solidFill>
                <a:ea typeface="SimSun" pitchFamily="2" charset="-122"/>
              </a:rPr>
              <a:t>十字军使用这地点来保卫圣城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152400" y="115888"/>
            <a:ext cx="8991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400" b="1" i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zh-CN" altLang="en-US" sz="4800" b="1" i="1">
                <a:solidFill>
                  <a:srgbClr val="682300"/>
                </a:solidFill>
                <a:ea typeface="SimSun" pitchFamily="2" charset="-122"/>
              </a:rPr>
              <a:t> 希律堡</a:t>
            </a:r>
          </a:p>
        </p:txBody>
      </p:sp>
      <p:grpSp>
        <p:nvGrpSpPr>
          <p:cNvPr id="753666" name="Group 2"/>
          <p:cNvGrpSpPr>
            <a:grpSpLocks/>
          </p:cNvGrpSpPr>
          <p:nvPr/>
        </p:nvGrpSpPr>
        <p:grpSpPr bwMode="auto">
          <a:xfrm>
            <a:off x="5715000" y="914400"/>
            <a:ext cx="3197225" cy="3197225"/>
            <a:chOff x="3600" y="576"/>
            <a:chExt cx="2014" cy="2014"/>
          </a:xfrm>
        </p:grpSpPr>
        <p:pic>
          <p:nvPicPr>
            <p:cNvPr id="686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576"/>
              <a:ext cx="2014" cy="2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8612" name="Text Box 4"/>
            <p:cNvSpPr txBox="1">
              <a:spLocks noChangeArrowheads="1"/>
            </p:cNvSpPr>
            <p:nvPr/>
          </p:nvSpPr>
          <p:spPr bwMode="auto">
            <a:xfrm>
              <a:off x="3600" y="576"/>
              <a:ext cx="2014" cy="2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53667" name="Group 5"/>
          <p:cNvGrpSpPr>
            <a:grpSpLocks/>
          </p:cNvGrpSpPr>
          <p:nvPr/>
        </p:nvGrpSpPr>
        <p:grpSpPr bwMode="auto">
          <a:xfrm>
            <a:off x="381000" y="914400"/>
            <a:ext cx="5256213" cy="3189288"/>
            <a:chOff x="240" y="576"/>
            <a:chExt cx="3311" cy="2009"/>
          </a:xfrm>
        </p:grpSpPr>
        <p:pic>
          <p:nvPicPr>
            <p:cNvPr id="686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76"/>
              <a:ext cx="3311" cy="2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240" y="576"/>
              <a:ext cx="3311" cy="2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68616" name="Line 8"/>
          <p:cNvSpPr>
            <a:spLocks noChangeShapeType="1"/>
          </p:cNvSpPr>
          <p:nvPr/>
        </p:nvSpPr>
        <p:spPr bwMode="auto">
          <a:xfrm>
            <a:off x="5105400" y="2057400"/>
            <a:ext cx="1828800" cy="228600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0" y="4114800"/>
            <a:ext cx="9144000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58750" indent="-158750" eaLnBrk="0" hangingPunct="0"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58750" algn="l"/>
                <a:tab pos="615950" algn="l"/>
                <a:tab pos="1073150" algn="l"/>
                <a:tab pos="1530350" algn="l"/>
                <a:tab pos="1987550" algn="l"/>
                <a:tab pos="2444750" algn="l"/>
                <a:tab pos="2901950" algn="l"/>
                <a:tab pos="3359150" algn="l"/>
                <a:tab pos="3816350" algn="l"/>
                <a:tab pos="4273550" algn="l"/>
                <a:tab pos="4730750" algn="l"/>
                <a:tab pos="5187950" algn="l"/>
                <a:tab pos="5645150" algn="l"/>
                <a:tab pos="6102350" algn="l"/>
                <a:tab pos="6559550" algn="l"/>
                <a:tab pos="7016750" algn="l"/>
                <a:tab pos="7473950" algn="l"/>
                <a:tab pos="7931150" algn="l"/>
                <a:tab pos="8388350" algn="l"/>
                <a:tab pos="8845550" algn="l"/>
                <a:tab pos="9302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en-US" altLang="en-US" sz="2600">
                <a:solidFill>
                  <a:srgbClr val="000000"/>
                </a:solidFill>
              </a:rPr>
              <a:t>15</a:t>
            </a:r>
            <a:r>
              <a:rPr lang="zh-CN" altLang="en-US" sz="2600">
                <a:solidFill>
                  <a:srgbClr val="000000"/>
                </a:solidFill>
                <a:ea typeface="SimSun" pitchFamily="2" charset="-122"/>
              </a:rPr>
              <a:t>米（</a:t>
            </a:r>
            <a:r>
              <a:rPr lang="en-US" altLang="ja-JP" sz="2600">
                <a:solidFill>
                  <a:srgbClr val="000000"/>
                </a:solidFill>
              </a:rPr>
              <a:t>23</a:t>
            </a:r>
            <a:r>
              <a:rPr lang="zh-CN" altLang="en-US" sz="2600">
                <a:solidFill>
                  <a:srgbClr val="000000"/>
                </a:solidFill>
                <a:ea typeface="SimSun" pitchFamily="2" charset="-122"/>
              </a:rPr>
              <a:t>公里）</a:t>
            </a:r>
            <a:endParaRPr lang="zh-CN" altLang="ja-JP" sz="2600">
              <a:solidFill>
                <a:srgbClr val="000000"/>
              </a:solidFill>
              <a:ea typeface="SimSun" pitchFamily="2" charset="-122"/>
            </a:endParaRP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 sz="26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从</a:t>
            </a:r>
            <a:r>
              <a:rPr lang="en-US" altLang="ja-JP" sz="2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2300</a:t>
            </a:r>
            <a:r>
              <a:rPr lang="zh-CN" altLang="en-US" sz="26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的高度看死海。</a:t>
            </a:r>
            <a:endParaRPr lang="zh-CN" altLang="ja-JP" sz="260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 sz="26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起初哈斯蒙尼统治者亚历山大</a:t>
            </a:r>
            <a:r>
              <a:rPr lang="en-US" altLang="ja-JP" sz="2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Jannaeus</a:t>
            </a:r>
            <a:r>
              <a:rPr lang="zh-CN" altLang="en-US" sz="26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强化了堡垒和马萨达－死海的西边。</a:t>
            </a:r>
            <a:r>
              <a:rPr lang="en-US" altLang="ja-JP" sz="2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(103-76 BC)</a:t>
            </a: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 sz="26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被大希律王强化</a:t>
            </a:r>
            <a:r>
              <a:rPr lang="en-US" altLang="ja-JP" sz="26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(37-4 BC)</a:t>
            </a: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zh-CN" altLang="en-US" sz="260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犹太奋锐党在第一次的起义掌控这堡垒。</a:t>
            </a:r>
          </a:p>
          <a:p>
            <a:pPr eaLnBrk="1" hangingPunct="1">
              <a:spcBef>
                <a:spcPts val="1375"/>
              </a:spcBef>
              <a:buClrTx/>
              <a:buSzPct val="45000"/>
              <a:buFontTx/>
              <a:buNone/>
            </a:pPr>
            <a:endParaRPr lang="en-US" altLang="en-US" sz="2600" b="1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10" descr="Fortress of Machaerus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0038" y="981075"/>
            <a:ext cx="3763962" cy="2514600"/>
          </a:xfrm>
        </p:spPr>
      </p:pic>
      <p:sp>
        <p:nvSpPr>
          <p:cNvPr id="25190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908175" y="0"/>
            <a:ext cx="4752975" cy="836613"/>
          </a:xfrm>
        </p:spPr>
        <p:txBody>
          <a:bodyPr lIns="91440" tIns="45720" rIns="91440" bIns="45720"/>
          <a:lstStyle/>
          <a:p>
            <a:pPr eaLnBrk="1" hangingPunct="1"/>
            <a:r>
              <a:rPr lang="zh-CN" altLang="en-US" sz="4800">
                <a:ea typeface="SimSun" pitchFamily="2" charset="-122"/>
              </a:rPr>
              <a:t>      希律堡</a:t>
            </a:r>
            <a:endParaRPr lang="en-US" altLang="en-US" sz="48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pic>
        <p:nvPicPr>
          <p:cNvPr id="251908" name="Picture 17" descr="Fortress of Machaerus Aquaduc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25" y="3573463"/>
            <a:ext cx="1831975" cy="2738437"/>
          </a:xfrm>
        </p:spPr>
      </p:pic>
      <p:pic>
        <p:nvPicPr>
          <p:cNvPr id="755716" name="Picture 18" descr="Fortress of Machaerus Aquaduct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581400"/>
            <a:ext cx="18383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5717" name="Text Box 19"/>
          <p:cNvSpPr txBox="1">
            <a:spLocks noChangeArrowheads="1"/>
          </p:cNvSpPr>
          <p:nvPr/>
        </p:nvSpPr>
        <p:spPr bwMode="auto">
          <a:xfrm>
            <a:off x="0" y="838200"/>
            <a:ext cx="525780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Char char="•"/>
            </a:pPr>
            <a:r>
              <a:rPr lang="zh-CN" altLang="en-US" dirty="0">
                <a:solidFill>
                  <a:srgbClr val="000000"/>
                </a:solidFill>
                <a:ea typeface="SimSun" pitchFamily="2" charset="-122"/>
              </a:rPr>
              <a:t>在希罗底的女儿要求下，希律王斩首约翰。</a:t>
            </a:r>
            <a:br>
              <a:rPr lang="zh-CN" altLang="en-US" dirty="0">
                <a:solidFill>
                  <a:srgbClr val="000000"/>
                </a:solidFill>
                <a:ea typeface="SimSun" pitchFamily="2" charset="-122"/>
              </a:rPr>
            </a:br>
            <a:r>
              <a:rPr lang="en-US" altLang="ja-JP" dirty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SimSun" pitchFamily="2" charset="-122"/>
              </a:rPr>
              <a:t>马太</a:t>
            </a:r>
            <a:r>
              <a:rPr lang="zh-CN" altLang="ja-JP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ja-JP" dirty="0">
                <a:solidFill>
                  <a:srgbClr val="000000"/>
                </a:solidFill>
                <a:ea typeface="SimSun" pitchFamily="2" charset="-122"/>
              </a:rPr>
              <a:t>14:1-12; </a:t>
            </a:r>
            <a:r>
              <a:rPr lang="zh-CN" altLang="en-US" dirty="0">
                <a:solidFill>
                  <a:srgbClr val="000000"/>
                </a:solidFill>
                <a:ea typeface="SimSun" pitchFamily="2" charset="-122"/>
              </a:rPr>
              <a:t>马可</a:t>
            </a:r>
            <a:r>
              <a:rPr lang="en-US" altLang="ja-JP" dirty="0">
                <a:solidFill>
                  <a:srgbClr val="000000"/>
                </a:solidFill>
                <a:ea typeface="SimSun" pitchFamily="2" charset="-122"/>
              </a:rPr>
              <a:t>6:21-29; </a:t>
            </a:r>
            <a:r>
              <a:rPr lang="zh-CN" altLang="en-US" dirty="0">
                <a:solidFill>
                  <a:srgbClr val="000000"/>
                </a:solidFill>
                <a:ea typeface="SimSun" pitchFamily="2" charset="-122"/>
              </a:rPr>
              <a:t>路加</a:t>
            </a:r>
            <a:r>
              <a:rPr lang="zh-CN" altLang="ja-JP" dirty="0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ja-JP" dirty="0">
                <a:solidFill>
                  <a:srgbClr val="000000"/>
                </a:solidFill>
                <a:ea typeface="SimSun" pitchFamily="2" charset="-122"/>
              </a:rPr>
              <a:t>9:7-9)</a:t>
            </a:r>
            <a:br>
              <a:rPr lang="en-US" altLang="zh-CN" dirty="0">
                <a:solidFill>
                  <a:srgbClr val="000000"/>
                </a:solidFill>
                <a:ea typeface="SimSun" pitchFamily="2" charset="-122"/>
              </a:rPr>
            </a:br>
            <a:endParaRPr lang="zh-CN" altLang="en-US" sz="2800" dirty="0">
              <a:solidFill>
                <a:schemeClr val="tx1"/>
              </a:solidFill>
            </a:endParaRPr>
          </a:p>
          <a:p>
            <a:pPr defTabSz="914400" eaLnBrk="1" hangingPunct="1">
              <a:buClrTx/>
              <a:buSzTx/>
              <a:buFontTx/>
              <a:buChar char="•"/>
            </a:pPr>
            <a:r>
              <a:rPr lang="zh-CN" altLang="en-US" dirty="0">
                <a:solidFill>
                  <a:srgbClr val="000000"/>
                </a:solidFill>
                <a:ea typeface="SimSun" pitchFamily="2" charset="-122"/>
              </a:rPr>
              <a:t>虽然新约没有提真确的地点，犹太历史学家约瑟夫将死刑的地定为</a:t>
            </a:r>
            <a:r>
              <a:rPr lang="en-US" altLang="ja-JP" dirty="0" err="1">
                <a:solidFill>
                  <a:srgbClr val="000000"/>
                </a:solidFill>
                <a:ea typeface="SimSun" pitchFamily="2" charset="-122"/>
              </a:rPr>
              <a:t>Machaerus</a:t>
            </a:r>
            <a:r>
              <a:rPr lang="zh-CN" altLang="en-US" dirty="0">
                <a:solidFill>
                  <a:srgbClr val="000000"/>
                </a:solidFill>
                <a:ea typeface="SimSun" pitchFamily="2" charset="-122"/>
              </a:rPr>
              <a:t>。</a:t>
            </a:r>
            <a:r>
              <a:rPr lang="en-US" altLang="ja-JP" dirty="0">
                <a:solidFill>
                  <a:srgbClr val="000000"/>
                </a:solidFill>
                <a:ea typeface="SimSun" pitchFamily="2" charset="-122"/>
              </a:rPr>
              <a:t>(</a:t>
            </a:r>
            <a:r>
              <a:rPr lang="en-US" altLang="ja-JP" i="1" dirty="0">
                <a:solidFill>
                  <a:srgbClr val="000000"/>
                </a:solidFill>
                <a:ea typeface="SimSun" pitchFamily="2" charset="-122"/>
              </a:rPr>
              <a:t>Antiquities </a:t>
            </a:r>
            <a:r>
              <a:rPr lang="en-US" altLang="ja-JP" dirty="0">
                <a:solidFill>
                  <a:srgbClr val="000000"/>
                </a:solidFill>
                <a:ea typeface="SimSun" pitchFamily="2" charset="-122"/>
              </a:rPr>
              <a:t>18.116–19)</a:t>
            </a:r>
          </a:p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1" name="Picture 14" descr="Mount Nebo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115730" name="Picture 18" descr="Moses views the Promised Lan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130175"/>
            <a:ext cx="22320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9"/>
          <p:cNvSpPr txBox="1">
            <a:spLocks noChangeArrowheads="1"/>
          </p:cNvSpPr>
          <p:nvPr/>
        </p:nvSpPr>
        <p:spPr bwMode="auto">
          <a:xfrm>
            <a:off x="381000" y="685800"/>
            <a:ext cx="62484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81000" indent="-3810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Tx/>
              <a:buNone/>
            </a:pPr>
            <a:r>
              <a:rPr lang="en-US" altLang="en-US" sz="2200" b="1" baseline="30000">
                <a:solidFill>
                  <a:srgbClr val="000000"/>
                </a:solidFill>
              </a:rPr>
              <a:t>1</a:t>
            </a:r>
            <a:r>
              <a:rPr lang="en-US" altLang="en-US" sz="2200" b="1">
                <a:solidFill>
                  <a:srgbClr val="000000"/>
                </a:solidFill>
              </a:rPr>
              <a:t>	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摩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西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从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摩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押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平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原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登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尼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波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山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上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了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那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与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利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哥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相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对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毗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斯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迦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山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顶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。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华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把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基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列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全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直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到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但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endParaRPr lang="en-US" altLang="ja-JP" sz="2200" b="1">
              <a:solidFill>
                <a:srgbClr val="000000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Tx/>
              <a:buNone/>
            </a:pPr>
            <a:r>
              <a:rPr lang="en-US" altLang="en-US" sz="2200" b="1" baseline="30000">
                <a:solidFill>
                  <a:srgbClr val="000000"/>
                </a:solidFill>
              </a:rPr>
              <a:t>2</a:t>
            </a:r>
            <a:r>
              <a:rPr lang="en-US" altLang="en-US" sz="2200" b="1">
                <a:solidFill>
                  <a:srgbClr val="000000"/>
                </a:solidFill>
              </a:rPr>
              <a:t> 	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拿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弗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他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利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全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以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法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莲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玛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拿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西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犹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大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全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直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到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西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海</a:t>
            </a:r>
            <a:r>
              <a:rPr lang="zh-CN" altLang="ja-JP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endParaRPr lang="en-US" altLang="ja-JP" sz="2200" b="1">
              <a:solidFill>
                <a:srgbClr val="000000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Tx/>
              <a:buNone/>
            </a:pPr>
            <a:r>
              <a:rPr lang="en-US" altLang="en-US" sz="2200" b="1" baseline="30000">
                <a:solidFill>
                  <a:schemeClr val="tx1"/>
                </a:solidFill>
              </a:rPr>
              <a:t>3</a:t>
            </a:r>
            <a:r>
              <a:rPr lang="en-US" altLang="en-US" sz="2200" b="1">
                <a:solidFill>
                  <a:schemeClr val="tx1"/>
                </a:solidFill>
              </a:rPr>
              <a:t> 	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南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棕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树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城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利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哥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平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原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直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琐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珥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都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指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给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他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看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。</a:t>
            </a:r>
            <a:endParaRPr lang="en-US" altLang="ja-JP" sz="2200" b="1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Tx/>
              <a:buNone/>
            </a:pPr>
            <a:r>
              <a:rPr lang="en-US" altLang="en-US" sz="2200" b="1" baseline="30000">
                <a:solidFill>
                  <a:schemeClr val="tx1"/>
                </a:solidFill>
              </a:rPr>
              <a:t>4</a:t>
            </a:r>
            <a:r>
              <a:rPr lang="en-US" altLang="en-US" sz="2200" b="1">
                <a:solidFill>
                  <a:schemeClr val="tx1"/>
                </a:solidFill>
              </a:rPr>
              <a:t> 	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华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对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他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说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这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就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是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我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向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亚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伯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拉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罕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以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撒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雅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各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起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誓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应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许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之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。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说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我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必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将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这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赐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给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你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后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裔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。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在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我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使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你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眼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睛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看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见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了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你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却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不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得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过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那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去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。</a:t>
            </a:r>
            <a:endParaRPr lang="en-US" altLang="ja-JP" sz="2200" b="1">
              <a:solidFill>
                <a:schemeClr val="tx1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Tx/>
              <a:buFontTx/>
              <a:buNone/>
            </a:pPr>
            <a:r>
              <a:rPr lang="en-US" altLang="en-US" sz="2200" b="1" baseline="30000">
                <a:solidFill>
                  <a:schemeClr val="tx1"/>
                </a:solidFill>
              </a:rPr>
              <a:t>5</a:t>
            </a:r>
            <a:r>
              <a:rPr lang="en-US" altLang="en-US" sz="2200" b="1">
                <a:solidFill>
                  <a:schemeClr val="tx1"/>
                </a:solidFill>
              </a:rPr>
              <a:t> 	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于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是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华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仆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人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摩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西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死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在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摩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押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地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正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如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华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所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说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2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。</a:t>
            </a:r>
            <a:endParaRPr lang="en-US" altLang="en-US" sz="2200" b="1">
              <a:solidFill>
                <a:srgbClr val="FFFFFF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1547813" y="0"/>
            <a:ext cx="3529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u="sng">
                <a:solidFill>
                  <a:srgbClr val="000000"/>
                </a:solidFill>
                <a:ea typeface="SimSun" pitchFamily="2" charset="-122"/>
              </a:rPr>
              <a:t>申命记 </a:t>
            </a:r>
            <a:r>
              <a:rPr lang="en-US" altLang="zh-CN" sz="3600" b="1" u="sng">
                <a:solidFill>
                  <a:srgbClr val="000000"/>
                </a:solidFill>
                <a:ea typeface="SimSun" pitchFamily="2" charset="-122"/>
              </a:rPr>
              <a:t>34:1-5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dvAuto="100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138" name="Group 2"/>
          <p:cNvGrpSpPr>
            <a:grpSpLocks noChangeAspect="1"/>
          </p:cNvGrpSpPr>
          <p:nvPr/>
        </p:nvGrpSpPr>
        <p:grpSpPr bwMode="auto">
          <a:xfrm>
            <a:off x="0" y="0"/>
            <a:ext cx="9372600" cy="6858000"/>
            <a:chOff x="0" y="0"/>
            <a:chExt cx="5904" cy="4320"/>
          </a:xfrm>
        </p:grpSpPr>
        <p:sp>
          <p:nvSpPr>
            <p:cNvPr id="7311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90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731145" name="_s333828"/>
            <p:cNvCxnSpPr>
              <a:cxnSpLocks noChangeShapeType="1"/>
              <a:stCxn id="731169" idx="0"/>
              <a:endCxn id="731167" idx="2"/>
            </p:cNvCxnSpPr>
            <p:nvPr/>
          </p:nvCxnSpPr>
          <p:spPr bwMode="auto">
            <a:xfrm rot="5400000" flipH="1">
              <a:off x="3995" y="3480"/>
              <a:ext cx="135" cy="768"/>
            </a:xfrm>
            <a:prstGeom prst="bentConnector3">
              <a:avLst>
                <a:gd name="adj1" fmla="val 49630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46" name="_s333829"/>
            <p:cNvCxnSpPr>
              <a:cxnSpLocks noChangeShapeType="1"/>
              <a:stCxn id="731168" idx="0"/>
              <a:endCxn id="731166" idx="2"/>
            </p:cNvCxnSpPr>
            <p:nvPr/>
          </p:nvCxnSpPr>
          <p:spPr bwMode="auto">
            <a:xfrm rot="-5400000">
              <a:off x="1423" y="3698"/>
              <a:ext cx="91" cy="471"/>
            </a:xfrm>
            <a:prstGeom prst="bentConnector3">
              <a:avLst>
                <a:gd name="adj1" fmla="val 49449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47" name="_s333830"/>
            <p:cNvCxnSpPr>
              <a:cxnSpLocks noChangeShapeType="1"/>
              <a:stCxn id="731167" idx="0"/>
              <a:endCxn id="203798" idx="2"/>
            </p:cNvCxnSpPr>
            <p:nvPr/>
          </p:nvCxnSpPr>
          <p:spPr bwMode="auto">
            <a:xfrm rot="5400000" flipH="1">
              <a:off x="2775" y="2600"/>
              <a:ext cx="384" cy="1424"/>
            </a:xfrm>
            <a:prstGeom prst="bentConnector3">
              <a:avLst>
                <a:gd name="adj1" fmla="val 18750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48" name="_s333831"/>
            <p:cNvCxnSpPr>
              <a:cxnSpLocks noChangeShapeType="1"/>
              <a:stCxn id="731166" idx="0"/>
              <a:endCxn id="203798" idx="2"/>
            </p:cNvCxnSpPr>
            <p:nvPr/>
          </p:nvCxnSpPr>
          <p:spPr bwMode="auto">
            <a:xfrm rot="-5400000">
              <a:off x="1788" y="3036"/>
              <a:ext cx="384" cy="551"/>
            </a:xfrm>
            <a:prstGeom prst="bentConnector3">
              <a:avLst>
                <a:gd name="adj1" fmla="val 1875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49" name="_s333832"/>
            <p:cNvCxnSpPr>
              <a:cxnSpLocks noChangeShapeType="1"/>
              <a:stCxn id="731165" idx="0"/>
              <a:endCxn id="203797" idx="2"/>
            </p:cNvCxnSpPr>
            <p:nvPr/>
          </p:nvCxnSpPr>
          <p:spPr bwMode="auto">
            <a:xfrm rot="5400000" flipH="1">
              <a:off x="4130" y="1773"/>
              <a:ext cx="283" cy="1826"/>
            </a:xfrm>
            <a:prstGeom prst="bentConnector3">
              <a:avLst>
                <a:gd name="adj1" fmla="val 25440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0" name="_s333833"/>
            <p:cNvCxnSpPr>
              <a:cxnSpLocks noChangeShapeType="1"/>
              <a:stCxn id="731164" idx="0"/>
              <a:endCxn id="203797" idx="2"/>
            </p:cNvCxnSpPr>
            <p:nvPr/>
          </p:nvCxnSpPr>
          <p:spPr bwMode="auto">
            <a:xfrm rot="-5400000">
              <a:off x="3146" y="2757"/>
              <a:ext cx="427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1" name="_s333834"/>
            <p:cNvCxnSpPr>
              <a:cxnSpLocks noChangeShapeType="1"/>
              <a:stCxn id="203798" idx="0"/>
              <a:endCxn id="203797" idx="2"/>
            </p:cNvCxnSpPr>
            <p:nvPr/>
          </p:nvCxnSpPr>
          <p:spPr bwMode="auto">
            <a:xfrm rot="-5400000">
              <a:off x="2665" y="2134"/>
              <a:ext cx="283" cy="1104"/>
            </a:xfrm>
            <a:prstGeom prst="bentConnector3">
              <a:avLst>
                <a:gd name="adj1" fmla="val 2544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2" name="_s333835"/>
            <p:cNvCxnSpPr>
              <a:cxnSpLocks noChangeShapeType="1"/>
              <a:stCxn id="203797" idx="0"/>
              <a:endCxn id="203794" idx="2"/>
            </p:cNvCxnSpPr>
            <p:nvPr/>
          </p:nvCxnSpPr>
          <p:spPr bwMode="auto">
            <a:xfrm rot="5400000" flipH="1">
              <a:off x="3004" y="1896"/>
              <a:ext cx="326" cy="384"/>
            </a:xfrm>
            <a:prstGeom prst="bentConnector3">
              <a:avLst>
                <a:gd name="adj1" fmla="val 22088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3" name="_s333836"/>
            <p:cNvCxnSpPr>
              <a:cxnSpLocks noChangeShapeType="1"/>
              <a:stCxn id="203796" idx="0"/>
              <a:endCxn id="203794" idx="2"/>
            </p:cNvCxnSpPr>
            <p:nvPr/>
          </p:nvCxnSpPr>
          <p:spPr bwMode="auto">
            <a:xfrm rot="-5400000">
              <a:off x="2164" y="1440"/>
              <a:ext cx="326" cy="1296"/>
            </a:xfrm>
            <a:prstGeom prst="bentConnector3">
              <a:avLst>
                <a:gd name="adj1" fmla="val 22088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4" name="_s333837"/>
            <p:cNvCxnSpPr>
              <a:cxnSpLocks noChangeShapeType="1"/>
              <a:stCxn id="203795" idx="0"/>
              <a:endCxn id="203794" idx="2"/>
            </p:cNvCxnSpPr>
            <p:nvPr/>
          </p:nvCxnSpPr>
          <p:spPr bwMode="auto">
            <a:xfrm rot="-5400000">
              <a:off x="1612" y="888"/>
              <a:ext cx="326" cy="2400"/>
            </a:xfrm>
            <a:prstGeom prst="bentConnector3">
              <a:avLst>
                <a:gd name="adj1" fmla="val 22088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5" name="_s333838"/>
            <p:cNvCxnSpPr>
              <a:cxnSpLocks noChangeShapeType="1"/>
              <a:stCxn id="203794" idx="0"/>
              <a:endCxn id="731158" idx="2"/>
            </p:cNvCxnSpPr>
            <p:nvPr/>
          </p:nvCxnSpPr>
          <p:spPr bwMode="auto">
            <a:xfrm rot="5400000" flipH="1">
              <a:off x="2748" y="1404"/>
              <a:ext cx="192" cy="263"/>
            </a:xfrm>
            <a:prstGeom prst="bentConnector3">
              <a:avLst>
                <a:gd name="adj1" fmla="val 37500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1156" name="_s333839"/>
            <p:cNvCxnSpPr>
              <a:cxnSpLocks noChangeShapeType="1"/>
              <a:stCxn id="731158" idx="0"/>
              <a:endCxn id="203792" idx="2"/>
            </p:cNvCxnSpPr>
            <p:nvPr/>
          </p:nvCxnSpPr>
          <p:spPr bwMode="auto">
            <a:xfrm rot="5400000" flipH="1">
              <a:off x="2511" y="903"/>
              <a:ext cx="187" cy="215"/>
            </a:xfrm>
            <a:prstGeom prst="bentConnector3">
              <a:avLst>
                <a:gd name="adj1" fmla="val 38505"/>
              </a:avLst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3792" name="_s333840"/>
            <p:cNvSpPr>
              <a:spLocks noChangeArrowheads="1"/>
            </p:cNvSpPr>
            <p:nvPr/>
          </p:nvSpPr>
          <p:spPr bwMode="auto">
            <a:xfrm>
              <a:off x="1922" y="624"/>
              <a:ext cx="1150" cy="293"/>
            </a:xfrm>
            <a:prstGeom prst="roundRect">
              <a:avLst>
                <a:gd name="adj" fmla="val 2559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SimSun" pitchFamily="2" charset="-122"/>
                </a:rPr>
                <a:t>闪</a:t>
              </a:r>
              <a:endPara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731158" name="_s333841"/>
            <p:cNvSpPr>
              <a:spLocks noChangeArrowheads="1"/>
            </p:cNvSpPr>
            <p:nvPr/>
          </p:nvSpPr>
          <p:spPr bwMode="auto">
            <a:xfrm>
              <a:off x="1968" y="1104"/>
              <a:ext cx="1488" cy="33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FFFF00"/>
                  </a:solidFill>
                  <a:ea typeface="SimSun" pitchFamily="2" charset="-122"/>
                </a:rPr>
                <a:t>七代</a:t>
              </a:r>
              <a:endParaRPr lang="en-US" altLang="en-US" sz="2400">
                <a:solidFill>
                  <a:srgbClr val="FFFF00"/>
                </a:solidFill>
                <a:ea typeface="SimSun" pitchFamily="2" charset="-122"/>
              </a:endParaRPr>
            </a:p>
          </p:txBody>
        </p:sp>
        <p:sp>
          <p:nvSpPr>
            <p:cNvPr id="203794" name="_s333842"/>
            <p:cNvSpPr>
              <a:spLocks noChangeArrowheads="1"/>
            </p:cNvSpPr>
            <p:nvPr/>
          </p:nvSpPr>
          <p:spPr bwMode="auto">
            <a:xfrm>
              <a:off x="2400" y="1632"/>
              <a:ext cx="1150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SimSun" pitchFamily="2" charset="-122"/>
                </a:rPr>
                <a:t>他拉</a:t>
              </a:r>
              <a:endPara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03795" name="_s333843"/>
            <p:cNvSpPr>
              <a:spLocks noChangeArrowheads="1"/>
            </p:cNvSpPr>
            <p:nvPr/>
          </p:nvSpPr>
          <p:spPr bwMode="auto">
            <a:xfrm>
              <a:off x="0" y="2251"/>
              <a:ext cx="1150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imSun" pitchFamily="2" charset="-122"/>
                  <a:ea typeface="SimSun" pitchFamily="2" charset="-122"/>
                </a:rPr>
                <a:t>亚伯拉罕</a:t>
              </a:r>
              <a:endPara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mSun" pitchFamily="2" charset="-122"/>
                <a:ea typeface="SimSun" pitchFamily="2" charset="-122"/>
              </a:endParaRPr>
            </a:p>
          </p:txBody>
        </p:sp>
        <p:sp>
          <p:nvSpPr>
            <p:cNvPr id="203796" name="_s333844"/>
            <p:cNvSpPr>
              <a:spLocks noChangeArrowheads="1"/>
            </p:cNvSpPr>
            <p:nvPr/>
          </p:nvSpPr>
          <p:spPr bwMode="auto">
            <a:xfrm>
              <a:off x="1104" y="2251"/>
              <a:ext cx="1149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19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SimSun" pitchFamily="2" charset="-122"/>
                </a:rPr>
                <a:t>拿鹤</a:t>
              </a:r>
              <a:endParaRPr lang="en-US" altLang="en-US" sz="1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03797" name="_s333845"/>
            <p:cNvSpPr>
              <a:spLocks noChangeArrowheads="1"/>
            </p:cNvSpPr>
            <p:nvPr/>
          </p:nvSpPr>
          <p:spPr bwMode="auto">
            <a:xfrm>
              <a:off x="2784" y="2251"/>
              <a:ext cx="1149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SimSun" pitchFamily="2" charset="-122"/>
                </a:rPr>
                <a:t>哈兰</a:t>
              </a:r>
              <a:endPara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203798" name="_s333846"/>
            <p:cNvSpPr>
              <a:spLocks noChangeArrowheads="1"/>
            </p:cNvSpPr>
            <p:nvPr/>
          </p:nvSpPr>
          <p:spPr bwMode="auto">
            <a:xfrm>
              <a:off x="1680" y="2827"/>
              <a:ext cx="1149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SimSun" pitchFamily="2" charset="-122"/>
                </a:rPr>
                <a:t>罗得</a:t>
              </a:r>
              <a:endParaRPr lang="en-US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731164" name="_s333847"/>
            <p:cNvSpPr>
              <a:spLocks noChangeArrowheads="1"/>
            </p:cNvSpPr>
            <p:nvPr/>
          </p:nvSpPr>
          <p:spPr bwMode="auto">
            <a:xfrm>
              <a:off x="2784" y="2971"/>
              <a:ext cx="1149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1900" b="1">
                  <a:solidFill>
                    <a:srgbClr val="FFFF00"/>
                  </a:solidFill>
                  <a:latin typeface="Times New Roman" pitchFamily="18" charset="0"/>
                  <a:ea typeface="SimSun" pitchFamily="2" charset="-122"/>
                </a:rPr>
                <a:t>亦迦</a:t>
              </a:r>
              <a:endParaRPr lang="en-US" altLang="en-US" sz="19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731165" name="_s333848"/>
            <p:cNvSpPr>
              <a:spLocks noChangeArrowheads="1"/>
            </p:cNvSpPr>
            <p:nvPr/>
          </p:nvSpPr>
          <p:spPr bwMode="auto">
            <a:xfrm>
              <a:off x="4610" y="2827"/>
              <a:ext cx="1150" cy="29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1900" b="1">
                  <a:solidFill>
                    <a:srgbClr val="FFFF00"/>
                  </a:solidFill>
                  <a:latin typeface="Times New Roman" pitchFamily="18" charset="0"/>
                  <a:ea typeface="SimSun" pitchFamily="2" charset="-122"/>
                </a:rPr>
                <a:t>密迦</a:t>
              </a:r>
              <a:endParaRPr lang="en-US" altLang="en-US" sz="19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731166" name="_s333849"/>
            <p:cNvSpPr>
              <a:spLocks noChangeArrowheads="1"/>
            </p:cNvSpPr>
            <p:nvPr/>
          </p:nvSpPr>
          <p:spPr bwMode="auto">
            <a:xfrm>
              <a:off x="864" y="3504"/>
              <a:ext cx="1680" cy="38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/>
              <a:r>
                <a:rPr lang="zh-CN" altLang="en-US" sz="2400" b="1">
                  <a:solidFill>
                    <a:srgbClr val="FFFF00"/>
                  </a:solidFill>
                  <a:ea typeface="SimSun" pitchFamily="2" charset="-122"/>
                </a:rPr>
                <a:t>大女儿</a:t>
              </a:r>
              <a:endParaRPr lang="en-US" altLang="en-US" sz="2400" b="1">
                <a:solidFill>
                  <a:srgbClr val="FFFF00"/>
                </a:solidFill>
                <a:ea typeface="SimSun" pitchFamily="2" charset="-122"/>
              </a:endParaRPr>
            </a:p>
          </p:txBody>
        </p:sp>
        <p:sp>
          <p:nvSpPr>
            <p:cNvPr id="731167" name="_s333850"/>
            <p:cNvSpPr>
              <a:spLocks noChangeArrowheads="1"/>
            </p:cNvSpPr>
            <p:nvPr/>
          </p:nvSpPr>
          <p:spPr bwMode="auto">
            <a:xfrm>
              <a:off x="3072" y="3504"/>
              <a:ext cx="1213" cy="29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/>
              <a:r>
                <a:rPr lang="zh-CN" altLang="en-US" sz="1400" b="1">
                  <a:solidFill>
                    <a:srgbClr val="FFFF00"/>
                  </a:solidFill>
                  <a:ea typeface="SimSun" pitchFamily="2" charset="-122"/>
                </a:rPr>
                <a:t>小女儿</a:t>
              </a:r>
              <a:endParaRPr lang="en-US" altLang="en-US" sz="1400" b="1">
                <a:solidFill>
                  <a:srgbClr val="FFFF00"/>
                </a:solidFill>
                <a:ea typeface="SimSun" pitchFamily="2" charset="-122"/>
              </a:endParaRPr>
            </a:p>
          </p:txBody>
        </p:sp>
        <p:sp>
          <p:nvSpPr>
            <p:cNvPr id="731168" name="_s333851"/>
            <p:cNvSpPr>
              <a:spLocks noChangeArrowheads="1"/>
            </p:cNvSpPr>
            <p:nvPr/>
          </p:nvSpPr>
          <p:spPr bwMode="auto">
            <a:xfrm>
              <a:off x="672" y="3979"/>
              <a:ext cx="1122" cy="29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000000"/>
                  </a:solidFill>
                  <a:latin typeface="Arial Black" pitchFamily="34" charset="0"/>
                  <a:ea typeface="SimSun" pitchFamily="2" charset="-122"/>
                </a:rPr>
                <a:t>摩押</a:t>
              </a:r>
            </a:p>
          </p:txBody>
        </p:sp>
        <p:sp>
          <p:nvSpPr>
            <p:cNvPr id="731169" name="_s333852"/>
            <p:cNvSpPr>
              <a:spLocks noChangeArrowheads="1"/>
            </p:cNvSpPr>
            <p:nvPr/>
          </p:nvSpPr>
          <p:spPr bwMode="auto">
            <a:xfrm>
              <a:off x="3840" y="3931"/>
              <a:ext cx="1213" cy="2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buClrTx/>
                <a:buSzTx/>
                <a:buFontTx/>
                <a:buNone/>
              </a:pPr>
              <a:r>
                <a:rPr lang="zh-CN" altLang="en-US" sz="1400" b="1">
                  <a:solidFill>
                    <a:srgbClr val="FFFF00"/>
                  </a:solidFill>
                  <a:ea typeface="SimSun" pitchFamily="2" charset="-122"/>
                </a:rPr>
                <a:t>便亚米</a:t>
              </a:r>
              <a:endParaRPr lang="en-US" altLang="en-US" sz="1400" b="1">
                <a:solidFill>
                  <a:srgbClr val="FFFF00"/>
                </a:solidFill>
                <a:ea typeface="SimSun" pitchFamily="2" charset="-122"/>
              </a:endParaRPr>
            </a:p>
          </p:txBody>
        </p:sp>
        <p:sp>
          <p:nvSpPr>
            <p:cNvPr id="203805" name="Text Box 33"/>
            <p:cNvSpPr txBox="1">
              <a:spLocks noChangeArrowheads="1"/>
            </p:cNvSpPr>
            <p:nvPr/>
          </p:nvSpPr>
          <p:spPr bwMode="auto">
            <a:xfrm>
              <a:off x="1776" y="105"/>
              <a:ext cx="1344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defTabSz="914400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/>
                <a:t> </a:t>
              </a:r>
              <a:r>
                <a:rPr lang="zh-CN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SimSun" pitchFamily="2" charset="-122"/>
                </a:rPr>
                <a:t>挪亚</a:t>
              </a:r>
              <a:endPara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endParaRPr>
            </a:p>
          </p:txBody>
        </p:sp>
      </p:grpSp>
      <p:pic>
        <p:nvPicPr>
          <p:cNvPr id="731139" name="Picture 29" descr="Abraham and Lo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577850"/>
            <a:ext cx="25304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807" name="Text Box 30"/>
          <p:cNvSpPr txBox="1">
            <a:spLocks noChangeArrowheads="1"/>
          </p:cNvSpPr>
          <p:nvPr/>
        </p:nvSpPr>
        <p:spPr bwMode="auto">
          <a:xfrm>
            <a:off x="6735763" y="3213100"/>
            <a:ext cx="24082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spcBef>
                <a:spcPts val="1000"/>
              </a:spcBef>
              <a:buClrTx/>
              <a:buFontTx/>
              <a:buNone/>
            </a:pPr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亚伯拉罕和罗得</a:t>
            </a:r>
          </a:p>
          <a:p>
            <a:pPr algn="ctr" defTabSz="914400" eaLnBrk="1" hangingPunct="1">
              <a:spcBef>
                <a:spcPts val="1000"/>
              </a:spcBef>
              <a:buClrTx/>
              <a:buFontTx/>
              <a:buNone/>
            </a:pPr>
            <a:endParaRPr lang="en-US" altLang="en-US" sz="1600">
              <a:solidFill>
                <a:srgbClr val="FFFF00"/>
              </a:solidFill>
            </a:endParaRPr>
          </a:p>
        </p:txBody>
      </p:sp>
      <p:sp>
        <p:nvSpPr>
          <p:cNvPr id="731141" name="Line 35"/>
          <p:cNvSpPr>
            <a:spLocks noChangeShapeType="1"/>
          </p:cNvSpPr>
          <p:nvPr/>
        </p:nvSpPr>
        <p:spPr bwMode="auto">
          <a:xfrm>
            <a:off x="3810000" y="609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2700" y="-25400"/>
            <a:ext cx="2832100" cy="23876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rgbClr val="9ADCF6"/>
                </a:solidFill>
                <a:ea typeface="SimSun" pitchFamily="2" charset="-122"/>
              </a:rPr>
              <a:t>摩押人的</a:t>
            </a:r>
            <a:br>
              <a:rPr lang="en-US" altLang="ja-JP" dirty="0">
                <a:solidFill>
                  <a:srgbClr val="9ADCF6"/>
                </a:solidFill>
                <a:ea typeface="SimSun" pitchFamily="2" charset="-122"/>
              </a:rPr>
            </a:br>
            <a:r>
              <a:rPr lang="zh-CN" altLang="en-US" dirty="0">
                <a:solidFill>
                  <a:srgbClr val="9ADCF6"/>
                </a:solidFill>
                <a:ea typeface="SimSun" pitchFamily="2" charset="-122"/>
              </a:rPr>
              <a:t>来源</a:t>
            </a:r>
            <a:endParaRPr lang="en-US" altLang="en-US" dirty="0">
              <a:solidFill>
                <a:srgbClr val="9ADCF6"/>
              </a:solidFill>
              <a:ea typeface="SimSun" pitchFamily="2" charset="-122"/>
            </a:endParaRPr>
          </a:p>
        </p:txBody>
      </p:sp>
      <p:sp>
        <p:nvSpPr>
          <p:cNvPr id="731143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17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0"/>
            <a:ext cx="17748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14636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76600"/>
            <a:ext cx="2114550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 b="1" dirty="0">
                <a:solidFill>
                  <a:srgbClr val="9ADCF6"/>
                </a:solidFill>
                <a:latin typeface="Times New Roman" pitchFamily="18" charset="0"/>
                <a:ea typeface="SimSun" pitchFamily="2" charset="-122"/>
              </a:rPr>
              <a:t>尼波山景象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1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1"/>
          <p:cNvSpPr txBox="1">
            <a:spLocks noChangeArrowheads="1"/>
          </p:cNvSpPr>
          <p:nvPr/>
        </p:nvSpPr>
        <p:spPr bwMode="auto">
          <a:xfrm>
            <a:off x="2209800" y="106363"/>
            <a:ext cx="5181600" cy="701675"/>
          </a:xfrm>
          <a:prstGeom prst="rect">
            <a:avLst/>
          </a:prstGeom>
          <a:solidFill>
            <a:srgbClr val="666633">
              <a:alpha val="67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0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zh-CN" altLang="en-US" sz="4000" b="1" i="1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马达巴马赛克地图</a:t>
            </a:r>
          </a:p>
        </p:txBody>
      </p:sp>
      <p:grpSp>
        <p:nvGrpSpPr>
          <p:cNvPr id="761859" name="Group 2"/>
          <p:cNvGrpSpPr>
            <a:grpSpLocks/>
          </p:cNvGrpSpPr>
          <p:nvPr/>
        </p:nvGrpSpPr>
        <p:grpSpPr bwMode="auto">
          <a:xfrm>
            <a:off x="3657600" y="977900"/>
            <a:ext cx="5218113" cy="3516313"/>
            <a:chOff x="2304" y="616"/>
            <a:chExt cx="3287" cy="2215"/>
          </a:xfrm>
        </p:grpSpPr>
        <p:pic>
          <p:nvPicPr>
            <p:cNvPr id="72707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616"/>
              <a:ext cx="3287" cy="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2708" name="Text Box 4"/>
            <p:cNvSpPr txBox="1">
              <a:spLocks noChangeArrowheads="1"/>
            </p:cNvSpPr>
            <p:nvPr/>
          </p:nvSpPr>
          <p:spPr bwMode="auto">
            <a:xfrm>
              <a:off x="2304" y="616"/>
              <a:ext cx="3287" cy="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61860" name="Group 5"/>
          <p:cNvGrpSpPr>
            <a:grpSpLocks/>
          </p:cNvGrpSpPr>
          <p:nvPr/>
        </p:nvGrpSpPr>
        <p:grpSpPr bwMode="auto">
          <a:xfrm>
            <a:off x="228600" y="1066800"/>
            <a:ext cx="3427413" cy="3427413"/>
            <a:chOff x="144" y="672"/>
            <a:chExt cx="2159" cy="2159"/>
          </a:xfrm>
        </p:grpSpPr>
        <p:pic>
          <p:nvPicPr>
            <p:cNvPr id="7271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72"/>
              <a:ext cx="2159" cy="2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2711" name="Text Box 7"/>
            <p:cNvSpPr txBox="1">
              <a:spLocks noChangeArrowheads="1"/>
            </p:cNvSpPr>
            <p:nvPr/>
          </p:nvSpPr>
          <p:spPr bwMode="auto">
            <a:xfrm>
              <a:off x="144" y="672"/>
              <a:ext cx="2159" cy="2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0" y="4572000"/>
            <a:ext cx="9144000" cy="1818063"/>
          </a:xfrm>
          <a:prstGeom prst="rect">
            <a:avLst/>
          </a:prstGeom>
          <a:solidFill>
            <a:srgbClr val="666633">
              <a:alpha val="67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在拜占庭近东的马达巴城的一间教会的路面发现。</a:t>
            </a:r>
            <a:r>
              <a:rPr lang="en-US" altLang="ja-JP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(600-700 AD) </a:t>
            </a:r>
          </a:p>
          <a:p>
            <a:pPr eaLnBrk="1" hangingPunct="1">
              <a:buClrTx/>
            </a:pPr>
            <a:r>
              <a:rPr lang="zh-CN" altLang="en-US" sz="28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它代表了从埃及到黎巴嫩的圣经之地：以色列，巴勒斯坦和外约旦。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906" name="Group 1"/>
          <p:cNvGrpSpPr>
            <a:grpSpLocks/>
          </p:cNvGrpSpPr>
          <p:nvPr/>
        </p:nvGrpSpPr>
        <p:grpSpPr bwMode="auto">
          <a:xfrm>
            <a:off x="457200" y="990600"/>
            <a:ext cx="3770313" cy="2643188"/>
            <a:chOff x="288" y="624"/>
            <a:chExt cx="2375" cy="1665"/>
          </a:xfrm>
        </p:grpSpPr>
        <p:pic>
          <p:nvPicPr>
            <p:cNvPr id="73730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624"/>
              <a:ext cx="2375" cy="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3731" name="Text Box 3"/>
            <p:cNvSpPr txBox="1">
              <a:spLocks noChangeArrowheads="1"/>
            </p:cNvSpPr>
            <p:nvPr/>
          </p:nvSpPr>
          <p:spPr bwMode="auto">
            <a:xfrm>
              <a:off x="288" y="624"/>
              <a:ext cx="2375" cy="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4343400" y="838200"/>
            <a:ext cx="48006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27025" indent="-327025" eaLnBrk="0" hangingPunct="0"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27025" algn="l"/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50"/>
              </a:spcBef>
              <a:buFont typeface="Arial" pitchFamily="34" charset="0"/>
              <a:buChar char="•"/>
            </a:pPr>
            <a:r>
              <a:rPr lang="en-US" altLang="ja-JP" sz="2600" dirty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1897</a:t>
            </a:r>
            <a:r>
              <a:rPr lang="zh-CN" altLang="en-US" sz="2600" dirty="0">
                <a:solidFill>
                  <a:srgbClr val="000000"/>
                </a:solidFill>
                <a:ea typeface="SimSun" pitchFamily="2" charset="-122"/>
              </a:rPr>
              <a:t>建新教会时发现该地图。</a:t>
            </a:r>
            <a:br>
              <a:rPr lang="en-US" altLang="ja-JP" sz="2600" dirty="0">
                <a:solidFill>
                  <a:srgbClr val="000000"/>
                </a:solidFill>
                <a:cs typeface="Arial" pitchFamily="34" charset="0"/>
              </a:rPr>
            </a:br>
            <a:endParaRPr lang="en-US" altLang="ja-JP" sz="26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ts val="650"/>
              </a:spcBef>
              <a:buFont typeface="Arial" pitchFamily="34" charset="0"/>
              <a:buChar char="•"/>
            </a:pPr>
            <a:r>
              <a:rPr lang="zh-CN" altLang="en-US" sz="2600" dirty="0">
                <a:solidFill>
                  <a:srgbClr val="000000"/>
                </a:solidFill>
                <a:ea typeface="SimSun" pitchFamily="2" charset="-122"/>
              </a:rPr>
              <a:t>只有四分之一被保留</a:t>
            </a:r>
            <a:br>
              <a:rPr lang="en-US" altLang="ja-JP" sz="2600" dirty="0">
                <a:solidFill>
                  <a:srgbClr val="000000"/>
                </a:solidFill>
                <a:cs typeface="Arial" pitchFamily="34" charset="0"/>
              </a:rPr>
            </a:br>
            <a:endParaRPr lang="en-US" altLang="ja-JP" sz="26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ts val="650"/>
              </a:spcBef>
              <a:buFont typeface="Arial" pitchFamily="34" charset="0"/>
              <a:buChar char="•"/>
            </a:pPr>
            <a:r>
              <a:rPr lang="zh-CN" altLang="en-US" sz="2600" dirty="0">
                <a:solidFill>
                  <a:srgbClr val="000000"/>
                </a:solidFill>
                <a:ea typeface="SimSun" pitchFamily="2" charset="-122"/>
              </a:rPr>
              <a:t>地图的中点耶路撒冷。</a:t>
            </a:r>
            <a:br>
              <a:rPr lang="en-US" altLang="ja-JP" sz="2600" dirty="0">
                <a:solidFill>
                  <a:srgbClr val="000000"/>
                </a:solidFill>
                <a:cs typeface="Arial" pitchFamily="34" charset="0"/>
              </a:rPr>
            </a:br>
            <a:endParaRPr lang="en-US" altLang="ja-JP" sz="26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ts val="650"/>
              </a:spcBef>
              <a:buFont typeface="Arial" pitchFamily="34" charset="0"/>
              <a:buChar char="•"/>
            </a:pPr>
            <a:r>
              <a:rPr lang="zh-CN" altLang="en-US" sz="2600" dirty="0">
                <a:solidFill>
                  <a:srgbClr val="000000"/>
                </a:solidFill>
                <a:ea typeface="SimSun" pitchFamily="2" charset="-122"/>
              </a:rPr>
              <a:t>能在地图找到</a:t>
            </a:r>
            <a:r>
              <a:rPr lang="en-US" altLang="ja-JP" sz="2600" dirty="0">
                <a:solidFill>
                  <a:srgbClr val="000000"/>
                </a:solidFill>
                <a:cs typeface="Arial" pitchFamily="34" charset="0"/>
              </a:rPr>
              <a:t>156</a:t>
            </a:r>
            <a:r>
              <a:rPr lang="zh-CN" altLang="en-US" sz="2600" dirty="0">
                <a:solidFill>
                  <a:srgbClr val="000000"/>
                </a:solidFill>
                <a:ea typeface="SimSun" pitchFamily="2" charset="-122"/>
              </a:rPr>
              <a:t>圣经历史地点</a:t>
            </a:r>
            <a:endParaRPr lang="zh-CN" altLang="ja-JP" sz="2600" dirty="0">
              <a:solidFill>
                <a:srgbClr val="000000"/>
              </a:solidFill>
              <a:ea typeface="SimSun" pitchFamily="2" charset="-122"/>
            </a:endParaRPr>
          </a:p>
          <a:p>
            <a:pPr eaLnBrk="1" hangingPunct="1">
              <a:spcBef>
                <a:spcPts val="650"/>
              </a:spcBef>
              <a:buClrTx/>
              <a:buFontTx/>
              <a:buNone/>
            </a:pPr>
            <a:endParaRPr lang="en-US" altLang="en-US" sz="2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981200" y="182563"/>
            <a:ext cx="541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000" b="1" i="1">
                <a:solidFill>
                  <a:srgbClr val="682300"/>
                </a:solidFill>
                <a:latin typeface="Times New Roman" pitchFamily="18" charset="0"/>
                <a:ea typeface="SimSun" pitchFamily="2" charset="-122"/>
              </a:rPr>
              <a:t>马达巴马赛克地图 </a:t>
            </a:r>
          </a:p>
        </p:txBody>
      </p:sp>
      <p:grpSp>
        <p:nvGrpSpPr>
          <p:cNvPr id="763909" name="Group 6"/>
          <p:cNvGrpSpPr>
            <a:grpSpLocks/>
          </p:cNvGrpSpPr>
          <p:nvPr/>
        </p:nvGrpSpPr>
        <p:grpSpPr bwMode="auto">
          <a:xfrm>
            <a:off x="457200" y="3663950"/>
            <a:ext cx="3760788" cy="2506663"/>
            <a:chOff x="288" y="2308"/>
            <a:chExt cx="2369" cy="1579"/>
          </a:xfrm>
        </p:grpSpPr>
        <p:pic>
          <p:nvPicPr>
            <p:cNvPr id="7373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308"/>
              <a:ext cx="2369" cy="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288" y="2308"/>
              <a:ext cx="2369" cy="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1828800" y="144463"/>
            <a:ext cx="556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000" b="1" i="1">
                <a:solidFill>
                  <a:srgbClr val="682300"/>
                </a:solidFill>
                <a:latin typeface="Times New Roman" pitchFamily="18" charset="0"/>
                <a:ea typeface="SimSun" pitchFamily="2" charset="-122"/>
              </a:rPr>
              <a:t>马达巴马赛克地图 </a:t>
            </a:r>
          </a:p>
        </p:txBody>
      </p:sp>
      <p:grpSp>
        <p:nvGrpSpPr>
          <p:cNvPr id="765955" name="Group 2"/>
          <p:cNvGrpSpPr>
            <a:grpSpLocks/>
          </p:cNvGrpSpPr>
          <p:nvPr/>
        </p:nvGrpSpPr>
        <p:grpSpPr bwMode="auto">
          <a:xfrm>
            <a:off x="2819400" y="2743200"/>
            <a:ext cx="2703513" cy="2630488"/>
            <a:chOff x="1776" y="1728"/>
            <a:chExt cx="1703" cy="1657"/>
          </a:xfrm>
        </p:grpSpPr>
        <p:pic>
          <p:nvPicPr>
            <p:cNvPr id="7475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728"/>
              <a:ext cx="1703" cy="1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4756" name="Text Box 4"/>
            <p:cNvSpPr txBox="1">
              <a:spLocks noChangeArrowheads="1"/>
            </p:cNvSpPr>
            <p:nvPr/>
          </p:nvSpPr>
          <p:spPr bwMode="auto">
            <a:xfrm>
              <a:off x="1776" y="1728"/>
              <a:ext cx="1703" cy="1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65956" name="Group 5"/>
          <p:cNvGrpSpPr>
            <a:grpSpLocks/>
          </p:cNvGrpSpPr>
          <p:nvPr/>
        </p:nvGrpSpPr>
        <p:grpSpPr bwMode="auto">
          <a:xfrm>
            <a:off x="2514600" y="990600"/>
            <a:ext cx="1941513" cy="1782763"/>
            <a:chOff x="1584" y="624"/>
            <a:chExt cx="1223" cy="1123"/>
          </a:xfrm>
        </p:grpSpPr>
        <p:pic>
          <p:nvPicPr>
            <p:cNvPr id="74758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624"/>
              <a:ext cx="1223" cy="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4759" name="Text Box 7"/>
            <p:cNvSpPr txBox="1">
              <a:spLocks noChangeArrowheads="1"/>
            </p:cNvSpPr>
            <p:nvPr/>
          </p:nvSpPr>
          <p:spPr bwMode="auto">
            <a:xfrm>
              <a:off x="1584" y="624"/>
              <a:ext cx="1223" cy="1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324100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2133600" y="1905000"/>
            <a:ext cx="1219200" cy="1219200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7476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685800"/>
            <a:ext cx="14382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04800" y="2667000"/>
            <a:ext cx="2209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卡拉克城堡</a:t>
            </a:r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 flipH="1">
            <a:off x="4479925" y="2667000"/>
            <a:ext cx="2546350" cy="1447800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7010400" y="2590800"/>
            <a:ext cx="16002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撒烈溪</a:t>
            </a:r>
          </a:p>
          <a:p>
            <a:pPr algn="ctr" eaLnBrk="1" hangingPunct="1">
              <a:lnSpc>
                <a:spcPct val="50000"/>
              </a:lnSpc>
              <a:spcBef>
                <a:spcPts val="1125"/>
              </a:spcBef>
              <a:buClrTx/>
              <a:buFontTx/>
              <a:buNone/>
            </a:pPr>
            <a:r>
              <a:rPr lang="en-US" altLang="en-US" sz="1800" b="1" u="sng">
                <a:solidFill>
                  <a:srgbClr val="000000"/>
                </a:solidFill>
              </a:rPr>
              <a:t>(</a:t>
            </a:r>
            <a:r>
              <a:rPr lang="zh-CN" altLang="en-US" sz="1800" b="1" u="sng">
                <a:solidFill>
                  <a:srgbClr val="000000"/>
                </a:solidFill>
                <a:ea typeface="SimSun" pitchFamily="2" charset="-122"/>
              </a:rPr>
              <a:t>申 </a:t>
            </a:r>
            <a:r>
              <a:rPr lang="en-US" altLang="en-US" sz="1800" b="1" u="sng">
                <a:solidFill>
                  <a:srgbClr val="000000"/>
                </a:solidFill>
              </a:rPr>
              <a:t>2:13)</a:t>
            </a:r>
          </a:p>
        </p:txBody>
      </p:sp>
      <p:pic>
        <p:nvPicPr>
          <p:cNvPr id="7476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276475" cy="157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476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429000"/>
            <a:ext cx="22669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476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24400"/>
            <a:ext cx="2743200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69" name="Line 17"/>
          <p:cNvSpPr>
            <a:spLocks noChangeShapeType="1"/>
          </p:cNvSpPr>
          <p:nvPr/>
        </p:nvSpPr>
        <p:spPr bwMode="auto">
          <a:xfrm flipH="1" flipV="1">
            <a:off x="5546725" y="5165725"/>
            <a:ext cx="1098550" cy="336550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4770" name="Text Box 18"/>
          <p:cNvSpPr txBox="1">
            <a:spLocks noChangeArrowheads="1"/>
          </p:cNvSpPr>
          <p:nvPr/>
        </p:nvSpPr>
        <p:spPr bwMode="auto">
          <a:xfrm>
            <a:off x="6477000" y="4724400"/>
            <a:ext cx="2362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</a:rPr>
              <a:t>St. Lot </a:t>
            </a:r>
            <a:r>
              <a:rPr lang="zh-CN" altLang="en-US" sz="1800" b="1">
                <a:solidFill>
                  <a:srgbClr val="FFFFCC"/>
                </a:solidFill>
                <a:ea typeface="SimSun" pitchFamily="2" charset="-122"/>
              </a:rPr>
              <a:t>教会</a:t>
            </a:r>
          </a:p>
        </p:txBody>
      </p:sp>
      <p:pic>
        <p:nvPicPr>
          <p:cNvPr id="7477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76800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72" name="Line 20"/>
          <p:cNvSpPr>
            <a:spLocks noChangeShapeType="1"/>
          </p:cNvSpPr>
          <p:nvPr/>
        </p:nvSpPr>
        <p:spPr bwMode="auto">
          <a:xfrm flipV="1">
            <a:off x="2514600" y="4327525"/>
            <a:ext cx="1371600" cy="1098550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4773" name="Text Box 21"/>
          <p:cNvSpPr txBox="1">
            <a:spLocks noChangeArrowheads="1"/>
          </p:cNvSpPr>
          <p:nvPr/>
        </p:nvSpPr>
        <p:spPr bwMode="auto">
          <a:xfrm>
            <a:off x="990600" y="5791200"/>
            <a:ext cx="1676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 b="1">
                <a:solidFill>
                  <a:srgbClr val="000000"/>
                </a:solidFill>
              </a:rPr>
              <a:t>Tharais </a:t>
            </a:r>
          </a:p>
          <a:p>
            <a:pPr algn="ctr">
              <a:lnSpc>
                <a:spcPct val="50000"/>
              </a:lnSpc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 b="1">
                <a:solidFill>
                  <a:srgbClr val="000000"/>
                </a:solidFill>
              </a:rPr>
              <a:t>(Ayn Tar</a:t>
            </a:r>
            <a:r>
              <a:rPr lang="fr-FR" sz="1800" b="1">
                <a:solidFill>
                  <a:srgbClr val="000000"/>
                </a:solidFill>
              </a:rPr>
              <a:t>'</a:t>
            </a:r>
            <a:r>
              <a:rPr lang="en-US" sz="1800" b="1">
                <a:solidFill>
                  <a:srgbClr val="000000"/>
                </a:solidFill>
              </a:rPr>
              <a:t>in)</a:t>
            </a:r>
          </a:p>
        </p:txBody>
      </p:sp>
      <p:pic>
        <p:nvPicPr>
          <p:cNvPr id="747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422650"/>
            <a:ext cx="126682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4775" name="Line 23"/>
          <p:cNvSpPr>
            <a:spLocks noChangeShapeType="1"/>
          </p:cNvSpPr>
          <p:nvPr/>
        </p:nvSpPr>
        <p:spPr bwMode="auto">
          <a:xfrm>
            <a:off x="1676400" y="3962400"/>
            <a:ext cx="1524000" cy="381000"/>
          </a:xfrm>
          <a:prstGeom prst="line">
            <a:avLst/>
          </a:prstGeom>
          <a:noFill/>
          <a:ln w="507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74776" name="Text Box 24"/>
          <p:cNvSpPr txBox="1">
            <a:spLocks noChangeArrowheads="1"/>
          </p:cNvSpPr>
          <p:nvPr/>
        </p:nvSpPr>
        <p:spPr bwMode="auto">
          <a:xfrm>
            <a:off x="152400" y="4267200"/>
            <a:ext cx="13716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 b="1">
                <a:solidFill>
                  <a:srgbClr val="000000"/>
                </a:solidFill>
              </a:rPr>
              <a:t>Aia (Kh.</a:t>
            </a:r>
            <a:r>
              <a:rPr lang="fr-FR" sz="1800" b="1">
                <a:solidFill>
                  <a:srgbClr val="000000"/>
                </a:solidFill>
              </a:rPr>
              <a:t>'</a:t>
            </a:r>
            <a:r>
              <a:rPr lang="en-US" sz="1800" b="1">
                <a:solidFill>
                  <a:srgbClr val="000000"/>
                </a:solidFill>
              </a:rPr>
              <a:t>Ay)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4114800" y="990600"/>
            <a:ext cx="50292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69875" indent="-269875" eaLnBrk="0" hangingPunct="0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69875" algn="l"/>
                <a:tab pos="727075" algn="l"/>
                <a:tab pos="1184275" algn="l"/>
                <a:tab pos="1641475" algn="l"/>
                <a:tab pos="2098675" algn="l"/>
                <a:tab pos="2555875" algn="l"/>
                <a:tab pos="3013075" algn="l"/>
                <a:tab pos="3470275" algn="l"/>
                <a:tab pos="3927475" algn="l"/>
                <a:tab pos="4384675" algn="l"/>
                <a:tab pos="4841875" algn="l"/>
                <a:tab pos="5299075" algn="l"/>
                <a:tab pos="5756275" algn="l"/>
                <a:tab pos="6213475" algn="l"/>
                <a:tab pos="6670675" algn="l"/>
                <a:tab pos="7127875" algn="l"/>
                <a:tab pos="7585075" algn="l"/>
                <a:tab pos="8042275" algn="l"/>
                <a:tab pos="8499475" algn="l"/>
                <a:tab pos="8956675" algn="l"/>
                <a:tab pos="94138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CCFFFF"/>
              </a:buClr>
              <a:buSzPct val="45000"/>
              <a:buFont typeface="Wingdings" pitchFamily="2" charset="2"/>
              <a:buChar char=""/>
            </a:pP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石板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  <a:cs typeface="Arial" pitchFamily="34" charset="0"/>
              </a:rPr>
              <a:t>, 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高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  <a:cs typeface="Arial" pitchFamily="34" charset="0"/>
              </a:rPr>
              <a:t>3.5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尺</a:t>
            </a:r>
            <a:r>
              <a:rPr lang="zh-CN" altLang="ja-JP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阔</a:t>
            </a:r>
            <a:r>
              <a:rPr lang="zh-CN" altLang="ja-JP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尺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cs typeface="Arial" pitchFamily="34" charset="0"/>
              </a:rPr>
              <a:t>(1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米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cs typeface="Arial" pitchFamily="34" charset="0"/>
              </a:rPr>
              <a:t>x 0.6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米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cs typeface="Arial" pitchFamily="34" charset="0"/>
              </a:rPr>
              <a:t>)</a:t>
            </a:r>
          </a:p>
          <a:p>
            <a:pPr eaLnBrk="1" hangingPunct="1">
              <a:buClr>
                <a:srgbClr val="CCFFFF"/>
              </a:buClr>
              <a:buSzPct val="45000"/>
              <a:buFont typeface="Wingdings" pitchFamily="2" charset="2"/>
              <a:buChar char=""/>
            </a:pP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于中旬</a:t>
            </a:r>
            <a:r>
              <a:rPr lang="en-US" altLang="ja-JP" sz="4000">
                <a:solidFill>
                  <a:srgbClr val="CCFFFF"/>
                </a:solidFill>
                <a:latin typeface="Times New Roman" pitchFamily="18" charset="0"/>
                <a:cs typeface="Arial" pitchFamily="34" charset="0"/>
              </a:rPr>
              <a:t>9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世纪</a:t>
            </a:r>
            <a:r>
              <a:rPr lang="zh-CN" altLang="ja-JP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，米沙王</a:t>
            </a:r>
            <a:endParaRPr lang="zh-CN" altLang="ja-JP" sz="4000">
              <a:solidFill>
                <a:srgbClr val="CCFFFF"/>
              </a:solidFill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buClr>
                <a:srgbClr val="CCFFFF"/>
              </a:buClr>
              <a:buSzPct val="45000"/>
              <a:buFont typeface="Wingdings" pitchFamily="2" charset="2"/>
              <a:buChar char=""/>
            </a:pPr>
            <a:r>
              <a:rPr lang="en-US" altLang="en-US" sz="4000">
                <a:solidFill>
                  <a:srgbClr val="CCFFFF"/>
                </a:solidFill>
                <a:latin typeface="Times New Roman" pitchFamily="18" charset="0"/>
                <a:cs typeface="Arial" pitchFamily="34" charset="0"/>
              </a:rPr>
              <a:t>1868</a:t>
            </a:r>
            <a:r>
              <a:rPr lang="zh-CN" altLang="en-US" sz="4000">
                <a:solidFill>
                  <a:srgbClr val="CCFFFF"/>
                </a:solidFill>
                <a:latin typeface="Times New Roman" pitchFamily="18" charset="0"/>
                <a:ea typeface="SimSun" pitchFamily="2" charset="-122"/>
              </a:rPr>
              <a:t>发现在底本，约旦</a:t>
            </a:r>
          </a:p>
        </p:txBody>
      </p:sp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0" y="0"/>
            <a:ext cx="3871913" cy="6856413"/>
            <a:chOff x="0" y="0"/>
            <a:chExt cx="2439" cy="4319"/>
          </a:xfrm>
        </p:grpSpPr>
        <p:pic>
          <p:nvPicPr>
            <p:cNvPr id="757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39" cy="4319"/>
            </a:xfrm>
            <a:prstGeom prst="rect">
              <a:avLst/>
            </a:prstGeom>
            <a:noFill/>
            <a:ln w="9360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5780" name="Text Box 4"/>
            <p:cNvSpPr txBox="1">
              <a:spLocks noChangeArrowheads="1"/>
            </p:cNvSpPr>
            <p:nvPr/>
          </p:nvSpPr>
          <p:spPr bwMode="auto">
            <a:xfrm>
              <a:off x="0" y="0"/>
              <a:ext cx="2439" cy="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038600" y="0"/>
            <a:ext cx="449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 b="1">
                <a:solidFill>
                  <a:srgbClr val="CC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摩押石</a:t>
            </a:r>
          </a:p>
        </p:txBody>
      </p:sp>
      <p:grpSp>
        <p:nvGrpSpPr>
          <p:cNvPr id="75782" name="Group 6"/>
          <p:cNvGrpSpPr>
            <a:grpSpLocks/>
          </p:cNvGrpSpPr>
          <p:nvPr/>
        </p:nvGrpSpPr>
        <p:grpSpPr bwMode="auto">
          <a:xfrm>
            <a:off x="0" y="762000"/>
            <a:ext cx="3816350" cy="5256213"/>
            <a:chOff x="0" y="480"/>
            <a:chExt cx="2404" cy="3311"/>
          </a:xfrm>
        </p:grpSpPr>
        <p:pic>
          <p:nvPicPr>
            <p:cNvPr id="7578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0"/>
              <a:ext cx="2404" cy="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5784" name="Text Box 8"/>
            <p:cNvSpPr txBox="1">
              <a:spLocks noChangeArrowheads="1"/>
            </p:cNvSpPr>
            <p:nvPr/>
          </p:nvSpPr>
          <p:spPr bwMode="auto">
            <a:xfrm>
              <a:off x="0" y="480"/>
              <a:ext cx="2404" cy="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75785" name="Oval 9"/>
          <p:cNvSpPr>
            <a:spLocks noChangeArrowheads="1"/>
          </p:cNvSpPr>
          <p:nvPr/>
        </p:nvSpPr>
        <p:spPr bwMode="auto">
          <a:xfrm>
            <a:off x="2819400" y="2362200"/>
            <a:ext cx="838200" cy="381000"/>
          </a:xfrm>
          <a:prstGeom prst="ellipse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0"/>
            <a:ext cx="474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87" name="Oval 11"/>
          <p:cNvSpPr>
            <a:spLocks noChangeArrowheads="1"/>
          </p:cNvSpPr>
          <p:nvPr/>
        </p:nvSpPr>
        <p:spPr bwMode="auto">
          <a:xfrm>
            <a:off x="7315200" y="4495800"/>
            <a:ext cx="914400" cy="457200"/>
          </a:xfrm>
          <a:prstGeom prst="ellipse">
            <a:avLst/>
          </a:prstGeom>
          <a:noFill/>
          <a:ln w="507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5788" name="Text Box 12"/>
          <p:cNvSpPr txBox="1">
            <a:spLocks noChangeArrowheads="1"/>
          </p:cNvSpPr>
          <p:nvPr/>
        </p:nvSpPr>
        <p:spPr bwMode="auto">
          <a:xfrm>
            <a:off x="8383588" y="76200"/>
            <a:ext cx="688975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100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 additive="repl"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69900">
                                          <p:val>
                                            <p:strVal val="-45"/>
                                          </p:val>
                                        </p:tav>
                                        <p:tav tm="100000">
                                          <p:val>
                                            <p:strVal val="45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56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21" dur="1000"/>
                                        <p:tgtEl>
                                          <p:spTgt spid="75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27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28" dur="2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4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2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36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5" grpId="0" animBg="1"/>
      <p:bldP spid="7578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mes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11213"/>
            <a:ext cx="3657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0" y="488950"/>
            <a:ext cx="5181600" cy="41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en-US" altLang="en-US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34</a:t>
            </a:r>
            <a:r>
              <a:rPr lang="zh-CN" altLang="en-US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行摩押的写作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3000" b="1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这是在巴勒斯坦最长的纪念碑。</a:t>
            </a:r>
            <a:br>
              <a:rPr lang="en-US" altLang="ja-JP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endParaRPr lang="en-US" altLang="ja-JP" sz="3000" b="1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3000" b="1" dirty="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通过在铭文上放置一张湿透的纸片进行挤压来保存，然后在干燥时保留铭文的形式</a:t>
            </a:r>
            <a:endParaRPr lang="en-US" altLang="en-US" sz="3000" b="1" dirty="0">
              <a:solidFill>
                <a:srgbClr val="FFFF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pPr eaLnBrk="1" hangingPunct="1"/>
            <a:r>
              <a:rPr lang="zh-CN" altLang="en-US" sz="54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摩押石</a:t>
            </a:r>
            <a:endParaRPr lang="en-US" altLang="en-US" sz="5400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770053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98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6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6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4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AutoShape 1"/>
          <p:cNvSpPr>
            <a:spLocks noChangeArrowheads="1"/>
          </p:cNvSpPr>
          <p:nvPr/>
        </p:nvSpPr>
        <p:spPr bwMode="auto">
          <a:xfrm>
            <a:off x="152400" y="152400"/>
            <a:ext cx="8763000" cy="9144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9360">
            <a:solidFill>
              <a:srgbClr val="00CC98"/>
            </a:solidFill>
            <a:miter lim="800000"/>
            <a:headEnd/>
            <a:tailEnd/>
          </a:ln>
          <a:effectLst>
            <a:outerShdw blurRad="63500" dist="110430" dir="722555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3962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6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27" name="Freeform 3"/>
          <p:cNvSpPr>
            <a:spLocks/>
          </p:cNvSpPr>
          <p:nvPr/>
        </p:nvSpPr>
        <p:spPr bwMode="auto">
          <a:xfrm>
            <a:off x="5243513" y="1585913"/>
            <a:ext cx="333375" cy="2162175"/>
          </a:xfrm>
          <a:custGeom>
            <a:avLst/>
            <a:gdLst>
              <a:gd name="T0" fmla="*/ 333015 w 927"/>
              <a:gd name="T1" fmla="*/ 2161815 h 6007"/>
              <a:gd name="T2" fmla="*/ 0 w 927"/>
              <a:gd name="T3" fmla="*/ 0 h 600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927" h="6007">
                <a:moveTo>
                  <a:pt x="926" y="6006"/>
                </a:moveTo>
                <a:lnTo>
                  <a:pt x="0" y="0"/>
                </a:lnTo>
              </a:path>
            </a:pathLst>
          </a:custGeom>
          <a:noFill/>
          <a:ln w="50760" cap="flat">
            <a:solidFill>
              <a:srgbClr val="1FCD55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828" name="Freeform 4"/>
          <p:cNvSpPr>
            <a:spLocks/>
          </p:cNvSpPr>
          <p:nvPr/>
        </p:nvSpPr>
        <p:spPr bwMode="auto">
          <a:xfrm>
            <a:off x="3008313" y="1771650"/>
            <a:ext cx="1682750" cy="4021138"/>
          </a:xfrm>
          <a:custGeom>
            <a:avLst/>
            <a:gdLst>
              <a:gd name="T0" fmla="*/ 33333 w 1682194"/>
              <a:gd name="T1" fmla="*/ 0 h 4021503"/>
              <a:gd name="T2" fmla="*/ 55622 w 1682194"/>
              <a:gd name="T3" fmla="*/ 2907249 h 4021503"/>
              <a:gd name="T4" fmla="*/ 77912 w 1682194"/>
              <a:gd name="T5" fmla="*/ 3575582 h 4021503"/>
              <a:gd name="T6" fmla="*/ 89056 w 1682194"/>
              <a:gd name="T7" fmla="*/ 3698110 h 4021503"/>
              <a:gd name="T8" fmla="*/ 111346 w 1682194"/>
              <a:gd name="T9" fmla="*/ 3798360 h 4021503"/>
              <a:gd name="T10" fmla="*/ 133635 w 1682194"/>
              <a:gd name="T11" fmla="*/ 3831777 h 4021503"/>
              <a:gd name="T12" fmla="*/ 233938 w 1682194"/>
              <a:gd name="T13" fmla="*/ 3898610 h 4021503"/>
              <a:gd name="T14" fmla="*/ 323096 w 1682194"/>
              <a:gd name="T15" fmla="*/ 3909749 h 4021503"/>
              <a:gd name="T16" fmla="*/ 445687 w 1682194"/>
              <a:gd name="T17" fmla="*/ 3943166 h 4021503"/>
              <a:gd name="T18" fmla="*/ 523700 w 1682194"/>
              <a:gd name="T19" fmla="*/ 3976583 h 4021503"/>
              <a:gd name="T20" fmla="*/ 579424 w 1682194"/>
              <a:gd name="T21" fmla="*/ 4021138 h 4021503"/>
              <a:gd name="T22" fmla="*/ 1136660 w 1682194"/>
              <a:gd name="T23" fmla="*/ 4009999 h 4021503"/>
              <a:gd name="T24" fmla="*/ 1236962 w 1682194"/>
              <a:gd name="T25" fmla="*/ 3976583 h 4021503"/>
              <a:gd name="T26" fmla="*/ 1303830 w 1682194"/>
              <a:gd name="T27" fmla="*/ 3954305 h 4021503"/>
              <a:gd name="T28" fmla="*/ 1348410 w 1682194"/>
              <a:gd name="T29" fmla="*/ 3909749 h 4021503"/>
              <a:gd name="T30" fmla="*/ 1381844 w 1682194"/>
              <a:gd name="T31" fmla="*/ 3887471 h 4021503"/>
              <a:gd name="T32" fmla="*/ 1404133 w 1682194"/>
              <a:gd name="T33" fmla="*/ 3854055 h 4021503"/>
              <a:gd name="T34" fmla="*/ 1504435 w 1682194"/>
              <a:gd name="T35" fmla="*/ 3764944 h 4021503"/>
              <a:gd name="T36" fmla="*/ 1515580 w 1682194"/>
              <a:gd name="T37" fmla="*/ 3720388 h 4021503"/>
              <a:gd name="T38" fmla="*/ 1549014 w 1682194"/>
              <a:gd name="T39" fmla="*/ 3698110 h 4021503"/>
              <a:gd name="T40" fmla="*/ 1615882 w 1682194"/>
              <a:gd name="T41" fmla="*/ 3642416 h 4021503"/>
              <a:gd name="T42" fmla="*/ 1671605 w 1682194"/>
              <a:gd name="T43" fmla="*/ 3575582 h 4021503"/>
              <a:gd name="T44" fmla="*/ 1682750 w 1682194"/>
              <a:gd name="T45" fmla="*/ 3575582 h 402150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82194" h="4021503">
                <a:moveTo>
                  <a:pt x="33322" y="0"/>
                </a:moveTo>
                <a:cubicBezTo>
                  <a:pt x="38551" y="794729"/>
                  <a:pt x="45434" y="2063472"/>
                  <a:pt x="55604" y="2907513"/>
                </a:cubicBezTo>
                <a:cubicBezTo>
                  <a:pt x="63263" y="3543167"/>
                  <a:pt x="0" y="3342276"/>
                  <a:pt x="77886" y="3575907"/>
                </a:cubicBezTo>
                <a:cubicBezTo>
                  <a:pt x="81600" y="3616753"/>
                  <a:pt x="84234" y="3657712"/>
                  <a:pt x="89027" y="3698446"/>
                </a:cubicBezTo>
                <a:cubicBezTo>
                  <a:pt x="91660" y="3720828"/>
                  <a:pt x="98451" y="3772992"/>
                  <a:pt x="111309" y="3798705"/>
                </a:cubicBezTo>
                <a:cubicBezTo>
                  <a:pt x="117297" y="3810680"/>
                  <a:pt x="125019" y="3821840"/>
                  <a:pt x="133591" y="3832125"/>
                </a:cubicBezTo>
                <a:cubicBezTo>
                  <a:pt x="159232" y="3862891"/>
                  <a:pt x="193225" y="3891576"/>
                  <a:pt x="233861" y="3898964"/>
                </a:cubicBezTo>
                <a:cubicBezTo>
                  <a:pt x="263319" y="3904319"/>
                  <a:pt x="293561" y="3904587"/>
                  <a:pt x="322989" y="3910104"/>
                </a:cubicBezTo>
                <a:cubicBezTo>
                  <a:pt x="333087" y="3911997"/>
                  <a:pt x="417740" y="3931611"/>
                  <a:pt x="445540" y="3943524"/>
                </a:cubicBezTo>
                <a:cubicBezTo>
                  <a:pt x="541909" y="3984821"/>
                  <a:pt x="445144" y="3950819"/>
                  <a:pt x="523527" y="3976944"/>
                </a:cubicBezTo>
                <a:cubicBezTo>
                  <a:pt x="540638" y="4002607"/>
                  <a:pt x="543357" y="4021503"/>
                  <a:pt x="579233" y="4021503"/>
                </a:cubicBezTo>
                <a:cubicBezTo>
                  <a:pt x="764954" y="4021503"/>
                  <a:pt x="950600" y="4014076"/>
                  <a:pt x="1136284" y="4010363"/>
                </a:cubicBezTo>
                <a:cubicBezTo>
                  <a:pt x="1286813" y="3985277"/>
                  <a:pt x="1142561" y="4018714"/>
                  <a:pt x="1236553" y="3976944"/>
                </a:cubicBezTo>
                <a:cubicBezTo>
                  <a:pt x="1258016" y="3967406"/>
                  <a:pt x="1303399" y="3954664"/>
                  <a:pt x="1303399" y="3954664"/>
                </a:cubicBezTo>
                <a:cubicBezTo>
                  <a:pt x="1318254" y="3939811"/>
                  <a:pt x="1332014" y="3923774"/>
                  <a:pt x="1347964" y="3910104"/>
                </a:cubicBezTo>
                <a:cubicBezTo>
                  <a:pt x="1358130" y="3901391"/>
                  <a:pt x="1371919" y="3897291"/>
                  <a:pt x="1381387" y="3887824"/>
                </a:cubicBezTo>
                <a:cubicBezTo>
                  <a:pt x="1390855" y="3878357"/>
                  <a:pt x="1394774" y="3864411"/>
                  <a:pt x="1403669" y="3854405"/>
                </a:cubicBezTo>
                <a:cubicBezTo>
                  <a:pt x="1459173" y="3791969"/>
                  <a:pt x="1453139" y="3799148"/>
                  <a:pt x="1503938" y="3765286"/>
                </a:cubicBezTo>
                <a:cubicBezTo>
                  <a:pt x="1507652" y="3750433"/>
                  <a:pt x="1506586" y="3733465"/>
                  <a:pt x="1515079" y="3720726"/>
                </a:cubicBezTo>
                <a:cubicBezTo>
                  <a:pt x="1522507" y="3709586"/>
                  <a:pt x="1539034" y="3707913"/>
                  <a:pt x="1548502" y="3698446"/>
                </a:cubicBezTo>
                <a:cubicBezTo>
                  <a:pt x="1611490" y="3635463"/>
                  <a:pt x="1519744" y="3690543"/>
                  <a:pt x="1615348" y="3642747"/>
                </a:cubicBezTo>
                <a:cubicBezTo>
                  <a:pt x="1634220" y="3614442"/>
                  <a:pt x="1642459" y="3597351"/>
                  <a:pt x="1671053" y="3575907"/>
                </a:cubicBezTo>
                <a:cubicBezTo>
                  <a:pt x="1674024" y="3573679"/>
                  <a:pt x="1678480" y="3575907"/>
                  <a:pt x="1682194" y="3575907"/>
                </a:cubicBezTo>
              </a:path>
            </a:pathLst>
          </a:custGeom>
          <a:noFill/>
          <a:ln w="57240" cap="flat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109865" dir="634411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82296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46746" dir="2116872" algn="ctr" rotWithShape="0">
              <a:srgbClr val="000000">
                <a:alpha val="80011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0" y="1419225"/>
            <a:ext cx="2057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u="sng" dirty="0">
                <a:solidFill>
                  <a:srgbClr val="FFFFFF"/>
                </a:solidFill>
                <a:ea typeface="SimSun" pitchFamily="2" charset="-122"/>
              </a:rPr>
              <a:t>故事的第一部分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：</a:t>
            </a:r>
            <a:br>
              <a:rPr lang="en-US" altLang="ja-JP" dirty="0">
                <a:solidFill>
                  <a:srgbClr val="FFFFFF"/>
                </a:solidFill>
              </a:rPr>
            </a:b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米沙夺回北地直到尼波山。</a:t>
            </a:r>
            <a:endParaRPr lang="en-US" altLang="zh-CN" dirty="0">
              <a:solidFill>
                <a:srgbClr val="FFFFFF"/>
              </a:solidFill>
              <a:ea typeface="SimSun" pitchFamily="2" charset="-122"/>
            </a:endParaRP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6400800" y="1341438"/>
            <a:ext cx="2743200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u="sng" dirty="0">
                <a:solidFill>
                  <a:srgbClr val="FFFFFF"/>
                </a:solidFill>
                <a:ea typeface="SimSun" pitchFamily="2" charset="-122"/>
              </a:rPr>
              <a:t>故事的第二部分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：</a:t>
            </a:r>
            <a:br>
              <a:rPr lang="en-US" altLang="ja-JP" dirty="0">
                <a:solidFill>
                  <a:srgbClr val="FFFFFF"/>
                </a:solidFill>
              </a:rPr>
            </a:b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以色列，犹大和以东从南方联合攻打摩押。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4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 additive="repl"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" calcmode="lin" valueType="num">
                                      <p:cBhvr additive="repl">
                                        <p:cTn id="20" dur="4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 additive="repl">
                                        <p:cTn id="21" dur="4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0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  <p:bldP spid="77827" grpId="1" animBg="1"/>
      <p:bldP spid="778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Text Box 6"/>
          <p:cNvSpPr txBox="1">
            <a:spLocks noChangeArrowheads="1"/>
          </p:cNvSpPr>
          <p:nvPr/>
        </p:nvSpPr>
        <p:spPr bwMode="auto">
          <a:xfrm>
            <a:off x="0" y="83820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</a:pPr>
            <a:r>
              <a:rPr lang="zh-CN" altLang="en-US" sz="3600" b="1" u="sng" dirty="0">
                <a:solidFill>
                  <a:srgbClr val="FFFFFF"/>
                </a:solidFill>
                <a:ea typeface="SimSun" pitchFamily="2" charset="-122"/>
              </a:rPr>
              <a:t>摩押人的记录没有联合军队在南方失败的记录。然而，正如米沙铭文和这段经文所证实的那样，摩押保留了它的独立性：</a:t>
            </a:r>
            <a:r>
              <a:rPr lang="zh-CN" altLang="en-US" sz="3600" b="1" dirty="0">
                <a:solidFill>
                  <a:srgbClr val="FFFFFF"/>
                </a:solidFill>
                <a:ea typeface="SimSun" pitchFamily="2" charset="-122"/>
              </a:rPr>
              <a:t>。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264195" name="Picture 7" descr="PHEDU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90813"/>
            <a:ext cx="6188075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0" name="Text Box 4"/>
          <p:cNvSpPr txBox="1">
            <a:spLocks noChangeArrowheads="1"/>
          </p:cNvSpPr>
          <p:nvPr/>
        </p:nvSpPr>
        <p:spPr bwMode="auto">
          <a:xfrm>
            <a:off x="838200" y="3276600"/>
            <a:ext cx="7772400" cy="2528888"/>
          </a:xfrm>
          <a:prstGeom prst="rect">
            <a:avLst/>
          </a:prstGeom>
          <a:solidFill>
            <a:srgbClr val="003366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i="1">
                <a:solidFill>
                  <a:srgbClr val="FFFFFF"/>
                </a:solidFill>
              </a:rPr>
              <a:t>“</a:t>
            </a:r>
            <a:r>
              <a:rPr lang="zh-CN" altLang="en-US" i="1">
                <a:solidFill>
                  <a:srgbClr val="FFFFFF"/>
                </a:solidFill>
              </a:rPr>
              <a:t>拆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毁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摩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押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的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城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邑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，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各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人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抛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石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填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满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一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切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美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田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，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塞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住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一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切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水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泉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，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砍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伐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各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种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佳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树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，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只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剩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下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吉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珥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哈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列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设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的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石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墙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。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甩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石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的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兵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在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四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围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攻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打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那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城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。”</a:t>
            </a:r>
            <a:r>
              <a:rPr lang="zh-CN" altLang="ja-JP" i="1">
                <a:solidFill>
                  <a:srgbClr val="FFFFFF"/>
                </a:solidFill>
              </a:rPr>
              <a:t> </a:t>
            </a:r>
            <a:r>
              <a:rPr lang="zh-CN" altLang="en-US" i="1">
                <a:solidFill>
                  <a:srgbClr val="FFFFFF"/>
                </a:solidFill>
              </a:rPr>
              <a:t>   </a:t>
            </a:r>
            <a:r>
              <a:rPr lang="en-US" altLang="ja-JP" i="1">
                <a:solidFill>
                  <a:srgbClr val="FFFFFF"/>
                </a:solidFill>
              </a:rPr>
              <a:t>(</a:t>
            </a:r>
            <a:r>
              <a:rPr lang="zh-CN" altLang="en-US" i="1">
                <a:solidFill>
                  <a:srgbClr val="FFFFFF"/>
                </a:solidFill>
              </a:rPr>
              <a:t>列王记下 </a:t>
            </a:r>
            <a:r>
              <a:rPr lang="en-US" altLang="ja-JP" i="1">
                <a:solidFill>
                  <a:srgbClr val="FFFFFF"/>
                </a:solidFill>
              </a:rPr>
              <a:t>3:25)</a:t>
            </a:r>
            <a:endParaRPr lang="en-US" altLang="en-US" i="1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胜败的记载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</p:txBody>
      </p:sp>
      <p:sp>
        <p:nvSpPr>
          <p:cNvPr id="773126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066800"/>
          </a:xfrm>
        </p:spPr>
        <p:txBody>
          <a:bodyPr/>
          <a:lstStyle/>
          <a:p>
            <a:pPr eaLnBrk="1" hangingPunct="1"/>
            <a:r>
              <a:rPr lang="zh-CN" altLang="en-US" sz="4000">
                <a:ea typeface="SimSun" pitchFamily="2" charset="-122"/>
              </a:rPr>
              <a:t>摩押石为什么那么特别呢？</a:t>
            </a:r>
            <a:br>
              <a:rPr lang="zh-CN" altLang="ja-JP" sz="4000">
                <a:ea typeface="SimSun" pitchFamily="2" charset="-122"/>
              </a:rPr>
            </a:br>
            <a:endParaRPr lang="en-US" altLang="en-US" sz="4000">
              <a:ea typeface="SimSun" pitchFamily="2" charset="-122"/>
            </a:endParaRP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0" y="1981200"/>
            <a:ext cx="45720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00100" indent="-6858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Char char="•"/>
            </a:pPr>
            <a:r>
              <a:rPr lang="en-US" altLang="en-US">
                <a:solidFill>
                  <a:srgbClr val="FFFFFF"/>
                </a:solidFill>
              </a:rPr>
              <a:t>"altar-hearths? of Yahweh" (17-18</a:t>
            </a:r>
            <a:r>
              <a:rPr lang="zh-CN" altLang="en-US">
                <a:solidFill>
                  <a:srgbClr val="FFFFFF"/>
                </a:solidFill>
              </a:rPr>
              <a:t>行</a:t>
            </a:r>
            <a:r>
              <a:rPr lang="en-US" altLang="ja-JP">
                <a:solidFill>
                  <a:srgbClr val="FFFFFF"/>
                </a:solidFill>
              </a:rPr>
              <a:t>) </a:t>
            </a:r>
            <a:r>
              <a:rPr lang="zh-CN" altLang="en-US">
                <a:solidFill>
                  <a:srgbClr val="FFFFFF"/>
                </a:solidFill>
              </a:rPr>
              <a:t>这是圣经外最早使用耶和华为以色列神的名称。</a:t>
            </a: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39623" name="Picture 7" descr="PHEDU0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4149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98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9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9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1116013" y="0"/>
            <a:ext cx="69278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 b="1">
                <a:solidFill>
                  <a:srgbClr val="FFFFFF"/>
                </a:solidFill>
                <a:ea typeface="SimSun" pitchFamily="2" charset="-122"/>
              </a:rPr>
              <a:t>摩押石</a:t>
            </a:r>
            <a:r>
              <a:rPr lang="zh-CN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为什么那么特别呢？</a:t>
            </a: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228600" y="1143000"/>
            <a:ext cx="86106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784225" indent="-685800"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在第</a:t>
            </a:r>
            <a:r>
              <a:rPr lang="en-US" altLang="ja-JP">
                <a:solidFill>
                  <a:srgbClr val="FFFFFF"/>
                </a:solidFill>
                <a:cs typeface="Arial" pitchFamily="34" charset="0"/>
              </a:rPr>
              <a:t>31</a:t>
            </a: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行，提到了“大卫家”。这代表了大卫王朝。</a:t>
            </a:r>
            <a:r>
              <a:rPr lang="zh-CN" altLang="ja-JP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zh-CN" altLang="en-US">
              <a:solidFill>
                <a:srgbClr val="FFFFFF"/>
              </a:solidFill>
              <a:ea typeface="SimSun" pitchFamily="2" charset="-122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16954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808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摩押的起点</a:t>
            </a:r>
          </a:p>
        </p:txBody>
      </p:sp>
      <p:pic>
        <p:nvPicPr>
          <p:cNvPr id="302084" name="Picture 4" descr="lot_part_abrah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5" name="Picture 5" descr="god angry with so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1440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6" name="Picture 6" descr="angels_destroy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0"/>
            <a:ext cx="6491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7" name="Picture 7" descr="fl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50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1763713" y="815975"/>
            <a:ext cx="5334000" cy="604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zh-CN" altLang="en-US" b="1" i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  <a:ea typeface="SimSun" pitchFamily="2" charset="-122"/>
              </a:rPr>
              <a:t>创世记 </a:t>
            </a:r>
            <a:r>
              <a:rPr lang="en-US" altLang="en-US" b="1" i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  <a:ea typeface="SimSun" pitchFamily="2" charset="-122"/>
              </a:rPr>
              <a:t>13:8-9</a:t>
            </a:r>
          </a:p>
          <a:p>
            <a:pPr defTabSz="914400" eaLnBrk="1" hangingPunct="1"/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  <a:t>8	 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  <a:t>亚 伯 兰 就 对 罗 得 说 ， 你 我 不 可 相 争 ， </a:t>
            </a:r>
            <a:b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</a:b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  <a:t>你 的 牧 人 和 我 的 牧 人 也 不 可 相 争 ， 因 为 我 们 是 骨 肉 （ 原 文 作 弟 兄 ） 。</a:t>
            </a:r>
          </a:p>
          <a:p>
            <a:pPr defTabSz="914400" eaLnBrk="1" hangingPunct="1"/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  <a:t>9	 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  <a:t>遍 地 不 都 在 你 眼 前 麽 。 请 你 离 开 我 ， 你 向 左 ， 我 就 向 右 。 你 向 右 ， 我 就 向 左 。</a:t>
            </a:r>
          </a:p>
          <a:p>
            <a:pPr defTabSz="914400" eaLnBrk="1" hangingPunct="1">
              <a:spcBef>
                <a:spcPts val="1750"/>
              </a:spcBef>
              <a:buClrTx/>
              <a:buFontTx/>
              <a:buNone/>
            </a:pPr>
            <a:br>
              <a:rPr lang="en-US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C0"/>
                  </a:outerShdw>
                </a:effectLst>
              </a:rPr>
            </a:b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0" fill="hold"/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 fill="hold"/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0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0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43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0" fill="hold"/>
                                        <p:tgtEl>
                                          <p:spTgt spid="30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1"/>
          <p:cNvSpPr txBox="1">
            <a:spLocks noChangeArrowheads="1"/>
          </p:cNvSpPr>
          <p:nvPr/>
        </p:nvSpPr>
        <p:spPr bwMode="auto">
          <a:xfrm>
            <a:off x="1258888" y="0"/>
            <a:ext cx="66405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 b="1">
                <a:solidFill>
                  <a:srgbClr val="FFFFFF"/>
                </a:solidFill>
                <a:ea typeface="SimSun" pitchFamily="2" charset="-122"/>
              </a:rPr>
              <a:t>摩押石</a:t>
            </a:r>
            <a:r>
              <a:rPr lang="zh-CN" altLang="en-US" sz="40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为什么那么特别呢？</a:t>
            </a:r>
          </a:p>
        </p:txBody>
      </p: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28600" y="1371600"/>
            <a:ext cx="8610600" cy="3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784225" indent="-685800"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84225" algn="l"/>
                <a:tab pos="1241425" algn="l"/>
                <a:tab pos="1698625" algn="l"/>
                <a:tab pos="2155825" algn="l"/>
                <a:tab pos="2613025" algn="l"/>
                <a:tab pos="3070225" algn="l"/>
                <a:tab pos="3527425" algn="l"/>
                <a:tab pos="3984625" algn="l"/>
                <a:tab pos="4441825" algn="l"/>
                <a:tab pos="4899025" algn="l"/>
                <a:tab pos="5356225" algn="l"/>
                <a:tab pos="5813425" algn="l"/>
                <a:tab pos="6270625" algn="l"/>
                <a:tab pos="6727825" algn="l"/>
                <a:tab pos="7185025" algn="l"/>
                <a:tab pos="7642225" algn="l"/>
                <a:tab pos="8099425" algn="l"/>
                <a:tab pos="8556625" algn="l"/>
                <a:tab pos="9013825" algn="l"/>
                <a:tab pos="9471025" algn="l"/>
                <a:tab pos="992822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在旧约里，摩押人的主神基抹被提了八次。</a:t>
            </a:r>
            <a:r>
              <a:rPr lang="en-US" altLang="ja-JP" dirty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(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en-US" altLang="ja-JP" dirty="0">
                <a:solidFill>
                  <a:srgbClr val="FFFFFF"/>
                </a:solidFill>
                <a:cs typeface="Arial" pitchFamily="34" charset="0"/>
              </a:rPr>
              <a:t>21:29;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士</a:t>
            </a:r>
            <a:r>
              <a:rPr lang="en-US" altLang="ja-JP" dirty="0">
                <a:solidFill>
                  <a:srgbClr val="FFFFFF"/>
                </a:solidFill>
                <a:cs typeface="Arial" pitchFamily="34" charset="0"/>
              </a:rPr>
              <a:t>11:24;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列上</a:t>
            </a:r>
            <a:r>
              <a:rPr lang="en-US" altLang="ja-JP" dirty="0">
                <a:solidFill>
                  <a:srgbClr val="FFFFFF"/>
                </a:solidFill>
                <a:cs typeface="Arial" pitchFamily="34" charset="0"/>
              </a:rPr>
              <a:t>11:7,33;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列下</a:t>
            </a:r>
            <a:r>
              <a:rPr lang="en-US" altLang="ja-JP" dirty="0">
                <a:solidFill>
                  <a:srgbClr val="FFFFFF"/>
                </a:solidFill>
                <a:cs typeface="Arial" pitchFamily="34" charset="0"/>
              </a:rPr>
              <a:t>23:13;</a:t>
            </a: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耶米</a:t>
            </a:r>
            <a:r>
              <a:rPr lang="en-US" altLang="ja-JP" dirty="0">
                <a:solidFill>
                  <a:srgbClr val="FFFFFF"/>
                </a:solidFill>
                <a:cs typeface="Arial" pitchFamily="34" charset="0"/>
              </a:rPr>
              <a:t>48:7, 13, 46)</a:t>
            </a:r>
            <a:br>
              <a:rPr lang="en-US" altLang="ja-JP" dirty="0">
                <a:solidFill>
                  <a:srgbClr val="FFFFFF"/>
                </a:solidFill>
                <a:cs typeface="Arial" pitchFamily="34" charset="0"/>
              </a:rPr>
            </a:br>
            <a:endParaRPr lang="en-US" altLang="ja-JP" dirty="0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圣经记载十二个摩押城</a:t>
            </a:r>
            <a:br>
              <a:rPr lang="zh-CN" altLang="en-US" dirty="0">
                <a:solidFill>
                  <a:srgbClr val="FFFFFF"/>
                </a:solidFill>
                <a:ea typeface="SimSun" pitchFamily="2" charset="-122"/>
              </a:rPr>
            </a:br>
            <a:endParaRPr lang="zh-CN" altLang="ja-JP" dirty="0">
              <a:solidFill>
                <a:srgbClr val="FFFFFF"/>
              </a:solidFill>
              <a:ea typeface="SimSun" pitchFamily="2" charset="-122"/>
            </a:endParaRPr>
          </a:p>
          <a:p>
            <a:pPr eaLnBrk="1" hangingPunct="1"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被米沙碑文确认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3205163"/>
            <a:ext cx="2908300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WordArt 1"/>
          <p:cNvSpPr>
            <a:spLocks noChangeArrowheads="1" noChangeShapeType="1" noTextEdit="1"/>
          </p:cNvSpPr>
          <p:nvPr/>
        </p:nvSpPr>
        <p:spPr bwMode="auto">
          <a:xfrm>
            <a:off x="1219200" y="685800"/>
            <a:ext cx="62674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solidFill>
                  <a:srgbClr val="FFFFFF"/>
                </a:solidFill>
                <a:effectLst>
                  <a:outerShdw dist="17819" dir="2700000" algn="ctr" rotWithShape="0">
                    <a:srgbClr val="808080">
                      <a:alpha val="50026"/>
                    </a:srgbClr>
                  </a:outerShdw>
                </a:effectLst>
                <a:latin typeface="Arial Black"/>
              </a:rPr>
              <a:t> </a:t>
            </a:r>
          </a:p>
        </p:txBody>
      </p: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81000" y="1981200"/>
            <a:ext cx="8153400" cy="1202510"/>
          </a:xfrm>
          <a:prstGeom prst="rect">
            <a:avLst/>
          </a:prstGeom>
          <a:solidFill>
            <a:srgbClr val="404040">
              <a:alpha val="81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28600" indent="-228600" eaLnBrk="0" hangingPunct="0"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28600" algn="l"/>
                <a:tab pos="685800" algn="l"/>
                <a:tab pos="1143000" algn="l"/>
                <a:tab pos="1600200" algn="l"/>
                <a:tab pos="2057400" algn="l"/>
                <a:tab pos="2514600" algn="l"/>
                <a:tab pos="2971800" algn="l"/>
                <a:tab pos="3429000" algn="l"/>
                <a:tab pos="3886200" algn="l"/>
                <a:tab pos="4343400" algn="l"/>
                <a:tab pos="4800600" algn="l"/>
                <a:tab pos="5257800" algn="l"/>
                <a:tab pos="5715000" algn="l"/>
                <a:tab pos="6172200" algn="l"/>
                <a:tab pos="6629400" algn="l"/>
                <a:tab pos="7086600" algn="l"/>
                <a:tab pos="7543800" algn="l"/>
                <a:tab pos="8001000" algn="l"/>
                <a:tab pos="8458200" algn="l"/>
                <a:tab pos="8915400" algn="l"/>
                <a:tab pos="9372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考古学家集中在摩押的北部</a:t>
            </a:r>
          </a:p>
          <a:p>
            <a:pPr eaLnBrk="1" hangingPunct="1"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 1868 - 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发现了米沙碑文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(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摩押石</a:t>
            </a:r>
            <a:r>
              <a:rPr lang="en-US" altLang="ja-JP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) 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底本。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0" y="381000"/>
            <a:ext cx="9144000" cy="1143000"/>
          </a:xfrm>
          <a:prstGeom prst="rect">
            <a:avLst/>
          </a:prstGeom>
          <a:solidFill>
            <a:srgbClr val="0E1E2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  <a:latin typeface="Arial Black" pitchFamily="34" charset="0"/>
              </a:rPr>
              <a:t> </a:t>
            </a:r>
            <a:r>
              <a:rPr lang="zh-CN" altLang="en-US" sz="4400" b="1">
                <a:solidFill>
                  <a:srgbClr val="FFFFFF"/>
                </a:solidFill>
                <a:latin typeface="Arial Black" pitchFamily="34" charset="0"/>
                <a:ea typeface="SimSun" pitchFamily="2" charset="-122"/>
              </a:rPr>
              <a:t>摩押考古学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0" y="2057400"/>
            <a:ext cx="5715000" cy="24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5750" indent="-269875" eaLnBrk="0" hangingPunct="0"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5750" algn="l"/>
                <a:tab pos="742950" algn="l"/>
                <a:tab pos="1200150" algn="l"/>
                <a:tab pos="1657350" algn="l"/>
                <a:tab pos="2114550" algn="l"/>
                <a:tab pos="2571750" algn="l"/>
                <a:tab pos="3028950" algn="l"/>
                <a:tab pos="3486150" algn="l"/>
                <a:tab pos="3943350" algn="l"/>
                <a:tab pos="4400550" algn="l"/>
                <a:tab pos="4857750" algn="l"/>
                <a:tab pos="5314950" algn="l"/>
                <a:tab pos="5772150" algn="l"/>
                <a:tab pos="6229350" algn="l"/>
                <a:tab pos="6686550" algn="l"/>
                <a:tab pos="7143750" algn="l"/>
                <a:tab pos="7600950" algn="l"/>
                <a:tab pos="8058150" algn="l"/>
                <a:tab pos="8515350" algn="l"/>
                <a:tab pos="8972550" algn="l"/>
                <a:tab pos="9429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dirty="0">
              <a:solidFill>
                <a:srgbClr val="FF9933"/>
              </a:solidFill>
              <a:cs typeface="Arial" pitchFamily="34" charset="0"/>
            </a:endParaRPr>
          </a:p>
          <a:p>
            <a:pPr eaLnBrk="1" hangingPunct="1">
              <a:buClr>
                <a:srgbClr val="FF9933"/>
              </a:buClr>
              <a:buSzPct val="45000"/>
              <a:buFont typeface="Wingdings" pitchFamily="2" charset="2"/>
              <a:buChar char=""/>
            </a:pPr>
            <a:r>
              <a:rPr lang="en-US" altLang="en-US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1930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年，</a:t>
            </a:r>
            <a:r>
              <a:rPr lang="en-US" altLang="ja-JP" sz="2400" dirty="0" err="1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Balu</a:t>
            </a:r>
            <a:r>
              <a:rPr lang="fr-FR" altLang="ja-JP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'</a:t>
            </a:r>
            <a:r>
              <a:rPr lang="en-US" altLang="ja-JP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ah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碑</a:t>
            </a:r>
            <a:r>
              <a:rPr lang="zh-CN" altLang="ja-JP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ja-JP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(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在青铜时代晚期</a:t>
            </a:r>
            <a:r>
              <a:rPr lang="en-US" altLang="ja-JP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) 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被发现</a:t>
            </a:r>
            <a:r>
              <a:rPr lang="en-US" altLang="ja-JP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记载了</a:t>
            </a:r>
            <a:r>
              <a:rPr lang="en-US" altLang="ja-JP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4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ea typeface="SimSun" pitchFamily="2" charset="-122"/>
              </a:rPr>
              <a:t>行难以辨认的铭文</a:t>
            </a:r>
            <a:endParaRPr lang="zh-CN" altLang="ja-JP" sz="2400" dirty="0">
              <a:solidFill>
                <a:srgbClr val="FF9933"/>
              </a:solidFill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buClrTx/>
              <a:buSzPct val="45000"/>
              <a:buFontTx/>
              <a:buNone/>
            </a:pPr>
            <a:endParaRPr lang="en-US" altLang="en-US" sz="2400" dirty="0">
              <a:solidFill>
                <a:srgbClr val="FF9933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buClr>
                <a:srgbClr val="FF9933"/>
              </a:buClr>
              <a:buSzPct val="45000"/>
              <a:buFont typeface="Wingdings" pitchFamily="2" charset="2"/>
              <a:buChar char=""/>
            </a:pP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浮雕中显示的</a:t>
            </a:r>
            <a:r>
              <a:rPr lang="en-US" altLang="zh-CN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zh-CN" altLang="en-US" sz="2400" dirty="0">
                <a:solidFill>
                  <a:srgbClr val="FF9933"/>
                </a:solidFill>
                <a:latin typeface="Times New Roman" pitchFamily="18" charset="0"/>
                <a:cs typeface="Arial" pitchFamily="34" charset="0"/>
              </a:rPr>
              <a:t>个数字显示出明显的埃及影响</a:t>
            </a:r>
            <a:endParaRPr lang="zh-CN" altLang="en-US" sz="2400" dirty="0">
              <a:solidFill>
                <a:srgbClr val="FF9933"/>
              </a:solidFill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3348037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0" y="609600"/>
            <a:ext cx="51816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</a:rPr>
              <a:t>Balu'ah</a:t>
            </a:r>
            <a:r>
              <a:rPr lang="zh-CN" altLang="en-US" sz="4400" b="1">
                <a:solidFill>
                  <a:srgbClr val="FFFFFF"/>
                </a:solidFill>
                <a:ea typeface="SimSun" pitchFamily="2" charset="-122"/>
              </a:rPr>
              <a:t>碑</a:t>
            </a:r>
            <a:r>
              <a:rPr lang="en-US" altLang="ja-JP" sz="6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endParaRPr lang="en-US" altLang="en-US" sz="6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Image result for ancient egypt">
            <a:extLst>
              <a:ext uri="{FF2B5EF4-FFF2-40B4-BE49-F238E27FC236}">
                <a16:creationId xmlns:a16="http://schemas.microsoft.com/office/drawing/2014/main" id="{51B128B3-8E6C-044D-B61B-D21874E4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8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0638" y="1"/>
            <a:ext cx="9164638" cy="833438"/>
          </a:xfrm>
        </p:spPr>
        <p:txBody>
          <a:bodyPr/>
          <a:lstStyle/>
          <a:p>
            <a:pPr>
              <a:defRPr/>
            </a:pPr>
            <a:r>
              <a:rPr lang="zh-CN" altLang="en-US" sz="4000" dirty="0"/>
              <a:t>埃及与摩押的关系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85851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sz="4000" dirty="0">
                <a:ea typeface="SimSun" pitchFamily="2" charset="-122"/>
              </a:rPr>
              <a:t>埃及的记录也提及摩押</a:t>
            </a:r>
            <a:endParaRPr lang="en-US" altLang="en-US" sz="4000" dirty="0">
              <a:ea typeface="SimSun" pitchFamily="2" charset="-122"/>
            </a:endParaRPr>
          </a:p>
        </p:txBody>
      </p:sp>
      <p:pic>
        <p:nvPicPr>
          <p:cNvPr id="783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18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3364" name="Text Box 4"/>
          <p:cNvSpPr txBox="1">
            <a:spLocks noChangeArrowheads="1"/>
          </p:cNvSpPr>
          <p:nvPr/>
        </p:nvSpPr>
        <p:spPr bwMode="auto">
          <a:xfrm>
            <a:off x="4343400" y="1295400"/>
            <a:ext cx="4800600" cy="39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Tx/>
              <a:buAutoNum type="arabicPeriod"/>
            </a:pP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中古铜埃及文献提到“摩押”。图特摩斯三世（公元前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1479-1425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）的阿蒙神庙可能提到了摩押。第一个确认的提及是卢克索神庙拉美西斯二世（公元前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1304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年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-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公元前</a:t>
            </a: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1237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年）。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pPr defTabSz="914400" eaLnBrk="1" hangingPunct="1">
              <a:spcBef>
                <a:spcPct val="20000"/>
              </a:spcBef>
              <a:buClrTx/>
              <a:buSzTx/>
              <a:buFontTx/>
              <a:buAutoNum type="arabicPeriod"/>
            </a:pPr>
            <a:r>
              <a:rPr lang="en-US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1926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年，其他</a:t>
            </a:r>
            <a:r>
              <a:rPr lang="en-GB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Moabite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名称在</a:t>
            </a:r>
            <a:r>
              <a:rPr lang="en-GB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Saqqara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en-GB" altLang="zh-CN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ostraca</a:t>
            </a:r>
            <a:r>
              <a:rPr lang="zh-CN" altLang="en-GB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en-US" sz="2400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涂鸦和纸莎草碎片上得到认可。</a:t>
            </a:r>
            <a:endParaRPr lang="zh-CN" altLang="ja-JP" sz="24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pPr defTabSz="914400" eaLnBrk="1" hangingPunct="1">
              <a:spcBef>
                <a:spcPct val="20000"/>
              </a:spcBef>
              <a:buClrTx/>
              <a:buSzTx/>
              <a:buFontTx/>
              <a:buAutoNum type="arabicPeriod"/>
            </a:pPr>
            <a:endParaRPr lang="en-US" altLang="en-US" sz="2400" b="1" dirty="0">
              <a:solidFill>
                <a:srgbClr val="000000"/>
              </a:solidFill>
              <a:ea typeface="SimSun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84575"/>
            <a:ext cx="434340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19800" y="4114800"/>
            <a:ext cx="31448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SimSun" pitchFamily="2" charset="-122"/>
              </a:rPr>
              <a:t>埃及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371600" y="1825625"/>
            <a:ext cx="6629400" cy="2289175"/>
          </a:xfrm>
          <a:prstGeom prst="rect">
            <a:avLst/>
          </a:prstGeom>
          <a:solidFill>
            <a:srgbClr val="6666FF">
              <a:alpha val="51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在亚述巴尼拔，西拿基立和以撒哈顿的记录中提起与摩押人的关系。</a:t>
            </a:r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0" y="609600"/>
            <a:ext cx="67818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SimSun" pitchFamily="2" charset="-122"/>
              </a:rPr>
              <a:t>亚述人提及摩押</a:t>
            </a:r>
            <a:r>
              <a:rPr lang="en-US" altLang="ja-JP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endParaRPr lang="en-US" alt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8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04800" y="1295400"/>
            <a:ext cx="8763000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750"/>
              </a:spcBef>
              <a:buClrTx/>
            </a:pPr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在中东和青铜时代晚期，尤其是在公元前</a:t>
            </a:r>
            <a:r>
              <a:rPr lang="en-US" altLang="ja-JP" sz="28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Arial" pitchFamily="34" charset="0"/>
              </a:rPr>
              <a:t>13</a:t>
            </a:r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世纪，一个定居点的数量显著减少，随后的移民数量激增。</a:t>
            </a:r>
            <a:r>
              <a:rPr lang="zh-CN" altLang="ja-JP" sz="28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这样的考古证据支持摩押人和亚摩人（西宏王）较后期的定居，因此是“出埃及记”的延迟日期。</a:t>
            </a: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 b="1">
                <a:solidFill>
                  <a:srgbClr val="000090"/>
                </a:solidFill>
                <a:ea typeface="SimSun" pitchFamily="2" charset="-122"/>
              </a:rPr>
              <a:t>主要问题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770" decel="1000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  <p:animScale>
                                      <p:cBhvr additive="repl">
                                        <p:cTn id="8" dur="770" decel="100000" fill="hold"/>
                                        <p:tgtEl>
                                          <p:spTgt spid="8806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 additive="repl">
                                        <p:cTn id="9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 additive="repl">
                                        <p:cTn id="10" dur="770" fill="hold"/>
                                        <p:tgtEl>
                                          <p:spTgt spid="88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 additive="repl">
                                        <p:cTn id="11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 additive="repl">
                                        <p:cTn id="12" dur="770" fill="hold"/>
                                        <p:tgtEl>
                                          <p:spTgt spid="88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 additive="repl">
                                        <p:cTn id="13" dur="123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43200"/>
            <a:ext cx="37338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 wrap="none" fromWordArt="1"/>
          <a:lstStyle/>
          <a:p>
            <a:pPr>
              <a:defRPr/>
            </a:pPr>
            <a:r>
              <a:rPr lang="zh-Hant" altLang="en-US" sz="54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blurRad="63500"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ea typeface="Arial"/>
                <a:cs typeface="Arial"/>
              </a:rPr>
              <a:t>摩押人的信仰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4800600" y="304800"/>
            <a:ext cx="373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ea typeface="SimSun" pitchFamily="2" charset="-122"/>
              </a:rPr>
              <a:t>引言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73500" cy="6858000"/>
          </a:xfrm>
          <a:prstGeom prst="rect">
            <a:avLst/>
          </a:prstGeom>
          <a:noFill/>
          <a:ln w="936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572000" y="3581400"/>
            <a:ext cx="3733800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zh-CN" altLang="en-US" dirty="0">
                <a:solidFill>
                  <a:srgbClr val="FFFFFF"/>
                </a:solidFill>
                <a:ea typeface="SimSun" pitchFamily="2" charset="-122"/>
              </a:rPr>
              <a:t>我们对摩押的认识，都由摩押石和圣经帮助得知。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2225675"/>
            <a:ext cx="8604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93975"/>
            <a:ext cx="1876425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114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393382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9131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990600" y="304800"/>
            <a:ext cx="3505200" cy="1981200"/>
          </a:xfrm>
          <a:prstGeom prst="cloudCallout">
            <a:avLst>
              <a:gd name="adj1" fmla="val -18616"/>
              <a:gd name="adj2" fmla="val 116264"/>
            </a:avLst>
          </a:prstGeom>
          <a:solidFill>
            <a:srgbClr val="0000FF"/>
          </a:solidFill>
          <a:ln w="507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我名叫</a:t>
            </a:r>
            <a:br>
              <a:rPr lang="en-US" altLang="ja-JP">
                <a:solidFill>
                  <a:srgbClr val="FFFFFF"/>
                </a:solidFill>
                <a:cs typeface="Arial" pitchFamily="34" charset="0"/>
              </a:rPr>
            </a:b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摩押</a:t>
            </a:r>
            <a:r>
              <a:rPr lang="zh-CN" altLang="ja-JP">
                <a:solidFill>
                  <a:srgbClr val="FFFFFF"/>
                </a:solidFill>
                <a:ea typeface="SimSun" pitchFamily="2" charset="-122"/>
              </a:rPr>
              <a:t> </a:t>
            </a:r>
            <a:endParaRPr lang="zh-CN" altLang="en-US">
              <a:solidFill>
                <a:srgbClr val="FFFFFF"/>
              </a:solidFill>
              <a:ea typeface="SimSun" pitchFamily="2" charset="-122"/>
            </a:endParaRP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39131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4648200" y="533400"/>
            <a:ext cx="3505200" cy="1981200"/>
          </a:xfrm>
          <a:prstGeom prst="cloudCallout">
            <a:avLst>
              <a:gd name="adj1" fmla="val 11819"/>
              <a:gd name="adj2" fmla="val 127806"/>
            </a:avLst>
          </a:prstGeom>
          <a:solidFill>
            <a:srgbClr val="0000FF"/>
          </a:solidFill>
          <a:ln w="507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我的名叫</a:t>
            </a:r>
            <a:br>
              <a:rPr lang="en-US" altLang="ja-JP">
                <a:solidFill>
                  <a:srgbClr val="FFFFFF"/>
                </a:solidFill>
                <a:cs typeface="Arial" pitchFamily="34" charset="0"/>
              </a:rPr>
            </a:b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便亚米</a:t>
            </a:r>
          </a:p>
        </p:txBody>
      </p:sp>
      <p:grpSp>
        <p:nvGrpSpPr>
          <p:cNvPr id="58377" name="Group 9"/>
          <p:cNvGrpSpPr>
            <a:grpSpLocks/>
          </p:cNvGrpSpPr>
          <p:nvPr/>
        </p:nvGrpSpPr>
        <p:grpSpPr bwMode="auto">
          <a:xfrm>
            <a:off x="0" y="0"/>
            <a:ext cx="9142413" cy="6321425"/>
            <a:chOff x="0" y="0"/>
            <a:chExt cx="5759" cy="3982"/>
          </a:xfrm>
        </p:grpSpPr>
        <p:sp>
          <p:nvSpPr>
            <p:cNvPr id="58378" name="Text Box 10"/>
            <p:cNvSpPr txBox="1">
              <a:spLocks noChangeArrowheads="1"/>
            </p:cNvSpPr>
            <p:nvPr/>
          </p:nvSpPr>
          <p:spPr bwMode="auto">
            <a:xfrm>
              <a:off x="0" y="1440"/>
              <a:ext cx="5759" cy="2542"/>
            </a:xfrm>
            <a:prstGeom prst="rect">
              <a:avLst/>
            </a:prstGeom>
            <a:solidFill>
              <a:srgbClr val="000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ts val="2000"/>
                </a:spcBef>
                <a:buClrTx/>
                <a:buFontTx/>
                <a:buNone/>
              </a:pPr>
              <a:r>
                <a:rPr lang="zh-CN" altLang="en-US" b="1" u="sng">
                  <a:solidFill>
                    <a:srgbClr val="FFFFFF"/>
                  </a:solidFill>
                  <a:ea typeface="SimSun" pitchFamily="2" charset="-122"/>
                </a:rPr>
                <a:t>创世记 </a:t>
              </a:r>
              <a:r>
                <a:rPr lang="en-US" altLang="en-US" b="1" u="sng">
                  <a:solidFill>
                    <a:srgbClr val="FFFFFF"/>
                  </a:solidFill>
                  <a:ea typeface="SimSun" pitchFamily="2" charset="-122"/>
                </a:rPr>
                <a:t>19:36-38</a:t>
              </a:r>
            </a:p>
            <a:p>
              <a:pPr eaLnBrk="1" hangingPunct="1">
                <a:spcBef>
                  <a:spcPts val="1875"/>
                </a:spcBef>
                <a:buClrTx/>
                <a:buFontTx/>
                <a:buNone/>
              </a:pPr>
              <a:r>
                <a:rPr lang="en-US" altLang="en-US" sz="3000" b="1">
                  <a:latin typeface="Times New Roman" pitchFamily="18" charset="0"/>
                  <a:ea typeface="SimSun" pitchFamily="2" charset="-122"/>
                </a:rPr>
                <a:t>36	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这 样 ， 罗 得 的 两 个 女 儿 都 从 她 父 亲 怀 了 孕 。</a:t>
              </a:r>
            </a:p>
            <a:p>
              <a:pPr eaLnBrk="1" hangingPunct="1">
                <a:spcBef>
                  <a:spcPts val="1875"/>
                </a:spcBef>
                <a:buClrTx/>
                <a:buFontTx/>
                <a:buNone/>
              </a:pPr>
              <a:r>
                <a:rPr lang="en-US" altLang="en-US" sz="3000" b="1">
                  <a:latin typeface="Times New Roman" pitchFamily="18" charset="0"/>
                  <a:cs typeface="Arial" pitchFamily="34" charset="0"/>
                </a:rPr>
                <a:t>37	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大 女 儿 生 了 儿 子 ， 给 他 起 名 叫 </a:t>
              </a:r>
              <a:r>
                <a:rPr lang="zh-CN" altLang="en-US" sz="3000" b="1">
                  <a:solidFill>
                    <a:srgbClr val="FFFF00"/>
                  </a:solidFill>
                  <a:latin typeface="Times New Roman" pitchFamily="18" charset="0"/>
                  <a:ea typeface="SimSun" pitchFamily="2" charset="-122"/>
                </a:rPr>
                <a:t>摩 押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，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就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是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现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今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摩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押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人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的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始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祖</a:t>
              </a:r>
              <a:r>
                <a:rPr lang="zh-CN" altLang="ja-JP" sz="3000" b="1">
                  <a:latin typeface="Times New Roman" pitchFamily="18" charset="0"/>
                  <a:ea typeface="SimSun" pitchFamily="2" charset="-122"/>
                </a:rPr>
                <a:t>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。</a:t>
              </a:r>
              <a:endParaRPr lang="zh-CN" altLang="ja-JP" sz="3000" b="1">
                <a:latin typeface="Times New Roman" pitchFamily="18" charset="0"/>
                <a:ea typeface="SimSun" pitchFamily="2" charset="-122"/>
              </a:endParaRPr>
            </a:p>
            <a:p>
              <a:pPr eaLnBrk="1" hangingPunct="1">
                <a:spcBef>
                  <a:spcPts val="1875"/>
                </a:spcBef>
                <a:buClrTx/>
                <a:buFontTx/>
                <a:buNone/>
              </a:pPr>
              <a:r>
                <a:rPr lang="en-US" altLang="en-US" sz="3000" b="1">
                  <a:latin typeface="Times New Roman" pitchFamily="18" charset="0"/>
                  <a:cs typeface="Arial" pitchFamily="34" charset="0"/>
                </a:rPr>
                <a:t>38	 </a:t>
              </a:r>
              <a:r>
                <a:rPr lang="zh-CN" altLang="en-US" sz="3000" b="1">
                  <a:latin typeface="Times New Roman" pitchFamily="18" charset="0"/>
                  <a:ea typeface="SimSun" pitchFamily="2" charset="-122"/>
                </a:rPr>
                <a:t>小 女 儿 也 生 了 儿 子 ， 给 他 起 名 叫 便 亚 米 ， 就 是 现 今 亚 扪 人 的 始 祖 。</a:t>
              </a:r>
            </a:p>
          </p:txBody>
        </p:sp>
        <p:pic>
          <p:nvPicPr>
            <p:cNvPr id="58379" name="Picture 11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63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2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8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1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Chemosh">
            <a:extLst>
              <a:ext uri="{FF2B5EF4-FFF2-40B4-BE49-F238E27FC236}">
                <a16:creationId xmlns:a16="http://schemas.microsoft.com/office/drawing/2014/main" id="{9CA6C9B3-8B1E-DC45-A980-68DC9EE2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2524"/>
            <a:ext cx="9144000" cy="57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743200" y="107950"/>
            <a:ext cx="43434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ea typeface="SimSun" pitchFamily="2" charset="-122"/>
              </a:rPr>
              <a:t>摩押人的神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2952328" cy="30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基抹</a:t>
            </a:r>
            <a:br>
              <a:rPr lang="en-US" altLang="ja-JP" b="1" dirty="0">
                <a:solidFill>
                  <a:srgbClr val="FFFFFF"/>
                </a:solidFill>
              </a:rPr>
            </a:br>
            <a:r>
              <a:rPr lang="en-US" altLang="ja-JP" b="1" dirty="0">
                <a:solidFill>
                  <a:srgbClr val="FFFFFF"/>
                </a:solidFill>
              </a:rPr>
              <a:t>-</a:t>
            </a: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主神，战士神</a:t>
            </a:r>
            <a:br>
              <a:rPr lang="en-US" altLang="ja-JP" b="1" dirty="0">
                <a:solidFill>
                  <a:srgbClr val="FFFFFF"/>
                </a:solidFill>
              </a:rPr>
            </a:br>
            <a:r>
              <a:rPr lang="en-US" altLang="ja-JP" b="1" dirty="0">
                <a:solidFill>
                  <a:srgbClr val="FFFFFF"/>
                </a:solidFill>
              </a:rPr>
              <a:t>-</a:t>
            </a: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供应生命的一切</a:t>
            </a:r>
            <a:br>
              <a:rPr lang="en-US" altLang="ja-JP" b="1" dirty="0">
                <a:solidFill>
                  <a:srgbClr val="FFFFFF"/>
                </a:solidFill>
              </a:rPr>
            </a:br>
            <a:r>
              <a:rPr lang="en-US" altLang="ja-JP" b="1" dirty="0">
                <a:solidFill>
                  <a:srgbClr val="FFFFFF"/>
                </a:solidFill>
              </a:rPr>
              <a:t>-</a:t>
            </a: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列上</a:t>
            </a:r>
            <a:r>
              <a:rPr lang="en-US" altLang="ja-JP" b="1" dirty="0">
                <a:solidFill>
                  <a:srgbClr val="FFFFFF"/>
                </a:solidFill>
              </a:rPr>
              <a:t>11:7,</a:t>
            </a:r>
          </a:p>
          <a:p>
            <a:pPr eaLnBrk="1" hangingPunct="1">
              <a:buClrTx/>
              <a:buFontTx/>
              <a:buNone/>
            </a:pP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en-US" altLang="ja-JP" b="1" dirty="0">
                <a:solidFill>
                  <a:srgbClr val="FFFFFF"/>
                </a:solidFill>
              </a:rPr>
              <a:t>21:27-30              </a:t>
            </a: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8D4B1DA-FECD-4040-AFF0-94CD4673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2502" y="1301749"/>
            <a:ext cx="3024336" cy="45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阿施塔特</a:t>
            </a:r>
            <a:br>
              <a:rPr lang="en-US" altLang="ja-JP" b="1" dirty="0">
                <a:solidFill>
                  <a:srgbClr val="FFFFFF"/>
                </a:solidFill>
              </a:rPr>
            </a:br>
            <a:r>
              <a:rPr lang="en-US" altLang="ja-JP" b="1" dirty="0">
                <a:solidFill>
                  <a:srgbClr val="FFFFFF"/>
                </a:solidFill>
              </a:rPr>
              <a:t>-</a:t>
            </a: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女神</a:t>
            </a:r>
            <a:br>
              <a:rPr lang="en-US" altLang="ja-JP" b="1" dirty="0">
                <a:solidFill>
                  <a:srgbClr val="FFFFFF"/>
                </a:solidFill>
              </a:rPr>
            </a:br>
            <a:r>
              <a:rPr lang="en-US" altLang="ja-JP" b="1" dirty="0">
                <a:solidFill>
                  <a:srgbClr val="FFFFFF"/>
                </a:solidFill>
              </a:rPr>
              <a:t>-</a:t>
            </a:r>
            <a:r>
              <a:rPr lang="zh-CN" altLang="en-US" b="1" dirty="0">
                <a:solidFill>
                  <a:srgbClr val="FFFFFF"/>
                </a:solidFill>
                <a:ea typeface="SimSun" pitchFamily="2" charset="-122"/>
              </a:rPr>
              <a:t>在米沙碑文提到</a:t>
            </a:r>
            <a:br>
              <a:rPr lang="en-US" altLang="ja-JP" b="1" dirty="0">
                <a:solidFill>
                  <a:srgbClr val="FFFFFF"/>
                </a:solidFill>
              </a:rPr>
            </a:br>
            <a:br>
              <a:rPr lang="en-US" altLang="ja-JP" b="1" dirty="0">
                <a:solidFill>
                  <a:srgbClr val="FFFFFF"/>
                </a:solidFill>
              </a:rPr>
            </a:br>
            <a:endParaRPr lang="en-US" altLang="ja-JP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endParaRPr lang="en-US" alt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ea typeface="SimSun" pitchFamily="2" charset="-122"/>
              </a:rPr>
              <a:t>摩押人的神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3419475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4038600" y="2362200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en-US" altLang="en-US" b="1" i="1">
                <a:solidFill>
                  <a:srgbClr val="000000"/>
                </a:solidFill>
                <a:cs typeface="Arial" pitchFamily="34" charset="0"/>
              </a:rPr>
              <a:t>Dodah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endParaRPr lang="en-US" altLang="en-US" sz="2400" b="1" i="1">
              <a:solidFill>
                <a:srgbClr val="FFFFFF"/>
              </a:solidFill>
              <a:cs typeface="Arial" pitchFamily="34" charset="0"/>
            </a:endParaRP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zh-CN" altLang="en-US" sz="2400" b="1" i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巴力毗珥</a:t>
            </a:r>
          </a:p>
          <a:p>
            <a:pPr eaLnBrk="1" hangingPunct="1">
              <a:spcBef>
                <a:spcPts val="800"/>
              </a:spcBef>
              <a:buFont typeface="Arial" pitchFamily="34" charset="0"/>
              <a:buChar char="•"/>
            </a:pPr>
            <a:r>
              <a:rPr lang="zh-CN" altLang="en-US" b="1">
                <a:solidFill>
                  <a:srgbClr val="000000"/>
                </a:solidFill>
                <a:ea typeface="SimSun" pitchFamily="2" charset="-122"/>
              </a:rPr>
              <a:t>迦南人最高的神</a:t>
            </a:r>
          </a:p>
          <a:p>
            <a:pPr eaLnBrk="1" hangingPunct="1">
              <a:spcBef>
                <a:spcPts val="800"/>
              </a:spcBef>
              <a:buFont typeface="Arial" pitchFamily="34" charset="0"/>
              <a:buChar char="•"/>
            </a:pPr>
            <a:r>
              <a:rPr lang="zh-CN" altLang="en-US" b="1">
                <a:solidFill>
                  <a:srgbClr val="000000"/>
                </a:solidFill>
                <a:ea typeface="SimSun" pitchFamily="2" charset="-122"/>
              </a:rPr>
              <a:t>主</a:t>
            </a:r>
          </a:p>
          <a:p>
            <a:pPr eaLnBrk="1" hangingPunct="1">
              <a:spcBef>
                <a:spcPts val="800"/>
              </a:spcBef>
              <a:buFont typeface="Arial" pitchFamily="34" charset="0"/>
              <a:buChar char="•"/>
            </a:pPr>
            <a:r>
              <a:rPr lang="zh-CN" altLang="en-US" b="1">
                <a:solidFill>
                  <a:srgbClr val="000000"/>
                </a:solidFill>
                <a:ea typeface="SimSun" pitchFamily="2" charset="-122"/>
              </a:rPr>
              <a:t>民数记 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25</a:t>
            </a:r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698" name="Group 1"/>
          <p:cNvGrpSpPr>
            <a:grpSpLocks/>
          </p:cNvGrpSpPr>
          <p:nvPr/>
        </p:nvGrpSpPr>
        <p:grpSpPr bwMode="auto">
          <a:xfrm>
            <a:off x="0" y="762000"/>
            <a:ext cx="9142413" cy="754063"/>
            <a:chOff x="0" y="480"/>
            <a:chExt cx="5759" cy="475"/>
          </a:xfrm>
        </p:grpSpPr>
        <p:sp>
          <p:nvSpPr>
            <p:cNvPr id="93186" name="Rectangle 2"/>
            <p:cNvSpPr>
              <a:spLocks noChangeArrowheads="1"/>
            </p:cNvSpPr>
            <p:nvPr/>
          </p:nvSpPr>
          <p:spPr bwMode="auto">
            <a:xfrm>
              <a:off x="40" y="480"/>
              <a:ext cx="5678" cy="475"/>
            </a:xfrm>
            <a:prstGeom prst="rect">
              <a:avLst/>
            </a:prstGeom>
            <a:gradFill rotWithShape="0">
              <a:gsLst>
                <a:gs pos="0">
                  <a:srgbClr val="003300"/>
                </a:gs>
                <a:gs pos="50000">
                  <a:srgbClr val="001800"/>
                </a:gs>
                <a:gs pos="100000">
                  <a:srgbClr val="0033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36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  <a:r>
                <a:rPr lang="zh-CN" altLang="en-US" sz="36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准备占领应许之地</a:t>
              </a:r>
            </a:p>
          </p:txBody>
        </p:sp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0" y="480"/>
              <a:ext cx="5759" cy="475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699" name="Group 4"/>
          <p:cNvGrpSpPr>
            <a:grpSpLocks/>
          </p:cNvGrpSpPr>
          <p:nvPr/>
        </p:nvGrpSpPr>
        <p:grpSpPr bwMode="auto">
          <a:xfrm>
            <a:off x="0" y="1517650"/>
            <a:ext cx="2628900" cy="903288"/>
            <a:chOff x="0" y="956"/>
            <a:chExt cx="1656" cy="569"/>
          </a:xfrm>
        </p:grpSpPr>
        <p:sp>
          <p:nvSpPr>
            <p:cNvPr id="93189" name="Rectangle 5"/>
            <p:cNvSpPr>
              <a:spLocks noChangeArrowheads="1"/>
            </p:cNvSpPr>
            <p:nvPr/>
          </p:nvSpPr>
          <p:spPr bwMode="auto">
            <a:xfrm>
              <a:off x="40" y="956"/>
              <a:ext cx="1575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 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预备老一代</a:t>
              </a:r>
            </a:p>
          </p:txBody>
        </p:sp>
        <p:sp>
          <p:nvSpPr>
            <p:cNvPr id="93190" name="Rectangle 6"/>
            <p:cNvSpPr>
              <a:spLocks noChangeArrowheads="1"/>
            </p:cNvSpPr>
            <p:nvPr/>
          </p:nvSpPr>
          <p:spPr bwMode="auto">
            <a:xfrm>
              <a:off x="0" y="956"/>
              <a:ext cx="1656" cy="56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0" name="Group 7"/>
          <p:cNvGrpSpPr>
            <a:grpSpLocks/>
          </p:cNvGrpSpPr>
          <p:nvPr/>
        </p:nvGrpSpPr>
        <p:grpSpPr bwMode="auto">
          <a:xfrm>
            <a:off x="2630488" y="1517650"/>
            <a:ext cx="3671887" cy="903288"/>
            <a:chOff x="1657" y="956"/>
            <a:chExt cx="2313" cy="569"/>
          </a:xfrm>
        </p:grpSpPr>
        <p:sp>
          <p:nvSpPr>
            <p:cNvPr id="93192" name="Rectangle 8"/>
            <p:cNvSpPr>
              <a:spLocks noChangeArrowheads="1"/>
            </p:cNvSpPr>
            <p:nvPr/>
          </p:nvSpPr>
          <p:spPr bwMode="auto">
            <a:xfrm>
              <a:off x="1697" y="956"/>
              <a:ext cx="2232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因不信而延迟</a:t>
              </a:r>
            </a:p>
          </p:txBody>
        </p:sp>
        <p:sp>
          <p:nvSpPr>
            <p:cNvPr id="93193" name="Rectangle 9"/>
            <p:cNvSpPr>
              <a:spLocks noChangeArrowheads="1"/>
            </p:cNvSpPr>
            <p:nvPr/>
          </p:nvSpPr>
          <p:spPr bwMode="auto">
            <a:xfrm>
              <a:off x="1657" y="956"/>
              <a:ext cx="2313" cy="56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1" name="Group 10"/>
          <p:cNvGrpSpPr>
            <a:grpSpLocks/>
          </p:cNvGrpSpPr>
          <p:nvPr/>
        </p:nvGrpSpPr>
        <p:grpSpPr bwMode="auto">
          <a:xfrm>
            <a:off x="6303963" y="1517650"/>
            <a:ext cx="2838450" cy="903288"/>
            <a:chOff x="3971" y="956"/>
            <a:chExt cx="1788" cy="569"/>
          </a:xfrm>
        </p:grpSpPr>
        <p:sp>
          <p:nvSpPr>
            <p:cNvPr id="93195" name="Rectangle 11"/>
            <p:cNvSpPr>
              <a:spLocks noChangeArrowheads="1"/>
            </p:cNvSpPr>
            <p:nvPr/>
          </p:nvSpPr>
          <p:spPr bwMode="auto">
            <a:xfrm>
              <a:off x="4011" y="956"/>
              <a:ext cx="1707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预备新一代</a:t>
              </a:r>
            </a:p>
          </p:txBody>
        </p:sp>
        <p:sp>
          <p:nvSpPr>
            <p:cNvPr id="93196" name="Rectangle 12"/>
            <p:cNvSpPr>
              <a:spLocks noChangeArrowheads="1"/>
            </p:cNvSpPr>
            <p:nvPr/>
          </p:nvSpPr>
          <p:spPr bwMode="auto">
            <a:xfrm>
              <a:off x="3971" y="956"/>
              <a:ext cx="1788" cy="56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2" name="Group 13"/>
          <p:cNvGrpSpPr>
            <a:grpSpLocks/>
          </p:cNvGrpSpPr>
          <p:nvPr/>
        </p:nvGrpSpPr>
        <p:grpSpPr bwMode="auto">
          <a:xfrm>
            <a:off x="0" y="2422525"/>
            <a:ext cx="2628900" cy="474663"/>
            <a:chOff x="0" y="1526"/>
            <a:chExt cx="1656" cy="299"/>
          </a:xfrm>
        </p:grpSpPr>
        <p:sp>
          <p:nvSpPr>
            <p:cNvPr id="93198" name="Rectangle 14"/>
            <p:cNvSpPr>
              <a:spLocks noChangeArrowheads="1"/>
            </p:cNvSpPr>
            <p:nvPr/>
          </p:nvSpPr>
          <p:spPr bwMode="auto">
            <a:xfrm>
              <a:off x="40" y="1526"/>
              <a:ext cx="157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1:1–10:10</a:t>
              </a:r>
            </a:p>
          </p:txBody>
        </p:sp>
        <p:sp>
          <p:nvSpPr>
            <p:cNvPr id="93199" name="Rectangle 15"/>
            <p:cNvSpPr>
              <a:spLocks noChangeArrowheads="1"/>
            </p:cNvSpPr>
            <p:nvPr/>
          </p:nvSpPr>
          <p:spPr bwMode="auto">
            <a:xfrm>
              <a:off x="0" y="1526"/>
              <a:ext cx="1656" cy="29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3" name="Group 16"/>
          <p:cNvGrpSpPr>
            <a:grpSpLocks/>
          </p:cNvGrpSpPr>
          <p:nvPr/>
        </p:nvGrpSpPr>
        <p:grpSpPr bwMode="auto">
          <a:xfrm>
            <a:off x="2630488" y="2422525"/>
            <a:ext cx="3671887" cy="474663"/>
            <a:chOff x="1657" y="1526"/>
            <a:chExt cx="2313" cy="299"/>
          </a:xfrm>
        </p:grpSpPr>
        <p:sp>
          <p:nvSpPr>
            <p:cNvPr id="93201" name="Rectangle 17"/>
            <p:cNvSpPr>
              <a:spLocks noChangeArrowheads="1"/>
            </p:cNvSpPr>
            <p:nvPr/>
          </p:nvSpPr>
          <p:spPr bwMode="auto">
            <a:xfrm>
              <a:off x="1697" y="1526"/>
              <a:ext cx="2232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10:11–25:18</a:t>
              </a:r>
            </a:p>
          </p:txBody>
        </p:sp>
        <p:sp>
          <p:nvSpPr>
            <p:cNvPr id="93202" name="Rectangle 18"/>
            <p:cNvSpPr>
              <a:spLocks noChangeArrowheads="1"/>
            </p:cNvSpPr>
            <p:nvPr/>
          </p:nvSpPr>
          <p:spPr bwMode="auto">
            <a:xfrm>
              <a:off x="1657" y="1526"/>
              <a:ext cx="2313" cy="29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4" name="Group 19"/>
          <p:cNvGrpSpPr>
            <a:grpSpLocks/>
          </p:cNvGrpSpPr>
          <p:nvPr/>
        </p:nvGrpSpPr>
        <p:grpSpPr bwMode="auto">
          <a:xfrm>
            <a:off x="6303963" y="2422525"/>
            <a:ext cx="2838450" cy="474663"/>
            <a:chOff x="3971" y="1526"/>
            <a:chExt cx="1788" cy="299"/>
          </a:xfrm>
        </p:grpSpPr>
        <p:sp>
          <p:nvSpPr>
            <p:cNvPr id="93204" name="Rectangle 20"/>
            <p:cNvSpPr>
              <a:spLocks noChangeArrowheads="1"/>
            </p:cNvSpPr>
            <p:nvPr/>
          </p:nvSpPr>
          <p:spPr bwMode="auto">
            <a:xfrm>
              <a:off x="4011" y="1526"/>
              <a:ext cx="170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26–36</a:t>
              </a:r>
            </a:p>
          </p:txBody>
        </p:sp>
        <p:sp>
          <p:nvSpPr>
            <p:cNvPr id="93205" name="Rectangle 21"/>
            <p:cNvSpPr>
              <a:spLocks noChangeArrowheads="1"/>
            </p:cNvSpPr>
            <p:nvPr/>
          </p:nvSpPr>
          <p:spPr bwMode="auto">
            <a:xfrm>
              <a:off x="3971" y="1526"/>
              <a:ext cx="1788" cy="29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5" name="Group 22"/>
          <p:cNvGrpSpPr>
            <a:grpSpLocks/>
          </p:cNvGrpSpPr>
          <p:nvPr/>
        </p:nvGrpSpPr>
        <p:grpSpPr bwMode="auto">
          <a:xfrm>
            <a:off x="0" y="2898775"/>
            <a:ext cx="2628900" cy="473075"/>
            <a:chOff x="0" y="1826"/>
            <a:chExt cx="1656" cy="298"/>
          </a:xfrm>
        </p:grpSpPr>
        <p:sp>
          <p:nvSpPr>
            <p:cNvPr id="93207" name="Rectangle 23"/>
            <p:cNvSpPr>
              <a:spLocks noChangeArrowheads="1"/>
            </p:cNvSpPr>
            <p:nvPr/>
          </p:nvSpPr>
          <p:spPr bwMode="auto">
            <a:xfrm>
              <a:off x="40" y="1826"/>
              <a:ext cx="157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神的信实</a:t>
              </a:r>
            </a:p>
          </p:txBody>
        </p:sp>
        <p:sp>
          <p:nvSpPr>
            <p:cNvPr id="93208" name="Rectangle 24"/>
            <p:cNvSpPr>
              <a:spLocks noChangeArrowheads="1"/>
            </p:cNvSpPr>
            <p:nvPr/>
          </p:nvSpPr>
          <p:spPr bwMode="auto">
            <a:xfrm>
              <a:off x="0" y="1826"/>
              <a:ext cx="1656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6" name="Group 25"/>
          <p:cNvGrpSpPr>
            <a:grpSpLocks/>
          </p:cNvGrpSpPr>
          <p:nvPr/>
        </p:nvGrpSpPr>
        <p:grpSpPr bwMode="auto">
          <a:xfrm>
            <a:off x="2630488" y="2898775"/>
            <a:ext cx="3671887" cy="473075"/>
            <a:chOff x="1657" y="1826"/>
            <a:chExt cx="2313" cy="298"/>
          </a:xfrm>
        </p:grpSpPr>
        <p:sp>
          <p:nvSpPr>
            <p:cNvPr id="93210" name="Rectangle 26"/>
            <p:cNvSpPr>
              <a:spLocks noChangeArrowheads="1"/>
            </p:cNvSpPr>
            <p:nvPr/>
          </p:nvSpPr>
          <p:spPr bwMode="auto">
            <a:xfrm>
              <a:off x="1697" y="1826"/>
              <a:ext cx="223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以色列的信实</a:t>
              </a: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>
              <a:off x="1657" y="1826"/>
              <a:ext cx="2313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7" name="Group 28"/>
          <p:cNvGrpSpPr>
            <a:grpSpLocks/>
          </p:cNvGrpSpPr>
          <p:nvPr/>
        </p:nvGrpSpPr>
        <p:grpSpPr bwMode="auto">
          <a:xfrm>
            <a:off x="6303963" y="2898775"/>
            <a:ext cx="2838450" cy="473075"/>
            <a:chOff x="3971" y="1826"/>
            <a:chExt cx="1788" cy="298"/>
          </a:xfrm>
        </p:grpSpPr>
        <p:sp>
          <p:nvSpPr>
            <p:cNvPr id="93213" name="Rectangle 29"/>
            <p:cNvSpPr>
              <a:spLocks noChangeArrowheads="1"/>
            </p:cNvSpPr>
            <p:nvPr/>
          </p:nvSpPr>
          <p:spPr bwMode="auto">
            <a:xfrm>
              <a:off x="4011" y="1826"/>
              <a:ext cx="1707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神的信实</a:t>
              </a:r>
            </a:p>
          </p:txBody>
        </p:sp>
        <p:sp>
          <p:nvSpPr>
            <p:cNvPr id="93214" name="Rectangle 30"/>
            <p:cNvSpPr>
              <a:spLocks noChangeArrowheads="1"/>
            </p:cNvSpPr>
            <p:nvPr/>
          </p:nvSpPr>
          <p:spPr bwMode="auto">
            <a:xfrm>
              <a:off x="3971" y="1826"/>
              <a:ext cx="1788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8" name="Group 31"/>
          <p:cNvGrpSpPr>
            <a:grpSpLocks/>
          </p:cNvGrpSpPr>
          <p:nvPr/>
        </p:nvGrpSpPr>
        <p:grpSpPr bwMode="auto">
          <a:xfrm>
            <a:off x="0" y="3373438"/>
            <a:ext cx="2628900" cy="473075"/>
            <a:chOff x="0" y="2125"/>
            <a:chExt cx="1656" cy="298"/>
          </a:xfrm>
        </p:grpSpPr>
        <p:sp>
          <p:nvSpPr>
            <p:cNvPr id="93216" name="Rectangle 32"/>
            <p:cNvSpPr>
              <a:spLocks noChangeArrowheads="1"/>
            </p:cNvSpPr>
            <p:nvPr/>
          </p:nvSpPr>
          <p:spPr bwMode="auto">
            <a:xfrm>
              <a:off x="40" y="2125"/>
              <a:ext cx="157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神的祝福</a:t>
              </a:r>
            </a:p>
          </p:txBody>
        </p:sp>
        <p:sp>
          <p:nvSpPr>
            <p:cNvPr id="93217" name="Rectangle 33"/>
            <p:cNvSpPr>
              <a:spLocks noChangeArrowheads="1"/>
            </p:cNvSpPr>
            <p:nvPr/>
          </p:nvSpPr>
          <p:spPr bwMode="auto">
            <a:xfrm>
              <a:off x="0" y="2125"/>
              <a:ext cx="1656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09" name="Group 34"/>
          <p:cNvGrpSpPr>
            <a:grpSpLocks/>
          </p:cNvGrpSpPr>
          <p:nvPr/>
        </p:nvGrpSpPr>
        <p:grpSpPr bwMode="auto">
          <a:xfrm>
            <a:off x="2630488" y="3373438"/>
            <a:ext cx="3671887" cy="473075"/>
            <a:chOff x="1657" y="2125"/>
            <a:chExt cx="2313" cy="298"/>
          </a:xfrm>
        </p:grpSpPr>
        <p:sp>
          <p:nvSpPr>
            <p:cNvPr id="93219" name="Rectangle 35"/>
            <p:cNvSpPr>
              <a:spLocks noChangeArrowheads="1"/>
            </p:cNvSpPr>
            <p:nvPr/>
          </p:nvSpPr>
          <p:spPr bwMode="auto">
            <a:xfrm>
              <a:off x="1697" y="2125"/>
              <a:ext cx="223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神的教训</a:t>
              </a:r>
            </a:p>
          </p:txBody>
        </p:sp>
        <p:sp>
          <p:nvSpPr>
            <p:cNvPr id="93220" name="Rectangle 36"/>
            <p:cNvSpPr>
              <a:spLocks noChangeArrowheads="1"/>
            </p:cNvSpPr>
            <p:nvPr/>
          </p:nvSpPr>
          <p:spPr bwMode="auto">
            <a:xfrm>
              <a:off x="1657" y="2125"/>
              <a:ext cx="2313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0" name="Group 37"/>
          <p:cNvGrpSpPr>
            <a:grpSpLocks/>
          </p:cNvGrpSpPr>
          <p:nvPr/>
        </p:nvGrpSpPr>
        <p:grpSpPr bwMode="auto">
          <a:xfrm>
            <a:off x="6303963" y="3373438"/>
            <a:ext cx="2838450" cy="473075"/>
            <a:chOff x="3971" y="2125"/>
            <a:chExt cx="1788" cy="298"/>
          </a:xfrm>
        </p:grpSpPr>
        <p:sp>
          <p:nvSpPr>
            <p:cNvPr id="93222" name="Rectangle 38"/>
            <p:cNvSpPr>
              <a:spLocks noChangeArrowheads="1"/>
            </p:cNvSpPr>
            <p:nvPr/>
          </p:nvSpPr>
          <p:spPr bwMode="auto">
            <a:xfrm>
              <a:off x="4011" y="2125"/>
              <a:ext cx="1707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神的祝福</a:t>
              </a:r>
            </a:p>
          </p:txBody>
        </p:sp>
        <p:sp>
          <p:nvSpPr>
            <p:cNvPr id="93223" name="Rectangle 39"/>
            <p:cNvSpPr>
              <a:spLocks noChangeArrowheads="1"/>
            </p:cNvSpPr>
            <p:nvPr/>
          </p:nvSpPr>
          <p:spPr bwMode="auto">
            <a:xfrm>
              <a:off x="3971" y="2125"/>
              <a:ext cx="1788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1" name="Group 40"/>
          <p:cNvGrpSpPr>
            <a:grpSpLocks/>
          </p:cNvGrpSpPr>
          <p:nvPr/>
        </p:nvGrpSpPr>
        <p:grpSpPr bwMode="auto">
          <a:xfrm>
            <a:off x="0" y="3848100"/>
            <a:ext cx="2628900" cy="473075"/>
            <a:chOff x="0" y="2424"/>
            <a:chExt cx="1656" cy="298"/>
          </a:xfrm>
        </p:grpSpPr>
        <p:sp>
          <p:nvSpPr>
            <p:cNvPr id="93225" name="Rectangle 41"/>
            <p:cNvSpPr>
              <a:spLocks noChangeArrowheads="1"/>
            </p:cNvSpPr>
            <p:nvPr/>
          </p:nvSpPr>
          <p:spPr bwMode="auto">
            <a:xfrm>
              <a:off x="40" y="2424"/>
              <a:ext cx="157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以色列的承诺 </a:t>
              </a:r>
            </a:p>
          </p:txBody>
        </p:sp>
        <p:sp>
          <p:nvSpPr>
            <p:cNvPr id="93226" name="Rectangle 42"/>
            <p:cNvSpPr>
              <a:spLocks noChangeArrowheads="1"/>
            </p:cNvSpPr>
            <p:nvPr/>
          </p:nvSpPr>
          <p:spPr bwMode="auto">
            <a:xfrm>
              <a:off x="0" y="2424"/>
              <a:ext cx="1656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2" name="Group 43"/>
          <p:cNvGrpSpPr>
            <a:grpSpLocks/>
          </p:cNvGrpSpPr>
          <p:nvPr/>
        </p:nvGrpSpPr>
        <p:grpSpPr bwMode="auto">
          <a:xfrm>
            <a:off x="2630488" y="3848100"/>
            <a:ext cx="3671887" cy="473075"/>
            <a:chOff x="1657" y="2424"/>
            <a:chExt cx="2313" cy="298"/>
          </a:xfrm>
        </p:grpSpPr>
        <p:sp>
          <p:nvSpPr>
            <p:cNvPr id="93228" name="Rectangle 44"/>
            <p:cNvSpPr>
              <a:spLocks noChangeArrowheads="1"/>
            </p:cNvSpPr>
            <p:nvPr/>
          </p:nvSpPr>
          <p:spPr bwMode="auto">
            <a:xfrm>
              <a:off x="1697" y="2424"/>
              <a:ext cx="223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以色列的埋怨</a:t>
              </a:r>
            </a:p>
          </p:txBody>
        </p:sp>
        <p:sp>
          <p:nvSpPr>
            <p:cNvPr id="93229" name="Rectangle 45"/>
            <p:cNvSpPr>
              <a:spLocks noChangeArrowheads="1"/>
            </p:cNvSpPr>
            <p:nvPr/>
          </p:nvSpPr>
          <p:spPr bwMode="auto">
            <a:xfrm>
              <a:off x="1657" y="2424"/>
              <a:ext cx="2313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3" name="Group 46"/>
          <p:cNvGrpSpPr>
            <a:grpSpLocks/>
          </p:cNvGrpSpPr>
          <p:nvPr/>
        </p:nvGrpSpPr>
        <p:grpSpPr bwMode="auto">
          <a:xfrm>
            <a:off x="6303963" y="3848100"/>
            <a:ext cx="2838450" cy="473075"/>
            <a:chOff x="3971" y="2424"/>
            <a:chExt cx="1788" cy="298"/>
          </a:xfrm>
        </p:grpSpPr>
        <p:sp>
          <p:nvSpPr>
            <p:cNvPr id="93231" name="Rectangle 47"/>
            <p:cNvSpPr>
              <a:spLocks noChangeArrowheads="1"/>
            </p:cNvSpPr>
            <p:nvPr/>
          </p:nvSpPr>
          <p:spPr bwMode="auto">
            <a:xfrm>
              <a:off x="4011" y="2424"/>
              <a:ext cx="1707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以色列的承诺 </a:t>
              </a:r>
            </a:p>
          </p:txBody>
        </p:sp>
        <p:sp>
          <p:nvSpPr>
            <p:cNvPr id="93232" name="Rectangle 48"/>
            <p:cNvSpPr>
              <a:spLocks noChangeArrowheads="1"/>
            </p:cNvSpPr>
            <p:nvPr/>
          </p:nvSpPr>
          <p:spPr bwMode="auto">
            <a:xfrm>
              <a:off x="3971" y="2424"/>
              <a:ext cx="1788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4" name="Group 49"/>
          <p:cNvGrpSpPr>
            <a:grpSpLocks/>
          </p:cNvGrpSpPr>
          <p:nvPr/>
        </p:nvGrpSpPr>
        <p:grpSpPr bwMode="auto">
          <a:xfrm>
            <a:off x="0" y="4322763"/>
            <a:ext cx="2628900" cy="474662"/>
            <a:chOff x="0" y="2723"/>
            <a:chExt cx="1656" cy="299"/>
          </a:xfrm>
        </p:grpSpPr>
        <p:sp>
          <p:nvSpPr>
            <p:cNvPr id="93234" name="Rectangle 50"/>
            <p:cNvSpPr>
              <a:spLocks noChangeArrowheads="1"/>
            </p:cNvSpPr>
            <p:nvPr/>
          </p:nvSpPr>
          <p:spPr bwMode="auto">
            <a:xfrm>
              <a:off x="40" y="2723"/>
              <a:ext cx="1575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次序</a:t>
              </a:r>
            </a:p>
          </p:txBody>
        </p:sp>
        <p:sp>
          <p:nvSpPr>
            <p:cNvPr id="93235" name="Rectangle 51"/>
            <p:cNvSpPr>
              <a:spLocks noChangeArrowheads="1"/>
            </p:cNvSpPr>
            <p:nvPr/>
          </p:nvSpPr>
          <p:spPr bwMode="auto">
            <a:xfrm>
              <a:off x="0" y="2723"/>
              <a:ext cx="1656" cy="29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5" name="Group 52"/>
          <p:cNvGrpSpPr>
            <a:grpSpLocks/>
          </p:cNvGrpSpPr>
          <p:nvPr/>
        </p:nvGrpSpPr>
        <p:grpSpPr bwMode="auto">
          <a:xfrm>
            <a:off x="2630488" y="4322763"/>
            <a:ext cx="3671887" cy="474662"/>
            <a:chOff x="1657" y="2723"/>
            <a:chExt cx="2313" cy="299"/>
          </a:xfrm>
        </p:grpSpPr>
        <p:sp>
          <p:nvSpPr>
            <p:cNvPr id="93237" name="Rectangle 53"/>
            <p:cNvSpPr>
              <a:spLocks noChangeArrowheads="1"/>
            </p:cNvSpPr>
            <p:nvPr/>
          </p:nvSpPr>
          <p:spPr bwMode="auto">
            <a:xfrm>
              <a:off x="1697" y="2723"/>
              <a:ext cx="2232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混乱</a:t>
              </a:r>
            </a:p>
          </p:txBody>
        </p:sp>
        <p:sp>
          <p:nvSpPr>
            <p:cNvPr id="93238" name="Rectangle 54"/>
            <p:cNvSpPr>
              <a:spLocks noChangeArrowheads="1"/>
            </p:cNvSpPr>
            <p:nvPr/>
          </p:nvSpPr>
          <p:spPr bwMode="auto">
            <a:xfrm>
              <a:off x="1657" y="2723"/>
              <a:ext cx="2313" cy="29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6" name="Group 55"/>
          <p:cNvGrpSpPr>
            <a:grpSpLocks/>
          </p:cNvGrpSpPr>
          <p:nvPr/>
        </p:nvGrpSpPr>
        <p:grpSpPr bwMode="auto">
          <a:xfrm>
            <a:off x="6303963" y="4322763"/>
            <a:ext cx="2838450" cy="474662"/>
            <a:chOff x="3971" y="2723"/>
            <a:chExt cx="1788" cy="299"/>
          </a:xfrm>
        </p:grpSpPr>
        <p:sp>
          <p:nvSpPr>
            <p:cNvPr id="93240" name="Rectangle 56"/>
            <p:cNvSpPr>
              <a:spLocks noChangeArrowheads="1"/>
            </p:cNvSpPr>
            <p:nvPr/>
          </p:nvSpPr>
          <p:spPr bwMode="auto">
            <a:xfrm>
              <a:off x="4011" y="2723"/>
              <a:ext cx="170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重新排序</a:t>
              </a:r>
            </a:p>
          </p:txBody>
        </p:sp>
        <p:sp>
          <p:nvSpPr>
            <p:cNvPr id="93241" name="Rectangle 57"/>
            <p:cNvSpPr>
              <a:spLocks noChangeArrowheads="1"/>
            </p:cNvSpPr>
            <p:nvPr/>
          </p:nvSpPr>
          <p:spPr bwMode="auto">
            <a:xfrm>
              <a:off x="3971" y="2723"/>
              <a:ext cx="1788" cy="299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7" name="Group 58"/>
          <p:cNvGrpSpPr>
            <a:grpSpLocks/>
          </p:cNvGrpSpPr>
          <p:nvPr/>
        </p:nvGrpSpPr>
        <p:grpSpPr bwMode="auto">
          <a:xfrm>
            <a:off x="0" y="4799013"/>
            <a:ext cx="2628900" cy="473075"/>
            <a:chOff x="0" y="3023"/>
            <a:chExt cx="1656" cy="298"/>
          </a:xfrm>
        </p:grpSpPr>
        <p:sp>
          <p:nvSpPr>
            <p:cNvPr id="93243" name="Rectangle 59"/>
            <p:cNvSpPr>
              <a:spLocks noChangeArrowheads="1"/>
            </p:cNvSpPr>
            <p:nvPr/>
          </p:nvSpPr>
          <p:spPr bwMode="auto">
            <a:xfrm>
              <a:off x="40" y="3023"/>
              <a:ext cx="157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西乃山</a:t>
              </a:r>
            </a:p>
          </p:txBody>
        </p:sp>
        <p:sp>
          <p:nvSpPr>
            <p:cNvPr id="93244" name="Rectangle 60"/>
            <p:cNvSpPr>
              <a:spLocks noChangeArrowheads="1"/>
            </p:cNvSpPr>
            <p:nvPr/>
          </p:nvSpPr>
          <p:spPr bwMode="auto">
            <a:xfrm>
              <a:off x="0" y="3023"/>
              <a:ext cx="1656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8" name="Group 61"/>
          <p:cNvGrpSpPr>
            <a:grpSpLocks/>
          </p:cNvGrpSpPr>
          <p:nvPr/>
        </p:nvGrpSpPr>
        <p:grpSpPr bwMode="auto">
          <a:xfrm>
            <a:off x="2630488" y="4799013"/>
            <a:ext cx="3671887" cy="473075"/>
            <a:chOff x="1657" y="3023"/>
            <a:chExt cx="2313" cy="298"/>
          </a:xfrm>
        </p:grpSpPr>
        <p:sp>
          <p:nvSpPr>
            <p:cNvPr id="93246" name="Rectangle 62"/>
            <p:cNvSpPr>
              <a:spLocks noChangeArrowheads="1"/>
            </p:cNvSpPr>
            <p:nvPr/>
          </p:nvSpPr>
          <p:spPr bwMode="auto">
            <a:xfrm>
              <a:off x="1697" y="3023"/>
              <a:ext cx="223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旷野</a:t>
              </a:r>
            </a:p>
          </p:txBody>
        </p:sp>
        <p:sp>
          <p:nvSpPr>
            <p:cNvPr id="93247" name="Rectangle 63"/>
            <p:cNvSpPr>
              <a:spLocks noChangeArrowheads="1"/>
            </p:cNvSpPr>
            <p:nvPr/>
          </p:nvSpPr>
          <p:spPr bwMode="auto">
            <a:xfrm>
              <a:off x="1657" y="3023"/>
              <a:ext cx="2313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19" name="Group 64"/>
          <p:cNvGrpSpPr>
            <a:grpSpLocks/>
          </p:cNvGrpSpPr>
          <p:nvPr/>
        </p:nvGrpSpPr>
        <p:grpSpPr bwMode="auto">
          <a:xfrm>
            <a:off x="6303963" y="4799013"/>
            <a:ext cx="2838450" cy="473075"/>
            <a:chOff x="3971" y="3023"/>
            <a:chExt cx="1788" cy="298"/>
          </a:xfrm>
        </p:grpSpPr>
        <p:sp>
          <p:nvSpPr>
            <p:cNvPr id="93249" name="Rectangle 65"/>
            <p:cNvSpPr>
              <a:spLocks noChangeArrowheads="1"/>
            </p:cNvSpPr>
            <p:nvPr/>
          </p:nvSpPr>
          <p:spPr bwMode="auto">
            <a:xfrm>
              <a:off x="4011" y="3023"/>
              <a:ext cx="1707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摩押</a:t>
              </a:r>
            </a:p>
          </p:txBody>
        </p:sp>
        <p:sp>
          <p:nvSpPr>
            <p:cNvPr id="93250" name="Rectangle 66"/>
            <p:cNvSpPr>
              <a:spLocks noChangeArrowheads="1"/>
            </p:cNvSpPr>
            <p:nvPr/>
          </p:nvSpPr>
          <p:spPr bwMode="auto">
            <a:xfrm>
              <a:off x="3971" y="3023"/>
              <a:ext cx="1788" cy="298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0" name="Group 67"/>
          <p:cNvGrpSpPr>
            <a:grpSpLocks/>
          </p:cNvGrpSpPr>
          <p:nvPr/>
        </p:nvGrpSpPr>
        <p:grpSpPr bwMode="auto">
          <a:xfrm>
            <a:off x="0" y="5273675"/>
            <a:ext cx="2628900" cy="581025"/>
            <a:chOff x="0" y="3322"/>
            <a:chExt cx="1656" cy="366"/>
          </a:xfrm>
        </p:grpSpPr>
        <p:sp>
          <p:nvSpPr>
            <p:cNvPr id="93252" name="Rectangle 68"/>
            <p:cNvSpPr>
              <a:spLocks noChangeArrowheads="1"/>
            </p:cNvSpPr>
            <p:nvPr/>
          </p:nvSpPr>
          <p:spPr bwMode="auto">
            <a:xfrm>
              <a:off x="40" y="3322"/>
              <a:ext cx="15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20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天</a:t>
              </a:r>
            </a:p>
          </p:txBody>
        </p:sp>
        <p:sp>
          <p:nvSpPr>
            <p:cNvPr id="93253" name="Rectangle 69"/>
            <p:cNvSpPr>
              <a:spLocks noChangeArrowheads="1"/>
            </p:cNvSpPr>
            <p:nvPr/>
          </p:nvSpPr>
          <p:spPr bwMode="auto">
            <a:xfrm>
              <a:off x="0" y="3322"/>
              <a:ext cx="1656" cy="366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1" name="Group 70"/>
          <p:cNvGrpSpPr>
            <a:grpSpLocks/>
          </p:cNvGrpSpPr>
          <p:nvPr/>
        </p:nvGrpSpPr>
        <p:grpSpPr bwMode="auto">
          <a:xfrm>
            <a:off x="2630488" y="5273675"/>
            <a:ext cx="3671887" cy="581025"/>
            <a:chOff x="1657" y="3322"/>
            <a:chExt cx="2313" cy="366"/>
          </a:xfrm>
        </p:grpSpPr>
        <p:sp>
          <p:nvSpPr>
            <p:cNvPr id="93255" name="Rectangle 71"/>
            <p:cNvSpPr>
              <a:spLocks noChangeArrowheads="1"/>
            </p:cNvSpPr>
            <p:nvPr/>
          </p:nvSpPr>
          <p:spPr bwMode="auto">
            <a:xfrm>
              <a:off x="1697" y="3322"/>
              <a:ext cx="223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38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年</a:t>
              </a:r>
              <a:r>
                <a:rPr lang="en-US" altLang="ja-JP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, 3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月</a:t>
              </a:r>
              <a:r>
                <a:rPr lang="en-US" altLang="ja-JP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, 10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天</a:t>
              </a:r>
              <a:r>
                <a:rPr lang="zh-CN" altLang="ja-JP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 </a:t>
              </a:r>
              <a:endParaRPr lang="zh-CN" altLang="en-US" sz="2400" b="1">
                <a:solidFill>
                  <a:srgbClr val="FFFFFF"/>
                </a:solidFill>
                <a:latin typeface="Arial Narrow" pitchFamily="34" charset="0"/>
                <a:ea typeface="SimSun" pitchFamily="2" charset="-122"/>
              </a:endParaRPr>
            </a:p>
          </p:txBody>
        </p:sp>
        <p:sp>
          <p:nvSpPr>
            <p:cNvPr id="93256" name="Rectangle 72"/>
            <p:cNvSpPr>
              <a:spLocks noChangeArrowheads="1"/>
            </p:cNvSpPr>
            <p:nvPr/>
          </p:nvSpPr>
          <p:spPr bwMode="auto">
            <a:xfrm>
              <a:off x="1657" y="3322"/>
              <a:ext cx="2313" cy="366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2" name="Group 73"/>
          <p:cNvGrpSpPr>
            <a:grpSpLocks/>
          </p:cNvGrpSpPr>
          <p:nvPr/>
        </p:nvGrpSpPr>
        <p:grpSpPr bwMode="auto">
          <a:xfrm>
            <a:off x="6303963" y="5273675"/>
            <a:ext cx="2838450" cy="581025"/>
            <a:chOff x="3971" y="3322"/>
            <a:chExt cx="1788" cy="366"/>
          </a:xfrm>
        </p:grpSpPr>
        <p:sp>
          <p:nvSpPr>
            <p:cNvPr id="93258" name="Rectangle 74"/>
            <p:cNvSpPr>
              <a:spLocks noChangeArrowheads="1"/>
            </p:cNvSpPr>
            <p:nvPr/>
          </p:nvSpPr>
          <p:spPr bwMode="auto">
            <a:xfrm>
              <a:off x="4011" y="3322"/>
              <a:ext cx="170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ca. 5</a:t>
              </a:r>
              <a:r>
                <a:rPr lang="zh-CN" altLang="en-US" sz="2400" b="1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个月</a:t>
              </a:r>
            </a:p>
          </p:txBody>
        </p:sp>
        <p:sp>
          <p:nvSpPr>
            <p:cNvPr id="93259" name="Rectangle 75"/>
            <p:cNvSpPr>
              <a:spLocks noChangeArrowheads="1"/>
            </p:cNvSpPr>
            <p:nvPr/>
          </p:nvSpPr>
          <p:spPr bwMode="auto">
            <a:xfrm>
              <a:off x="3971" y="3322"/>
              <a:ext cx="1788" cy="366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3" name="Group 76"/>
          <p:cNvGrpSpPr>
            <a:grpSpLocks/>
          </p:cNvGrpSpPr>
          <p:nvPr/>
        </p:nvGrpSpPr>
        <p:grpSpPr bwMode="auto">
          <a:xfrm>
            <a:off x="0" y="5856288"/>
            <a:ext cx="1346200" cy="1000125"/>
            <a:chOff x="0" y="3689"/>
            <a:chExt cx="848" cy="630"/>
          </a:xfrm>
        </p:grpSpPr>
        <p:sp>
          <p:nvSpPr>
            <p:cNvPr id="93261" name="Rectangle 77"/>
            <p:cNvSpPr>
              <a:spLocks noChangeArrowheads="1"/>
            </p:cNvSpPr>
            <p:nvPr/>
          </p:nvSpPr>
          <p:spPr bwMode="auto">
            <a:xfrm>
              <a:off x="40" y="3689"/>
              <a:ext cx="767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  <a:r>
                <a:rPr lang="zh-CN" altLang="en-US" sz="18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组织 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en-US" altLang="en-US" sz="18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(1-4)</a:t>
              </a:r>
            </a:p>
          </p:txBody>
        </p:sp>
        <p:sp>
          <p:nvSpPr>
            <p:cNvPr id="93262" name="Rectangle 78"/>
            <p:cNvSpPr>
              <a:spLocks noChangeArrowheads="1"/>
            </p:cNvSpPr>
            <p:nvPr/>
          </p:nvSpPr>
          <p:spPr bwMode="auto">
            <a:xfrm>
              <a:off x="0" y="3689"/>
              <a:ext cx="848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4" name="Group 79"/>
          <p:cNvGrpSpPr>
            <a:grpSpLocks/>
          </p:cNvGrpSpPr>
          <p:nvPr/>
        </p:nvGrpSpPr>
        <p:grpSpPr bwMode="auto">
          <a:xfrm>
            <a:off x="1347788" y="5856288"/>
            <a:ext cx="1281112" cy="1000125"/>
            <a:chOff x="849" y="3689"/>
            <a:chExt cx="807" cy="630"/>
          </a:xfrm>
        </p:grpSpPr>
        <p:sp>
          <p:nvSpPr>
            <p:cNvPr id="93264" name="Rectangle 80"/>
            <p:cNvSpPr>
              <a:spLocks noChangeArrowheads="1"/>
            </p:cNvSpPr>
            <p:nvPr/>
          </p:nvSpPr>
          <p:spPr bwMode="auto">
            <a:xfrm>
              <a:off x="889" y="3689"/>
              <a:ext cx="726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18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神圣化 </a:t>
              </a:r>
              <a:br>
                <a:rPr lang="zh-CN" altLang="en-US" sz="18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</a:br>
              <a:r>
                <a:rPr lang="en-US" altLang="en-US" sz="18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(5:1-10:10)</a:t>
              </a:r>
            </a:p>
          </p:txBody>
        </p:sp>
        <p:sp>
          <p:nvSpPr>
            <p:cNvPr id="93265" name="Rectangle 81"/>
            <p:cNvSpPr>
              <a:spLocks noChangeArrowheads="1"/>
            </p:cNvSpPr>
            <p:nvPr/>
          </p:nvSpPr>
          <p:spPr bwMode="auto">
            <a:xfrm>
              <a:off x="849" y="3689"/>
              <a:ext cx="807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5" name="Group 82"/>
          <p:cNvGrpSpPr>
            <a:grpSpLocks/>
          </p:cNvGrpSpPr>
          <p:nvPr/>
        </p:nvGrpSpPr>
        <p:grpSpPr bwMode="auto">
          <a:xfrm>
            <a:off x="2630488" y="5856288"/>
            <a:ext cx="784225" cy="1000125"/>
            <a:chOff x="1657" y="3689"/>
            <a:chExt cx="494" cy="630"/>
          </a:xfrm>
        </p:grpSpPr>
        <p:sp>
          <p:nvSpPr>
            <p:cNvPr id="93267" name="Rectangle 83"/>
            <p:cNvSpPr>
              <a:spLocks noChangeArrowheads="1"/>
            </p:cNvSpPr>
            <p:nvPr/>
          </p:nvSpPr>
          <p:spPr bwMode="auto">
            <a:xfrm>
              <a:off x="1697" y="3689"/>
              <a:ext cx="413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到加低 斯 </a:t>
              </a: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(10:11-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12:16)</a:t>
              </a:r>
            </a:p>
          </p:txBody>
        </p:sp>
        <p:sp>
          <p:nvSpPr>
            <p:cNvPr id="93268" name="Rectangle 84"/>
            <p:cNvSpPr>
              <a:spLocks noChangeArrowheads="1"/>
            </p:cNvSpPr>
            <p:nvPr/>
          </p:nvSpPr>
          <p:spPr bwMode="auto">
            <a:xfrm>
              <a:off x="1657" y="3689"/>
              <a:ext cx="494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6" name="Group 85"/>
          <p:cNvGrpSpPr>
            <a:grpSpLocks/>
          </p:cNvGrpSpPr>
          <p:nvPr/>
        </p:nvGrpSpPr>
        <p:grpSpPr bwMode="auto">
          <a:xfrm>
            <a:off x="3416300" y="5856288"/>
            <a:ext cx="720725" cy="1000125"/>
            <a:chOff x="2152" y="3689"/>
            <a:chExt cx="454" cy="630"/>
          </a:xfrm>
        </p:grpSpPr>
        <p:sp>
          <p:nvSpPr>
            <p:cNvPr id="93270" name="Rectangle 86"/>
            <p:cNvSpPr>
              <a:spLocks noChangeArrowheads="1"/>
            </p:cNvSpPr>
            <p:nvPr/>
          </p:nvSpPr>
          <p:spPr bwMode="auto">
            <a:xfrm>
              <a:off x="2192" y="3689"/>
              <a:ext cx="373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  <a:r>
                <a:rPr lang="zh-CN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加低 斯的罪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(13-14)</a:t>
              </a:r>
            </a:p>
          </p:txBody>
        </p:sp>
        <p:sp>
          <p:nvSpPr>
            <p:cNvPr id="93271" name="Rectangle 87"/>
            <p:cNvSpPr>
              <a:spLocks noChangeArrowheads="1"/>
            </p:cNvSpPr>
            <p:nvPr/>
          </p:nvSpPr>
          <p:spPr bwMode="auto">
            <a:xfrm>
              <a:off x="2152" y="3689"/>
              <a:ext cx="454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7" name="Group 88"/>
          <p:cNvGrpSpPr>
            <a:grpSpLocks/>
          </p:cNvGrpSpPr>
          <p:nvPr/>
        </p:nvGrpSpPr>
        <p:grpSpPr bwMode="auto">
          <a:xfrm>
            <a:off x="4138613" y="5856288"/>
            <a:ext cx="720725" cy="1000125"/>
            <a:chOff x="2607" y="3689"/>
            <a:chExt cx="454" cy="630"/>
          </a:xfrm>
        </p:grpSpPr>
        <p:sp>
          <p:nvSpPr>
            <p:cNvPr id="93273" name="Rectangle 89"/>
            <p:cNvSpPr>
              <a:spLocks noChangeArrowheads="1"/>
            </p:cNvSpPr>
            <p:nvPr/>
          </p:nvSpPr>
          <p:spPr bwMode="auto">
            <a:xfrm>
              <a:off x="2647" y="3689"/>
              <a:ext cx="373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旷野 </a:t>
              </a: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(15-19)</a:t>
              </a:r>
            </a:p>
          </p:txBody>
        </p:sp>
        <p:sp>
          <p:nvSpPr>
            <p:cNvPr id="93274" name="Rectangle 90"/>
            <p:cNvSpPr>
              <a:spLocks noChangeArrowheads="1"/>
            </p:cNvSpPr>
            <p:nvPr/>
          </p:nvSpPr>
          <p:spPr bwMode="auto">
            <a:xfrm>
              <a:off x="2607" y="3689"/>
              <a:ext cx="454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8" name="Group 91"/>
          <p:cNvGrpSpPr>
            <a:grpSpLocks/>
          </p:cNvGrpSpPr>
          <p:nvPr/>
        </p:nvGrpSpPr>
        <p:grpSpPr bwMode="auto">
          <a:xfrm>
            <a:off x="4860925" y="5856288"/>
            <a:ext cx="655638" cy="1000125"/>
            <a:chOff x="3062" y="3689"/>
            <a:chExt cx="413" cy="630"/>
          </a:xfrm>
        </p:grpSpPr>
        <p:sp>
          <p:nvSpPr>
            <p:cNvPr id="93276" name="Rectangle 92"/>
            <p:cNvSpPr>
              <a:spLocks noChangeArrowheads="1"/>
            </p:cNvSpPr>
            <p:nvPr/>
          </p:nvSpPr>
          <p:spPr bwMode="auto">
            <a:xfrm>
              <a:off x="3102" y="3689"/>
              <a:ext cx="332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到摩押 </a:t>
              </a: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(20-21)</a:t>
              </a:r>
            </a:p>
          </p:txBody>
        </p:sp>
        <p:sp>
          <p:nvSpPr>
            <p:cNvPr id="93277" name="Rectangle 93"/>
            <p:cNvSpPr>
              <a:spLocks noChangeArrowheads="1"/>
            </p:cNvSpPr>
            <p:nvPr/>
          </p:nvSpPr>
          <p:spPr bwMode="auto">
            <a:xfrm>
              <a:off x="3062" y="3689"/>
              <a:ext cx="413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29" name="Group 94"/>
          <p:cNvGrpSpPr>
            <a:grpSpLocks/>
          </p:cNvGrpSpPr>
          <p:nvPr/>
        </p:nvGrpSpPr>
        <p:grpSpPr bwMode="auto">
          <a:xfrm>
            <a:off x="5518150" y="5856288"/>
            <a:ext cx="784225" cy="1000125"/>
            <a:chOff x="3476" y="3689"/>
            <a:chExt cx="494" cy="630"/>
          </a:xfrm>
        </p:grpSpPr>
        <p:sp>
          <p:nvSpPr>
            <p:cNvPr id="93279" name="Rectangle 95"/>
            <p:cNvSpPr>
              <a:spLocks noChangeArrowheads="1"/>
            </p:cNvSpPr>
            <p:nvPr/>
          </p:nvSpPr>
          <p:spPr bwMode="auto">
            <a:xfrm>
              <a:off x="3516" y="3689"/>
              <a:ext cx="413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摩押的罪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(22-25)</a:t>
              </a:r>
            </a:p>
          </p:txBody>
        </p:sp>
        <p:sp>
          <p:nvSpPr>
            <p:cNvPr id="93280" name="Rectangle 96"/>
            <p:cNvSpPr>
              <a:spLocks noChangeArrowheads="1"/>
            </p:cNvSpPr>
            <p:nvPr/>
          </p:nvSpPr>
          <p:spPr bwMode="auto">
            <a:xfrm>
              <a:off x="3476" y="3689"/>
              <a:ext cx="494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30" name="Group 97"/>
          <p:cNvGrpSpPr>
            <a:grpSpLocks/>
          </p:cNvGrpSpPr>
          <p:nvPr/>
        </p:nvGrpSpPr>
        <p:grpSpPr bwMode="auto">
          <a:xfrm>
            <a:off x="6303963" y="5856288"/>
            <a:ext cx="889000" cy="1000125"/>
            <a:chOff x="3971" y="3689"/>
            <a:chExt cx="560" cy="630"/>
          </a:xfrm>
        </p:grpSpPr>
        <p:sp>
          <p:nvSpPr>
            <p:cNvPr id="93282" name="Rectangle 98"/>
            <p:cNvSpPr>
              <a:spLocks noChangeArrowheads="1"/>
            </p:cNvSpPr>
            <p:nvPr/>
          </p:nvSpPr>
          <p:spPr bwMode="auto">
            <a:xfrm>
              <a:off x="4011" y="3689"/>
              <a:ext cx="479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zh-CN" altLang="en-US" sz="16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地的供应 </a:t>
              </a:r>
              <a:r>
                <a:rPr lang="en-US" altLang="en-US" sz="16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(26-27)</a:t>
              </a:r>
            </a:p>
          </p:txBody>
        </p:sp>
        <p:sp>
          <p:nvSpPr>
            <p:cNvPr id="93283" name="Rectangle 99"/>
            <p:cNvSpPr>
              <a:spLocks noChangeArrowheads="1"/>
            </p:cNvSpPr>
            <p:nvPr/>
          </p:nvSpPr>
          <p:spPr bwMode="auto">
            <a:xfrm>
              <a:off x="3971" y="3689"/>
              <a:ext cx="560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797731" name="Group 100"/>
          <p:cNvGrpSpPr>
            <a:grpSpLocks/>
          </p:cNvGrpSpPr>
          <p:nvPr/>
        </p:nvGrpSpPr>
        <p:grpSpPr bwMode="auto">
          <a:xfrm>
            <a:off x="7194550" y="5856288"/>
            <a:ext cx="881063" cy="1000125"/>
            <a:chOff x="4532" y="3689"/>
            <a:chExt cx="555" cy="630"/>
          </a:xfrm>
        </p:grpSpPr>
        <p:sp>
          <p:nvSpPr>
            <p:cNvPr id="93285" name="Rectangle 101"/>
            <p:cNvSpPr>
              <a:spLocks noChangeArrowheads="1"/>
            </p:cNvSpPr>
            <p:nvPr/>
          </p:nvSpPr>
          <p:spPr bwMode="auto">
            <a:xfrm>
              <a:off x="4572" y="3689"/>
              <a:ext cx="474" cy="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 anchorCtr="1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en-US" altLang="en-US" sz="16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 </a:t>
              </a:r>
              <a:r>
                <a:rPr lang="zh-CN" altLang="en-US" sz="16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献祭和守约 </a:t>
              </a:r>
              <a:r>
                <a:rPr lang="en-US" altLang="en-US" sz="1600">
                  <a:solidFill>
                    <a:srgbClr val="FFFFFF"/>
                  </a:solidFill>
                  <a:latin typeface="Arial Narrow" pitchFamily="34" charset="0"/>
                  <a:ea typeface="SimSun" pitchFamily="2" charset="-122"/>
                </a:rPr>
                <a:t>(28-30)</a:t>
              </a:r>
            </a:p>
          </p:txBody>
        </p:sp>
        <p:sp>
          <p:nvSpPr>
            <p:cNvPr id="93286" name="Rectangle 102"/>
            <p:cNvSpPr>
              <a:spLocks noChangeArrowheads="1"/>
            </p:cNvSpPr>
            <p:nvPr/>
          </p:nvSpPr>
          <p:spPr bwMode="auto">
            <a:xfrm>
              <a:off x="4532" y="3689"/>
              <a:ext cx="555" cy="630"/>
            </a:xfrm>
            <a:prstGeom prst="rect">
              <a:avLst/>
            </a:prstGeom>
            <a:noFill/>
            <a:ln w="936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93287" name="Rectangle 103"/>
          <p:cNvSpPr>
            <a:spLocks noChangeArrowheads="1"/>
          </p:cNvSpPr>
          <p:nvPr/>
        </p:nvSpPr>
        <p:spPr bwMode="auto">
          <a:xfrm>
            <a:off x="8001000" y="5856288"/>
            <a:ext cx="1143000" cy="100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1600">
                <a:solidFill>
                  <a:srgbClr val="FFFFFF"/>
                </a:solidFill>
                <a:latin typeface="Arial Narrow" pitchFamily="34" charset="0"/>
                <a:ea typeface="SimSun" pitchFamily="2" charset="-122"/>
              </a:rPr>
              <a:t>最后准备 </a:t>
            </a:r>
            <a:r>
              <a:rPr lang="en-US" altLang="en-US" sz="1600">
                <a:solidFill>
                  <a:srgbClr val="FFFFFF"/>
                </a:solidFill>
                <a:latin typeface="Arial Narrow" pitchFamily="34" charset="0"/>
                <a:ea typeface="SimSun" pitchFamily="2" charset="-122"/>
              </a:rPr>
              <a:t>(31-36)</a:t>
            </a:r>
          </a:p>
        </p:txBody>
      </p:sp>
      <p:sp>
        <p:nvSpPr>
          <p:cNvPr id="93288" name="Rectangle 104"/>
          <p:cNvSpPr>
            <a:spLocks noChangeArrowheads="1"/>
          </p:cNvSpPr>
          <p:nvPr/>
        </p:nvSpPr>
        <p:spPr bwMode="auto">
          <a:xfrm>
            <a:off x="8077200" y="5856288"/>
            <a:ext cx="1066800" cy="1001712"/>
          </a:xfrm>
          <a:prstGeom prst="rect">
            <a:avLst/>
          </a:prstGeom>
          <a:noFill/>
          <a:ln w="9360">
            <a:solidFill>
              <a:srgbClr val="A0A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93289" name="Text Box 105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  <p:sp>
        <p:nvSpPr>
          <p:cNvPr id="93290" name="Text Box 106"/>
          <p:cNvSpPr txBox="1">
            <a:spLocks noChangeArrowheads="1"/>
          </p:cNvSpPr>
          <p:nvPr/>
        </p:nvSpPr>
        <p:spPr bwMode="auto">
          <a:xfrm>
            <a:off x="3352800" y="-46038"/>
            <a:ext cx="2438400" cy="701676"/>
          </a:xfrm>
          <a:prstGeom prst="rect">
            <a:avLst/>
          </a:prstGeom>
          <a:solidFill>
            <a:srgbClr val="FFCCCC"/>
          </a:solidFill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000">
                <a:solidFill>
                  <a:srgbClr val="000000"/>
                </a:solidFill>
                <a:ea typeface="SimSun" pitchFamily="2" charset="-122"/>
              </a:rPr>
              <a:t>民数记</a:t>
            </a:r>
          </a:p>
        </p:txBody>
      </p:sp>
      <p:sp>
        <p:nvSpPr>
          <p:cNvPr id="93291" name="Oval 107"/>
          <p:cNvSpPr>
            <a:spLocks noChangeArrowheads="1"/>
          </p:cNvSpPr>
          <p:nvPr/>
        </p:nvSpPr>
        <p:spPr bwMode="auto">
          <a:xfrm>
            <a:off x="5410200" y="5718175"/>
            <a:ext cx="914400" cy="1143000"/>
          </a:xfrm>
          <a:prstGeom prst="ellipse">
            <a:avLst/>
          </a:prstGeom>
          <a:noFill/>
          <a:ln w="5724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09600"/>
            <a:ext cx="5867400" cy="1143000"/>
          </a:xfrm>
        </p:spPr>
        <p:txBody>
          <a:bodyPr/>
          <a:lstStyle/>
          <a:p>
            <a:pPr eaLnBrk="1" hangingPunct="1"/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外约旦事件</a:t>
            </a:r>
            <a:endParaRPr lang="en-US" altLang="en-US">
              <a:solidFill>
                <a:srgbClr val="FFFFFF"/>
              </a:solidFill>
              <a:ea typeface="SimSun" pitchFamily="2" charset="-122"/>
            </a:endParaRPr>
          </a:p>
        </p:txBody>
      </p:sp>
      <p:pic>
        <p:nvPicPr>
          <p:cNvPr id="79974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0797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9747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  <p:sp>
        <p:nvSpPr>
          <p:cNvPr id="799748" name="Rectangle 6"/>
          <p:cNvSpPr>
            <a:spLocks noChangeArrowheads="1"/>
          </p:cNvSpPr>
          <p:nvPr/>
        </p:nvSpPr>
        <p:spPr bwMode="auto">
          <a:xfrm>
            <a:off x="3124200" y="1981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战胜过西宏和噩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zh-CN" altLang="en-US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民</a:t>
            </a:r>
            <a:r>
              <a:rPr lang="zh-CN" altLang="ja-JP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  <a:t>21)</a:t>
            </a:r>
            <a:br>
              <a:rPr lang="en-US" altLang="ja-JP" b="1">
                <a:solidFill>
                  <a:srgbClr val="FFFFFF"/>
                </a:solidFill>
                <a:latin typeface="Times New Roman" pitchFamily="18" charset="0"/>
              </a:rPr>
            </a:br>
            <a:endParaRPr kumimoji="1" lang="en-US" altLang="ja-JP" sz="3600" b="1">
              <a:solidFill>
                <a:srgbClr val="FFFFFF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巴勒无法诅咒以色列巴兰却祝福了以色列</a:t>
            </a:r>
            <a:r>
              <a:rPr lang="zh-CN" altLang="ja-JP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(</a:t>
            </a: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zh-CN" altLang="ja-JP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22–24)</a:t>
            </a:r>
            <a:br>
              <a:rPr lang="en-US" altLang="ja-JP" b="1">
                <a:solidFill>
                  <a:srgbClr val="FFFFFF"/>
                </a:solidFill>
                <a:ea typeface="SimSun" pitchFamily="2" charset="-122"/>
              </a:rPr>
            </a:br>
            <a:endParaRPr kumimoji="1" lang="en-US" altLang="ja-JP" b="1">
              <a:solidFill>
                <a:srgbClr val="FFFFFF"/>
              </a:solidFill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 typeface="Wingdings" pitchFamily="2" charset="2"/>
              <a:buNone/>
            </a:pPr>
            <a:endParaRPr kumimoji="1" lang="en-US" altLang="en-US" b="1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H="1">
            <a:off x="1979613" y="2492375"/>
            <a:ext cx="3313112" cy="1441450"/>
          </a:xfrm>
          <a:prstGeom prst="straightConnector1">
            <a:avLst/>
          </a:prstGeom>
          <a:noFill/>
          <a:ln w="76200" cap="sq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9"/>
          <p:cNvCxnSpPr>
            <a:cxnSpLocks noChangeShapeType="1"/>
            <a:stCxn id="799748" idx="0"/>
          </p:cNvCxnSpPr>
          <p:nvPr/>
        </p:nvCxnSpPr>
        <p:spPr bwMode="auto">
          <a:xfrm flipH="1" flipV="1">
            <a:off x="2268538" y="836613"/>
            <a:ext cx="3865562" cy="1144587"/>
          </a:xfrm>
          <a:prstGeom prst="straightConnector1">
            <a:avLst/>
          </a:prstGeom>
          <a:noFill/>
          <a:ln w="76200" cap="sq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9751" name="Text Box 5"/>
          <p:cNvSpPr txBox="1">
            <a:spLocks noChangeArrowheads="1"/>
          </p:cNvSpPr>
          <p:nvPr/>
        </p:nvSpPr>
        <p:spPr bwMode="auto">
          <a:xfrm>
            <a:off x="0" y="6092825"/>
            <a:ext cx="11160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</a:rPr>
              <a:t>Beitzel, </a:t>
            </a:r>
            <a:r>
              <a:rPr lang="en-US" altLang="en-US" sz="1100" b="1" i="1">
                <a:solidFill>
                  <a:srgbClr val="000000"/>
                </a:solidFill>
              </a:rPr>
              <a:t>Moody Atlas</a:t>
            </a:r>
            <a:r>
              <a:rPr lang="en-US" altLang="en-US" sz="1100" b="1">
                <a:solidFill>
                  <a:srgbClr val="000000"/>
                </a:solidFill>
              </a:rPr>
              <a:t>, 1</a:t>
            </a:r>
            <a:r>
              <a:rPr lang="en-US" altLang="en-US" sz="1100" b="1" baseline="30000">
                <a:solidFill>
                  <a:srgbClr val="000000"/>
                </a:solidFill>
              </a:rPr>
              <a:t>st</a:t>
            </a:r>
            <a:r>
              <a:rPr lang="en-US" altLang="en-US" sz="1100" b="1">
                <a:solidFill>
                  <a:srgbClr val="000000"/>
                </a:solidFill>
              </a:rPr>
              <a:t> ed., 94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4400"/>
              <a:t>Balaam</a:t>
            </a: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352800" y="0"/>
            <a:ext cx="5791200" cy="6858000"/>
          </a:xfrm>
          <a:prstGeom prst="rect">
            <a:avLst/>
          </a:prstGeom>
          <a:gradFill rotWithShape="0">
            <a:gsLst>
              <a:gs pos="0">
                <a:srgbClr val="996633"/>
              </a:gs>
              <a:gs pos="50000">
                <a:srgbClr val="000000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7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7363" cy="74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3352800" y="5638800"/>
            <a:ext cx="5486400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2000"/>
              </a:spcBef>
              <a:buClrTx/>
              <a:buFontTx/>
              <a:buNone/>
            </a:pPr>
            <a:r>
              <a:rPr lang="en-US" altLang="en-US" b="1">
                <a:solidFill>
                  <a:srgbClr val="FFFFFF"/>
                </a:solidFill>
                <a:cs typeface="Times New Roman" pitchFamily="18" charset="0"/>
              </a:rPr>
              <a:t>                    </a:t>
            </a: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巴兰                              民数记 </a:t>
            </a:r>
            <a:r>
              <a:rPr lang="en-US" altLang="en-US" b="1">
                <a:solidFill>
                  <a:srgbClr val="FFFFFF"/>
                </a:solidFill>
                <a:cs typeface="Times New Roman" pitchFamily="18" charset="0"/>
              </a:rPr>
              <a:t>22–24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3352800" y="0"/>
            <a:ext cx="5791200" cy="6858000"/>
          </a:xfrm>
          <a:prstGeom prst="rect">
            <a:avLst/>
          </a:prstGeom>
          <a:gradFill rotWithShape="0">
            <a:gsLst>
              <a:gs pos="0">
                <a:srgbClr val="996633"/>
              </a:gs>
              <a:gs pos="50000">
                <a:srgbClr val="000000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7363" cy="74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/>
                  </a:blip>
                  <a:srcRect r="1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381000" y="593725"/>
            <a:ext cx="8153400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zh-CN" altLang="en-US" sz="3600" b="1" i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他 们 离 弃 正 路 ， 就 走 差 了 ， 随 从 比 珥 之 子 巴 兰 的 路 ， 巴 兰 就 是 那 贪 爱 不 义 之 工 价 的 先 知 。</a:t>
            </a:r>
          </a:p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zh-CN" altLang="en-US" sz="3600" b="1" i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他 们 却 为 自 己 的 过 犯 受 了 责 备 。 那 不 能 说 话 的 驴 ， 以 人 言 拦 阻 先 知 的 狂 妄 。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1371600" y="6172200"/>
            <a:ext cx="777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175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</a:rPr>
              <a:t> </a:t>
            </a:r>
            <a:r>
              <a:rPr lang="zh-CN" altLang="en-US" sz="2800" b="1">
                <a:solidFill>
                  <a:srgbClr val="FFFFFF"/>
                </a:solidFill>
                <a:ea typeface="SimSun" pitchFamily="2" charset="-122"/>
              </a:rPr>
              <a:t>彼得后 </a:t>
            </a:r>
            <a:r>
              <a:rPr lang="en-US" altLang="en-US" sz="2800" b="1">
                <a:solidFill>
                  <a:srgbClr val="FFFFFF"/>
                </a:solidFill>
              </a:rPr>
              <a:t>2:15-16 (</a:t>
            </a:r>
            <a:r>
              <a:rPr lang="zh-CN" altLang="en-US" sz="2800" b="1">
                <a:solidFill>
                  <a:srgbClr val="FFFFFF"/>
                </a:solidFill>
                <a:ea typeface="SimSun" pitchFamily="2" charset="-122"/>
              </a:rPr>
              <a:t>合和本</a:t>
            </a:r>
            <a:r>
              <a:rPr lang="en-US" altLang="ja-JP" sz="2800" b="1">
                <a:solidFill>
                  <a:srgbClr val="FFFFFF"/>
                </a:solidFill>
              </a:rPr>
              <a:t>)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3352800" y="0"/>
            <a:ext cx="5791200" cy="6858000"/>
          </a:xfrm>
          <a:prstGeom prst="rect">
            <a:avLst/>
          </a:prstGeom>
          <a:gradFill rotWithShape="0">
            <a:gsLst>
              <a:gs pos="0">
                <a:srgbClr val="996633"/>
              </a:gs>
              <a:gs pos="50000">
                <a:srgbClr val="000000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7363" cy="74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/>
                  </a:blip>
                  <a:srcRect r="1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50825" y="620713"/>
            <a:ext cx="8153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en-US" altLang="en-US" sz="3600" b="1" i="1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zh-CN" altLang="en-US" sz="3600" b="1" i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他 们 有 祸 了 。 因 为 走 了 该 隐 的 道 路 ， 又 为 利 往 巴 兰 的 错 谬 里 直 奔 ， 并 在 可 拉 的 背 判 中 灭 亡 了 。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1295400" y="6202363"/>
            <a:ext cx="777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FFFFFF"/>
                </a:solidFill>
                <a:ea typeface="SimSun" pitchFamily="2" charset="-122"/>
              </a:rPr>
              <a:t>犹大书 </a:t>
            </a:r>
            <a:r>
              <a:rPr lang="en-US" altLang="en-US" sz="2800" b="1">
                <a:solidFill>
                  <a:srgbClr val="FFFFFF"/>
                </a:solidFill>
              </a:rPr>
              <a:t>1:11 (</a:t>
            </a:r>
            <a:r>
              <a:rPr lang="zh-CN" altLang="en-US" sz="2800" b="1">
                <a:solidFill>
                  <a:srgbClr val="FFFFFF"/>
                </a:solidFill>
                <a:ea typeface="SimSun" pitchFamily="2" charset="-122"/>
              </a:rPr>
              <a:t>合和本</a:t>
            </a:r>
            <a:r>
              <a:rPr lang="en-US" altLang="ja-JP" sz="2800" b="1">
                <a:solidFill>
                  <a:srgbClr val="FFFFFF"/>
                </a:solidFill>
              </a:rPr>
              <a:t>)</a:t>
            </a:r>
            <a:endParaRPr lang="en-US" altLang="en-US" sz="2800" b="1">
              <a:solidFill>
                <a:srgbClr val="FFFFFF"/>
              </a:solidFill>
            </a:endParaRP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76600" y="609600"/>
            <a:ext cx="5867400" cy="1143000"/>
          </a:xfrm>
        </p:spPr>
        <p:txBody>
          <a:bodyPr lIns="91440" tIns="45720" rIns="91440" bIns="45720"/>
          <a:lstStyle/>
          <a:p>
            <a:pPr eaLnBrk="1" hangingPunct="1"/>
            <a:r>
              <a:rPr lang="zh-CN" altLang="en-US">
                <a:ea typeface="SimSun" pitchFamily="2" charset="-122"/>
              </a:rPr>
              <a:t>外约旦事件</a:t>
            </a:r>
            <a:endParaRPr lang="en-US" altLang="en-US">
              <a:ea typeface="SimSun" pitchFamily="2" charset="-122"/>
            </a:endParaRPr>
          </a:p>
        </p:txBody>
      </p:sp>
      <p:pic>
        <p:nvPicPr>
          <p:cNvPr id="80793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30797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7939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cs typeface="Arial" pitchFamily="34" charset="0"/>
              </a:rPr>
              <a:t>99</a:t>
            </a:r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3124200" y="1981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战胜过西宏和噩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(</a:t>
            </a: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zh-CN" altLang="ja-JP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21)</a:t>
            </a:r>
            <a:br>
              <a:rPr lang="en-US" altLang="zh-CN" b="1">
                <a:solidFill>
                  <a:srgbClr val="FFFFFF"/>
                </a:solidFill>
                <a:ea typeface="SimSun" pitchFamily="2" charset="-122"/>
              </a:rPr>
            </a:br>
            <a:endParaRPr kumimoji="1" lang="en-US" altLang="ja-JP" b="1">
              <a:solidFill>
                <a:srgbClr val="FFFFFF"/>
              </a:solidFill>
              <a:cs typeface="Arial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巴勒无法诅咒以色列巴兰却祝福了以色列</a:t>
            </a:r>
            <a:r>
              <a:rPr lang="zh-CN" altLang="ja-JP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(</a:t>
            </a: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zh-CN" altLang="ja-JP" b="1">
                <a:solidFill>
                  <a:srgbClr val="FFFFFF"/>
                </a:solidFill>
                <a:ea typeface="SimSun" pitchFamily="2" charset="-122"/>
              </a:rPr>
              <a:t> 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22–24</a:t>
            </a:r>
            <a:r>
              <a:rPr kumimoji="1" lang="en-US" altLang="ja-JP" b="1">
                <a:solidFill>
                  <a:srgbClr val="FFFFFF"/>
                </a:solidFill>
                <a:cs typeface="Arial" pitchFamily="34" charset="0"/>
              </a:rPr>
              <a:t>)</a:t>
            </a:r>
            <a:br>
              <a:rPr kumimoji="1" lang="en-US" altLang="zh-CN" b="1">
                <a:solidFill>
                  <a:srgbClr val="FFFFFF"/>
                </a:solidFill>
                <a:cs typeface="Arial" pitchFamily="34" charset="0"/>
              </a:rPr>
            </a:br>
            <a:endParaRPr kumimoji="1" lang="en-US" altLang="ja-JP" b="1">
              <a:solidFill>
                <a:srgbClr val="FFFFFF"/>
              </a:solidFill>
              <a:cs typeface="Arial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巴勒成功的把以色列转离神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(</a:t>
            </a:r>
            <a:r>
              <a:rPr lang="zh-CN" altLang="en-US" b="1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en-US" altLang="ja-JP" b="1">
                <a:solidFill>
                  <a:srgbClr val="FFFFFF"/>
                </a:solidFill>
                <a:ea typeface="SimSun" pitchFamily="2" charset="-122"/>
              </a:rPr>
              <a:t>25)</a:t>
            </a:r>
            <a:r>
              <a:rPr lang="en-US" altLang="ja-JP"/>
              <a:t> </a:t>
            </a:r>
            <a:endParaRPr lang="en-US" altLang="en-US"/>
          </a:p>
        </p:txBody>
      </p:sp>
      <p:sp>
        <p:nvSpPr>
          <p:cNvPr id="807941" name="Text Box 5"/>
          <p:cNvSpPr txBox="1">
            <a:spLocks noChangeArrowheads="1"/>
          </p:cNvSpPr>
          <p:nvPr/>
        </p:nvSpPr>
        <p:spPr bwMode="auto">
          <a:xfrm>
            <a:off x="0" y="6092825"/>
            <a:ext cx="11160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1100" b="1">
                <a:solidFill>
                  <a:srgbClr val="000000"/>
                </a:solidFill>
                <a:cs typeface="Arial" pitchFamily="34" charset="0"/>
              </a:rPr>
              <a:t>Beitzel, </a:t>
            </a:r>
            <a:r>
              <a:rPr lang="en-US" altLang="en-US" sz="1100" b="1" i="1">
                <a:solidFill>
                  <a:srgbClr val="000000"/>
                </a:solidFill>
                <a:cs typeface="Arial" pitchFamily="34" charset="0"/>
              </a:rPr>
              <a:t>Moody Atlas</a:t>
            </a:r>
            <a:r>
              <a:rPr lang="en-US" altLang="en-US" sz="1100" b="1">
                <a:solidFill>
                  <a:srgbClr val="000000"/>
                </a:solidFill>
                <a:cs typeface="Arial" pitchFamily="34" charset="0"/>
              </a:rPr>
              <a:t>, 1</a:t>
            </a:r>
            <a:r>
              <a:rPr lang="en-US" altLang="en-US" sz="1100" b="1" baseline="30000">
                <a:solidFill>
                  <a:srgbClr val="000000"/>
                </a:solidFill>
                <a:cs typeface="Arial" pitchFamily="34" charset="0"/>
              </a:rPr>
              <a:t>st</a:t>
            </a:r>
            <a:r>
              <a:rPr lang="en-US" altLang="en-US" sz="1100" b="1">
                <a:solidFill>
                  <a:srgbClr val="000000"/>
                </a:solidFill>
                <a:cs typeface="Arial" pitchFamily="34" charset="0"/>
              </a:rPr>
              <a:t> ed., 94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 flipV="1">
            <a:off x="1403350" y="3284538"/>
            <a:ext cx="1873250" cy="1296987"/>
          </a:xfrm>
          <a:prstGeom prst="straightConnector1">
            <a:avLst/>
          </a:prstGeom>
          <a:noFill/>
          <a:ln w="76200" cap="sq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6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3352800" y="0"/>
            <a:ext cx="5791200" cy="6858000"/>
          </a:xfrm>
          <a:prstGeom prst="rect">
            <a:avLst/>
          </a:prstGeom>
          <a:gradFill rotWithShape="0">
            <a:gsLst>
              <a:gs pos="0">
                <a:srgbClr val="996633"/>
              </a:gs>
              <a:gs pos="50000">
                <a:srgbClr val="000000"/>
              </a:gs>
              <a:gs pos="100000">
                <a:srgbClr val="996633"/>
              </a:gs>
            </a:gsLst>
            <a:lin ang="13500000" scaled="1"/>
          </a:gra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screen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7363" cy="747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42000"/>
                  </a:blip>
                  <a:srcRect r="103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81000" y="593725"/>
            <a:ext cx="815340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zh-CN" altLang="en-US" sz="4400" b="1" i="1" baseline="300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然 而 有 几 件 事 我 要 责 备 你 ， 因 为 在 你 那 里 ， 有 人 服 从 巴 兰 的 教 训 。 这 巴 兰 曾 教 导 巴 勒 将 绊 脚 石 放 在 以 色 列 人 面 前 ， 叫 他 们 吃 祭 偶 像 之 物 ， 行 奸 淫 的 事 。</a:t>
            </a:r>
          </a:p>
          <a:p>
            <a:pPr eaLnBrk="1" hangingPunct="1">
              <a:spcBef>
                <a:spcPts val="2250"/>
              </a:spcBef>
              <a:buClrTx/>
              <a:buFontTx/>
              <a:buNone/>
            </a:pPr>
            <a:r>
              <a:rPr lang="zh-CN" altLang="en-US" sz="4400" b="1" i="1" baseline="3000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你 那 里 也 有 人 照 样 服 从 了 尼 哥 拉 一 党 人 的 教 训 。</a:t>
            </a: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295400" y="6248400"/>
            <a:ext cx="7772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FFFFFF"/>
                </a:solidFill>
                <a:ea typeface="SimSun" pitchFamily="2" charset="-122"/>
              </a:rPr>
              <a:t>启示录 </a:t>
            </a:r>
            <a:r>
              <a:rPr lang="en-US" altLang="en-US" sz="2800" b="1">
                <a:solidFill>
                  <a:srgbClr val="FFFFFF"/>
                </a:solidFill>
              </a:rPr>
              <a:t>2:14-15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6988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228600"/>
            <a:ext cx="7162800" cy="10668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 dirty="0">
                <a:solidFill>
                  <a:srgbClr val="FFFFFF"/>
                </a:solidFill>
                <a:ea typeface="SimSun" pitchFamily="2" charset="-122"/>
              </a:rPr>
              <a:t>以色列人在巴力毗珥的罪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381000" y="2895600"/>
            <a:ext cx="8153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7231063" algn="l"/>
                <a:tab pos="7954963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750"/>
              </a:spcBef>
              <a:buClrTx/>
              <a:buFontTx/>
              <a:buNone/>
            </a:pPr>
            <a:r>
              <a:rPr lang="en-US" altLang="en-US" sz="26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en-US" altLang="zh-CN" sz="26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zh-CN" altLang="en-US" sz="2600" b="1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rPr>
              <a:t>以 色 列 人 住 在 什 亭 ， 百 姓 与 摩 押 女 子 行 起 淫 乱 。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r>
              <a:rPr lang="en-US" altLang="en-US" sz="26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2</a:t>
            </a:r>
            <a:r>
              <a:rPr lang="en-US" altLang="zh-CN" sz="26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zh-CN" altLang="en-US" sz="2600" b="1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rPr>
              <a:t>因 为 这 女 子 叫 百 姓 来 ， 一 同 给 她 们 的 神 献 祭 ， 百 姓 就 吃 她 们 的 祭 物 ， 跪 拜 她 们 的 神 。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r>
              <a:rPr lang="en-US" altLang="en-US" sz="26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3</a:t>
            </a:r>
            <a:r>
              <a:rPr lang="en-US" altLang="zh-CN" sz="2600" b="1">
                <a:solidFill>
                  <a:srgbClr val="FFFFCC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zh-CN" altLang="en-US" sz="2600" b="1">
                <a:solidFill>
                  <a:srgbClr val="FFFFCC"/>
                </a:solidFill>
                <a:latin typeface="Times New Roman" pitchFamily="18" charset="0"/>
                <a:ea typeface="SimSun" pitchFamily="2" charset="-122"/>
              </a:rPr>
              <a:t>以 色 列 人 与 巴 力 毗 珥 连 合 ， 耶 和 华 的 怒 气 就 向 以 色 列 人 发 作 。</a:t>
            </a:r>
          </a:p>
          <a:p>
            <a:pPr algn="r" eaLnBrk="1" hangingPunct="1">
              <a:spcBef>
                <a:spcPts val="750"/>
              </a:spcBef>
              <a:buClrTx/>
              <a:buFontTx/>
              <a:buNone/>
            </a:pPr>
            <a:r>
              <a:rPr lang="zh-CN" altLang="en-US" sz="3000" b="1" i="1">
                <a:solidFill>
                  <a:srgbClr val="FFFFCC"/>
                </a:solidFill>
                <a:ea typeface="SimSun" pitchFamily="2" charset="-122"/>
              </a:rPr>
              <a:t>民数记 </a:t>
            </a:r>
            <a:r>
              <a:rPr lang="en-US" altLang="en-US" sz="3000" b="1" i="1">
                <a:solidFill>
                  <a:srgbClr val="FFFFCC"/>
                </a:solidFill>
                <a:cs typeface="Arial" pitchFamily="34" charset="0"/>
              </a:rPr>
              <a:t>25:1-3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AutoShape 1"/>
          <p:cNvSpPr>
            <a:spLocks noChangeArrowheads="1"/>
          </p:cNvSpPr>
          <p:nvPr/>
        </p:nvSpPr>
        <p:spPr bwMode="auto">
          <a:xfrm>
            <a:off x="1981200" y="2286000"/>
            <a:ext cx="5410200" cy="457200"/>
          </a:xfrm>
          <a:prstGeom prst="roundRect">
            <a:avLst>
              <a:gd name="adj" fmla="val 49106"/>
            </a:avLst>
          </a:prstGeom>
          <a:gradFill rotWithShape="0">
            <a:gsLst>
              <a:gs pos="0">
                <a:srgbClr val="584717"/>
              </a:gs>
              <a:gs pos="50000">
                <a:srgbClr val="BE9932"/>
              </a:gs>
              <a:gs pos="100000">
                <a:srgbClr val="584717"/>
              </a:gs>
            </a:gsLst>
            <a:lin ang="5400000" scaled="1"/>
          </a:gra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glow rad="114300">
                    <a:srgbClr val="000000">
                      <a:alpha val="91000"/>
                    </a:srgbClr>
                  </a:glow>
                </a:effectLst>
                <a:latin typeface="Times New Roman" charset="0"/>
                <a:ea typeface="ＭＳ Ｐゴシック" charset="0"/>
                <a:cs typeface="Arial Unicode MS" charset="0"/>
              </a:rPr>
              <a:t>1. 家谱</a:t>
            </a:r>
          </a:p>
        </p:txBody>
      </p:sp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1981200" y="3048000"/>
            <a:ext cx="5410200" cy="457200"/>
          </a:xfrm>
          <a:prstGeom prst="roundRect">
            <a:avLst>
              <a:gd name="adj" fmla="val 49106"/>
            </a:avLst>
          </a:prstGeom>
          <a:gradFill rotWithShape="0">
            <a:gsLst>
              <a:gs pos="0">
                <a:srgbClr val="13476D"/>
              </a:gs>
              <a:gs pos="50000">
                <a:srgbClr val="2A99EC"/>
              </a:gs>
              <a:gs pos="100000">
                <a:srgbClr val="13476D"/>
              </a:gs>
            </a:gsLst>
            <a:lin ang="5400000" scaled="1"/>
          </a:gra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FF"/>
                </a:solidFill>
                <a:effectLst>
                  <a:glow rad="114300">
                    <a:srgbClr val="000000">
                      <a:alpha val="91000"/>
                    </a:srgbClr>
                  </a:glow>
                </a:effectLst>
                <a:latin typeface="Times New Roman" charset="0"/>
                <a:ea typeface="ＭＳ Ｐゴシック" charset="0"/>
                <a:cs typeface="Arial Unicode MS" charset="0"/>
              </a:rPr>
              <a:t>2.地理</a:t>
            </a:r>
          </a:p>
        </p:txBody>
      </p:sp>
      <p:sp>
        <p:nvSpPr>
          <p:cNvPr id="59395" name="AutoShape 3"/>
          <p:cNvSpPr>
            <a:spLocks noChangeArrowheads="1"/>
          </p:cNvSpPr>
          <p:nvPr/>
        </p:nvSpPr>
        <p:spPr bwMode="auto">
          <a:xfrm>
            <a:off x="1981200" y="3810000"/>
            <a:ext cx="5410200" cy="457200"/>
          </a:xfrm>
          <a:prstGeom prst="roundRect">
            <a:avLst>
              <a:gd name="adj" fmla="val 49106"/>
            </a:avLst>
          </a:prstGeom>
          <a:gradFill rotWithShape="0">
            <a:gsLst>
              <a:gs pos="0">
                <a:srgbClr val="34511E"/>
              </a:gs>
              <a:gs pos="50000">
                <a:srgbClr val="70B040"/>
              </a:gs>
              <a:gs pos="100000">
                <a:srgbClr val="34511E"/>
              </a:gs>
            </a:gsLst>
            <a:lin ang="5400000" scaled="1"/>
          </a:gra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FF"/>
                </a:solidFill>
                <a:effectLst>
                  <a:glow rad="114300">
                    <a:srgbClr val="000000">
                      <a:alpha val="91000"/>
                    </a:srgbClr>
                  </a:glow>
                </a:effectLst>
                <a:latin typeface="Times New Roman" charset="0"/>
                <a:ea typeface="ＭＳ Ｐゴシック" charset="0"/>
                <a:cs typeface="Arial Unicode MS" charset="0"/>
              </a:rPr>
              <a:t>3.历史 </a:t>
            </a: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1981200" y="4572000"/>
            <a:ext cx="5410200" cy="457200"/>
          </a:xfrm>
          <a:prstGeom prst="roundRect">
            <a:avLst>
              <a:gd name="adj" fmla="val 49106"/>
            </a:avLst>
          </a:prstGeom>
          <a:gradFill rotWithShape="0">
            <a:gsLst>
              <a:gs pos="0">
                <a:srgbClr val="324262"/>
              </a:gs>
              <a:gs pos="50000">
                <a:srgbClr val="6B8ED3"/>
              </a:gs>
              <a:gs pos="100000">
                <a:srgbClr val="324262"/>
              </a:gs>
            </a:gsLst>
            <a:lin ang="5400000" scaled="1"/>
          </a:gra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FF"/>
                </a:solidFill>
                <a:effectLst>
                  <a:glow rad="114300">
                    <a:srgbClr val="000000">
                      <a:alpha val="91000"/>
                    </a:srgbClr>
                  </a:glow>
                </a:effectLst>
                <a:latin typeface="Times New Roman" charset="0"/>
                <a:ea typeface="ＭＳ Ｐゴシック" charset="0"/>
                <a:cs typeface="Arial Unicode MS" charset="0"/>
              </a:rPr>
              <a:t>4.宗教 </a:t>
            </a:r>
          </a:p>
        </p:txBody>
      </p:sp>
      <p:sp>
        <p:nvSpPr>
          <p:cNvPr id="59397" name="AutoShape 5"/>
          <p:cNvSpPr>
            <a:spLocks noChangeArrowheads="1"/>
          </p:cNvSpPr>
          <p:nvPr/>
        </p:nvSpPr>
        <p:spPr bwMode="auto">
          <a:xfrm>
            <a:off x="1981200" y="5334000"/>
            <a:ext cx="5410200" cy="457200"/>
          </a:xfrm>
          <a:prstGeom prst="roundRect">
            <a:avLst>
              <a:gd name="adj" fmla="val 49106"/>
            </a:avLst>
          </a:prstGeom>
          <a:solidFill>
            <a:srgbClr val="993366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FF"/>
                </a:solidFill>
                <a:effectLst>
                  <a:glow rad="114300">
                    <a:srgbClr val="000000">
                      <a:alpha val="91000"/>
                    </a:srgbClr>
                  </a:glow>
                </a:effectLst>
                <a:latin typeface="Times New Roman" charset="0"/>
                <a:ea typeface="ＭＳ Ｐゴシック" charset="0"/>
                <a:cs typeface="Arial Unicode MS" charset="0"/>
              </a:rPr>
              <a:t>5.反思与应用 </a:t>
            </a:r>
          </a:p>
        </p:txBody>
      </p:sp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1981200" y="6096000"/>
            <a:ext cx="5410200" cy="457200"/>
          </a:xfrm>
          <a:prstGeom prst="roundRect">
            <a:avLst>
              <a:gd name="adj" fmla="val 49106"/>
            </a:avLst>
          </a:prstGeom>
          <a:solidFill>
            <a:srgbClr val="FF00FF"/>
          </a:solidFill>
          <a:ln w="2844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>
                <a:solidFill>
                  <a:srgbClr val="FFFFFF"/>
                </a:solidFill>
                <a:effectLst>
                  <a:glow rad="114300">
                    <a:srgbClr val="000000">
                      <a:alpha val="91000"/>
                    </a:srgbClr>
                  </a:glow>
                </a:effectLst>
                <a:latin typeface="Times New Roman" charset="0"/>
                <a:ea typeface="ＭＳ Ｐゴシック" charset="0"/>
                <a:cs typeface="Arial Unicode MS" charset="0"/>
              </a:rPr>
              <a:t>6.参考书目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288" y="692150"/>
            <a:ext cx="8215312" cy="854075"/>
          </a:xfrm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zh-TW" altLang="en-US" sz="8000" dirty="0">
                <a:effectLst>
                  <a:glow rad="114300">
                    <a:schemeClr val="tx1">
                      <a:alpha val="91000"/>
                    </a:schemeClr>
                  </a:glow>
                </a:effectLst>
              </a:rPr>
              <a:t>目录</a:t>
            </a:r>
            <a:endParaRPr lang="en-US" sz="8000" dirty="0">
              <a:effectLst>
                <a:glow rad="114300">
                  <a:schemeClr val="tx1">
                    <a:alpha val="91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271" r="54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605213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600200" y="457200"/>
            <a:ext cx="4572000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800">
                <a:solidFill>
                  <a:srgbClr val="FFFFFF"/>
                </a:solidFill>
                <a:ea typeface="SimSun" pitchFamily="2" charset="-122"/>
              </a:rPr>
              <a:t>摩押人的敬拜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457200" y="2165350"/>
            <a:ext cx="45720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</a:rPr>
              <a:t>1.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庙</a:t>
            </a:r>
          </a:p>
          <a:p>
            <a:pPr eaLnBrk="1" hangingPunct="1">
              <a:buClrTx/>
              <a:buFontTx/>
              <a:buNone/>
            </a:pPr>
            <a:endParaRPr lang="en-US" altLang="en-US" sz="3600" dirty="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</a:rPr>
              <a:t> -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建邱 坛来尊敬神</a:t>
            </a:r>
          </a:p>
          <a:p>
            <a:pPr eaLnBrk="1" hangingPunct="1">
              <a:buClrTx/>
              <a:buSzPct val="45000"/>
              <a:buFontTx/>
              <a:buNone/>
            </a:pPr>
            <a:endParaRPr lang="en-US" altLang="en-US" sz="3600" dirty="0">
              <a:solidFill>
                <a:srgbClr val="FFFFFF"/>
              </a:solidFill>
            </a:endParaRPr>
          </a:p>
          <a:p>
            <a:pPr eaLnBrk="1" hangingPunct="1">
              <a:buSzPct val="45000"/>
              <a:buFont typeface="Wingdings" pitchFamily="2" charset="2"/>
              <a:buChar char=""/>
            </a:pPr>
            <a:r>
              <a:rPr lang="en-US" altLang="en-US" sz="3600" dirty="0">
                <a:solidFill>
                  <a:srgbClr val="FFFFFF"/>
                </a:solidFill>
              </a:rPr>
              <a:t>-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en-US" altLang="ja-JP" sz="3600" dirty="0">
                <a:solidFill>
                  <a:srgbClr val="FFFFFF"/>
                </a:solidFill>
              </a:rPr>
              <a:t>22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：</a:t>
            </a:r>
            <a:r>
              <a:rPr lang="en-US" altLang="ja-JP" sz="3600" dirty="0">
                <a:solidFill>
                  <a:srgbClr val="FFFFFF"/>
                </a:solidFill>
              </a:rPr>
              <a:t>41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；</a:t>
            </a:r>
            <a:br>
              <a:rPr lang="en-US" altLang="ja-JP" sz="3600" dirty="0">
                <a:solidFill>
                  <a:srgbClr val="FFFFFF"/>
                </a:solidFill>
              </a:rPr>
            </a:br>
            <a:r>
              <a:rPr lang="en-US" altLang="ja-JP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err="1">
                <a:solidFill>
                  <a:srgbClr val="FFFFFF"/>
                </a:solidFill>
              </a:rPr>
              <a:t>列上</a:t>
            </a:r>
            <a:r>
              <a:rPr lang="en-US" altLang="ja-JP" sz="3600" dirty="0">
                <a:solidFill>
                  <a:srgbClr val="FFFFFF"/>
                </a:solidFill>
              </a:rPr>
              <a:t> 11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：</a:t>
            </a:r>
            <a:r>
              <a:rPr lang="en-US" altLang="ja-JP" sz="3600" dirty="0">
                <a:solidFill>
                  <a:srgbClr val="FFFFFF"/>
                </a:solidFill>
              </a:rPr>
              <a:t>7-8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2057400" y="457200"/>
            <a:ext cx="43434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5400">
                <a:solidFill>
                  <a:srgbClr val="000000"/>
                </a:solidFill>
                <a:ea typeface="SimSun" pitchFamily="2" charset="-122"/>
              </a:rPr>
              <a:t>摩押人的敬拜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2" name="Picture 4" descr="Related image">
            <a:extLst>
              <a:ext uri="{FF2B5EF4-FFF2-40B4-BE49-F238E27FC236}">
                <a16:creationId xmlns:a16="http://schemas.microsoft.com/office/drawing/2014/main" id="{4E62E7EF-B077-1B42-B7FC-CB264300D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355600"/>
            <a:ext cx="83312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72209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ja-JP" altLang="en-US" sz="4000" b="1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牺牲儿童给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rPr>
              <a:t>Chemosh</a:t>
            </a:r>
            <a:endParaRPr lang="en-US" sz="4000" b="1" dirty="0"/>
          </a:p>
        </p:txBody>
      </p:sp>
      <p:sp>
        <p:nvSpPr>
          <p:cNvPr id="240644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690640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8178" name="Object 1"/>
          <p:cNvGraphicFramePr>
            <a:graphicFrameLocks noChangeAspect="1"/>
          </p:cNvGraphicFramePr>
          <p:nvPr/>
        </p:nvGraphicFramePr>
        <p:xfrm>
          <a:off x="5657850" y="2362200"/>
          <a:ext cx="325755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195" r:id="rId5" imgW="2190476" imgH="3086531" progId="">
                  <p:embed/>
                </p:oleObj>
              </mc:Choice>
              <mc:Fallback>
                <p:oleObj r:id="rId5" imgW="2190476" imgH="3086531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7850" y="2362200"/>
                        <a:ext cx="325755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2057400" y="458788"/>
            <a:ext cx="5943600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5400">
                <a:solidFill>
                  <a:srgbClr val="FFFFFF"/>
                </a:solidFill>
                <a:ea typeface="SimSun" pitchFamily="2" charset="-122"/>
              </a:rPr>
              <a:t>摩押人的敬拜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457200" y="2105025"/>
            <a:ext cx="50292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2. </a:t>
            </a: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献祭</a:t>
            </a:r>
            <a:br>
              <a:rPr lang="zh-CN" altLang="en-US">
                <a:solidFill>
                  <a:srgbClr val="FFFFFF"/>
                </a:solidFill>
                <a:ea typeface="SimSun" pitchFamily="2" charset="-122"/>
              </a:rPr>
            </a:br>
            <a:endParaRPr lang="zh-CN" altLang="ja-JP">
              <a:solidFill>
                <a:srgbClr val="FFFFFF"/>
              </a:solidFill>
              <a:ea typeface="SimSun" pitchFamily="2" charset="-122"/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>
                <a:solidFill>
                  <a:srgbClr val="FFFFFF"/>
                </a:solidFill>
              </a:rPr>
              <a:t>-</a:t>
            </a: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动物</a:t>
            </a:r>
            <a:r>
              <a:rPr lang="en-US" altLang="ja-JP">
                <a:solidFill>
                  <a:srgbClr val="FFFFFF"/>
                </a:solidFill>
              </a:rPr>
              <a:t>(</a:t>
            </a: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en-US" altLang="ja-JP">
                <a:solidFill>
                  <a:srgbClr val="FFFFFF"/>
                </a:solidFill>
              </a:rPr>
              <a:t>23:1,14)</a:t>
            </a:r>
            <a:br>
              <a:rPr lang="en-US" altLang="ja-JP">
                <a:solidFill>
                  <a:srgbClr val="FFFFFF"/>
                </a:solidFill>
              </a:rPr>
            </a:br>
            <a:br>
              <a:rPr lang="en-US" altLang="zh-CN">
                <a:solidFill>
                  <a:srgbClr val="FFFFFF"/>
                </a:solidFill>
              </a:rPr>
            </a:br>
            <a:r>
              <a:rPr lang="en-US" altLang="ja-JP">
                <a:solidFill>
                  <a:srgbClr val="FFFFFF"/>
                </a:solidFill>
              </a:rPr>
              <a:t>-</a:t>
            </a: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米沙王把自己的长子献为                                                                                   燔祭</a:t>
            </a:r>
            <a:r>
              <a:rPr lang="en-US" altLang="ja-JP">
                <a:solidFill>
                  <a:srgbClr val="FFFFFF"/>
                </a:solidFill>
              </a:rPr>
              <a:t>(</a:t>
            </a:r>
            <a:r>
              <a:rPr lang="zh-CN" altLang="en-US">
                <a:solidFill>
                  <a:srgbClr val="FFFFFF"/>
                </a:solidFill>
                <a:ea typeface="SimSun" pitchFamily="2" charset="-122"/>
              </a:rPr>
              <a:t>列下</a:t>
            </a:r>
            <a:r>
              <a:rPr lang="en-US" altLang="ja-JP">
                <a:solidFill>
                  <a:srgbClr val="FFFFFF"/>
                </a:solidFill>
              </a:rPr>
              <a:t>3:26-27)</a:t>
            </a:r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ext Box 1"/>
          <p:cNvSpPr txBox="1"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5400">
                <a:solidFill>
                  <a:srgbClr val="FFFFFF"/>
                </a:solidFill>
                <a:ea typeface="SimSun" pitchFamily="2" charset="-122"/>
              </a:rPr>
              <a:t>摩押人的敬拜</a:t>
            </a:r>
          </a:p>
        </p:txBody>
      </p:sp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381000" y="3810000"/>
            <a:ext cx="8153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723900" indent="-708025" eaLnBrk="0" hangingPunct="0"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898525" algn="l"/>
                <a:tab pos="1812925" algn="l"/>
                <a:tab pos="2727325" algn="l"/>
                <a:tab pos="3641725" algn="l"/>
                <a:tab pos="4556125" algn="l"/>
                <a:tab pos="5470525" algn="l"/>
                <a:tab pos="6384925" algn="l"/>
                <a:tab pos="7299325" algn="l"/>
                <a:tab pos="8213725" algn="l"/>
                <a:tab pos="9128125" algn="l"/>
                <a:tab pos="10042525" algn="l"/>
                <a:tab pos="10044113" algn="l"/>
                <a:tab pos="10501313" algn="l"/>
                <a:tab pos="10502900" algn="l"/>
                <a:tab pos="10504488" algn="l"/>
                <a:tab pos="10506075" algn="l"/>
                <a:tab pos="10507663" algn="l"/>
                <a:tab pos="10509250" algn="l"/>
                <a:tab pos="10510838" algn="l"/>
                <a:tab pos="10512425" algn="l"/>
                <a:tab pos="105140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9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3.	</a:t>
            </a:r>
            <a:r>
              <a:rPr lang="zh-CN" altLang="en-US" sz="36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祭司的职任</a:t>
            </a:r>
          </a:p>
          <a:p>
            <a:pPr eaLnBrk="1" hangingPunct="1">
              <a:spcBef>
                <a:spcPts val="9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cs typeface="Arial" pitchFamily="34" charset="0"/>
              </a:rPr>
              <a:t>	- </a:t>
            </a:r>
            <a:r>
              <a:rPr lang="zh-CN" altLang="en-US" sz="3600" dirty="0">
                <a:solidFill>
                  <a:srgbClr val="FFFFFF"/>
                </a:solidFill>
                <a:ea typeface="SimSun" pitchFamily="2" charset="-122"/>
              </a:rPr>
              <a:t>国王是带领者 </a:t>
            </a:r>
          </a:p>
          <a:p>
            <a:pPr eaLnBrk="1" hangingPunct="1">
              <a:spcBef>
                <a:spcPts val="900"/>
              </a:spcBef>
              <a:buClrTx/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		</a:t>
            </a:r>
            <a:r>
              <a:rPr lang="zh-CN" altLang="en-US" sz="36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例</a:t>
            </a:r>
            <a:r>
              <a:rPr lang="en-US" altLang="ja-JP" sz="3600" dirty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:</a:t>
            </a:r>
            <a:r>
              <a:rPr lang="zh-CN" altLang="en-US" sz="3600" b="1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巴勒</a:t>
            </a:r>
            <a:r>
              <a:rPr lang="en-US" altLang="ja-JP" sz="3600" b="1" dirty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,</a:t>
            </a:r>
            <a:r>
              <a:rPr lang="en-US" altLang="ja-JP" sz="3600" dirty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zh-CN" altLang="en-US" sz="3600" dirty="0">
                <a:solidFill>
                  <a:srgbClr val="FFFFFF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en-US" altLang="ja-JP" sz="3600" dirty="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48:7</a:t>
            </a:r>
            <a:endParaRPr lang="en-US" altLang="en-US" sz="3600" dirty="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pic>
        <p:nvPicPr>
          <p:cNvPr id="5" name="Picture 2" descr="Image result for Chemosh">
            <a:extLst>
              <a:ext uri="{FF2B5EF4-FFF2-40B4-BE49-F238E27FC236}">
                <a16:creationId xmlns:a16="http://schemas.microsoft.com/office/drawing/2014/main" id="{D9890375-E0D0-CF44-921F-1D3C5A9F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1757" y="1805354"/>
            <a:ext cx="315023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DCAC"/>
            </a:gs>
            <a:gs pos="100000">
              <a:srgbClr val="E6DCA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3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200400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7900" y="1768475"/>
            <a:ext cx="778510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2743200" y="687388"/>
            <a:ext cx="4295775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5400">
                <a:solidFill>
                  <a:srgbClr val="FFFFFF"/>
                </a:solidFill>
                <a:ea typeface="SimSun" pitchFamily="2" charset="-122"/>
              </a:rPr>
              <a:t>摩押人的敬拜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696913" y="2292350"/>
            <a:ext cx="4332287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4.</a:t>
            </a:r>
            <a:r>
              <a:rPr lang="zh-CN" altLang="en-US" sz="4000">
                <a:solidFill>
                  <a:srgbClr val="FFFFFF"/>
                </a:solidFill>
                <a:ea typeface="SimSun" pitchFamily="2" charset="-122"/>
              </a:rPr>
              <a:t>占卜</a:t>
            </a:r>
            <a:br>
              <a:rPr lang="en-US" altLang="ja-JP" sz="4000">
                <a:solidFill>
                  <a:srgbClr val="FFFFFF"/>
                </a:solidFill>
              </a:rPr>
            </a:br>
            <a:r>
              <a:rPr lang="zh-CN" altLang="en-US" sz="4000">
                <a:solidFill>
                  <a:srgbClr val="FFFFFF"/>
                </a:solidFill>
                <a:ea typeface="SimSun" pitchFamily="2" charset="-122"/>
              </a:rPr>
              <a:t>民</a:t>
            </a:r>
            <a:r>
              <a:rPr lang="en-US" altLang="ja-JP" sz="4000">
                <a:solidFill>
                  <a:srgbClr val="FFFFFF"/>
                </a:solidFill>
              </a:rPr>
              <a:t>:22-24</a:t>
            </a:r>
            <a:br>
              <a:rPr lang="en-US" altLang="ja-JP" sz="4000">
                <a:solidFill>
                  <a:srgbClr val="FFFFFF"/>
                </a:solidFill>
              </a:rPr>
            </a:br>
            <a:r>
              <a:rPr lang="en-US" altLang="ja-JP" sz="4000">
                <a:solidFill>
                  <a:srgbClr val="FFFFFF"/>
                </a:solidFill>
              </a:rPr>
              <a:t>-</a:t>
            </a:r>
            <a:r>
              <a:rPr lang="zh-CN" altLang="en-US" sz="4000" b="1">
                <a:solidFill>
                  <a:srgbClr val="FFFFFF"/>
                </a:solidFill>
                <a:ea typeface="SimSun" pitchFamily="2" charset="-122"/>
              </a:rPr>
              <a:t>巴勒和巴兰</a:t>
            </a:r>
            <a:br>
              <a:rPr lang="en-US" altLang="ja-JP" sz="4000" b="1">
                <a:solidFill>
                  <a:srgbClr val="FFFFFF"/>
                </a:solidFill>
                <a:cs typeface="Arial" pitchFamily="34" charset="0"/>
              </a:rPr>
            </a:br>
            <a:br>
              <a:rPr lang="en-US" altLang="ja-JP" sz="4000" b="1">
                <a:solidFill>
                  <a:srgbClr val="FFFFFF"/>
                </a:solidFill>
                <a:cs typeface="Arial" pitchFamily="34" charset="0"/>
              </a:rPr>
            </a:br>
            <a:endParaRPr lang="en-US" altLang="en-US" sz="4000" b="1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5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摩押人的敬拜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4343400"/>
            <a:ext cx="5499100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95800"/>
            <a:ext cx="6096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762000" y="1905000"/>
            <a:ext cx="7772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5. </a:t>
            </a:r>
            <a:r>
              <a:rPr lang="zh-CN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迦南人生育仪式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 	</a:t>
            </a:r>
            <a:r>
              <a:rPr lang="zh-CN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民 </a:t>
            </a: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25 - </a:t>
            </a:r>
            <a:r>
              <a:rPr lang="zh-CN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以色列人的参与引起耶和华的怒气向他们发作。那 时 遭 瘟 疫 死 的 ，有 二 万 四 千 人。</a:t>
            </a:r>
          </a:p>
          <a:p>
            <a:pPr eaLnBrk="1" hangingPunct="1">
              <a:spcBef>
                <a:spcPts val="800"/>
              </a:spcBef>
              <a:buClrTx/>
              <a:buFontTx/>
              <a:buNone/>
            </a:pP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685800" y="76200"/>
            <a:ext cx="7772400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>
                <a:solidFill>
                  <a:srgbClr val="FFFFFF"/>
                </a:solidFill>
                <a:ea typeface="SimSun" pitchFamily="2" charset="-122"/>
              </a:rPr>
              <a:t>神的回应</a:t>
            </a: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828800" y="990600"/>
            <a:ext cx="7162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715963" algn="l"/>
                <a:tab pos="1439863" algn="l"/>
                <a:tab pos="2163763" algn="l"/>
                <a:tab pos="2887663" algn="l"/>
                <a:tab pos="3611563" algn="l"/>
                <a:tab pos="4343400" algn="l"/>
                <a:tab pos="5059363" algn="l"/>
                <a:tab pos="5783263" algn="l"/>
                <a:tab pos="650716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耶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华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吩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咐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摩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西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说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将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百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姓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中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所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有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族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长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在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我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面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前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对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着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日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头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悬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挂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使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我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向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以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色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列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人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所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发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怒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气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可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以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消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了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。</a:t>
            </a:r>
            <a:b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</a:br>
            <a:b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</a:b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于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是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摩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西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吩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咐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以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色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列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审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判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官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说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凡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属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你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们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人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有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与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巴</a:t>
            </a:r>
            <a:r>
              <a:rPr lang="zh-CN" altLang="ja-JP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力</a:t>
            </a:r>
            <a:r>
              <a:rPr lang="zh-CN" altLang="ja-JP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毗</a:t>
            </a:r>
            <a:r>
              <a:rPr lang="zh-CN" altLang="ja-JP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珥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连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合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你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们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人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要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把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他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们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杀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了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。</a:t>
            </a:r>
            <a:endParaRPr lang="zh-CN" altLang="ja-JP" sz="2800" b="1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br>
              <a:rPr lang="en-US" altLang="zh-CN" sz="28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altLang="zh-CN" sz="2800" b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…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这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样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在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以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色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列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人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中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瘟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疫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就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止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息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了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。那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时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遭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瘟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疫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死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的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有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二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万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四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千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人</a:t>
            </a:r>
            <a:r>
              <a:rPr lang="zh-CN" altLang="ja-JP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。</a:t>
            </a:r>
          </a:p>
          <a:p>
            <a:pPr algn="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r>
              <a:rPr lang="zh-CN" altLang="en-US" sz="2800" b="1" i="1">
                <a:solidFill>
                  <a:srgbClr val="000000"/>
                </a:solidFill>
                <a:ea typeface="SimSun" pitchFamily="2" charset="-122"/>
              </a:rPr>
              <a:t>民数记</a:t>
            </a:r>
            <a:r>
              <a:rPr lang="zh-CN" altLang="ja-JP" sz="2800" b="1" i="1">
                <a:solidFill>
                  <a:srgbClr val="000000"/>
                </a:solidFill>
                <a:ea typeface="SimSun" pitchFamily="2" charset="-122"/>
              </a:rPr>
              <a:t> </a:t>
            </a:r>
            <a:r>
              <a:rPr lang="en-US" altLang="ja-JP" sz="2800" b="1" i="1">
                <a:solidFill>
                  <a:srgbClr val="000000"/>
                </a:solidFill>
                <a:ea typeface="SimSun" pitchFamily="2" charset="-122"/>
              </a:rPr>
              <a:t>25:4-9</a:t>
            </a:r>
          </a:p>
          <a:p>
            <a:pPr algn="r"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endParaRPr lang="zh-CN" altLang="en-US" sz="2800" b="1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endParaRPr lang="zh-CN" altLang="en-US" sz="2800" b="1">
              <a:solidFill>
                <a:srgbClr val="000000"/>
              </a:solidFill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endParaRPr lang="en-US" altLang="en-US" sz="2800" b="1" i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Tx/>
              <a:buFontTx/>
              <a:buNone/>
            </a:pPr>
            <a:endParaRPr lang="en-US" altLang="en-US" sz="2800" b="1" i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3148013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29000"/>
            <a:ext cx="2286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657600" y="228600"/>
            <a:ext cx="29718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5400">
                <a:solidFill>
                  <a:srgbClr val="FFFFFF"/>
                </a:solidFill>
                <a:ea typeface="SimSun" pitchFamily="2" charset="-122"/>
              </a:rPr>
              <a:t>意义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420688" y="1341438"/>
            <a:ext cx="8229600" cy="228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3600">
                <a:solidFill>
                  <a:srgbClr val="FFFFFF"/>
                </a:solidFill>
                <a:ea typeface="SimSun" pitchFamily="2" charset="-122"/>
              </a:rPr>
              <a:t>耶和华要以色列分别为圣，不容许多神论。</a:t>
            </a:r>
            <a:br>
              <a:rPr lang="en-US" altLang="ja-JP" sz="3600">
                <a:solidFill>
                  <a:srgbClr val="FFFFFF"/>
                </a:solidFill>
              </a:rPr>
            </a:br>
            <a:r>
              <a:rPr lang="zh-CN" altLang="en-US" sz="3600">
                <a:solidFill>
                  <a:srgbClr val="FFFFFF"/>
                </a:solidFill>
                <a:ea typeface="SimSun" pitchFamily="2" charset="-122"/>
              </a:rPr>
              <a:t>神为了要保护以色列人，使用驴来阻挡巴兰咒诅。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AutoShape 2"/>
          <p:cNvSpPr>
            <a:spLocks noChangeArrowheads="1"/>
          </p:cNvSpPr>
          <p:nvPr/>
        </p:nvSpPr>
        <p:spPr bwMode="gray">
          <a:xfrm>
            <a:off x="1066800" y="76200"/>
            <a:ext cx="7313613" cy="758825"/>
          </a:xfrm>
          <a:prstGeom prst="roundRect">
            <a:avLst>
              <a:gd name="adj" fmla="val 49106"/>
            </a:avLst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 sz="2400">
              <a:solidFill>
                <a:srgbClr val="161616"/>
              </a:solidFill>
            </a:endParaRPr>
          </a:p>
        </p:txBody>
      </p:sp>
      <p:pic>
        <p:nvPicPr>
          <p:cNvPr id="260099" name="Picture 3" descr="Ruth (gleaning)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1800" y="1066800"/>
            <a:ext cx="3327400" cy="3962400"/>
          </a:xfrm>
          <a:noFill/>
        </p:spPr>
      </p:pic>
      <p:pic>
        <p:nvPicPr>
          <p:cNvPr id="260100" name="Picture 4" descr="farmin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414713"/>
            <a:ext cx="4191000" cy="3192462"/>
          </a:xfrm>
          <a:noFill/>
        </p:spPr>
      </p:pic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0" y="1700213"/>
            <a:ext cx="5562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zh-CN" altLang="en-US" b="1">
                <a:solidFill>
                  <a:schemeClr val="tx1"/>
                </a:solidFill>
                <a:ea typeface="SimSun" pitchFamily="2" charset="-122"/>
              </a:rPr>
              <a:t> 农业／耕作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 eaLnBrk="1" hangingPunct="1">
              <a:spcBef>
                <a:spcPts val="1750"/>
              </a:spcBef>
              <a:buClrTx/>
              <a:buFontTx/>
              <a:buNone/>
            </a:pPr>
            <a:r>
              <a:rPr lang="zh-CN" altLang="en-US" b="1">
                <a:solidFill>
                  <a:schemeClr val="tx1"/>
                </a:solidFill>
                <a:ea typeface="SimSun" pitchFamily="2" charset="-122"/>
              </a:rPr>
              <a:t>  摩押的土地肥沃</a:t>
            </a:r>
          </a:p>
          <a:p>
            <a:pPr defTabSz="914400" eaLnBrk="1" hangingPunct="1">
              <a:spcBef>
                <a:spcPts val="1750"/>
              </a:spcBef>
              <a:buClrTx/>
              <a:buFontTx/>
              <a:buNone/>
            </a:pPr>
            <a:endParaRPr lang="en-US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76200" y="990600"/>
            <a:ext cx="5791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b="1" u="sng">
                <a:solidFill>
                  <a:srgbClr val="FFFFFF"/>
                </a:solidFill>
                <a:ea typeface="SimSun" pitchFamily="2" charset="-122"/>
              </a:rPr>
              <a:t>经济</a:t>
            </a:r>
            <a:r>
              <a:rPr lang="en-US" altLang="ja-JP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:</a:t>
            </a:r>
            <a:endParaRPr lang="en-US" altLang="en-US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830470" name="Title 2"/>
          <p:cNvSpPr>
            <a:spLocks noGrp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en-US" altLang="zh-CN" sz="5400">
                <a:solidFill>
                  <a:srgbClr val="000090"/>
                </a:solidFill>
                <a:ea typeface="SimSun" pitchFamily="2" charset="-122"/>
              </a:rPr>
              <a:t>5</a:t>
            </a:r>
            <a:r>
              <a:rPr lang="en-US" altLang="en-US" sz="5400">
                <a:solidFill>
                  <a:srgbClr val="000090"/>
                </a:solidFill>
              </a:rPr>
              <a:t>. </a:t>
            </a:r>
            <a:r>
              <a:rPr lang="zh-CN" altLang="en-US" sz="5400">
                <a:solidFill>
                  <a:srgbClr val="000090"/>
                </a:solidFill>
                <a:ea typeface="SimSun" pitchFamily="2" charset="-122"/>
              </a:rPr>
              <a:t>文化</a:t>
            </a:r>
          </a:p>
        </p:txBody>
      </p:sp>
      <p:sp>
        <p:nvSpPr>
          <p:cNvPr id="830471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0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1" grpId="0"/>
      <p:bldP spid="260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6117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4019" name="AutoShape 3"/>
          <p:cNvSpPr>
            <a:spLocks noChangeArrowheads="1"/>
          </p:cNvSpPr>
          <p:nvPr/>
        </p:nvSpPr>
        <p:spPr bwMode="gray">
          <a:xfrm>
            <a:off x="838200" y="685800"/>
            <a:ext cx="7391400" cy="1447800"/>
          </a:xfrm>
          <a:prstGeom prst="roundRect">
            <a:avLst>
              <a:gd name="adj" fmla="val 49106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en-US" altLang="en-US" sz="6000" b="1">
                <a:solidFill>
                  <a:schemeClr val="tx2"/>
                </a:solidFill>
                <a:latin typeface="Arial Black" pitchFamily="34" charset="0"/>
              </a:rPr>
              <a:t>2. </a:t>
            </a:r>
            <a:r>
              <a:rPr lang="zh-CN" altLang="en-US" sz="6000" b="1">
                <a:solidFill>
                  <a:schemeClr val="tx2"/>
                </a:solidFill>
                <a:latin typeface="Arial Black" pitchFamily="34" charset="0"/>
                <a:ea typeface="SimSun" pitchFamily="2" charset="-122"/>
              </a:rPr>
              <a:t>地理</a:t>
            </a:r>
            <a:r>
              <a:rPr lang="zh-CN" altLang="en-US" sz="6000" b="1">
                <a:solidFill>
                  <a:schemeClr val="tx2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214020" name="Picture 4" descr="Israel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0"/>
            <a:ext cx="530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Picture 5" descr="judah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Oval 6"/>
          <p:cNvSpPr>
            <a:spLocks noChangeArrowheads="1"/>
          </p:cNvSpPr>
          <p:nvPr/>
        </p:nvSpPr>
        <p:spPr bwMode="auto">
          <a:xfrm rot="489977">
            <a:off x="2354263" y="4117975"/>
            <a:ext cx="533400" cy="15954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4023" name="Oval 7"/>
          <p:cNvSpPr>
            <a:spLocks noChangeArrowheads="1"/>
          </p:cNvSpPr>
          <p:nvPr/>
        </p:nvSpPr>
        <p:spPr bwMode="auto">
          <a:xfrm>
            <a:off x="2514600" y="4572000"/>
            <a:ext cx="13716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 rot="489977">
            <a:off x="6877050" y="2492375"/>
            <a:ext cx="533400" cy="15954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7086600" y="2971800"/>
            <a:ext cx="13716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en-US">
                <a:solidFill>
                  <a:srgbClr val="161616"/>
                </a:solidFill>
                <a:latin typeface="Times New Roman" pitchFamily="18" charset="0"/>
                <a:ea typeface="SimSun" pitchFamily="2" charset="-122"/>
              </a:rPr>
              <a:t>摩押的位置</a:t>
            </a:r>
            <a:endParaRPr lang="en-US" altLang="en-US">
              <a:solidFill>
                <a:srgbClr val="161616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38315" name="Text Box 106"/>
          <p:cNvSpPr txBox="1">
            <a:spLocks noChangeArrowheads="1"/>
          </p:cNvSpPr>
          <p:nvPr/>
        </p:nvSpPr>
        <p:spPr bwMode="auto">
          <a:xfrm>
            <a:off x="8378825" y="7620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100</a:t>
            </a:r>
          </a:p>
        </p:txBody>
      </p:sp>
      <p:sp>
        <p:nvSpPr>
          <p:cNvPr id="214029" name="Text Box 13"/>
          <p:cNvSpPr txBox="1">
            <a:spLocks noChangeArrowheads="1"/>
          </p:cNvSpPr>
          <p:nvPr/>
        </p:nvSpPr>
        <p:spPr bwMode="auto">
          <a:xfrm>
            <a:off x="3203575" y="333375"/>
            <a:ext cx="4752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>
                <a:solidFill>
                  <a:srgbClr val="161616"/>
                </a:solidFill>
                <a:ea typeface="SimSun" pitchFamily="2" charset="-122"/>
              </a:rPr>
              <a:t>摩押的位置</a:t>
            </a:r>
            <a:endParaRPr lang="en-US" altLang="en-US" sz="4000" b="1">
              <a:solidFill>
                <a:srgbClr val="161616"/>
              </a:solidFill>
              <a:ea typeface="SimSun" pitchFamily="2" charset="-122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/>
      <p:bldP spid="214022" grpId="0" animBg="1"/>
      <p:bldP spid="214023" grpId="0" animBg="1"/>
      <p:bldP spid="214024" grpId="0" animBg="1"/>
      <p:bldP spid="2140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304800" y="1219200"/>
            <a:ext cx="48006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572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列王纪下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3:4</a:t>
            </a:r>
            <a:endParaRPr lang="en-US" altLang="en-US" sz="2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  <a:p>
            <a:pPr lvl="1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"</a:t>
            </a:r>
            <a:r>
              <a:rPr lang="zh-CN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摩 押 王 米 沙 牧 养 许 多 羊 ， 每 年 将 十 万 羊 羔 的 毛 和 十 万 公 绵 羊 的 毛 给 以 色 列 王 进 贡 。</a:t>
            </a:r>
            <a:r>
              <a:rPr lang="en-US" altLang="ja-JP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endParaRPr lang="en-US" altLang="ja-JP" sz="24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以赛亚书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16:1</a:t>
            </a:r>
            <a:endParaRPr lang="en-US" altLang="en-US" sz="2400" b="1" u="sng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r>
              <a:rPr lang="zh-CN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你 们 当 将 羊 羔 奉 给 那 地 掌 权 的 ， 从 西 拉 往 旷 野 ， 送 到 锡 安 城 的 山 。 （ 城 原 文 作 女 子 ）</a:t>
            </a:r>
            <a:r>
              <a:rPr lang="en-US" altLang="ja-JP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"</a:t>
            </a:r>
            <a:endParaRPr lang="en-US" alt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1123" name="Picture 3" descr="sheep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90850"/>
            <a:ext cx="41148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4" name="Picture 4" descr="shee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8313"/>
            <a:ext cx="41497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149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4572000" cy="7620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牧羊</a:t>
            </a:r>
            <a:endParaRPr lang="en-US" altLang="en-US">
              <a:ea typeface="SimSun" pitchFamily="2" charset="-122"/>
            </a:endParaRPr>
          </a:p>
        </p:txBody>
      </p:sp>
      <p:sp>
        <p:nvSpPr>
          <p:cNvPr id="831493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7" name="Picture 3" descr="Ruth and Naom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52500"/>
            <a:ext cx="2495550" cy="3054350"/>
          </a:xfrm>
          <a:noFill/>
        </p:spPr>
      </p:pic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2895600" y="914400"/>
            <a:ext cx="586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572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路得记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1:4</a:t>
            </a:r>
            <a:endParaRPr lang="en-US" altLang="en-US" sz="2400" b="1" u="sng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</a:endParaRPr>
          </a:p>
          <a:p>
            <a:pPr lvl="1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"</a:t>
            </a: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这 两 个 儿 子 娶 了</a:t>
            </a:r>
            <a:r>
              <a:rPr lang="en-US" altLang="ja-JP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摩</a:t>
            </a:r>
            <a:r>
              <a:rPr lang="en-US" altLang="ja-JP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押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为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妻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一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个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名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叫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俄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珥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巴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一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个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名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叫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路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得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在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那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住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了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约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有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十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年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。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"</a:t>
            </a:r>
            <a:endParaRPr lang="en-US" alt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2895600" y="2492375"/>
            <a:ext cx="624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572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列王纪上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11:1</a:t>
            </a:r>
            <a:r>
              <a:rPr lang="en-US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 (</a:t>
            </a:r>
            <a:r>
              <a:rPr lang="zh-CN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所罗门王</a:t>
            </a:r>
            <a:r>
              <a:rPr lang="en-US" altLang="ja-JP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</a:t>
            </a:r>
            <a:endParaRPr lang="en-US" altLang="ja-JP" sz="2400" b="1" u="sng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 lvl="1" indent="0"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"</a:t>
            </a: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所 罗 门 王 在 法 老 的 女 儿 之 外 ， 又 宠 爱 许 多 外 邦 女 子 ， 就 是 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摩 押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亚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扪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以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东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西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顿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，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赫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人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。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"</a:t>
            </a:r>
            <a:r>
              <a:rPr lang="en-US" altLang="ja-JP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endParaRPr lang="en-US" altLang="en-US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152400" y="4191000"/>
            <a:ext cx="891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572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历代志上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8:8 (</a:t>
            </a: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扫罗王</a:t>
            </a:r>
            <a:r>
              <a:rPr lang="en-US" altLang="ja-JP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)</a:t>
            </a:r>
            <a:endParaRPr lang="en-US" altLang="ja-JP" sz="2400" b="1" u="sng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</a:endParaRPr>
          </a:p>
          <a:p>
            <a:pPr lvl="1" indent="0"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"</a:t>
            </a: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沙 哈 连 休 他 二 妻 户 伸 和 巴 拉 之 后 ， 在 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摩 押 </a:t>
            </a: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地 生 了 儿 子 。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"</a:t>
            </a:r>
          </a:p>
          <a:p>
            <a:pPr lvl="1" indent="0"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ea typeface="SimSun" pitchFamily="2" charset="-122"/>
            </a:endParaRPr>
          </a:p>
        </p:txBody>
      </p:sp>
      <p:sp>
        <p:nvSpPr>
          <p:cNvPr id="262151" name="AutoShape 7"/>
          <p:cNvSpPr>
            <a:spLocks noChangeArrowheads="1"/>
          </p:cNvSpPr>
          <p:nvPr/>
        </p:nvSpPr>
        <p:spPr bwMode="gray">
          <a:xfrm>
            <a:off x="1066800" y="76200"/>
            <a:ext cx="7313613" cy="758825"/>
          </a:xfrm>
          <a:prstGeom prst="roundRect">
            <a:avLst>
              <a:gd name="adj" fmla="val 49106"/>
            </a:avLst>
          </a:prstGeom>
          <a:solidFill>
            <a:srgbClr val="00FF00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endParaRPr lang="en-US" altLang="en-US" sz="2400" b="1">
              <a:solidFill>
                <a:srgbClr val="16161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32518" name="Title 1"/>
          <p:cNvSpPr>
            <a:spLocks noGrp="1"/>
          </p:cNvSpPr>
          <p:nvPr>
            <p:ph type="title" idx="4294967295"/>
          </p:nvPr>
        </p:nvSpPr>
        <p:spPr>
          <a:xfrm>
            <a:off x="1066800" y="76200"/>
            <a:ext cx="7239000" cy="762000"/>
          </a:xfrm>
        </p:spPr>
        <p:txBody>
          <a:bodyPr/>
          <a:lstStyle/>
          <a:p>
            <a:pPr eaLnBrk="1" hangingPunct="1"/>
            <a:r>
              <a:rPr lang="zh-CN" altLang="en-US" sz="4800">
                <a:ea typeface="SimSun" pitchFamily="2" charset="-122"/>
              </a:rPr>
              <a:t>婚姻</a:t>
            </a:r>
            <a:endParaRPr lang="en-US" altLang="en-US" sz="4800">
              <a:ea typeface="SimSun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5373688"/>
            <a:ext cx="899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4572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zh-CN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尼希米记 </a:t>
            </a:r>
            <a:r>
              <a:rPr lang="en-US" altLang="en-US" sz="2400" b="1" u="sng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13:23</a:t>
            </a:r>
          </a:p>
          <a:p>
            <a:pPr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"</a:t>
            </a: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那 些 日 子 ， 我 也 见 犹 大 人 娶 了 亚 实 突 ， 亚 扪 ， </a:t>
            </a:r>
            <a:r>
              <a:rPr lang="zh-CN" alt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SimSun" pitchFamily="2" charset="-122"/>
              </a:rPr>
              <a:t>摩 押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的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女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子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为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妻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。</a:t>
            </a:r>
            <a:r>
              <a:rPr lang="en-US" altLang="ja-JP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"</a:t>
            </a:r>
          </a:p>
          <a:p>
            <a:pPr lvl="1" indent="0"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832520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8" grpId="0"/>
      <p:bldP spid="262149" grpId="0"/>
      <p:bldP spid="262150" grpId="0"/>
      <p:bldP spid="9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537" name="Group 1"/>
          <p:cNvGrpSpPr>
            <a:grpSpLocks/>
          </p:cNvGrpSpPr>
          <p:nvPr/>
        </p:nvGrpSpPr>
        <p:grpSpPr bwMode="auto">
          <a:xfrm>
            <a:off x="5499100" y="3429000"/>
            <a:ext cx="2846388" cy="3008313"/>
            <a:chOff x="3464" y="2160"/>
            <a:chExt cx="1793" cy="1895"/>
          </a:xfrm>
        </p:grpSpPr>
        <p:pic>
          <p:nvPicPr>
            <p:cNvPr id="1126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" y="2160"/>
              <a:ext cx="1793" cy="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2643" name="Text Box 3"/>
            <p:cNvSpPr txBox="1">
              <a:spLocks noChangeArrowheads="1"/>
            </p:cNvSpPr>
            <p:nvPr/>
          </p:nvSpPr>
          <p:spPr bwMode="auto">
            <a:xfrm>
              <a:off x="3464" y="2160"/>
              <a:ext cx="1793" cy="1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833538" name="Group 4"/>
          <p:cNvGrpSpPr>
            <a:grpSpLocks/>
          </p:cNvGrpSpPr>
          <p:nvPr/>
        </p:nvGrpSpPr>
        <p:grpSpPr bwMode="auto">
          <a:xfrm>
            <a:off x="1905000" y="3848100"/>
            <a:ext cx="2678113" cy="2779713"/>
            <a:chOff x="1200" y="2424"/>
            <a:chExt cx="1687" cy="1751"/>
          </a:xfrm>
        </p:grpSpPr>
        <p:pic>
          <p:nvPicPr>
            <p:cNvPr id="112645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2424"/>
              <a:ext cx="1687" cy="1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2646" name="Text Box 6"/>
            <p:cNvSpPr txBox="1">
              <a:spLocks noChangeArrowheads="1"/>
            </p:cNvSpPr>
            <p:nvPr/>
          </p:nvSpPr>
          <p:spPr bwMode="auto">
            <a:xfrm>
              <a:off x="1200" y="2424"/>
              <a:ext cx="1687" cy="1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2530475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0" y="5067300"/>
            <a:ext cx="2514600" cy="3683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 b="1">
                <a:cs typeface="Arial" charset="0"/>
              </a:rPr>
              <a:t>The Hesbon Ostraca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5638800" y="6477000"/>
            <a:ext cx="2514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 b="1">
                <a:cs typeface="Arial" charset="0"/>
              </a:rPr>
              <a:t>El-Kerak Inscription</a:t>
            </a:r>
          </a:p>
        </p:txBody>
      </p:sp>
      <p:sp>
        <p:nvSpPr>
          <p:cNvPr id="112650" name="AutoShape 10"/>
          <p:cNvSpPr>
            <a:spLocks noChangeArrowheads="1"/>
          </p:cNvSpPr>
          <p:nvPr/>
        </p:nvSpPr>
        <p:spPr bwMode="auto">
          <a:xfrm>
            <a:off x="1066800" y="76200"/>
            <a:ext cx="7313613" cy="758825"/>
          </a:xfrm>
          <a:prstGeom prst="roundRect">
            <a:avLst>
              <a:gd name="adj" fmla="val 49106"/>
            </a:avLst>
          </a:prstGeom>
          <a:solidFill>
            <a:srgbClr val="00FF00"/>
          </a:solidFill>
          <a:ln w="28440">
            <a:solidFill>
              <a:srgbClr val="FFFFFF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>
                <a:solidFill>
                  <a:srgbClr val="161616"/>
                </a:solidFill>
                <a:latin typeface="Impact" pitchFamily="34" charset="0"/>
                <a:ea typeface="SimSun" pitchFamily="2" charset="-122"/>
              </a:rPr>
              <a:t>语言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2819400" y="914400"/>
            <a:ext cx="609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 eaLnBrk="0" hangingPunct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称为摩押文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与古希伯来文相似</a:t>
            </a:r>
            <a:endParaRPr lang="en-US" altLang="zh-CN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字母由腓尼基人原本开发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与乌加里特文，亚拉母文和阿拉伯文的语法元素有共同点</a:t>
            </a:r>
            <a:r>
              <a:rPr lang="en-US" altLang="ja-JP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Arial" pitchFamily="34" charset="0"/>
              </a:rPr>
              <a:t> 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Arial" pitchFamily="34" charset="0"/>
            </a:endParaRP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4800600" y="0"/>
            <a:ext cx="4343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4000">
                <a:solidFill>
                  <a:srgbClr val="161616"/>
                </a:solidFill>
                <a:latin typeface="Impact" charset="0"/>
              </a:rPr>
              <a:t>Table of Alphabets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0"/>
            <a:ext cx="41814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5029200" y="0"/>
            <a:ext cx="1493838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>
                <a:solidFill>
                  <a:srgbClr val="000000"/>
                </a:solidFill>
                <a:ea typeface="SimSun" pitchFamily="2" charset="-122"/>
              </a:rPr>
              <a:t>字母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7633" name="Group 1"/>
          <p:cNvGrpSpPr>
            <a:grpSpLocks/>
          </p:cNvGrpSpPr>
          <p:nvPr/>
        </p:nvGrpSpPr>
        <p:grpSpPr bwMode="auto">
          <a:xfrm>
            <a:off x="4343400" y="4191000"/>
            <a:ext cx="2932113" cy="2239963"/>
            <a:chOff x="2736" y="2640"/>
            <a:chExt cx="1847" cy="1411"/>
          </a:xfrm>
        </p:grpSpPr>
        <p:pic>
          <p:nvPicPr>
            <p:cNvPr id="11469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847" cy="1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4691" name="Text Box 3"/>
            <p:cNvSpPr txBox="1">
              <a:spLocks noChangeArrowheads="1"/>
            </p:cNvSpPr>
            <p:nvPr/>
          </p:nvSpPr>
          <p:spPr bwMode="auto">
            <a:xfrm>
              <a:off x="2736" y="2640"/>
              <a:ext cx="1847" cy="1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837634" name="Group 4"/>
          <p:cNvGrpSpPr>
            <a:grpSpLocks/>
          </p:cNvGrpSpPr>
          <p:nvPr/>
        </p:nvGrpSpPr>
        <p:grpSpPr bwMode="auto">
          <a:xfrm>
            <a:off x="6781800" y="1828800"/>
            <a:ext cx="2144713" cy="2170113"/>
            <a:chOff x="4272" y="1152"/>
            <a:chExt cx="1351" cy="1367"/>
          </a:xfrm>
        </p:grpSpPr>
        <p:pic>
          <p:nvPicPr>
            <p:cNvPr id="114693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152"/>
              <a:ext cx="1351" cy="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4694" name="Text Box 6"/>
            <p:cNvSpPr txBox="1">
              <a:spLocks noChangeArrowheads="1"/>
            </p:cNvSpPr>
            <p:nvPr/>
          </p:nvSpPr>
          <p:spPr bwMode="auto">
            <a:xfrm>
              <a:off x="4272" y="1152"/>
              <a:ext cx="1351" cy="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114695" name="AutoShape 7"/>
          <p:cNvSpPr>
            <a:spLocks noChangeArrowheads="1"/>
          </p:cNvSpPr>
          <p:nvPr/>
        </p:nvSpPr>
        <p:spPr bwMode="auto">
          <a:xfrm>
            <a:off x="1066800" y="76200"/>
            <a:ext cx="7313613" cy="758825"/>
          </a:xfrm>
          <a:prstGeom prst="roundRect">
            <a:avLst>
              <a:gd name="adj" fmla="val 49106"/>
            </a:avLst>
          </a:prstGeom>
          <a:solidFill>
            <a:srgbClr val="00FF00"/>
          </a:solidFill>
          <a:ln w="28440">
            <a:solidFill>
              <a:srgbClr val="FFFFFF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117975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837637" name="Group 9"/>
          <p:cNvGrpSpPr>
            <a:grpSpLocks/>
          </p:cNvGrpSpPr>
          <p:nvPr/>
        </p:nvGrpSpPr>
        <p:grpSpPr bwMode="auto">
          <a:xfrm>
            <a:off x="228600" y="3124200"/>
            <a:ext cx="2805113" cy="3240088"/>
            <a:chOff x="144" y="1968"/>
            <a:chExt cx="1767" cy="2041"/>
          </a:xfrm>
        </p:grpSpPr>
        <p:pic>
          <p:nvPicPr>
            <p:cNvPr id="114698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968"/>
              <a:ext cx="1767" cy="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4699" name="Text Box 11"/>
            <p:cNvSpPr txBox="1">
              <a:spLocks noChangeArrowheads="1"/>
            </p:cNvSpPr>
            <p:nvPr/>
          </p:nvSpPr>
          <p:spPr bwMode="auto">
            <a:xfrm>
              <a:off x="144" y="1968"/>
              <a:ext cx="1767" cy="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114700" name="Text Box 12"/>
          <p:cNvSpPr txBox="1">
            <a:spLocks noChangeArrowheads="1"/>
          </p:cNvSpPr>
          <p:nvPr/>
        </p:nvSpPr>
        <p:spPr bwMode="auto">
          <a:xfrm>
            <a:off x="228600" y="6078538"/>
            <a:ext cx="2819400" cy="784225"/>
          </a:xfrm>
          <a:prstGeom prst="rect">
            <a:avLst/>
          </a:prstGeom>
          <a:solidFill>
            <a:srgbClr val="0015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摩押印章</a:t>
            </a:r>
            <a:r>
              <a:rPr lang="zh-CN" altLang="en-US" sz="1800">
                <a:solidFill>
                  <a:srgbClr val="FFFFFF"/>
                </a:solidFill>
                <a:ea typeface="SimSun" pitchFamily="2" charset="-122"/>
              </a:rPr>
              <a:t>在</a:t>
            </a:r>
          </a:p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青铜表玻璃卡环</a:t>
            </a: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>
                <a:solidFill>
                  <a:srgbClr val="161616"/>
                </a:solidFill>
                <a:latin typeface="Impact" pitchFamily="34" charset="0"/>
                <a:ea typeface="SimSun" pitchFamily="2" charset="-122"/>
              </a:rPr>
              <a:t>艺术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1" name="Picture 2" descr="Michelangelo (Creation of Ad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68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  <a:solidFill>
            <a:srgbClr val="FFFF99">
              <a:alpha val="59999"/>
            </a:srgbClr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361B00"/>
                </a:solidFill>
                <a:ea typeface="SimSun" pitchFamily="2" charset="-122"/>
              </a:rPr>
              <a:t>摩押人被看为</a:t>
            </a:r>
            <a:r>
              <a:rPr lang="en-US" altLang="ja-JP" b="1">
                <a:solidFill>
                  <a:srgbClr val="361B00"/>
                </a:solidFill>
                <a:ea typeface="SimSun" pitchFamily="2" charset="-122"/>
              </a:rPr>
              <a:t>:</a:t>
            </a:r>
            <a:endParaRPr lang="en-US" altLang="en-US" b="1">
              <a:solidFill>
                <a:srgbClr val="361B00"/>
              </a:solidFill>
              <a:ea typeface="SimSun" pitchFamily="2" charset="-122"/>
            </a:endParaRPr>
          </a:p>
        </p:txBody>
      </p:sp>
      <p:sp>
        <p:nvSpPr>
          <p:cNvPr id="839683" name="Text Box 5"/>
          <p:cNvSpPr txBox="1">
            <a:spLocks noChangeArrowheads="1"/>
          </p:cNvSpPr>
          <p:nvPr/>
        </p:nvSpPr>
        <p:spPr bwMode="auto">
          <a:xfrm>
            <a:off x="4953000" y="64770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text from www.searchgodsword.org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533400" y="1447800"/>
            <a:ext cx="8382000" cy="4800600"/>
          </a:xfrm>
          <a:prstGeom prst="rect">
            <a:avLst/>
          </a:prstGeom>
          <a:solidFill>
            <a:srgbClr val="FFFF99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以赛亚书</a:t>
            </a:r>
            <a:r>
              <a:rPr lang="zh-CN" altLang="ja-JP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en-US" altLang="ja-JP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16:6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(</a:t>
            </a:r>
            <a:r>
              <a:rPr lang="zh-CN" altLang="en-US" sz="2400" b="1" dirty="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骄傲自大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</a:rPr>
              <a:t>)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361B00"/>
                </a:solidFill>
                <a:latin typeface="Tahoma" pitchFamily="34" charset="0"/>
              </a:rPr>
              <a:t>“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我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们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听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说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押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傲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极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其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傲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听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说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他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狂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傲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忿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怒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他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夸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大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话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虚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。”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</a:rPr>
              <a:t> </a:t>
            </a:r>
            <a:br>
              <a:rPr lang="en-US" altLang="zh-CN" sz="2400" b="1" dirty="0">
                <a:solidFill>
                  <a:srgbClr val="361B00"/>
                </a:solidFill>
                <a:latin typeface="Tahoma" pitchFamily="34" charset="0"/>
              </a:rPr>
            </a:br>
            <a:endParaRPr lang="en-US" altLang="ja-JP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耶利米书</a:t>
            </a:r>
            <a:r>
              <a:rPr lang="zh-CN" altLang="ja-JP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en-US" altLang="ja-JP" sz="2400" b="1" u="sng" dirty="0">
                <a:solidFill>
                  <a:srgbClr val="361B00"/>
                </a:solidFill>
                <a:latin typeface="Tahoma" pitchFamily="34" charset="0"/>
              </a:rPr>
              <a:t>48:29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</a:rPr>
              <a:t> (</a:t>
            </a:r>
            <a:r>
              <a:rPr lang="zh-CN" altLang="en-US" sz="2400" b="1" dirty="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骄傲自大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</a:rPr>
              <a:t>)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361B00"/>
                </a:solidFill>
                <a:latin typeface="Tahoma" pitchFamily="34" charset="0"/>
              </a:rPr>
              <a:t>	</a:t>
            </a:r>
            <a:r>
              <a:rPr lang="en-US" altLang="en-US" sz="2400" b="1" dirty="0">
                <a:solidFill>
                  <a:srgbClr val="361B00"/>
                </a:solidFill>
                <a:latin typeface="Tahoma" pitchFamily="34" charset="0"/>
              </a:rPr>
              <a:t>“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我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们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听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说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押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傲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极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其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傲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。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听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说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他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自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高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自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傲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并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且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狂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居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心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自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大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。”</a:t>
            </a:r>
            <a:b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</a:br>
            <a:endParaRPr lang="en-US" altLang="ja-JP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列王纪上</a:t>
            </a:r>
            <a:r>
              <a:rPr lang="zh-CN" altLang="ja-JP" sz="2400" b="1" u="sng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en-US" altLang="ja-JP" sz="2400" b="1" u="sng" dirty="0">
                <a:solidFill>
                  <a:srgbClr val="361B00"/>
                </a:solidFill>
                <a:latin typeface="Tahoma" pitchFamily="34" charset="0"/>
              </a:rPr>
              <a:t>11:7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</a:rPr>
              <a:t> (</a:t>
            </a:r>
            <a:r>
              <a:rPr lang="zh-CN" altLang="en-US" sz="2400" b="1" dirty="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拜偶像者</a:t>
            </a:r>
            <a:r>
              <a:rPr lang="en-US" altLang="ja-JP" sz="2400" b="1" dirty="0">
                <a:solidFill>
                  <a:srgbClr val="361B00"/>
                </a:solidFill>
                <a:latin typeface="Tahoma" pitchFamily="34" charset="0"/>
              </a:rPr>
              <a:t>)</a:t>
            </a:r>
          </a:p>
          <a:p>
            <a:pPr lvl="1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361B00"/>
                </a:solidFill>
                <a:latin typeface="Tahoma" pitchFamily="34" charset="0"/>
              </a:rPr>
              <a:t>“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所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罗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门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押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憎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神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抹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亚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扪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憎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神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洛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在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耶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撒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冷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对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面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的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山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上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建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筑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邱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坛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。”</a:t>
            </a:r>
            <a:endParaRPr lang="en-US" altLang="en-US" sz="2400" b="1" dirty="0">
              <a:solidFill>
                <a:srgbClr val="361B00"/>
              </a:solidFill>
              <a:latin typeface="Tahoma" pitchFamily="34" charset="0"/>
              <a:ea typeface="SimSun" pitchFamily="2" charset="-122"/>
            </a:endParaRPr>
          </a:p>
        </p:txBody>
      </p:sp>
      <p:sp>
        <p:nvSpPr>
          <p:cNvPr id="839685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05" name="Picture 2" descr="Michelangelo (Creation of Ad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706" name="Rectangle 3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>
              <a:alpha val="59999"/>
            </a:srgbClr>
          </a:solidFill>
        </p:spPr>
        <p:txBody>
          <a:bodyPr/>
          <a:lstStyle/>
          <a:p>
            <a:pPr eaLnBrk="1" hangingPunct="1"/>
            <a:r>
              <a:rPr lang="zh-CN" altLang="en-US" b="1" u="sng">
                <a:solidFill>
                  <a:srgbClr val="361B00"/>
                </a:solidFill>
                <a:ea typeface="SimSun" pitchFamily="2" charset="-122"/>
              </a:rPr>
              <a:t>摩押与以色列的关系</a:t>
            </a:r>
            <a:endParaRPr lang="en-US" altLang="en-US" b="1" u="sng">
              <a:solidFill>
                <a:srgbClr val="361B00"/>
              </a:solidFill>
              <a:ea typeface="SimSun" pitchFamily="2" charset="-122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81000" y="914400"/>
            <a:ext cx="8534400" cy="5562600"/>
          </a:xfrm>
          <a:prstGeom prst="rect">
            <a:avLst/>
          </a:prstGeom>
          <a:solidFill>
            <a:srgbClr val="FFFF99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摩押人是罗得的后代。</a:t>
            </a:r>
            <a:b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</a:br>
            <a: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  <a:t>(</a:t>
            </a:r>
            <a:r>
              <a:rPr lang="zh-CN" altLang="en-US" sz="2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创</a:t>
            </a:r>
            <a:r>
              <a:rPr lang="en-GB" altLang="ja-JP" sz="2400" b="1" dirty="0">
                <a:solidFill>
                  <a:srgbClr val="FF0000"/>
                </a:solidFill>
                <a:latin typeface="Tahoma" pitchFamily="34" charset="0"/>
              </a:rPr>
              <a:t>19:36, 37</a:t>
            </a:r>
            <a: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  <a:t>)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endParaRPr lang="en-GB" altLang="en-US" sz="10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endParaRPr lang="en-GB" altLang="en-US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在旷野的路线，以色列人必须经过摩押。神吩咐以色列人不可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扰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害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押</a:t>
            </a:r>
            <a:r>
              <a:rPr lang="zh-CN" altLang="ja-JP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人。因神把这地赐给罗得的子孙为业。</a:t>
            </a:r>
            <a: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  <a:t>(</a:t>
            </a:r>
            <a:r>
              <a:rPr lang="zh-CN" altLang="en-US" sz="2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申</a:t>
            </a:r>
            <a:r>
              <a:rPr lang="en-GB" altLang="ja-JP" sz="2400" b="1" dirty="0">
                <a:solidFill>
                  <a:srgbClr val="FF0000"/>
                </a:solidFill>
                <a:latin typeface="Tahoma" pitchFamily="34" charset="0"/>
              </a:rPr>
              <a:t>2:8,9</a:t>
            </a:r>
            <a: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  <a:t>)</a:t>
            </a:r>
            <a:endParaRPr lang="en-US" altLang="ja-JP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西宏王不容以色列人从他境界经过，就与他们争战。以色列打败了西宏王，得了他的地，从亚嫩河到雅博河，直到亚扪人的境界。</a:t>
            </a:r>
            <a: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  <a:t>(</a:t>
            </a:r>
            <a:r>
              <a:rPr lang="zh-CN" altLang="en-US" sz="2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民</a:t>
            </a:r>
            <a:r>
              <a:rPr lang="en-GB" altLang="ja-JP" sz="2400" b="1" dirty="0">
                <a:solidFill>
                  <a:srgbClr val="FF0000"/>
                </a:solidFill>
                <a:latin typeface="Tahoma" pitchFamily="34" charset="0"/>
              </a:rPr>
              <a:t>21:21-26</a:t>
            </a:r>
            <a:r>
              <a:rPr lang="en-GB" altLang="ja-JP" sz="2400" b="1" dirty="0">
                <a:solidFill>
                  <a:srgbClr val="361B00"/>
                </a:solidFill>
                <a:latin typeface="Tahoma" pitchFamily="34" charset="0"/>
              </a:rPr>
              <a:t>) </a:t>
            </a:r>
            <a:r>
              <a:rPr lang="zh-CN" altLang="en-US" sz="2400" b="1" dirty="0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这地原本属于摩押。</a:t>
            </a:r>
            <a:endParaRPr lang="zh-CN" altLang="ja-JP" sz="2400" b="1" dirty="0">
              <a:solidFill>
                <a:srgbClr val="361B00"/>
              </a:solidFill>
              <a:latin typeface="Tahoma" pitchFamily="34" charset="0"/>
              <a:ea typeface="SimSun" pitchFamily="2" charset="-122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endParaRPr lang="en-US" altLang="en-US" sz="2400" b="1" dirty="0">
              <a:solidFill>
                <a:srgbClr val="361B00"/>
              </a:solidFill>
              <a:latin typeface="Tahoma" pitchFamily="34" charset="0"/>
            </a:endParaRPr>
          </a:p>
        </p:txBody>
      </p:sp>
      <p:sp>
        <p:nvSpPr>
          <p:cNvPr id="840708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729" name="Picture 2" descr="Michelangelo (Creation of Ad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304800" y="914400"/>
            <a:ext cx="8534400" cy="5562600"/>
          </a:xfrm>
          <a:prstGeom prst="rect">
            <a:avLst/>
          </a:prstGeom>
          <a:solidFill>
            <a:srgbClr val="FFFF99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当以色列人在摩押平原，约旦河东</a:t>
            </a:r>
            <a:r>
              <a:rPr lang="zh-CN" altLang="ja-JP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zh-CN" altLang="en-US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，对着耶利哥安营，巴勒王与米甸的长老召巴兰来咒诅以色列人。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民</a:t>
            </a:r>
            <a:r>
              <a:rPr lang="en-GB" altLang="ja-JP" sz="28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22-24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)</a:t>
            </a:r>
            <a:endParaRPr lang="en-US" altLang="ja-JP" sz="2400" b="1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GB" altLang="en-US" sz="2400" b="1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神只容许巴兰祝福以色列。但以色列人却在神面前犯罪。</a:t>
            </a:r>
            <a:r>
              <a:rPr lang="zh-CN" altLang="ja-JP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民</a:t>
            </a:r>
            <a:r>
              <a:rPr lang="en-GB" altLang="ja-JP" sz="28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25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)</a:t>
            </a:r>
            <a:r>
              <a:rPr lang="en-US" altLang="ja-JP" sz="2400" b="1">
                <a:solidFill>
                  <a:srgbClr val="361B00"/>
                </a:solidFill>
                <a:latin typeface="Tahoma" pitchFamily="34" charset="0"/>
              </a:rPr>
              <a:t> </a:t>
            </a: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en-US" altLang="en-US" sz="2400" b="1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摩西在摩押土地传讲给以色列他告别的信息。</a:t>
            </a:r>
            <a:r>
              <a:rPr lang="zh-CN" altLang="ja-JP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       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甲</a:t>
            </a:r>
            <a:r>
              <a:rPr lang="en-GB" altLang="ja-JP" sz="28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1:5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) </a:t>
            </a:r>
            <a:r>
              <a:rPr lang="zh-CN" altLang="en-US" sz="2800" b="1">
                <a:solidFill>
                  <a:srgbClr val="361B00"/>
                </a:solidFill>
                <a:latin typeface="Tahoma" pitchFamily="34" charset="0"/>
                <a:ea typeface="SimSun" pitchFamily="2" charset="-122"/>
              </a:rPr>
              <a:t>过后，他在尼波山去世。这也是摩押的土地。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(</a:t>
            </a:r>
            <a:r>
              <a:rPr lang="zh-CN" altLang="en-US" sz="2800" b="1">
                <a:solidFill>
                  <a:srgbClr val="FF0000"/>
                </a:solidFill>
                <a:latin typeface="Tahoma" pitchFamily="34" charset="0"/>
                <a:ea typeface="SimSun" pitchFamily="2" charset="-122"/>
              </a:rPr>
              <a:t>甲</a:t>
            </a:r>
            <a:r>
              <a:rPr lang="en-GB" altLang="ja-JP" sz="28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32: 48-50</a:t>
            </a:r>
            <a:r>
              <a:rPr lang="en-GB" altLang="ja-JP" sz="2800" b="1">
                <a:solidFill>
                  <a:srgbClr val="361B00"/>
                </a:solidFill>
                <a:latin typeface="Tahoma" pitchFamily="34" charset="0"/>
                <a:cs typeface="Times New Roman" pitchFamily="18" charset="0"/>
              </a:rPr>
              <a:t>)</a:t>
            </a:r>
            <a:endParaRPr lang="en-US" altLang="en-US" sz="2800" b="1">
              <a:solidFill>
                <a:srgbClr val="361B00"/>
              </a:solidFill>
              <a:latin typeface="Tahoma" pitchFamily="34" charset="0"/>
            </a:endParaRPr>
          </a:p>
        </p:txBody>
      </p:sp>
      <p:sp>
        <p:nvSpPr>
          <p:cNvPr id="841731" name="Rectangle 4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>
              <a:alpha val="59999"/>
            </a:srgbClr>
          </a:solidFill>
        </p:spPr>
        <p:txBody>
          <a:bodyPr/>
          <a:lstStyle/>
          <a:p>
            <a:pPr eaLnBrk="1" hangingPunct="1"/>
            <a:br>
              <a:rPr lang="zh-CN" altLang="en-US" sz="3600" b="1" u="sng">
                <a:solidFill>
                  <a:srgbClr val="361B00"/>
                </a:solidFill>
                <a:ea typeface="SimSun" pitchFamily="2" charset="-122"/>
              </a:rPr>
            </a:br>
            <a:r>
              <a:rPr lang="zh-CN" altLang="en-US" b="1" u="sng">
                <a:solidFill>
                  <a:srgbClr val="361B00"/>
                </a:solidFill>
                <a:ea typeface="SimSun" pitchFamily="2" charset="-122"/>
              </a:rPr>
              <a:t>摩押与以色列的关系</a:t>
            </a:r>
            <a:br>
              <a:rPr lang="zh-CN" altLang="ja-JP" b="1" u="sng">
                <a:solidFill>
                  <a:srgbClr val="361B00"/>
                </a:solidFill>
                <a:ea typeface="SimSun" pitchFamily="2" charset="-122"/>
              </a:rPr>
            </a:br>
            <a:endParaRPr lang="en-US" altLang="en-US" b="1" u="sng">
              <a:solidFill>
                <a:srgbClr val="361B00"/>
              </a:solidFill>
              <a:ea typeface="SimSun" pitchFamily="2" charset="-122"/>
            </a:endParaRPr>
          </a:p>
        </p:txBody>
      </p:sp>
      <p:sp>
        <p:nvSpPr>
          <p:cNvPr id="841732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753" name="Picture 2" descr="Michelangelo (Creation of Ad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304800" y="914400"/>
            <a:ext cx="8534400" cy="5562600"/>
          </a:xfrm>
          <a:prstGeom prst="rect">
            <a:avLst/>
          </a:prstGeom>
          <a:solidFill>
            <a:srgbClr val="FFFF99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士师时代，以色列人在摩押人的统治下长达</a:t>
            </a:r>
            <a:r>
              <a:rPr lang="en-US" altLang="zh-CN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18</a:t>
            </a: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年。直到以笏刺杀了伊矶伦王。</a:t>
            </a:r>
            <a:b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</a:br>
            <a:endParaRPr lang="en-GB" altLang="ja-JP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摩押女子路得是大卫的曾祖母。</a:t>
            </a:r>
            <a:b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</a:br>
            <a:endParaRPr lang="en-US" altLang="ja-JP" sz="2400" b="1" dirty="0">
              <a:solidFill>
                <a:srgbClr val="361B00"/>
              </a:solidFill>
              <a:latin typeface="Tahoma" pitchFamily="34" charset="0"/>
            </a:endParaRPr>
          </a:p>
          <a:p>
            <a:pPr algn="just" defTabSz="914400" eaLnBrk="1" hangingPunct="1">
              <a:lnSpc>
                <a:spcPct val="90000"/>
              </a:lnSpc>
              <a:spcBef>
                <a:spcPct val="20000"/>
              </a:spcBef>
              <a:buClrTx/>
              <a:buSzTx/>
              <a:buFontTx/>
              <a:buChar char="•"/>
            </a:pP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摩押在亚述人和巴比伦人的统治下。当以色列人回归，他们必须放弃与摩押女人的关系。</a:t>
            </a:r>
            <a:r>
              <a:rPr lang="en-GB" altLang="ja-JP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CN" altLang="en-US" b="1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以斯拉记</a:t>
            </a:r>
            <a:r>
              <a:rPr lang="zh-CN" altLang="ja-JP" b="1" dirty="0">
                <a:solidFill>
                  <a:srgbClr val="FF33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GB" altLang="ja-JP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9:1-2</a:t>
            </a:r>
            <a:r>
              <a:rPr lang="en-GB" altLang="ja-JP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400" b="1" dirty="0">
              <a:solidFill>
                <a:srgbClr val="361B0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842755" name="Rectangle 4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FFFF99">
              <a:alpha val="59999"/>
            </a:srgbClr>
          </a:solidFill>
        </p:spPr>
        <p:txBody>
          <a:bodyPr/>
          <a:lstStyle/>
          <a:p>
            <a:pPr eaLnBrk="1" hangingPunct="1"/>
            <a:r>
              <a:rPr lang="zh-CN" altLang="en-US" sz="4400" b="1" u="sng">
                <a:solidFill>
                  <a:srgbClr val="361B00"/>
                </a:solidFill>
                <a:ea typeface="SimSun" pitchFamily="2" charset="-122"/>
              </a:rPr>
              <a:t>摩押与以色列的关系</a:t>
            </a:r>
            <a:endParaRPr lang="en-US" altLang="en-US" sz="4400" b="1" u="sng">
              <a:solidFill>
                <a:srgbClr val="361B00"/>
              </a:solidFill>
              <a:ea typeface="SimSun" pitchFamily="2" charset="-122"/>
            </a:endParaRPr>
          </a:p>
        </p:txBody>
      </p:sp>
      <p:sp>
        <p:nvSpPr>
          <p:cNvPr id="842756" name="Text Box 106"/>
          <p:cNvSpPr txBox="1">
            <a:spLocks noChangeArrowheads="1"/>
          </p:cNvSpPr>
          <p:nvPr/>
        </p:nvSpPr>
        <p:spPr bwMode="auto">
          <a:xfrm>
            <a:off x="8464550" y="76200"/>
            <a:ext cx="52705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9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5" grpId="0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>
                <a:solidFill>
                  <a:srgbClr val="660033"/>
                </a:solidFill>
                <a:latin typeface="Impact" pitchFamily="34" charset="0"/>
                <a:ea typeface="SimSun" pitchFamily="2" charset="-122"/>
              </a:rPr>
              <a:t>对摩押的预言</a:t>
            </a:r>
          </a:p>
        </p:txBody>
      </p:sp>
      <p:grpSp>
        <p:nvGrpSpPr>
          <p:cNvPr id="843779" name="Group 3"/>
          <p:cNvGrpSpPr>
            <a:grpSpLocks/>
          </p:cNvGrpSpPr>
          <p:nvPr/>
        </p:nvGrpSpPr>
        <p:grpSpPr bwMode="auto">
          <a:xfrm>
            <a:off x="47625" y="4191000"/>
            <a:ext cx="2998788" cy="2119313"/>
            <a:chOff x="30" y="2640"/>
            <a:chExt cx="1889" cy="1335"/>
          </a:xfrm>
        </p:grpSpPr>
        <p:pic>
          <p:nvPicPr>
            <p:cNvPr id="120836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" y="2640"/>
              <a:ext cx="1889" cy="1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0837" name="Text Box 5"/>
            <p:cNvSpPr txBox="1">
              <a:spLocks noChangeArrowheads="1"/>
            </p:cNvSpPr>
            <p:nvPr/>
          </p:nvSpPr>
          <p:spPr bwMode="auto">
            <a:xfrm>
              <a:off x="30" y="2640"/>
              <a:ext cx="1889" cy="1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3124200" y="3810000"/>
            <a:ext cx="6019800" cy="2173288"/>
          </a:xfrm>
          <a:prstGeom prst="rect">
            <a:avLst/>
          </a:prstGeom>
          <a:solidFill>
            <a:srgbClr val="DDDDD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zh-CN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以赛亚书 </a:t>
            </a:r>
            <a:r>
              <a:rPr lang="en-US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11:14 </a:t>
            </a:r>
            <a:r>
              <a:rPr lang="en-US" altLang="en-US" sz="240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(</a:t>
            </a:r>
            <a:r>
              <a:rPr lang="zh-CN" altLang="en-US" sz="2300" b="1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以色列征服</a:t>
            </a:r>
            <a:r>
              <a:rPr lang="en-US" altLang="ja-JP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11:14	 </a:t>
            </a:r>
            <a:r>
              <a:rPr lang="zh-CN" altLang="en-US" sz="2400" b="1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他 们 要 向 西 飞 ， 扑 在 非 利 士 人 的 肩 头 上 。 （ 肩 头 上 或 做 西 界 ） 一 同 掳 掠 东 方 人 ， 伸 手 按 住 以 东 和 摩 押 。 亚 扪 人 也 必 顺 服 他 们 。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876800" y="6477000"/>
            <a:ext cx="4267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text from www.searchgodsword.org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0" y="762000"/>
            <a:ext cx="9144000" cy="3048000"/>
          </a:xfrm>
          <a:prstGeom prst="rect">
            <a:avLst/>
          </a:prstGeom>
          <a:solidFill>
            <a:srgbClr val="DDDDD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zh-CN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出埃及记 </a:t>
            </a:r>
            <a:r>
              <a:rPr lang="en-US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15:15</a:t>
            </a:r>
            <a:r>
              <a:rPr lang="en-US" altLang="en-US" sz="2800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(</a:t>
            </a:r>
            <a:r>
              <a:rPr lang="zh-CN" altLang="en-US" sz="2300" b="1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对以色列的恐惧</a:t>
            </a:r>
            <a:r>
              <a:rPr lang="en-US" altLang="ja-JP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15:15	 </a:t>
            </a:r>
            <a:r>
              <a:rPr lang="zh-CN" altLang="en-US" sz="2400" b="1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那 时 ， 以 东 的 族 长 惊 惶 ， 摩 押 的 英 雄 被 战 兢 抓 住 ， 迦 南 的 居 民 心 都 消 化 了 。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zh-CN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以赛亚书 </a:t>
            </a:r>
            <a:r>
              <a:rPr lang="en-US" altLang="en-US" sz="2800" b="1" u="sng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16:12 </a:t>
            </a:r>
            <a:r>
              <a:rPr lang="en-US" altLang="en-US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(</a:t>
            </a:r>
            <a:r>
              <a:rPr lang="zh-CN" altLang="en-US" sz="2300" b="1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无法避免灾难</a:t>
            </a:r>
            <a:r>
              <a:rPr lang="en-US" altLang="ja-JP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16:12	 </a:t>
            </a:r>
            <a:r>
              <a:rPr lang="zh-CN" altLang="en-US" sz="2400" b="1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摩 押 人 朝 见 的 时 候 ， 在 高 处 疲 乏 ， 又 到 他 圣 所 祈 祷 ， 也 不 蒙 应 许 。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1" dur="500"/>
                                        <p:tgtEl>
                                          <p:spTgt spid="1208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4" dur="500"/>
                                        <p:tgtEl>
                                          <p:spTgt spid="120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208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6" dur="500"/>
                                        <p:tgtEl>
                                          <p:spTgt spid="120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9" dur="500"/>
                                        <p:tgtEl>
                                          <p:spTgt spid="120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4" dur="500"/>
                                        <p:tgtEl>
                                          <p:spTgt spid="1208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7" dur="500"/>
                                        <p:tgtEl>
                                          <p:spTgt spid="1208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4000" b="1">
                <a:solidFill>
                  <a:srgbClr val="9ADCF6"/>
                </a:solidFill>
              </a:rPr>
              <a:t>A View from Space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3" name="Oval 3"/>
          <p:cNvSpPr>
            <a:spLocks noChangeArrowheads="1"/>
          </p:cNvSpPr>
          <p:nvPr/>
        </p:nvSpPr>
        <p:spPr bwMode="auto">
          <a:xfrm rot="480000">
            <a:off x="5565775" y="3197225"/>
            <a:ext cx="838200" cy="1595438"/>
          </a:xfrm>
          <a:prstGeom prst="ellipse">
            <a:avLst/>
          </a:prstGeom>
          <a:solidFill>
            <a:srgbClr val="BE9932">
              <a:alpha val="0"/>
            </a:srgbClr>
          </a:solidFill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>
            <a:off x="6096000" y="3733800"/>
            <a:ext cx="1371600" cy="1371600"/>
          </a:xfrm>
          <a:prstGeom prst="ellipse">
            <a:avLst/>
          </a:prstGeom>
          <a:solidFill>
            <a:srgbClr val="BE9932">
              <a:alpha val="0"/>
            </a:srgbClr>
          </a:solidFill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315200" y="2528888"/>
            <a:ext cx="1295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zh-CN" altLang="en-US" sz="22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尼波山</a:t>
            </a:r>
          </a:p>
        </p:txBody>
      </p:sp>
      <p:sp>
        <p:nvSpPr>
          <p:cNvPr id="61446" name="Freeform 6"/>
          <p:cNvSpPr>
            <a:spLocks/>
          </p:cNvSpPr>
          <p:nvPr/>
        </p:nvSpPr>
        <p:spPr bwMode="auto">
          <a:xfrm>
            <a:off x="6919913" y="2895600"/>
            <a:ext cx="1019175" cy="533400"/>
          </a:xfrm>
          <a:custGeom>
            <a:avLst/>
            <a:gdLst>
              <a:gd name="T0" fmla="*/ 1018815 w 2832"/>
              <a:gd name="T1" fmla="*/ 0 h 1483"/>
              <a:gd name="T2" fmla="*/ 0 w 2832"/>
              <a:gd name="T3" fmla="*/ 533040 h 148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832" h="1483">
                <a:moveTo>
                  <a:pt x="2831" y="0"/>
                </a:moveTo>
                <a:lnTo>
                  <a:pt x="0" y="1482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4495800" y="2895600"/>
            <a:ext cx="685800" cy="533400"/>
          </a:xfrm>
          <a:custGeom>
            <a:avLst/>
            <a:gdLst>
              <a:gd name="T0" fmla="*/ 0 w 1906"/>
              <a:gd name="T1" fmla="*/ 0 h 1483"/>
              <a:gd name="T2" fmla="*/ 685440 w 1906"/>
              <a:gd name="T3" fmla="*/ 533040 h 1483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906" h="1483">
                <a:moveTo>
                  <a:pt x="0" y="0"/>
                </a:moveTo>
                <a:lnTo>
                  <a:pt x="1905" y="1482"/>
                </a:lnTo>
              </a:path>
            </a:pathLst>
          </a:custGeom>
          <a:noFill/>
          <a:ln w="3816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810000" y="2514600"/>
            <a:ext cx="1447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zh-CN" altLang="en-US" sz="22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耶路撒冷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5638800" y="3581400"/>
            <a:ext cx="7620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zh-CN" altLang="en-US" sz="22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死海</a:t>
            </a:r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6172200" y="4191000"/>
            <a:ext cx="1219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  <a:buClrTx/>
              <a:buFontTx/>
              <a:buNone/>
            </a:pPr>
            <a:r>
              <a:rPr lang="zh-CN" altLang="en-US" sz="22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摩押</a:t>
            </a:r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8383588" y="76200"/>
            <a:ext cx="688975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100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5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8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4" grpId="0" animBg="1"/>
      <p:bldP spid="61446" grpId="0" animBg="1"/>
      <p:bldP spid="6144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>
                <a:solidFill>
                  <a:srgbClr val="660033"/>
                </a:solidFill>
                <a:latin typeface="Impact" pitchFamily="34" charset="0"/>
                <a:ea typeface="SimSun" pitchFamily="2" charset="-122"/>
              </a:rPr>
              <a:t>对摩押的预言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2514600" y="3810000"/>
            <a:ext cx="6629400" cy="1808163"/>
          </a:xfrm>
          <a:prstGeom prst="rect">
            <a:avLst/>
          </a:prstGeom>
          <a:solidFill>
            <a:srgbClr val="DDDDD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zh-CN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以赛亚书 </a:t>
            </a:r>
            <a:r>
              <a:rPr lang="en-US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25:10 </a:t>
            </a:r>
            <a:r>
              <a:rPr lang="en-US" altLang="en-US" sz="240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(</a:t>
            </a:r>
            <a:r>
              <a:rPr lang="zh-CN" altLang="en-US" sz="2300" b="1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弥赛亚的统治</a:t>
            </a:r>
            <a:r>
              <a:rPr lang="en-US" altLang="ja-JP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25:10	 </a:t>
            </a:r>
            <a:r>
              <a:rPr lang="zh-CN" altLang="en-US" sz="2400" b="1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耶 和 华 的 手 ， 必 按 在 这 山 上 。 摩 押 人 在 所 居 之 地 必 被 践 踏 ， 好 像 乾 草 被 践 踏 在 粪 池 的 水 中 。</a:t>
            </a:r>
          </a:p>
        </p:txBody>
      </p:sp>
      <p:grpSp>
        <p:nvGrpSpPr>
          <p:cNvPr id="845828" name="Group 4"/>
          <p:cNvGrpSpPr>
            <a:grpSpLocks/>
          </p:cNvGrpSpPr>
          <p:nvPr/>
        </p:nvGrpSpPr>
        <p:grpSpPr bwMode="auto">
          <a:xfrm>
            <a:off x="0" y="3622675"/>
            <a:ext cx="2528888" cy="3233738"/>
            <a:chOff x="0" y="2282"/>
            <a:chExt cx="1593" cy="2037"/>
          </a:xfrm>
        </p:grpSpPr>
        <p:pic>
          <p:nvPicPr>
            <p:cNvPr id="119813" name="Picture 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2"/>
              <a:ext cx="1593" cy="2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9814" name="Text Box 6"/>
            <p:cNvSpPr txBox="1">
              <a:spLocks noChangeArrowheads="1"/>
            </p:cNvSpPr>
            <p:nvPr/>
          </p:nvSpPr>
          <p:spPr bwMode="auto">
            <a:xfrm>
              <a:off x="0" y="2282"/>
              <a:ext cx="1593" cy="2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4876800" y="6477000"/>
            <a:ext cx="4267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ts val="1125"/>
              </a:spcBef>
              <a:buClrTx/>
              <a:buFontTx/>
              <a:buNone/>
              <a:defRPr/>
            </a:pPr>
            <a:r>
              <a:rPr lang="en-US" sz="1800">
                <a:solidFill>
                  <a:srgbClr val="000000"/>
                </a:solidFill>
                <a:cs typeface="Arial" charset="0"/>
              </a:rPr>
              <a:t>text from www.searchgodsword.org</a:t>
            </a:r>
          </a:p>
        </p:txBody>
      </p:sp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0" y="762000"/>
            <a:ext cx="9144000" cy="3048000"/>
          </a:xfrm>
          <a:prstGeom prst="rect">
            <a:avLst/>
          </a:prstGeom>
          <a:solidFill>
            <a:srgbClr val="DDDDD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zh-CN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耶利米书 </a:t>
            </a:r>
            <a:r>
              <a:rPr lang="en-US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48:7</a:t>
            </a:r>
            <a:r>
              <a:rPr lang="en-US" altLang="en-US" sz="2800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(</a:t>
            </a:r>
            <a:r>
              <a:rPr lang="zh-CN" altLang="en-US" sz="2300" b="1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巴比伦的俘虏</a:t>
            </a:r>
            <a:r>
              <a:rPr lang="en-US" altLang="ja-JP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48:7	 </a:t>
            </a:r>
            <a:r>
              <a:rPr lang="zh-CN" altLang="en-US" sz="2400" b="1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你 因 倚 靠 自 己 所 作 的 和 自 己 的 财 宝 必 被 攻 取 。 基 抹 和 属 他 的 祭 司 ， 首 领 也 要 一 同 被 掳 去 。</a:t>
            </a:r>
          </a:p>
          <a:p>
            <a:pPr eaLnBrk="1" hangingPunct="1">
              <a:spcBef>
                <a:spcPts val="600"/>
              </a:spcBef>
              <a:buClrTx/>
              <a:buFontTx/>
              <a:buNone/>
            </a:pPr>
            <a:r>
              <a:rPr lang="zh-CN" altLang="en-US" sz="2800" b="1" u="sng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耶利米书 </a:t>
            </a:r>
            <a:r>
              <a:rPr lang="en-US" altLang="en-US" sz="2800" b="1" u="sng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48:47</a:t>
            </a:r>
            <a:r>
              <a:rPr lang="en-US" altLang="en-US" sz="28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(</a:t>
            </a:r>
            <a:r>
              <a:rPr lang="zh-CN" altLang="en-US" sz="2300" b="1">
                <a:solidFill>
                  <a:srgbClr val="0000CC"/>
                </a:solidFill>
                <a:latin typeface="Tahoma" pitchFamily="34" charset="0"/>
                <a:ea typeface="SimSun" pitchFamily="2" charset="-122"/>
              </a:rPr>
              <a:t>回归</a:t>
            </a:r>
            <a:r>
              <a:rPr lang="en-US" altLang="ja-JP" sz="240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ts val="575"/>
              </a:spcBef>
              <a:buClrTx/>
              <a:buFontTx/>
              <a:buNone/>
            </a:pPr>
            <a:r>
              <a:rPr lang="en-US" altLang="en-US" sz="2300" b="1">
                <a:solidFill>
                  <a:srgbClr val="660033"/>
                </a:solidFill>
                <a:latin typeface="Tahoma" pitchFamily="34" charset="0"/>
                <a:cs typeface="Arial" pitchFamily="34" charset="0"/>
              </a:rPr>
              <a:t>48:47	 </a:t>
            </a:r>
            <a:r>
              <a:rPr lang="zh-CN" altLang="en-US" sz="2300" b="1">
                <a:solidFill>
                  <a:srgbClr val="660033"/>
                </a:solidFill>
                <a:latin typeface="Tahoma" pitchFamily="34" charset="0"/>
                <a:ea typeface="SimSun" pitchFamily="2" charset="-122"/>
              </a:rPr>
              <a:t>耶 和 华 说 ， 到 末 后 ， 我 还 要 使 被 掳 的 摩 押 人 归 回 。 摩 押 受 审 判 的 话 到 此 为 止 。</a:t>
            </a:r>
          </a:p>
        </p:txBody>
      </p:sp>
      <p:sp>
        <p:nvSpPr>
          <p:cNvPr id="119817" name="Text Box 9"/>
          <p:cNvSpPr txBox="1">
            <a:spLocks noChangeArrowheads="1"/>
          </p:cNvSpPr>
          <p:nvPr/>
        </p:nvSpPr>
        <p:spPr bwMode="auto">
          <a:xfrm>
            <a:off x="8467725" y="7620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1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4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6" dur="500"/>
                                        <p:tgtEl>
                                          <p:spTgt spid="119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9" dur="500"/>
                                        <p:tgtEl>
                                          <p:spTgt spid="119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4" dur="500"/>
                                        <p:tgtEl>
                                          <p:spTgt spid="119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7" dur="500"/>
                                        <p:tgtEl>
                                          <p:spTgt spid="119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1"/>
          <p:cNvSpPr txBox="1">
            <a:spLocks noChangeArrowheads="1"/>
          </p:cNvSpPr>
          <p:nvPr/>
        </p:nvSpPr>
        <p:spPr bwMode="auto">
          <a:xfrm>
            <a:off x="304800" y="1828800"/>
            <a:ext cx="8839200" cy="257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98475" indent="-498475" eaLnBrk="0" hangingPunct="0"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  <a:tab pos="9642475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FFFFFF"/>
              </a:buClr>
              <a:buFont typeface="Times New Roman" pitchFamily="18" charset="0"/>
              <a:buAutoNum type="alphaLcParenR"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神惩罚拜偶像者</a:t>
            </a:r>
          </a:p>
          <a:p>
            <a:pPr eaLnBrk="1" hangingPunct="1">
              <a:spcBef>
                <a:spcPts val="2000"/>
              </a:spcBef>
              <a:buClr>
                <a:srgbClr val="FFFFFF"/>
              </a:buClr>
              <a:buFont typeface="Times New Roman" pitchFamily="18" charset="0"/>
              <a:buAutoNum type="alphaLcParenR"/>
            </a:pP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虽然神有能力保护祂子民，但他们也会因选择犯罪走向灭亡之路。</a:t>
            </a:r>
          </a:p>
          <a:p>
            <a:pPr eaLnBrk="1" hangingPunct="1">
              <a:spcBef>
                <a:spcPts val="2000"/>
              </a:spcBef>
              <a:buClrTx/>
              <a:buFontTx/>
              <a:buNone/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</a:rPr>
              <a:t>c)</a:t>
            </a: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神乐意施恩怜悯愿意回转的人。（如：路得）</a:t>
            </a:r>
          </a:p>
        </p:txBody>
      </p:sp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8613775" y="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SimSun" pitchFamily="2" charset="-122"/>
              </a:rPr>
              <a:t>反思与应用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zh-CN" altLang="en-US" sz="4000">
                <a:solidFill>
                  <a:srgbClr val="FFFFFF"/>
                </a:solidFill>
                <a:latin typeface="Impact" pitchFamily="34" charset="0"/>
                <a:ea typeface="SimSun" pitchFamily="2" charset="-122"/>
              </a:rPr>
              <a:t>反思与应用</a:t>
            </a:r>
          </a:p>
        </p:txBody>
      </p:sp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6435725" y="1828800"/>
            <a:ext cx="2601913" cy="3808413"/>
            <a:chOff x="4054" y="1152"/>
            <a:chExt cx="1639" cy="2399"/>
          </a:xfrm>
        </p:grpSpPr>
        <p:pic>
          <p:nvPicPr>
            <p:cNvPr id="1228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" y="1152"/>
              <a:ext cx="1639" cy="2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2884" name="Text Box 4"/>
            <p:cNvSpPr txBox="1">
              <a:spLocks noChangeArrowheads="1"/>
            </p:cNvSpPr>
            <p:nvPr/>
          </p:nvSpPr>
          <p:spPr bwMode="auto">
            <a:xfrm>
              <a:off x="4054" y="1152"/>
              <a:ext cx="1639" cy="2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grpSp>
        <p:nvGrpSpPr>
          <p:cNvPr id="122885" name="Group 5"/>
          <p:cNvGrpSpPr>
            <a:grpSpLocks/>
          </p:cNvGrpSpPr>
          <p:nvPr/>
        </p:nvGrpSpPr>
        <p:grpSpPr bwMode="auto">
          <a:xfrm>
            <a:off x="101600" y="1854200"/>
            <a:ext cx="6145213" cy="3783013"/>
            <a:chOff x="64" y="1168"/>
            <a:chExt cx="3871" cy="2383"/>
          </a:xfrm>
        </p:grpSpPr>
        <p:pic>
          <p:nvPicPr>
            <p:cNvPr id="12288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168"/>
              <a:ext cx="3871" cy="2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2887" name="Text Box 7"/>
            <p:cNvSpPr txBox="1">
              <a:spLocks noChangeArrowheads="1"/>
            </p:cNvSpPr>
            <p:nvPr/>
          </p:nvSpPr>
          <p:spPr bwMode="auto">
            <a:xfrm>
              <a:off x="64" y="1168"/>
              <a:ext cx="3871" cy="2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/>
            </a:p>
          </p:txBody>
        </p:sp>
      </p:grpSp>
      <p:sp>
        <p:nvSpPr>
          <p:cNvPr id="122888" name="WordArt 8"/>
          <p:cNvSpPr>
            <a:spLocks noChangeArrowheads="1" noChangeShapeType="1" noTextEdit="1"/>
          </p:cNvSpPr>
          <p:nvPr/>
        </p:nvSpPr>
        <p:spPr bwMode="auto">
          <a:xfrm rot="-1560000">
            <a:off x="1851025" y="2832100"/>
            <a:ext cx="2384425" cy="1992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>
                <a:ln w="1260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0186" dir="1096358" algn="ctr" rotWithShape="0">
                    <a:srgbClr val="9999FF">
                      <a:alpha val="75014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罪</a:t>
            </a:r>
            <a:endParaRPr lang="en-GB" sz="3600" kern="10" dirty="0">
              <a:ln w="12600">
                <a:solidFill>
                  <a:srgbClr val="FF0000"/>
                </a:solidFill>
                <a:miter lim="800000"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0186" dir="1096358" algn="ctr" rotWithShape="0">
                  <a:srgbClr val="9999FF">
                    <a:alpha val="75014"/>
                  </a:srgbClr>
                </a:outerShdw>
              </a:effectLst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122889" name="WordArt 9"/>
          <p:cNvSpPr>
            <a:spLocks noChangeArrowheads="1" noChangeShapeType="1" noTextEdit="1"/>
          </p:cNvSpPr>
          <p:nvPr/>
        </p:nvSpPr>
        <p:spPr bwMode="auto">
          <a:xfrm rot="-1560000">
            <a:off x="7094538" y="3197225"/>
            <a:ext cx="1362075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ja-JP" altLang="en-US" sz="3600" kern="10">
                <a:ln w="1260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0186" dir="1096358" algn="ctr" rotWithShape="0">
                    <a:srgbClr val="9999FF">
                      <a:alpha val="75014"/>
                    </a:srgbClr>
                  </a:outerShdw>
                </a:effectLst>
                <a:latin typeface="Arial Black"/>
              </a:rPr>
              <a:t>偶像</a:t>
            </a:r>
            <a:endParaRPr lang="en-GB" sz="3600" kern="10" dirty="0">
              <a:ln w="12600">
                <a:solidFill>
                  <a:srgbClr val="FF0000"/>
                </a:solidFill>
                <a:miter lim="800000"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0186" dir="1096358" algn="ctr" rotWithShape="0">
                  <a:srgbClr val="9999FF">
                    <a:alpha val="75014"/>
                  </a:srgbClr>
                </a:outerShdw>
              </a:effectLst>
              <a:latin typeface="Arial Black"/>
            </a:endParaRP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0" y="5715000"/>
            <a:ext cx="91440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539750" indent="-523875" eaLnBrk="0" hangingPunct="0"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539750" algn="l"/>
                <a:tab pos="996950" algn="l"/>
                <a:tab pos="1454150" algn="l"/>
                <a:tab pos="1911350" algn="l"/>
                <a:tab pos="2368550" algn="l"/>
                <a:tab pos="2825750" algn="l"/>
                <a:tab pos="3282950" algn="l"/>
                <a:tab pos="3740150" algn="l"/>
                <a:tab pos="4197350" algn="l"/>
                <a:tab pos="4654550" algn="l"/>
                <a:tab pos="5111750" algn="l"/>
                <a:tab pos="5568950" algn="l"/>
                <a:tab pos="6026150" algn="l"/>
                <a:tab pos="6483350" algn="l"/>
                <a:tab pos="6940550" algn="l"/>
                <a:tab pos="7397750" algn="l"/>
                <a:tab pos="7854950" algn="l"/>
                <a:tab pos="8312150" algn="l"/>
                <a:tab pos="8769350" algn="l"/>
                <a:tab pos="9226550" algn="l"/>
                <a:tab pos="968375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2000"/>
              </a:spcBef>
              <a:buClrTx/>
              <a:buFontTx/>
              <a:buNone/>
            </a:pPr>
            <a:r>
              <a:rPr lang="en-US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d) </a:t>
            </a:r>
            <a:r>
              <a:rPr lang="zh-CN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</a:rPr>
              <a:t>神若不赐福给某个民族，那国必灭亡。</a:t>
            </a: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838200" y="2119313"/>
            <a:ext cx="1371600" cy="104775"/>
          </a:xfrm>
          <a:custGeom>
            <a:avLst/>
            <a:gdLst>
              <a:gd name="T0" fmla="*/ 0 w 3811"/>
              <a:gd name="T1" fmla="*/ 104416 h 292"/>
              <a:gd name="T2" fmla="*/ 1371240 w 3811"/>
              <a:gd name="T3" fmla="*/ 0 h 2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1" h="292">
                <a:moveTo>
                  <a:pt x="0" y="291"/>
                </a:moveTo>
                <a:lnTo>
                  <a:pt x="3810" y="0"/>
                </a:lnTo>
              </a:path>
            </a:pathLst>
          </a:custGeom>
          <a:noFill/>
          <a:ln w="76320" cap="flat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1981200" y="990600"/>
            <a:ext cx="5181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8613775" y="0"/>
            <a:ext cx="519113" cy="4603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2400" b="1"/>
              <a:t>99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0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21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2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3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4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25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6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27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 additive="repl">
                                        <p:cTn id="30" dur="2000" fill="hold"/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20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" dur="18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6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33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1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7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48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9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50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51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52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53" dur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54" dur="166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 additive="repl">
                                        <p:cTn id="57" dur="2000" fill="hold"/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transform</p:attrName>
                                        </p:attrNameLst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61" dur="20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64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69" dur="20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8" grpId="0" animBg="1"/>
      <p:bldP spid="122888" grpId="1" animBg="1"/>
      <p:bldP spid="122889" grpId="0" animBg="1"/>
      <p:bldP spid="122889" grpId="1" animBg="1"/>
      <p:bldP spid="122891" grpId="0" animBg="1"/>
      <p:bldP spid="122891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1"/>
          <p:cNvSpPr txBox="1">
            <a:spLocks noChangeArrowheads="1"/>
          </p:cNvSpPr>
          <p:nvPr/>
        </p:nvSpPr>
        <p:spPr bwMode="auto">
          <a:xfrm>
            <a:off x="0" y="60325"/>
            <a:ext cx="8001000" cy="701675"/>
          </a:xfrm>
          <a:prstGeom prst="rect">
            <a:avLst/>
          </a:prstGeom>
          <a:solidFill>
            <a:srgbClr val="FFCCCC"/>
          </a:solidFill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zh-CN" altLang="en-US" sz="4000" b="1" dirty="0">
                <a:solidFill>
                  <a:srgbClr val="004C2B"/>
                </a:solidFill>
                <a:latin typeface="Times New Roman" pitchFamily="18" charset="0"/>
                <a:ea typeface="SimSun" pitchFamily="2" charset="-122"/>
              </a:rPr>
              <a:t>以色列早期东部的邻国</a:t>
            </a:r>
          </a:p>
        </p:txBody>
      </p:sp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9310688" y="304800"/>
            <a:ext cx="1198562" cy="398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 b="1">
                <a:solidFill>
                  <a:srgbClr val="333333"/>
                </a:solidFill>
                <a:cs typeface="Arial" charset="0"/>
              </a:rPr>
              <a:t>OTS 143</a:t>
            </a:r>
          </a:p>
        </p:txBody>
      </p:sp>
      <p:grpSp>
        <p:nvGrpSpPr>
          <p:cNvPr id="851971" name="Group 3"/>
          <p:cNvGrpSpPr>
            <a:grpSpLocks/>
          </p:cNvGrpSpPr>
          <p:nvPr/>
        </p:nvGrpSpPr>
        <p:grpSpPr bwMode="auto">
          <a:xfrm>
            <a:off x="-38100" y="1219200"/>
            <a:ext cx="9169400" cy="5651500"/>
            <a:chOff x="-24" y="768"/>
            <a:chExt cx="5776" cy="3560"/>
          </a:xfrm>
        </p:grpSpPr>
        <p:grpSp>
          <p:nvGrpSpPr>
            <p:cNvPr id="851974" name="Group 4"/>
            <p:cNvGrpSpPr>
              <a:grpSpLocks/>
            </p:cNvGrpSpPr>
            <p:nvPr/>
          </p:nvGrpSpPr>
          <p:grpSpPr bwMode="auto">
            <a:xfrm>
              <a:off x="7" y="768"/>
              <a:ext cx="480" cy="457"/>
              <a:chOff x="7" y="768"/>
              <a:chExt cx="480" cy="457"/>
            </a:xfrm>
          </p:grpSpPr>
          <p:sp>
            <p:nvSpPr>
              <p:cNvPr id="123909" name="Rectangle 5"/>
              <p:cNvSpPr>
                <a:spLocks noChangeArrowheads="1"/>
              </p:cNvSpPr>
              <p:nvPr/>
            </p:nvSpPr>
            <p:spPr bwMode="auto">
              <a:xfrm>
                <a:off x="7" y="768"/>
                <a:ext cx="480" cy="4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2030" name="Group 6"/>
              <p:cNvGrpSpPr>
                <a:grpSpLocks/>
              </p:cNvGrpSpPr>
              <p:nvPr/>
            </p:nvGrpSpPr>
            <p:grpSpPr bwMode="auto">
              <a:xfrm>
                <a:off x="7" y="768"/>
                <a:ext cx="480" cy="457"/>
                <a:chOff x="7" y="768"/>
                <a:chExt cx="480" cy="457"/>
              </a:xfrm>
            </p:grpSpPr>
            <p:sp>
              <p:nvSpPr>
                <p:cNvPr id="123911" name="Rectangle 7"/>
                <p:cNvSpPr>
                  <a:spLocks noChangeArrowheads="1"/>
                </p:cNvSpPr>
                <p:nvPr/>
              </p:nvSpPr>
              <p:spPr bwMode="auto">
                <a:xfrm>
                  <a:off x="7" y="768"/>
                  <a:ext cx="480" cy="45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1800" b="1">
                      <a:solidFill>
                        <a:srgbClr val="FFFFFF"/>
                      </a:solidFill>
                      <a:ea typeface="SimSun" pitchFamily="2" charset="-122"/>
                    </a:rPr>
                    <a:t>时代</a:t>
                  </a:r>
                </a:p>
              </p:txBody>
            </p:sp>
            <p:sp>
              <p:nvSpPr>
                <p:cNvPr id="123912" name="Rectangle 8"/>
                <p:cNvSpPr>
                  <a:spLocks noChangeArrowheads="1"/>
                </p:cNvSpPr>
                <p:nvPr/>
              </p:nvSpPr>
              <p:spPr bwMode="auto">
                <a:xfrm>
                  <a:off x="7" y="768"/>
                  <a:ext cx="480" cy="457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75" name="Group 9"/>
            <p:cNvGrpSpPr>
              <a:grpSpLocks/>
            </p:cNvGrpSpPr>
            <p:nvPr/>
          </p:nvGrpSpPr>
          <p:grpSpPr bwMode="auto">
            <a:xfrm>
              <a:off x="488" y="768"/>
              <a:ext cx="1368" cy="457"/>
              <a:chOff x="488" y="768"/>
              <a:chExt cx="1368" cy="457"/>
            </a:xfrm>
          </p:grpSpPr>
          <p:sp>
            <p:nvSpPr>
              <p:cNvPr id="123914" name="Rectangle 10"/>
              <p:cNvSpPr>
                <a:spLocks noChangeArrowheads="1"/>
              </p:cNvSpPr>
              <p:nvPr/>
            </p:nvSpPr>
            <p:spPr bwMode="auto">
              <a:xfrm>
                <a:off x="488" y="768"/>
                <a:ext cx="1368" cy="457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2026" name="Group 11"/>
              <p:cNvGrpSpPr>
                <a:grpSpLocks/>
              </p:cNvGrpSpPr>
              <p:nvPr/>
            </p:nvGrpSpPr>
            <p:grpSpPr bwMode="auto">
              <a:xfrm>
                <a:off x="488" y="768"/>
                <a:ext cx="1368" cy="457"/>
                <a:chOff x="488" y="768"/>
                <a:chExt cx="1368" cy="457"/>
              </a:xfrm>
            </p:grpSpPr>
            <p:sp>
              <p:nvSpPr>
                <p:cNvPr id="123916" name="Rectangle 12"/>
                <p:cNvSpPr>
                  <a:spLocks noChangeArrowheads="1"/>
                </p:cNvSpPr>
                <p:nvPr/>
              </p:nvSpPr>
              <p:spPr bwMode="auto">
                <a:xfrm>
                  <a:off x="488" y="768"/>
                  <a:ext cx="1368" cy="45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ea typeface="SimSun" pitchFamily="2" charset="-122"/>
                    </a:rPr>
                    <a:t>以东</a:t>
                  </a:r>
                </a:p>
              </p:txBody>
            </p:sp>
            <p:sp>
              <p:nvSpPr>
                <p:cNvPr id="123917" name="Rectangle 13"/>
                <p:cNvSpPr>
                  <a:spLocks noChangeArrowheads="1"/>
                </p:cNvSpPr>
                <p:nvPr/>
              </p:nvSpPr>
              <p:spPr bwMode="auto">
                <a:xfrm>
                  <a:off x="488" y="768"/>
                  <a:ext cx="1368" cy="457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76" name="Group 14"/>
            <p:cNvGrpSpPr>
              <a:grpSpLocks/>
            </p:cNvGrpSpPr>
            <p:nvPr/>
          </p:nvGrpSpPr>
          <p:grpSpPr bwMode="auto">
            <a:xfrm>
              <a:off x="1857" y="768"/>
              <a:ext cx="1424" cy="457"/>
              <a:chOff x="1857" y="768"/>
              <a:chExt cx="1424" cy="457"/>
            </a:xfrm>
          </p:grpSpPr>
          <p:sp>
            <p:nvSpPr>
              <p:cNvPr id="123919" name="Rectangle 15"/>
              <p:cNvSpPr>
                <a:spLocks noChangeArrowheads="1"/>
              </p:cNvSpPr>
              <p:nvPr/>
            </p:nvSpPr>
            <p:spPr bwMode="auto">
              <a:xfrm>
                <a:off x="1857" y="768"/>
                <a:ext cx="1424" cy="457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2022" name="Group 16"/>
              <p:cNvGrpSpPr>
                <a:grpSpLocks/>
              </p:cNvGrpSpPr>
              <p:nvPr/>
            </p:nvGrpSpPr>
            <p:grpSpPr bwMode="auto">
              <a:xfrm>
                <a:off x="1857" y="768"/>
                <a:ext cx="1424" cy="457"/>
                <a:chOff x="1857" y="768"/>
                <a:chExt cx="1424" cy="457"/>
              </a:xfrm>
            </p:grpSpPr>
            <p:sp>
              <p:nvSpPr>
                <p:cNvPr id="123921" name="Rectangle 17"/>
                <p:cNvSpPr>
                  <a:spLocks noChangeArrowheads="1"/>
                </p:cNvSpPr>
                <p:nvPr/>
              </p:nvSpPr>
              <p:spPr bwMode="auto">
                <a:xfrm>
                  <a:off x="1857" y="768"/>
                  <a:ext cx="1424" cy="45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ea typeface="SimSun" pitchFamily="2" charset="-122"/>
                    </a:rPr>
                    <a:t>摩押</a:t>
                  </a:r>
                </a:p>
              </p:txBody>
            </p:sp>
            <p:sp>
              <p:nvSpPr>
                <p:cNvPr id="123922" name="Rectangle 18"/>
                <p:cNvSpPr>
                  <a:spLocks noChangeArrowheads="1"/>
                </p:cNvSpPr>
                <p:nvPr/>
              </p:nvSpPr>
              <p:spPr bwMode="auto">
                <a:xfrm>
                  <a:off x="1857" y="768"/>
                  <a:ext cx="1424" cy="457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77" name="Group 19"/>
            <p:cNvGrpSpPr>
              <a:grpSpLocks/>
            </p:cNvGrpSpPr>
            <p:nvPr/>
          </p:nvGrpSpPr>
          <p:grpSpPr bwMode="auto">
            <a:xfrm>
              <a:off x="3282" y="768"/>
              <a:ext cx="1310" cy="457"/>
              <a:chOff x="3282" y="768"/>
              <a:chExt cx="1310" cy="457"/>
            </a:xfrm>
          </p:grpSpPr>
          <p:sp>
            <p:nvSpPr>
              <p:cNvPr id="123924" name="Rectangle 20"/>
              <p:cNvSpPr>
                <a:spLocks noChangeArrowheads="1"/>
              </p:cNvSpPr>
              <p:nvPr/>
            </p:nvSpPr>
            <p:spPr bwMode="auto">
              <a:xfrm>
                <a:off x="3282" y="768"/>
                <a:ext cx="1310" cy="457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2018" name="Group 21"/>
              <p:cNvGrpSpPr>
                <a:grpSpLocks/>
              </p:cNvGrpSpPr>
              <p:nvPr/>
            </p:nvGrpSpPr>
            <p:grpSpPr bwMode="auto">
              <a:xfrm>
                <a:off x="3282" y="768"/>
                <a:ext cx="1310" cy="457"/>
                <a:chOff x="3282" y="768"/>
                <a:chExt cx="1310" cy="457"/>
              </a:xfrm>
            </p:grpSpPr>
            <p:sp>
              <p:nvSpPr>
                <p:cNvPr id="123926" name="Rectangle 22"/>
                <p:cNvSpPr>
                  <a:spLocks noChangeArrowheads="1"/>
                </p:cNvSpPr>
                <p:nvPr/>
              </p:nvSpPr>
              <p:spPr bwMode="auto">
                <a:xfrm>
                  <a:off x="3282" y="768"/>
                  <a:ext cx="1310" cy="45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ea typeface="SimSun" pitchFamily="2" charset="-122"/>
                    </a:rPr>
                    <a:t>亚扪</a:t>
                  </a:r>
                </a:p>
              </p:txBody>
            </p:sp>
            <p:sp>
              <p:nvSpPr>
                <p:cNvPr id="123927" name="Rectangle 23"/>
                <p:cNvSpPr>
                  <a:spLocks noChangeArrowheads="1"/>
                </p:cNvSpPr>
                <p:nvPr/>
              </p:nvSpPr>
              <p:spPr bwMode="auto">
                <a:xfrm>
                  <a:off x="3282" y="768"/>
                  <a:ext cx="1310" cy="457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78" name="Group 24"/>
            <p:cNvGrpSpPr>
              <a:grpSpLocks/>
            </p:cNvGrpSpPr>
            <p:nvPr/>
          </p:nvGrpSpPr>
          <p:grpSpPr bwMode="auto">
            <a:xfrm>
              <a:off x="4593" y="768"/>
              <a:ext cx="1159" cy="457"/>
              <a:chOff x="4593" y="768"/>
              <a:chExt cx="1159" cy="457"/>
            </a:xfrm>
          </p:grpSpPr>
          <p:sp>
            <p:nvSpPr>
              <p:cNvPr id="123929" name="Rectangle 25"/>
              <p:cNvSpPr>
                <a:spLocks noChangeArrowheads="1"/>
              </p:cNvSpPr>
              <p:nvPr/>
            </p:nvSpPr>
            <p:spPr bwMode="auto">
              <a:xfrm>
                <a:off x="4593" y="768"/>
                <a:ext cx="1159" cy="457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2014" name="Group 26"/>
              <p:cNvGrpSpPr>
                <a:grpSpLocks/>
              </p:cNvGrpSpPr>
              <p:nvPr/>
            </p:nvGrpSpPr>
            <p:grpSpPr bwMode="auto">
              <a:xfrm>
                <a:off x="4593" y="768"/>
                <a:ext cx="1158" cy="457"/>
                <a:chOff x="4593" y="768"/>
                <a:chExt cx="1158" cy="457"/>
              </a:xfrm>
            </p:grpSpPr>
            <p:sp>
              <p:nvSpPr>
                <p:cNvPr id="123931" name="Rectangle 27"/>
                <p:cNvSpPr>
                  <a:spLocks noChangeArrowheads="1"/>
                </p:cNvSpPr>
                <p:nvPr/>
              </p:nvSpPr>
              <p:spPr bwMode="auto">
                <a:xfrm>
                  <a:off x="4593" y="768"/>
                  <a:ext cx="1158" cy="45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ea typeface="SimSun" pitchFamily="2" charset="-122"/>
                    </a:rPr>
                    <a:t>亚玛力</a:t>
                  </a:r>
                </a:p>
              </p:txBody>
            </p:sp>
            <p:sp>
              <p:nvSpPr>
                <p:cNvPr id="123932" name="Rectangle 28"/>
                <p:cNvSpPr>
                  <a:spLocks noChangeArrowheads="1"/>
                </p:cNvSpPr>
                <p:nvPr/>
              </p:nvSpPr>
              <p:spPr bwMode="auto">
                <a:xfrm>
                  <a:off x="4593" y="768"/>
                  <a:ext cx="1158" cy="457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79" name="Group 29"/>
            <p:cNvGrpSpPr>
              <a:grpSpLocks/>
            </p:cNvGrpSpPr>
            <p:nvPr/>
          </p:nvGrpSpPr>
          <p:grpSpPr bwMode="auto">
            <a:xfrm>
              <a:off x="0" y="1204"/>
              <a:ext cx="479" cy="1538"/>
              <a:chOff x="0" y="1204"/>
              <a:chExt cx="479" cy="1538"/>
            </a:xfrm>
          </p:grpSpPr>
          <p:sp>
            <p:nvSpPr>
              <p:cNvPr id="123934" name="Rectangle 30"/>
              <p:cNvSpPr>
                <a:spLocks noChangeArrowheads="1"/>
              </p:cNvSpPr>
              <p:nvPr/>
            </p:nvSpPr>
            <p:spPr bwMode="auto">
              <a:xfrm rot="16200000">
                <a:off x="-527" y="1742"/>
                <a:ext cx="1530" cy="47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2010" name="Group 31"/>
              <p:cNvGrpSpPr>
                <a:grpSpLocks/>
              </p:cNvGrpSpPr>
              <p:nvPr/>
            </p:nvGrpSpPr>
            <p:grpSpPr bwMode="auto">
              <a:xfrm>
                <a:off x="0" y="1204"/>
                <a:ext cx="479" cy="1529"/>
                <a:chOff x="0" y="1204"/>
                <a:chExt cx="479" cy="1529"/>
              </a:xfrm>
            </p:grpSpPr>
            <p:sp>
              <p:nvSpPr>
                <p:cNvPr id="123936" name="Rectangle 32"/>
                <p:cNvSpPr>
                  <a:spLocks noChangeArrowheads="1"/>
                </p:cNvSpPr>
                <p:nvPr/>
              </p:nvSpPr>
              <p:spPr bwMode="auto">
                <a:xfrm rot="16200000">
                  <a:off x="-525" y="1729"/>
                  <a:ext cx="1529" cy="47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ea typeface="SimSun" pitchFamily="2" charset="-122"/>
                    </a:rPr>
                    <a:t>父亲</a:t>
                  </a:r>
                </a:p>
              </p:txBody>
            </p:sp>
            <p:sp>
              <p:nvSpPr>
                <p:cNvPr id="123937" name="Rectangle 33"/>
                <p:cNvSpPr>
                  <a:spLocks noChangeArrowheads="1"/>
                </p:cNvSpPr>
                <p:nvPr/>
              </p:nvSpPr>
              <p:spPr bwMode="auto">
                <a:xfrm rot="16200000">
                  <a:off x="-525" y="1729"/>
                  <a:ext cx="1529" cy="479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80" name="Group 34"/>
            <p:cNvGrpSpPr>
              <a:grpSpLocks/>
            </p:cNvGrpSpPr>
            <p:nvPr/>
          </p:nvGrpSpPr>
          <p:grpSpPr bwMode="auto">
            <a:xfrm>
              <a:off x="488" y="1226"/>
              <a:ext cx="1368" cy="1475"/>
              <a:chOff x="488" y="1226"/>
              <a:chExt cx="1368" cy="1475"/>
            </a:xfrm>
          </p:grpSpPr>
          <p:sp>
            <p:nvSpPr>
              <p:cNvPr id="123939" name="Rectangle 35"/>
              <p:cNvSpPr>
                <a:spLocks noChangeArrowheads="1"/>
              </p:cNvSpPr>
              <p:nvPr/>
            </p:nvSpPr>
            <p:spPr bwMode="auto">
              <a:xfrm>
                <a:off x="488" y="1226"/>
                <a:ext cx="1368" cy="1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以扫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: 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以撒的儿子</a:t>
                </a:r>
              </a:p>
            </p:txBody>
          </p:sp>
          <p:sp>
            <p:nvSpPr>
              <p:cNvPr id="123940" name="Rectangle 36"/>
              <p:cNvSpPr>
                <a:spLocks noChangeArrowheads="1"/>
              </p:cNvSpPr>
              <p:nvPr/>
            </p:nvSpPr>
            <p:spPr bwMode="auto">
              <a:xfrm>
                <a:off x="488" y="1226"/>
                <a:ext cx="1368" cy="1475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1" name="Group 37"/>
            <p:cNvGrpSpPr>
              <a:grpSpLocks/>
            </p:cNvGrpSpPr>
            <p:nvPr/>
          </p:nvGrpSpPr>
          <p:grpSpPr bwMode="auto">
            <a:xfrm>
              <a:off x="1857" y="1226"/>
              <a:ext cx="1424" cy="1475"/>
              <a:chOff x="1857" y="1226"/>
              <a:chExt cx="1424" cy="1475"/>
            </a:xfrm>
          </p:grpSpPr>
          <p:sp>
            <p:nvSpPr>
              <p:cNvPr id="123942" name="Rectangle 38"/>
              <p:cNvSpPr>
                <a:spLocks noChangeArrowheads="1"/>
              </p:cNvSpPr>
              <p:nvPr/>
            </p:nvSpPr>
            <p:spPr bwMode="auto">
              <a:xfrm>
                <a:off x="1857" y="1226"/>
                <a:ext cx="1424" cy="1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摩押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: 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罗得和他大女儿的儿子</a:t>
                </a:r>
              </a:p>
            </p:txBody>
          </p:sp>
          <p:sp>
            <p:nvSpPr>
              <p:cNvPr id="123943" name="Rectangle 39"/>
              <p:cNvSpPr>
                <a:spLocks noChangeArrowheads="1"/>
              </p:cNvSpPr>
              <p:nvPr/>
            </p:nvSpPr>
            <p:spPr bwMode="auto">
              <a:xfrm>
                <a:off x="1857" y="1226"/>
                <a:ext cx="1424" cy="1475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2" name="Group 40"/>
            <p:cNvGrpSpPr>
              <a:grpSpLocks/>
            </p:cNvGrpSpPr>
            <p:nvPr/>
          </p:nvGrpSpPr>
          <p:grpSpPr bwMode="auto">
            <a:xfrm>
              <a:off x="3282" y="1226"/>
              <a:ext cx="1310" cy="1475"/>
              <a:chOff x="3282" y="1226"/>
              <a:chExt cx="1310" cy="1475"/>
            </a:xfrm>
          </p:grpSpPr>
          <p:sp>
            <p:nvSpPr>
              <p:cNvPr id="123945" name="Rectangle 41"/>
              <p:cNvSpPr>
                <a:spLocks noChangeArrowheads="1"/>
              </p:cNvSpPr>
              <p:nvPr/>
            </p:nvSpPr>
            <p:spPr bwMode="auto">
              <a:xfrm>
                <a:off x="3282" y="1226"/>
                <a:ext cx="1310" cy="1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便亚米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: 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罗得和他小女儿得儿子</a:t>
                </a:r>
              </a:p>
            </p:txBody>
          </p:sp>
          <p:sp>
            <p:nvSpPr>
              <p:cNvPr id="123946" name="Rectangle 42"/>
              <p:cNvSpPr>
                <a:spLocks noChangeArrowheads="1"/>
              </p:cNvSpPr>
              <p:nvPr/>
            </p:nvSpPr>
            <p:spPr bwMode="auto">
              <a:xfrm>
                <a:off x="3282" y="1226"/>
                <a:ext cx="1310" cy="1475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3" name="Group 43"/>
            <p:cNvGrpSpPr>
              <a:grpSpLocks/>
            </p:cNvGrpSpPr>
            <p:nvPr/>
          </p:nvGrpSpPr>
          <p:grpSpPr bwMode="auto">
            <a:xfrm>
              <a:off x="4593" y="1226"/>
              <a:ext cx="1159" cy="1475"/>
              <a:chOff x="4593" y="1226"/>
              <a:chExt cx="1159" cy="1475"/>
            </a:xfrm>
          </p:grpSpPr>
          <p:sp>
            <p:nvSpPr>
              <p:cNvPr id="123948" name="Rectangle 44"/>
              <p:cNvSpPr>
                <a:spLocks noChangeArrowheads="1"/>
              </p:cNvSpPr>
              <p:nvPr/>
            </p:nvSpPr>
            <p:spPr bwMode="auto">
              <a:xfrm>
                <a:off x="4593" y="1226"/>
                <a:ext cx="1159" cy="1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亚玛力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: 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以扫儿子以利法的儿子</a:t>
                </a:r>
              </a:p>
            </p:txBody>
          </p:sp>
          <p:sp>
            <p:nvSpPr>
              <p:cNvPr id="123949" name="Rectangle 45"/>
              <p:cNvSpPr>
                <a:spLocks noChangeArrowheads="1"/>
              </p:cNvSpPr>
              <p:nvPr/>
            </p:nvSpPr>
            <p:spPr bwMode="auto">
              <a:xfrm>
                <a:off x="4593" y="1226"/>
                <a:ext cx="1159" cy="1475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4" name="Group 46"/>
            <p:cNvGrpSpPr>
              <a:grpSpLocks/>
            </p:cNvGrpSpPr>
            <p:nvPr/>
          </p:nvGrpSpPr>
          <p:grpSpPr bwMode="auto">
            <a:xfrm>
              <a:off x="-24" y="2750"/>
              <a:ext cx="525" cy="1578"/>
              <a:chOff x="-24" y="2750"/>
              <a:chExt cx="525" cy="1578"/>
            </a:xfrm>
          </p:grpSpPr>
          <p:sp>
            <p:nvSpPr>
              <p:cNvPr id="123951" name="Rectangle 47"/>
              <p:cNvSpPr>
                <a:spLocks noChangeArrowheads="1"/>
              </p:cNvSpPr>
              <p:nvPr/>
            </p:nvSpPr>
            <p:spPr bwMode="auto">
              <a:xfrm rot="16200000">
                <a:off x="-546" y="3272"/>
                <a:ext cx="1569" cy="52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1998" name="Group 48"/>
              <p:cNvGrpSpPr>
                <a:grpSpLocks/>
              </p:cNvGrpSpPr>
              <p:nvPr/>
            </p:nvGrpSpPr>
            <p:grpSpPr bwMode="auto">
              <a:xfrm>
                <a:off x="-24" y="2760"/>
                <a:ext cx="525" cy="1568"/>
                <a:chOff x="-24" y="2760"/>
                <a:chExt cx="525" cy="1568"/>
              </a:xfrm>
            </p:grpSpPr>
            <p:sp>
              <p:nvSpPr>
                <p:cNvPr id="123953" name="Rectangle 49"/>
                <p:cNvSpPr>
                  <a:spLocks noChangeArrowheads="1"/>
                </p:cNvSpPr>
                <p:nvPr/>
              </p:nvSpPr>
              <p:spPr bwMode="auto">
                <a:xfrm rot="16200000">
                  <a:off x="-547" y="3286"/>
                  <a:ext cx="1568" cy="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ea typeface="SimSun" pitchFamily="2" charset="-122"/>
                    </a:rPr>
                    <a:t>出埃及</a:t>
                  </a:r>
                </a:p>
              </p:txBody>
            </p:sp>
            <p:sp>
              <p:nvSpPr>
                <p:cNvPr id="123954" name="Rectangle 50"/>
                <p:cNvSpPr>
                  <a:spLocks noChangeArrowheads="1"/>
                </p:cNvSpPr>
                <p:nvPr/>
              </p:nvSpPr>
              <p:spPr bwMode="auto">
                <a:xfrm rot="16200000">
                  <a:off x="-547" y="3286"/>
                  <a:ext cx="1568" cy="525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1985" name="Group 51"/>
            <p:cNvGrpSpPr>
              <a:grpSpLocks/>
            </p:cNvGrpSpPr>
            <p:nvPr/>
          </p:nvGrpSpPr>
          <p:grpSpPr bwMode="auto">
            <a:xfrm>
              <a:off x="488" y="2702"/>
              <a:ext cx="1368" cy="1617"/>
              <a:chOff x="488" y="2702"/>
              <a:chExt cx="1368" cy="1617"/>
            </a:xfrm>
          </p:grpSpPr>
          <p:sp>
            <p:nvSpPr>
              <p:cNvPr id="123956" name="Rectangle 52"/>
              <p:cNvSpPr>
                <a:spLocks noChangeArrowheads="1"/>
              </p:cNvSpPr>
              <p:nvPr/>
            </p:nvSpPr>
            <p:spPr bwMode="auto">
              <a:xfrm>
                <a:off x="488" y="2702"/>
                <a:ext cx="1368" cy="1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到末个程度被亚摩利人控制 不应许以色列人走过 </a:t>
                </a:r>
                <a:r>
                  <a:rPr lang="en-US" altLang="en-US" sz="2000" b="1">
                    <a:solidFill>
                      <a:srgbClr val="000000"/>
                    </a:solidFill>
                    <a:ea typeface="SimSun" pitchFamily="2" charset="-122"/>
                  </a:rPr>
                  <a:t>(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民 </a:t>
                </a:r>
                <a:r>
                  <a:rPr lang="en-US" altLang="en-US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20:14-21).</a:t>
                </a:r>
              </a:p>
            </p:txBody>
          </p:sp>
          <p:sp>
            <p:nvSpPr>
              <p:cNvPr id="123957" name="Rectangle 53"/>
              <p:cNvSpPr>
                <a:spLocks noChangeArrowheads="1"/>
              </p:cNvSpPr>
              <p:nvPr/>
            </p:nvSpPr>
            <p:spPr bwMode="auto">
              <a:xfrm>
                <a:off x="488" y="2702"/>
                <a:ext cx="1368" cy="1617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6" name="Group 54"/>
            <p:cNvGrpSpPr>
              <a:grpSpLocks/>
            </p:cNvGrpSpPr>
            <p:nvPr/>
          </p:nvGrpSpPr>
          <p:grpSpPr bwMode="auto">
            <a:xfrm>
              <a:off x="1857" y="2702"/>
              <a:ext cx="1424" cy="1617"/>
              <a:chOff x="1857" y="2702"/>
              <a:chExt cx="1424" cy="1617"/>
            </a:xfrm>
          </p:grpSpPr>
          <p:sp>
            <p:nvSpPr>
              <p:cNvPr id="123959" name="Rectangle 55"/>
              <p:cNvSpPr>
                <a:spLocks noChangeArrowheads="1"/>
              </p:cNvSpPr>
              <p:nvPr/>
            </p:nvSpPr>
            <p:spPr bwMode="auto">
              <a:xfrm>
                <a:off x="1857" y="2702"/>
                <a:ext cx="1424" cy="1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被西宏和亚摩利统治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ea typeface="SimSun" pitchFamily="2" charset="-122"/>
                  </a:rPr>
                  <a:t>(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民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21:26).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latin typeface="Times New Roman" pitchFamily="18" charset="0"/>
                    <a:ea typeface="SimSun" pitchFamily="2" charset="-122"/>
                    <a:cs typeface="Arial" pitchFamily="34" charset="0"/>
                  </a:rPr>
                  <a:t>巴勒王因惧怕以色列，吩咐巴兰咒诅他们 </a:t>
                </a:r>
                <a:r>
                  <a:rPr lang="en-US" altLang="en-US" sz="2000" b="1">
                    <a:solidFill>
                      <a:srgbClr val="000000"/>
                    </a:solidFill>
                    <a:latin typeface="Times New Roman" pitchFamily="18" charset="0"/>
                    <a:ea typeface="SimSun" pitchFamily="2" charset="-122"/>
                    <a:cs typeface="Arial" pitchFamily="34" charset="0"/>
                  </a:rPr>
                  <a:t>(</a:t>
                </a:r>
                <a:r>
                  <a:rPr lang="zh-CN" altLang="en-US" sz="2000" b="1">
                    <a:solidFill>
                      <a:srgbClr val="000000"/>
                    </a:solidFill>
                    <a:latin typeface="Times New Roman" pitchFamily="18" charset="0"/>
                    <a:ea typeface="SimSun" pitchFamily="2" charset="-122"/>
                    <a:cs typeface="Arial" pitchFamily="34" charset="0"/>
                  </a:rPr>
                  <a:t>民</a:t>
                </a:r>
                <a:r>
                  <a:rPr lang="en-US" altLang="ja-JP" sz="2000" b="1">
                    <a:solidFill>
                      <a:srgbClr val="000000"/>
                    </a:solidFill>
                    <a:latin typeface="Times New Roman" pitchFamily="18" charset="0"/>
                    <a:ea typeface="SimSun" pitchFamily="2" charset="-122"/>
                    <a:cs typeface="Arial" pitchFamily="34" charset="0"/>
                  </a:rPr>
                  <a:t>22).</a:t>
                </a:r>
                <a:endParaRPr lang="en-US" altLang="en-US" sz="20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  <a:cs typeface="Arial" pitchFamily="34" charset="0"/>
                </a:endParaRPr>
              </a:p>
            </p:txBody>
          </p:sp>
          <p:sp>
            <p:nvSpPr>
              <p:cNvPr id="123960" name="Rectangle 56"/>
              <p:cNvSpPr>
                <a:spLocks noChangeArrowheads="1"/>
              </p:cNvSpPr>
              <p:nvPr/>
            </p:nvSpPr>
            <p:spPr bwMode="auto">
              <a:xfrm>
                <a:off x="1857" y="2702"/>
                <a:ext cx="1424" cy="1617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7" name="Group 57"/>
            <p:cNvGrpSpPr>
              <a:grpSpLocks/>
            </p:cNvGrpSpPr>
            <p:nvPr/>
          </p:nvGrpSpPr>
          <p:grpSpPr bwMode="auto">
            <a:xfrm>
              <a:off x="3282" y="2702"/>
              <a:ext cx="1310" cy="1617"/>
              <a:chOff x="3282" y="2702"/>
              <a:chExt cx="1310" cy="1617"/>
            </a:xfrm>
          </p:grpSpPr>
          <p:sp>
            <p:nvSpPr>
              <p:cNvPr id="123962" name="Rectangle 58"/>
              <p:cNvSpPr>
                <a:spLocks noChangeArrowheads="1"/>
              </p:cNvSpPr>
              <p:nvPr/>
            </p:nvSpPr>
            <p:spPr bwMode="auto">
              <a:xfrm>
                <a:off x="3282" y="2702"/>
                <a:ext cx="1310" cy="1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en-US" altLang="en-US" sz="1800" b="1">
                    <a:solidFill>
                      <a:srgbClr val="333333"/>
                    </a:solidFill>
                    <a:cs typeface="Arial" pitchFamily="34" charset="0"/>
                  </a:rPr>
                  <a:t> </a:t>
                </a:r>
              </a:p>
              <a:p>
                <a:pPr algn="ctr" eaLnBrk="1" hangingPunct="1">
                  <a:buClrTx/>
                  <a:buFontTx/>
                  <a:buNone/>
                </a:pPr>
                <a:endParaRPr lang="en-US" altLang="en-US" sz="1800" b="1">
                  <a:solidFill>
                    <a:srgbClr val="333333"/>
                  </a:solidFill>
                  <a:cs typeface="Arial" pitchFamily="34" charset="0"/>
                </a:endParaRPr>
              </a:p>
            </p:txBody>
          </p:sp>
          <p:sp>
            <p:nvSpPr>
              <p:cNvPr id="123963" name="Rectangle 59"/>
              <p:cNvSpPr>
                <a:spLocks noChangeArrowheads="1"/>
              </p:cNvSpPr>
              <p:nvPr/>
            </p:nvSpPr>
            <p:spPr bwMode="auto">
              <a:xfrm>
                <a:off x="3282" y="2702"/>
                <a:ext cx="1310" cy="1617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grpSp>
          <p:nvGrpSpPr>
            <p:cNvPr id="851988" name="Group 60"/>
            <p:cNvGrpSpPr>
              <a:grpSpLocks/>
            </p:cNvGrpSpPr>
            <p:nvPr/>
          </p:nvGrpSpPr>
          <p:grpSpPr bwMode="auto">
            <a:xfrm>
              <a:off x="4593" y="2702"/>
              <a:ext cx="1159" cy="1617"/>
              <a:chOff x="4593" y="2702"/>
              <a:chExt cx="1159" cy="1617"/>
            </a:xfrm>
          </p:grpSpPr>
          <p:sp>
            <p:nvSpPr>
              <p:cNvPr id="123965" name="Rectangle 61"/>
              <p:cNvSpPr>
                <a:spLocks noChangeArrowheads="1"/>
              </p:cNvSpPr>
              <p:nvPr/>
            </p:nvSpPr>
            <p:spPr bwMode="auto">
              <a:xfrm>
                <a:off x="4593" y="2702"/>
                <a:ext cx="1159" cy="16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46800" anchor="ctr" anchorCtr="1"/>
              <a:lstStyle>
                <a:lvl1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200">
                    <a:solidFill>
                      <a:schemeClr val="bg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被以色列打败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ea typeface="SimSun" pitchFamily="2" charset="-122"/>
                  </a:rPr>
                  <a:t>(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</a:rPr>
                  <a:t>出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17).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通过奸细打败了以色列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en-US" altLang="en-US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(</a:t>
                </a:r>
                <a:r>
                  <a:rPr lang="zh-CN" altLang="en-US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民</a:t>
                </a:r>
                <a:r>
                  <a:rPr lang="en-US" altLang="ja-JP" sz="2000" b="1">
                    <a:solidFill>
                      <a:srgbClr val="000000"/>
                    </a:solidFill>
                    <a:ea typeface="SimSun" pitchFamily="2" charset="-122"/>
                    <a:cs typeface="Arial" pitchFamily="34" charset="0"/>
                  </a:rPr>
                  <a:t>14:45).</a:t>
                </a:r>
                <a:endParaRPr lang="en-US" altLang="en-US" sz="2000" b="1">
                  <a:solidFill>
                    <a:srgbClr val="000000"/>
                  </a:solidFill>
                  <a:ea typeface="SimSun" pitchFamily="2" charset="-122"/>
                  <a:cs typeface="Arial" pitchFamily="34" charset="0"/>
                </a:endParaRPr>
              </a:p>
            </p:txBody>
          </p:sp>
          <p:sp>
            <p:nvSpPr>
              <p:cNvPr id="123966" name="Rectangle 62"/>
              <p:cNvSpPr>
                <a:spLocks noChangeArrowheads="1"/>
              </p:cNvSpPr>
              <p:nvPr/>
            </p:nvSpPr>
            <p:spPr bwMode="auto">
              <a:xfrm>
                <a:off x="4593" y="2702"/>
                <a:ext cx="1159" cy="1617"/>
              </a:xfrm>
              <a:prstGeom prst="rect">
                <a:avLst/>
              </a:prstGeom>
              <a:noFill/>
              <a:ln w="9360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</p:grpSp>
      <p:sp>
        <p:nvSpPr>
          <p:cNvPr id="123967" name="Text Box 63"/>
          <p:cNvSpPr txBox="1">
            <a:spLocks noChangeArrowheads="1"/>
          </p:cNvSpPr>
          <p:nvPr/>
        </p:nvSpPr>
        <p:spPr bwMode="auto">
          <a:xfrm>
            <a:off x="752475" y="762000"/>
            <a:ext cx="7027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000"/>
              </a:spcBef>
              <a:buClrTx/>
              <a:buFontTx/>
              <a:buNone/>
              <a:defRPr/>
            </a:pPr>
            <a:r>
              <a:rPr lang="en-US" sz="1600">
                <a:solidFill>
                  <a:srgbClr val="004C2B"/>
                </a:solidFill>
                <a:cs typeface="Arial" charset="0"/>
              </a:rPr>
              <a:t>John H. Walton, </a:t>
            </a:r>
            <a:r>
              <a:rPr lang="en-US" sz="1600" i="1">
                <a:solidFill>
                  <a:srgbClr val="004C2B"/>
                </a:solidFill>
                <a:cs typeface="Arial" charset="0"/>
              </a:rPr>
              <a:t>Chronological and Background Charts of the OT</a:t>
            </a:r>
            <a:r>
              <a:rPr lang="en-US" sz="1600">
                <a:solidFill>
                  <a:srgbClr val="004C2B"/>
                </a:solidFill>
                <a:cs typeface="Arial" charset="0"/>
              </a:rPr>
              <a:t>, 2d ed., 71</a:t>
            </a:r>
          </a:p>
        </p:txBody>
      </p:sp>
      <p:sp>
        <p:nvSpPr>
          <p:cNvPr id="123968" name="Text Box 64"/>
          <p:cNvSpPr txBox="1">
            <a:spLocks noChangeArrowheads="1"/>
          </p:cNvSpPr>
          <p:nvPr/>
        </p:nvSpPr>
        <p:spPr bwMode="auto">
          <a:xfrm>
            <a:off x="8302625" y="76200"/>
            <a:ext cx="762000" cy="3984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 b="1">
                <a:cs typeface="Arial" charset="0"/>
              </a:rPr>
              <a:t>100b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0" y="0"/>
            <a:ext cx="8001000" cy="685800"/>
          </a:xfrm>
          <a:prstGeom prst="rect">
            <a:avLst/>
          </a:prstGeom>
          <a:solidFill>
            <a:srgbClr val="FFCCCC"/>
          </a:solidFill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4000" b="1">
                <a:solidFill>
                  <a:srgbClr val="004C2B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zh-CN" altLang="en-US" sz="4000" b="1">
                <a:solidFill>
                  <a:srgbClr val="004C2B"/>
                </a:solidFill>
                <a:latin typeface="Times New Roman" pitchFamily="18" charset="0"/>
                <a:ea typeface="SimSun" pitchFamily="2" charset="-122"/>
              </a:rPr>
              <a:t>以色列早期东部的邻居</a:t>
            </a:r>
          </a:p>
        </p:txBody>
      </p:sp>
      <p:grpSp>
        <p:nvGrpSpPr>
          <p:cNvPr id="854018" name="Group 2"/>
          <p:cNvGrpSpPr>
            <a:grpSpLocks/>
          </p:cNvGrpSpPr>
          <p:nvPr/>
        </p:nvGrpSpPr>
        <p:grpSpPr bwMode="auto">
          <a:xfrm>
            <a:off x="11113" y="1144588"/>
            <a:ext cx="9131300" cy="5710237"/>
            <a:chOff x="7" y="721"/>
            <a:chExt cx="5752" cy="3597"/>
          </a:xfrm>
        </p:grpSpPr>
        <p:grpSp>
          <p:nvGrpSpPr>
            <p:cNvPr id="854022" name="Group 3"/>
            <p:cNvGrpSpPr>
              <a:grpSpLocks/>
            </p:cNvGrpSpPr>
            <p:nvPr/>
          </p:nvGrpSpPr>
          <p:grpSpPr bwMode="auto">
            <a:xfrm>
              <a:off x="14" y="721"/>
              <a:ext cx="480" cy="342"/>
              <a:chOff x="14" y="721"/>
              <a:chExt cx="480" cy="342"/>
            </a:xfrm>
          </p:grpSpPr>
          <p:sp>
            <p:nvSpPr>
              <p:cNvPr id="124932" name="Rectangle 4"/>
              <p:cNvSpPr>
                <a:spLocks noChangeArrowheads="1"/>
              </p:cNvSpPr>
              <p:nvPr/>
            </p:nvSpPr>
            <p:spPr bwMode="auto">
              <a:xfrm>
                <a:off x="14" y="721"/>
                <a:ext cx="480" cy="34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4079" name="Group 5"/>
              <p:cNvGrpSpPr>
                <a:grpSpLocks/>
              </p:cNvGrpSpPr>
              <p:nvPr/>
            </p:nvGrpSpPr>
            <p:grpSpPr bwMode="auto">
              <a:xfrm>
                <a:off x="14" y="721"/>
                <a:ext cx="480" cy="342"/>
                <a:chOff x="14" y="721"/>
                <a:chExt cx="480" cy="342"/>
              </a:xfrm>
            </p:grpSpPr>
            <p:sp>
              <p:nvSpPr>
                <p:cNvPr id="124934" name="Rectangle 6"/>
                <p:cNvSpPr>
                  <a:spLocks noChangeArrowheads="1"/>
                </p:cNvSpPr>
                <p:nvPr/>
              </p:nvSpPr>
              <p:spPr bwMode="auto">
                <a:xfrm>
                  <a:off x="14" y="721"/>
                  <a:ext cx="480" cy="34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1800" b="1">
                      <a:solidFill>
                        <a:srgbClr val="FFFFFF"/>
                      </a:solidFill>
                      <a:ea typeface="SimSun" pitchFamily="2" charset="-122"/>
                    </a:rPr>
                    <a:t>时代</a:t>
                  </a:r>
                </a:p>
              </p:txBody>
            </p:sp>
            <p:sp>
              <p:nvSpPr>
                <p:cNvPr id="124935" name="Rectangle 7"/>
                <p:cNvSpPr>
                  <a:spLocks noChangeArrowheads="1"/>
                </p:cNvSpPr>
                <p:nvPr/>
              </p:nvSpPr>
              <p:spPr bwMode="auto">
                <a:xfrm>
                  <a:off x="14" y="721"/>
                  <a:ext cx="480" cy="342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4023" name="Group 8"/>
            <p:cNvGrpSpPr>
              <a:grpSpLocks/>
            </p:cNvGrpSpPr>
            <p:nvPr/>
          </p:nvGrpSpPr>
          <p:grpSpPr bwMode="auto">
            <a:xfrm>
              <a:off x="495" y="721"/>
              <a:ext cx="1368" cy="342"/>
              <a:chOff x="495" y="721"/>
              <a:chExt cx="1368" cy="342"/>
            </a:xfrm>
          </p:grpSpPr>
          <p:sp>
            <p:nvSpPr>
              <p:cNvPr id="124937" name="Rectangle 9"/>
              <p:cNvSpPr>
                <a:spLocks noChangeArrowheads="1"/>
              </p:cNvSpPr>
              <p:nvPr/>
            </p:nvSpPr>
            <p:spPr bwMode="auto">
              <a:xfrm>
                <a:off x="495" y="721"/>
                <a:ext cx="1368" cy="342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4075" name="Group 10"/>
              <p:cNvGrpSpPr>
                <a:grpSpLocks/>
              </p:cNvGrpSpPr>
              <p:nvPr/>
            </p:nvGrpSpPr>
            <p:grpSpPr bwMode="auto">
              <a:xfrm>
                <a:off x="495" y="721"/>
                <a:ext cx="1368" cy="342"/>
                <a:chOff x="495" y="721"/>
                <a:chExt cx="1368" cy="342"/>
              </a:xfrm>
            </p:grpSpPr>
            <p:sp>
              <p:nvSpPr>
                <p:cNvPr id="124939" name="Rectangle 11"/>
                <p:cNvSpPr>
                  <a:spLocks noChangeArrowheads="1"/>
                </p:cNvSpPr>
                <p:nvPr/>
              </p:nvSpPr>
              <p:spPr bwMode="auto">
                <a:xfrm>
                  <a:off x="495" y="721"/>
                  <a:ext cx="1368" cy="34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SimSun" pitchFamily="2" charset="-122"/>
                    </a:rPr>
                    <a:t>以东</a:t>
                  </a:r>
                </a:p>
              </p:txBody>
            </p:sp>
            <p:sp>
              <p:nvSpPr>
                <p:cNvPr id="124940" name="Rectangle 12"/>
                <p:cNvSpPr>
                  <a:spLocks noChangeArrowheads="1"/>
                </p:cNvSpPr>
                <p:nvPr/>
              </p:nvSpPr>
              <p:spPr bwMode="auto">
                <a:xfrm>
                  <a:off x="495" y="721"/>
                  <a:ext cx="1368" cy="342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4024" name="Group 13"/>
            <p:cNvGrpSpPr>
              <a:grpSpLocks/>
            </p:cNvGrpSpPr>
            <p:nvPr/>
          </p:nvGrpSpPr>
          <p:grpSpPr bwMode="auto">
            <a:xfrm>
              <a:off x="1864" y="721"/>
              <a:ext cx="1424" cy="342"/>
              <a:chOff x="1864" y="721"/>
              <a:chExt cx="1424" cy="342"/>
            </a:xfrm>
          </p:grpSpPr>
          <p:sp>
            <p:nvSpPr>
              <p:cNvPr id="124942" name="Rectangle 14"/>
              <p:cNvSpPr>
                <a:spLocks noChangeArrowheads="1"/>
              </p:cNvSpPr>
              <p:nvPr/>
            </p:nvSpPr>
            <p:spPr bwMode="auto">
              <a:xfrm>
                <a:off x="1864" y="721"/>
                <a:ext cx="1424" cy="342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4071" name="Group 15"/>
              <p:cNvGrpSpPr>
                <a:grpSpLocks/>
              </p:cNvGrpSpPr>
              <p:nvPr/>
            </p:nvGrpSpPr>
            <p:grpSpPr bwMode="auto">
              <a:xfrm>
                <a:off x="1864" y="721"/>
                <a:ext cx="1424" cy="342"/>
                <a:chOff x="1864" y="721"/>
                <a:chExt cx="1424" cy="342"/>
              </a:xfrm>
            </p:grpSpPr>
            <p:sp>
              <p:nvSpPr>
                <p:cNvPr id="124944" name="Rectangle 16"/>
                <p:cNvSpPr>
                  <a:spLocks noChangeArrowheads="1"/>
                </p:cNvSpPr>
                <p:nvPr/>
              </p:nvSpPr>
              <p:spPr bwMode="auto">
                <a:xfrm>
                  <a:off x="1864" y="721"/>
                  <a:ext cx="1424" cy="34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SimSun" pitchFamily="2" charset="-122"/>
                    </a:rPr>
                    <a:t>摩押</a:t>
                  </a:r>
                </a:p>
              </p:txBody>
            </p:sp>
            <p:sp>
              <p:nvSpPr>
                <p:cNvPr id="124945" name="Rectangle 17"/>
                <p:cNvSpPr>
                  <a:spLocks noChangeArrowheads="1"/>
                </p:cNvSpPr>
                <p:nvPr/>
              </p:nvSpPr>
              <p:spPr bwMode="auto">
                <a:xfrm>
                  <a:off x="1864" y="721"/>
                  <a:ext cx="1424" cy="342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4025" name="Group 18"/>
            <p:cNvGrpSpPr>
              <a:grpSpLocks/>
            </p:cNvGrpSpPr>
            <p:nvPr/>
          </p:nvGrpSpPr>
          <p:grpSpPr bwMode="auto">
            <a:xfrm>
              <a:off x="3289" y="721"/>
              <a:ext cx="1310" cy="342"/>
              <a:chOff x="3289" y="721"/>
              <a:chExt cx="1310" cy="342"/>
            </a:xfrm>
          </p:grpSpPr>
          <p:sp>
            <p:nvSpPr>
              <p:cNvPr id="124947" name="Rectangle 19"/>
              <p:cNvSpPr>
                <a:spLocks noChangeArrowheads="1"/>
              </p:cNvSpPr>
              <p:nvPr/>
            </p:nvSpPr>
            <p:spPr bwMode="auto">
              <a:xfrm>
                <a:off x="3289" y="721"/>
                <a:ext cx="1310" cy="342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4067" name="Group 20"/>
              <p:cNvGrpSpPr>
                <a:grpSpLocks/>
              </p:cNvGrpSpPr>
              <p:nvPr/>
            </p:nvGrpSpPr>
            <p:grpSpPr bwMode="auto">
              <a:xfrm>
                <a:off x="3289" y="721"/>
                <a:ext cx="1310" cy="342"/>
                <a:chOff x="3289" y="721"/>
                <a:chExt cx="1310" cy="342"/>
              </a:xfrm>
            </p:grpSpPr>
            <p:sp>
              <p:nvSpPr>
                <p:cNvPr id="124949" name="Rectangle 21"/>
                <p:cNvSpPr>
                  <a:spLocks noChangeArrowheads="1"/>
                </p:cNvSpPr>
                <p:nvPr/>
              </p:nvSpPr>
              <p:spPr bwMode="auto">
                <a:xfrm>
                  <a:off x="3289" y="721"/>
                  <a:ext cx="1310" cy="34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SimSun" pitchFamily="2" charset="-122"/>
                    </a:rPr>
                    <a:t>亚扪</a:t>
                  </a:r>
                </a:p>
              </p:txBody>
            </p:sp>
            <p:sp>
              <p:nvSpPr>
                <p:cNvPr id="124950" name="Rectangle 22"/>
                <p:cNvSpPr>
                  <a:spLocks noChangeArrowheads="1"/>
                </p:cNvSpPr>
                <p:nvPr/>
              </p:nvSpPr>
              <p:spPr bwMode="auto">
                <a:xfrm>
                  <a:off x="3289" y="721"/>
                  <a:ext cx="1310" cy="342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4026" name="Group 23"/>
            <p:cNvGrpSpPr>
              <a:grpSpLocks/>
            </p:cNvGrpSpPr>
            <p:nvPr/>
          </p:nvGrpSpPr>
          <p:grpSpPr bwMode="auto">
            <a:xfrm>
              <a:off x="4600" y="721"/>
              <a:ext cx="1159" cy="342"/>
              <a:chOff x="4600" y="721"/>
              <a:chExt cx="1159" cy="342"/>
            </a:xfrm>
          </p:grpSpPr>
          <p:sp>
            <p:nvSpPr>
              <p:cNvPr id="124952" name="Rectangle 24"/>
              <p:cNvSpPr>
                <a:spLocks noChangeArrowheads="1"/>
              </p:cNvSpPr>
              <p:nvPr/>
            </p:nvSpPr>
            <p:spPr bwMode="auto">
              <a:xfrm>
                <a:off x="4600" y="721"/>
                <a:ext cx="1159" cy="342"/>
              </a:xfrm>
              <a:prstGeom prst="rect">
                <a:avLst/>
              </a:prstGeom>
              <a:solidFill>
                <a:srgbClr val="E5E5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grpSp>
            <p:nvGrpSpPr>
              <p:cNvPr id="854063" name="Group 25"/>
              <p:cNvGrpSpPr>
                <a:grpSpLocks/>
              </p:cNvGrpSpPr>
              <p:nvPr/>
            </p:nvGrpSpPr>
            <p:grpSpPr bwMode="auto">
              <a:xfrm>
                <a:off x="4600" y="721"/>
                <a:ext cx="1158" cy="342"/>
                <a:chOff x="4600" y="721"/>
                <a:chExt cx="1158" cy="342"/>
              </a:xfrm>
            </p:grpSpPr>
            <p:sp>
              <p:nvSpPr>
                <p:cNvPr id="124954" name="Rectangle 26"/>
                <p:cNvSpPr>
                  <a:spLocks noChangeArrowheads="1"/>
                </p:cNvSpPr>
                <p:nvPr/>
              </p:nvSpPr>
              <p:spPr bwMode="auto">
                <a:xfrm>
                  <a:off x="4600" y="721"/>
                  <a:ext cx="1158" cy="34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4680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FFFFFF"/>
                      </a:solidFill>
                      <a:latin typeface="Times New Roman" pitchFamily="18" charset="0"/>
                      <a:ea typeface="SimSun" pitchFamily="2" charset="-122"/>
                    </a:rPr>
                    <a:t>亚玛力</a:t>
                  </a:r>
                </a:p>
              </p:txBody>
            </p:sp>
            <p:sp>
              <p:nvSpPr>
                <p:cNvPr id="124955" name="Rectangle 27"/>
                <p:cNvSpPr>
                  <a:spLocks noChangeArrowheads="1"/>
                </p:cNvSpPr>
                <p:nvPr/>
              </p:nvSpPr>
              <p:spPr bwMode="auto">
                <a:xfrm>
                  <a:off x="4600" y="721"/>
                  <a:ext cx="1158" cy="342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  <p:grpSp>
          <p:nvGrpSpPr>
            <p:cNvPr id="854027" name="Group 28"/>
            <p:cNvGrpSpPr>
              <a:grpSpLocks/>
            </p:cNvGrpSpPr>
            <p:nvPr/>
          </p:nvGrpSpPr>
          <p:grpSpPr bwMode="auto">
            <a:xfrm>
              <a:off x="7" y="1002"/>
              <a:ext cx="5752" cy="3316"/>
              <a:chOff x="7" y="1002"/>
              <a:chExt cx="5752" cy="3316"/>
            </a:xfrm>
          </p:grpSpPr>
          <p:grpSp>
            <p:nvGrpSpPr>
              <p:cNvPr id="854028" name="Group 29"/>
              <p:cNvGrpSpPr>
                <a:grpSpLocks/>
              </p:cNvGrpSpPr>
              <p:nvPr/>
            </p:nvGrpSpPr>
            <p:grpSpPr bwMode="auto">
              <a:xfrm>
                <a:off x="7" y="1002"/>
                <a:ext cx="479" cy="1108"/>
                <a:chOff x="7" y="1002"/>
                <a:chExt cx="479" cy="1108"/>
              </a:xfrm>
            </p:grpSpPr>
            <p:sp>
              <p:nvSpPr>
                <p:cNvPr id="124958" name="Rectangle 30"/>
                <p:cNvSpPr>
                  <a:spLocks noChangeArrowheads="1"/>
                </p:cNvSpPr>
                <p:nvPr/>
              </p:nvSpPr>
              <p:spPr bwMode="auto">
                <a:xfrm rot="16200000">
                  <a:off x="-303" y="1312"/>
                  <a:ext cx="1099" cy="47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grpSp>
              <p:nvGrpSpPr>
                <p:cNvPr id="854059" name="Group 31"/>
                <p:cNvGrpSpPr>
                  <a:grpSpLocks/>
                </p:cNvGrpSpPr>
                <p:nvPr/>
              </p:nvGrpSpPr>
              <p:grpSpPr bwMode="auto">
                <a:xfrm>
                  <a:off x="7" y="1012"/>
                  <a:ext cx="479" cy="1098"/>
                  <a:chOff x="7" y="1012"/>
                  <a:chExt cx="479" cy="1098"/>
                </a:xfrm>
              </p:grpSpPr>
              <p:sp>
                <p:nvSpPr>
                  <p:cNvPr id="124960" name="Rectangle 32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306" y="1326"/>
                    <a:ext cx="1098" cy="47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 anchorCtr="1"/>
                  <a:lstStyle>
                    <a:lvl1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algn="ctr" eaLnBrk="1" hangingPunct="1">
                      <a:buClrTx/>
                      <a:buFontTx/>
                      <a:buNone/>
                    </a:pPr>
                    <a:r>
                      <a:rPr lang="zh-CN" altLang="en-US" sz="2000" b="1">
                        <a:solidFill>
                          <a:srgbClr val="FFFFFF"/>
                        </a:solidFill>
                        <a:ea typeface="SimSun" pitchFamily="2" charset="-122"/>
                      </a:rPr>
                      <a:t>士师</a:t>
                    </a:r>
                  </a:p>
                </p:txBody>
              </p:sp>
              <p:sp>
                <p:nvSpPr>
                  <p:cNvPr id="124961" name="Rectangle 33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306" y="1326"/>
                    <a:ext cx="1098" cy="479"/>
                  </a:xfrm>
                  <a:prstGeom prst="rect">
                    <a:avLst/>
                  </a:prstGeom>
                  <a:noFill/>
                  <a:ln w="9360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854029" name="Group 34"/>
              <p:cNvGrpSpPr>
                <a:grpSpLocks/>
              </p:cNvGrpSpPr>
              <p:nvPr/>
            </p:nvGrpSpPr>
            <p:grpSpPr bwMode="auto">
              <a:xfrm>
                <a:off x="495" y="1076"/>
                <a:ext cx="1368" cy="994"/>
                <a:chOff x="495" y="1076"/>
                <a:chExt cx="1368" cy="994"/>
              </a:xfrm>
            </p:grpSpPr>
            <p:sp>
              <p:nvSpPr>
                <p:cNvPr id="124963" name="Rectangle 35"/>
                <p:cNvSpPr>
                  <a:spLocks noChangeArrowheads="1"/>
                </p:cNvSpPr>
                <p:nvPr/>
              </p:nvSpPr>
              <p:spPr bwMode="auto">
                <a:xfrm>
                  <a:off x="495" y="1076"/>
                  <a:ext cx="1368" cy="9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继续在亚摩利人的局部控制下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(1350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士</a:t>
                  </a:r>
                  <a:r>
                    <a:rPr lang="en-US" altLang="ja-JP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1:35-36).</a:t>
                  </a:r>
                  <a:endParaRPr lang="en-US" altLang="en-US" sz="2000" b="1">
                    <a:solidFill>
                      <a:srgbClr val="000000"/>
                    </a:solidFill>
                    <a:latin typeface="Times New Roman" pitchFamily="18" charset="0"/>
                    <a:ea typeface="SimSun" pitchFamily="2" charset="-122"/>
                    <a:cs typeface="Arial" pitchFamily="34" charset="0"/>
                  </a:endParaRPr>
                </a:p>
              </p:txBody>
            </p:sp>
            <p:sp>
              <p:nvSpPr>
                <p:cNvPr id="124964" name="Rectangle 36"/>
                <p:cNvSpPr>
                  <a:spLocks noChangeArrowheads="1"/>
                </p:cNvSpPr>
                <p:nvPr/>
              </p:nvSpPr>
              <p:spPr bwMode="auto">
                <a:xfrm>
                  <a:off x="495" y="1076"/>
                  <a:ext cx="1368" cy="994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0" name="Group 37"/>
              <p:cNvGrpSpPr>
                <a:grpSpLocks/>
              </p:cNvGrpSpPr>
              <p:nvPr/>
            </p:nvGrpSpPr>
            <p:grpSpPr bwMode="auto">
              <a:xfrm>
                <a:off x="1864" y="1076"/>
                <a:ext cx="1424" cy="994"/>
                <a:chOff x="1864" y="1076"/>
                <a:chExt cx="1424" cy="994"/>
              </a:xfrm>
            </p:grpSpPr>
            <p:sp>
              <p:nvSpPr>
                <p:cNvPr id="124966" name="Rectangle 38"/>
                <p:cNvSpPr>
                  <a:spLocks noChangeArrowheads="1"/>
                </p:cNvSpPr>
                <p:nvPr/>
              </p:nvSpPr>
              <p:spPr bwMode="auto">
                <a:xfrm>
                  <a:off x="1864" y="1076"/>
                  <a:ext cx="1424" cy="9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伊矶伦伤害以色列</a:t>
                  </a:r>
                  <a:r>
                    <a:rPr lang="en-US" altLang="ja-JP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18</a:t>
                  </a: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年直到以笏</a:t>
                  </a:r>
                  <a:r>
                    <a:rPr lang="zh-CN" altLang="ja-JP" sz="2000" b="1">
                      <a:solidFill>
                        <a:srgbClr val="000000"/>
                      </a:solidFill>
                      <a:ea typeface="SimSun" pitchFamily="2" charset="-122"/>
                    </a:rPr>
                    <a:t> </a:t>
                  </a:r>
                  <a:r>
                    <a:rPr lang="en-US" altLang="ja-JP" sz="2000" b="1">
                      <a:solidFill>
                        <a:srgbClr val="000000"/>
                      </a:solidFill>
                      <a:cs typeface="Arial" pitchFamily="34" charset="0"/>
                    </a:rPr>
                    <a:t>(1350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士</a:t>
                  </a:r>
                  <a:r>
                    <a:rPr lang="en-US" altLang="ja-JP" sz="2000" b="1">
                      <a:solidFill>
                        <a:srgbClr val="000000"/>
                      </a:solidFill>
                      <a:cs typeface="Arial" pitchFamily="34" charset="0"/>
                    </a:rPr>
                    <a:t>3:12-30)</a:t>
                  </a:r>
                  <a:endParaRPr lang="en-US" altLang="en-US" sz="2000" b="1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4967" name="Rectangle 39"/>
                <p:cNvSpPr>
                  <a:spLocks noChangeArrowheads="1"/>
                </p:cNvSpPr>
                <p:nvPr/>
              </p:nvSpPr>
              <p:spPr bwMode="auto">
                <a:xfrm>
                  <a:off x="1864" y="1076"/>
                  <a:ext cx="1424" cy="994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1" name="Group 40"/>
              <p:cNvGrpSpPr>
                <a:grpSpLocks/>
              </p:cNvGrpSpPr>
              <p:nvPr/>
            </p:nvGrpSpPr>
            <p:grpSpPr bwMode="auto">
              <a:xfrm>
                <a:off x="3289" y="1076"/>
                <a:ext cx="1310" cy="994"/>
                <a:chOff x="3289" y="1076"/>
                <a:chExt cx="1310" cy="994"/>
              </a:xfrm>
            </p:grpSpPr>
            <p:sp>
              <p:nvSpPr>
                <p:cNvPr id="124969" name="Rectangle 41"/>
                <p:cNvSpPr>
                  <a:spLocks noChangeArrowheads="1"/>
                </p:cNvSpPr>
                <p:nvPr/>
              </p:nvSpPr>
              <p:spPr bwMode="auto">
                <a:xfrm>
                  <a:off x="3289" y="1076"/>
                  <a:ext cx="1310" cy="9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摩押人伊矶伦的盟友</a:t>
                  </a:r>
                  <a:r>
                    <a:rPr lang="en-US" altLang="ja-JP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(1350 BC);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伤害以色列直到 耶弗他</a:t>
                  </a:r>
                  <a:r>
                    <a:rPr lang="en-US" altLang="ja-JP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(1100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士</a:t>
                  </a:r>
                  <a:r>
                    <a:rPr lang="en-US" altLang="ja-JP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10-12).</a:t>
                  </a:r>
                  <a:endParaRPr lang="en-US" altLang="en-US" sz="2000" b="1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124970" name="Rectangle 42"/>
                <p:cNvSpPr>
                  <a:spLocks noChangeArrowheads="1"/>
                </p:cNvSpPr>
                <p:nvPr/>
              </p:nvSpPr>
              <p:spPr bwMode="auto">
                <a:xfrm>
                  <a:off x="3289" y="1076"/>
                  <a:ext cx="1310" cy="994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2" name="Group 43"/>
              <p:cNvGrpSpPr>
                <a:grpSpLocks/>
              </p:cNvGrpSpPr>
              <p:nvPr/>
            </p:nvGrpSpPr>
            <p:grpSpPr bwMode="auto">
              <a:xfrm>
                <a:off x="4600" y="1076"/>
                <a:ext cx="1159" cy="994"/>
                <a:chOff x="4600" y="1076"/>
                <a:chExt cx="1159" cy="994"/>
              </a:xfrm>
            </p:grpSpPr>
            <p:sp>
              <p:nvSpPr>
                <p:cNvPr id="124972" name="Rectangle 44"/>
                <p:cNvSpPr>
                  <a:spLocks noChangeArrowheads="1"/>
                </p:cNvSpPr>
                <p:nvPr/>
              </p:nvSpPr>
              <p:spPr bwMode="auto">
                <a:xfrm>
                  <a:off x="4600" y="1076"/>
                  <a:ext cx="1159" cy="9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摩押人伊矶伦的盟友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(1350 BC)</a:t>
                  </a:r>
                </a:p>
              </p:txBody>
            </p:sp>
            <p:sp>
              <p:nvSpPr>
                <p:cNvPr id="124973" name="Rectangle 45"/>
                <p:cNvSpPr>
                  <a:spLocks noChangeArrowheads="1"/>
                </p:cNvSpPr>
                <p:nvPr/>
              </p:nvSpPr>
              <p:spPr bwMode="auto">
                <a:xfrm>
                  <a:off x="4600" y="1076"/>
                  <a:ext cx="1159" cy="994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3" name="Group 46"/>
              <p:cNvGrpSpPr>
                <a:grpSpLocks/>
              </p:cNvGrpSpPr>
              <p:nvPr/>
            </p:nvGrpSpPr>
            <p:grpSpPr bwMode="auto">
              <a:xfrm>
                <a:off x="7" y="2103"/>
                <a:ext cx="479" cy="2215"/>
                <a:chOff x="7" y="2103"/>
                <a:chExt cx="479" cy="2215"/>
              </a:xfrm>
            </p:grpSpPr>
            <p:sp>
              <p:nvSpPr>
                <p:cNvPr id="124975" name="Rectangle 47"/>
                <p:cNvSpPr>
                  <a:spLocks noChangeArrowheads="1"/>
                </p:cNvSpPr>
                <p:nvPr/>
              </p:nvSpPr>
              <p:spPr bwMode="auto">
                <a:xfrm rot="16200000">
                  <a:off x="-861" y="2971"/>
                  <a:ext cx="2215" cy="47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  <p:grpSp>
              <p:nvGrpSpPr>
                <p:cNvPr id="854047" name="Group 48"/>
                <p:cNvGrpSpPr>
                  <a:grpSpLocks/>
                </p:cNvGrpSpPr>
                <p:nvPr/>
              </p:nvGrpSpPr>
              <p:grpSpPr bwMode="auto">
                <a:xfrm>
                  <a:off x="7" y="2105"/>
                  <a:ext cx="479" cy="2213"/>
                  <a:chOff x="7" y="2105"/>
                  <a:chExt cx="479" cy="2213"/>
                </a:xfrm>
              </p:grpSpPr>
              <p:sp>
                <p:nvSpPr>
                  <p:cNvPr id="124977" name="Rectangle 49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860" y="2972"/>
                    <a:ext cx="2213" cy="479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 anchorCtr="1"/>
                  <a:lstStyle>
                    <a:lvl1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eaLnBrk="0" hangingPunct="0"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  <a:defRPr sz="3200">
                        <a:solidFill>
                          <a:schemeClr val="bg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algn="ctr" eaLnBrk="1" hangingPunct="1">
                      <a:buClrTx/>
                      <a:buFontTx/>
                      <a:buNone/>
                    </a:pPr>
                    <a:r>
                      <a:rPr lang="zh-CN" altLang="en-US" sz="2000" b="1">
                        <a:solidFill>
                          <a:srgbClr val="FFFFFF"/>
                        </a:solidFill>
                        <a:ea typeface="SimSun" pitchFamily="2" charset="-122"/>
                      </a:rPr>
                      <a:t>统一统治</a:t>
                    </a:r>
                  </a:p>
                </p:txBody>
              </p:sp>
              <p:sp>
                <p:nvSpPr>
                  <p:cNvPr id="124978" name="Rectangle 50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-860" y="2972"/>
                    <a:ext cx="2213" cy="479"/>
                  </a:xfrm>
                  <a:prstGeom prst="rect">
                    <a:avLst/>
                  </a:prstGeom>
                  <a:noFill/>
                  <a:ln w="9360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altLang="en-US"/>
                  </a:p>
                </p:txBody>
              </p:sp>
            </p:grpSp>
          </p:grpSp>
          <p:grpSp>
            <p:nvGrpSpPr>
              <p:cNvPr id="854034" name="Group 51"/>
              <p:cNvGrpSpPr>
                <a:grpSpLocks/>
              </p:cNvGrpSpPr>
              <p:nvPr/>
            </p:nvGrpSpPr>
            <p:grpSpPr bwMode="auto">
              <a:xfrm>
                <a:off x="495" y="2071"/>
                <a:ext cx="1368" cy="2246"/>
                <a:chOff x="495" y="2071"/>
                <a:chExt cx="1368" cy="2246"/>
              </a:xfrm>
            </p:grpSpPr>
            <p:sp>
              <p:nvSpPr>
                <p:cNvPr id="124980" name="Rectangle 52"/>
                <p:cNvSpPr>
                  <a:spLocks noChangeArrowheads="1"/>
                </p:cNvSpPr>
                <p:nvPr/>
              </p:nvSpPr>
              <p:spPr bwMode="auto">
                <a:xfrm>
                  <a:off x="495" y="2071"/>
                  <a:ext cx="1368" cy="2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扫罗征服以东的城市。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(1030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撒上 </a:t>
                  </a:r>
                  <a: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14:47).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 </a:t>
                  </a:r>
                  <a:b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</a:b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被大卫征服了。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(1000 BC;</a:t>
                  </a: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历上 </a:t>
                  </a:r>
                  <a: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  <a:cs typeface="Arial" pitchFamily="34" charset="0"/>
                    </a:rPr>
                    <a:t>18:12).</a:t>
                  </a:r>
                </a:p>
              </p:txBody>
            </p:sp>
            <p:sp>
              <p:nvSpPr>
                <p:cNvPr id="124981" name="Rectangle 53"/>
                <p:cNvSpPr>
                  <a:spLocks noChangeArrowheads="1"/>
                </p:cNvSpPr>
                <p:nvPr/>
              </p:nvSpPr>
              <p:spPr bwMode="auto">
                <a:xfrm>
                  <a:off x="495" y="2071"/>
                  <a:ext cx="1368" cy="224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5" name="Group 54"/>
              <p:cNvGrpSpPr>
                <a:grpSpLocks/>
              </p:cNvGrpSpPr>
              <p:nvPr/>
            </p:nvGrpSpPr>
            <p:grpSpPr bwMode="auto">
              <a:xfrm>
                <a:off x="1864" y="2071"/>
                <a:ext cx="1424" cy="2246"/>
                <a:chOff x="1864" y="2071"/>
                <a:chExt cx="1424" cy="2246"/>
              </a:xfrm>
            </p:grpSpPr>
            <p:sp>
              <p:nvSpPr>
                <p:cNvPr id="124983" name="Rectangle 55"/>
                <p:cNvSpPr>
                  <a:spLocks noChangeArrowheads="1"/>
                </p:cNvSpPr>
                <p:nvPr/>
              </p:nvSpPr>
              <p:spPr bwMode="auto">
                <a:xfrm>
                  <a:off x="1864" y="2071"/>
                  <a:ext cx="1424" cy="2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扫罗征服摩押的城市。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(1030 BC;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撒上</a:t>
                  </a:r>
                  <a:r>
                    <a:rPr lang="en-US" altLang="ja-JP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14:47).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 </a:t>
                  </a:r>
                  <a:b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</a:b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被大卫征服了。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(1000 BC; </a:t>
                  </a:r>
                </a:p>
                <a:p>
                  <a:pPr algn="ctr" eaLnBrk="1" hangingPunct="1"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撒下</a:t>
                  </a:r>
                  <a:r>
                    <a:rPr lang="en-US" altLang="ja-JP" sz="2000" b="1">
                      <a:solidFill>
                        <a:srgbClr val="000000"/>
                      </a:solidFill>
                      <a:cs typeface="Arial" pitchFamily="34" charset="0"/>
                    </a:rPr>
                    <a:t>8:2).</a:t>
                  </a:r>
                  <a:endParaRPr lang="en-US" altLang="en-US" sz="2000" b="1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24984" name="Rectangle 56"/>
                <p:cNvSpPr>
                  <a:spLocks noChangeArrowheads="1"/>
                </p:cNvSpPr>
                <p:nvPr/>
              </p:nvSpPr>
              <p:spPr bwMode="auto">
                <a:xfrm>
                  <a:off x="1864" y="2071"/>
                  <a:ext cx="1424" cy="224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6" name="Group 57"/>
              <p:cNvGrpSpPr>
                <a:grpSpLocks/>
              </p:cNvGrpSpPr>
              <p:nvPr/>
            </p:nvGrpSpPr>
            <p:grpSpPr bwMode="auto">
              <a:xfrm>
                <a:off x="3289" y="2071"/>
                <a:ext cx="1310" cy="2246"/>
                <a:chOff x="3289" y="2071"/>
                <a:chExt cx="1310" cy="2246"/>
              </a:xfrm>
            </p:grpSpPr>
            <p:sp>
              <p:nvSpPr>
                <p:cNvPr id="124986" name="Rectangle 58"/>
                <p:cNvSpPr>
                  <a:spLocks noChangeArrowheads="1"/>
                </p:cNvSpPr>
                <p:nvPr/>
              </p:nvSpPr>
              <p:spPr bwMode="auto">
                <a:xfrm>
                  <a:off x="3289" y="2071"/>
                  <a:ext cx="1310" cy="2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扫罗打败拿辖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(1050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撒上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11:1-11)</a:t>
                  </a:r>
                  <a:b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</a:b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 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和征服了几个亚扪人的城市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(1030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撒上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14:47);</a:t>
                  </a:r>
                  <a:b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</a:br>
                  <a:endParaRPr lang="en-US" altLang="en-US" sz="2000" b="1">
                    <a:solidFill>
                      <a:srgbClr val="000000"/>
                    </a:solidFill>
                    <a:latin typeface="Times New Roman" pitchFamily="18" charset="0"/>
                    <a:ea typeface="SimSun" pitchFamily="2" charset="-122"/>
                    <a:cs typeface="Arial" pitchFamily="34" charset="0"/>
                  </a:endParaRP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大卫打败哈嫩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(990 BC; 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撒下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  <a:cs typeface="Arial" pitchFamily="34" charset="0"/>
                    </a:rPr>
                    <a:t>12:26-31)</a:t>
                  </a:r>
                </a:p>
              </p:txBody>
            </p:sp>
            <p:sp>
              <p:nvSpPr>
                <p:cNvPr id="124987" name="Rectangle 59"/>
                <p:cNvSpPr>
                  <a:spLocks noChangeArrowheads="1"/>
                </p:cNvSpPr>
                <p:nvPr/>
              </p:nvSpPr>
              <p:spPr bwMode="auto">
                <a:xfrm>
                  <a:off x="3289" y="2071"/>
                  <a:ext cx="1310" cy="224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  <p:grpSp>
            <p:nvGrpSpPr>
              <p:cNvPr id="854037" name="Group 60"/>
              <p:cNvGrpSpPr>
                <a:grpSpLocks/>
              </p:cNvGrpSpPr>
              <p:nvPr/>
            </p:nvGrpSpPr>
            <p:grpSpPr bwMode="auto">
              <a:xfrm>
                <a:off x="4600" y="2071"/>
                <a:ext cx="1159" cy="2246"/>
                <a:chOff x="4600" y="2071"/>
                <a:chExt cx="1159" cy="2246"/>
              </a:xfrm>
            </p:grpSpPr>
            <p:sp>
              <p:nvSpPr>
                <p:cNvPr id="124989" name="Rectangle 61"/>
                <p:cNvSpPr>
                  <a:spLocks noChangeArrowheads="1"/>
                </p:cNvSpPr>
                <p:nvPr/>
              </p:nvSpPr>
              <p:spPr bwMode="auto">
                <a:xfrm>
                  <a:off x="4600" y="2071"/>
                  <a:ext cx="1159" cy="2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 anchorCtr="1"/>
                <a:lstStyle>
                  <a:lvl1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eaLnBrk="0" hangingPunct="0"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 sz="3200">
                      <a:solidFill>
                        <a:schemeClr val="bg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ea typeface="SimSun" pitchFamily="2" charset="-122"/>
                    </a:rPr>
                    <a:t>扫罗打败亚甲。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(1050 BC;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撒上 </a:t>
                  </a: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15:1-9); </a:t>
                  </a:r>
                  <a:b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</a:br>
                  <a:endParaRPr lang="en-US" altLang="en-US" sz="2000" b="1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攻破洗革拉但大卫胜过他们，夺回了一些。</a:t>
                  </a:r>
                </a:p>
                <a:p>
                  <a:pPr algn="ctr" eaLnBrk="1" hangingPunct="1">
                    <a:lnSpc>
                      <a:spcPct val="80000"/>
                    </a:lnSpc>
                    <a:buClrTx/>
                    <a:buFontTx/>
                    <a:buNone/>
                  </a:pPr>
                  <a:r>
                    <a:rPr lang="en-US" altLang="en-US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(</a:t>
                  </a:r>
                  <a:r>
                    <a:rPr lang="zh-CN" altLang="en-US" sz="2000" b="1">
                      <a:solidFill>
                        <a:srgbClr val="000000"/>
                      </a:solidFill>
                      <a:latin typeface="Times New Roman" pitchFamily="18" charset="0"/>
                      <a:ea typeface="SimSun" pitchFamily="2" charset="-122"/>
                    </a:rPr>
                    <a:t>撒上</a:t>
                  </a:r>
                  <a:r>
                    <a:rPr lang="en-US" altLang="ja-JP" sz="2000" b="1">
                      <a:solidFill>
                        <a:srgbClr val="000000"/>
                      </a:solidFill>
                      <a:latin typeface="Times New Roman" pitchFamily="18" charset="0"/>
                      <a:cs typeface="Arial" pitchFamily="34" charset="0"/>
                    </a:rPr>
                    <a:t>30).</a:t>
                  </a:r>
                  <a:endParaRPr lang="en-US" altLang="en-US" sz="2000" b="1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124990" name="Rectangle 62"/>
                <p:cNvSpPr>
                  <a:spLocks noChangeArrowheads="1"/>
                </p:cNvSpPr>
                <p:nvPr/>
              </p:nvSpPr>
              <p:spPr bwMode="auto">
                <a:xfrm>
                  <a:off x="4600" y="2071"/>
                  <a:ext cx="1159" cy="2246"/>
                </a:xfrm>
                <a:prstGeom prst="rect">
                  <a:avLst/>
                </a:prstGeom>
                <a:noFill/>
                <a:ln w="936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/>
                </a:p>
              </p:txBody>
            </p:sp>
          </p:grpSp>
        </p:grpSp>
      </p:grpSp>
      <p:sp>
        <p:nvSpPr>
          <p:cNvPr id="124991" name="Text Box 63"/>
          <p:cNvSpPr txBox="1">
            <a:spLocks noChangeArrowheads="1"/>
          </p:cNvSpPr>
          <p:nvPr/>
        </p:nvSpPr>
        <p:spPr bwMode="auto">
          <a:xfrm>
            <a:off x="569913" y="762000"/>
            <a:ext cx="7027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600">
                <a:solidFill>
                  <a:srgbClr val="004C2B"/>
                </a:solidFill>
                <a:cs typeface="Arial" charset="0"/>
              </a:rPr>
              <a:t>John H. Walton, </a:t>
            </a:r>
            <a:r>
              <a:rPr lang="en-US" sz="1600" i="1">
                <a:solidFill>
                  <a:srgbClr val="004C2B"/>
                </a:solidFill>
                <a:cs typeface="Arial" charset="0"/>
              </a:rPr>
              <a:t>Chronological and Background Charts of the OT</a:t>
            </a:r>
            <a:r>
              <a:rPr lang="en-US" sz="1600">
                <a:solidFill>
                  <a:srgbClr val="004C2B"/>
                </a:solidFill>
                <a:cs typeface="Arial" charset="0"/>
              </a:rPr>
              <a:t>, 2d ed., 71</a:t>
            </a:r>
          </a:p>
        </p:txBody>
      </p:sp>
      <p:sp>
        <p:nvSpPr>
          <p:cNvPr id="124992" name="Text Box 64"/>
          <p:cNvSpPr txBox="1">
            <a:spLocks noChangeArrowheads="1"/>
          </p:cNvSpPr>
          <p:nvPr/>
        </p:nvSpPr>
        <p:spPr bwMode="auto">
          <a:xfrm>
            <a:off x="9310688" y="304800"/>
            <a:ext cx="1198562" cy="3984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 b="1">
                <a:solidFill>
                  <a:srgbClr val="333333"/>
                </a:solidFill>
                <a:cs typeface="Arial" charset="0"/>
              </a:rPr>
              <a:t>OTS 143</a:t>
            </a:r>
          </a:p>
        </p:txBody>
      </p:sp>
      <p:sp>
        <p:nvSpPr>
          <p:cNvPr id="124993" name="Text Box 65"/>
          <p:cNvSpPr txBox="1">
            <a:spLocks noChangeArrowheads="1"/>
          </p:cNvSpPr>
          <p:nvPr/>
        </p:nvSpPr>
        <p:spPr bwMode="auto">
          <a:xfrm>
            <a:off x="8302625" y="76200"/>
            <a:ext cx="762000" cy="3984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2000" b="1">
                <a:cs typeface="Arial" charset="0"/>
              </a:rPr>
              <a:t>100b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AutoShape 1"/>
          <p:cNvSpPr>
            <a:spLocks noChangeArrowheads="1"/>
          </p:cNvSpPr>
          <p:nvPr/>
        </p:nvSpPr>
        <p:spPr bwMode="auto">
          <a:xfrm>
            <a:off x="1828800" y="152400"/>
            <a:ext cx="5410200" cy="457200"/>
          </a:xfrm>
          <a:prstGeom prst="roundRect">
            <a:avLst>
              <a:gd name="adj" fmla="val 49106"/>
            </a:avLst>
          </a:prstGeom>
          <a:solidFill>
            <a:srgbClr val="000000"/>
          </a:solidFill>
          <a:ln w="28440">
            <a:solidFill>
              <a:srgbClr val="FFFFFF"/>
            </a:solidFill>
            <a:miter lim="800000"/>
            <a:headEnd/>
            <a:tailEnd/>
          </a:ln>
          <a:effectLst>
            <a:outerShdw blurRad="63500" dist="107933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533400" y="106363"/>
            <a:ext cx="807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5. </a:t>
            </a:r>
            <a:r>
              <a:rPr lang="zh-CN" alt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SimSun" pitchFamily="2" charset="-122"/>
              </a:rPr>
              <a:t>参考书目</a:t>
            </a:r>
            <a:r>
              <a:rPr lang="en-US" altLang="ja-JP" sz="24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ja-JP" sz="2400">
                <a:solidFill>
                  <a:srgbClr val="FFFFFF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endParaRPr lang="en-US" altLang="en-US" sz="240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1143000" y="774700"/>
            <a:ext cx="7467600" cy="6096000"/>
          </a:xfrm>
          <a:prstGeom prst="rect">
            <a:avLst/>
          </a:prstGeom>
          <a:solidFill>
            <a:srgbClr val="3366FF">
              <a:alpha val="6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27025"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质料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Old Testament Backgrounds Syllabus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Zondervan Pictorial Encyclopedia of the Bible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Moody Atlas of Bible Lands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Peoples of the Old Testament World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Readings from the Ancient Near East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Oxford Bible Commentary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Harper</a:t>
            </a:r>
            <a:r>
              <a:rPr lang="fr-FR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'</a:t>
            </a:r>
            <a:r>
              <a:rPr lang="en-US" altLang="en-US" sz="2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 Bible Commentary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endParaRPr lang="en-US" altLang="en-US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zh-CN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网站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www.searchgodsword.org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www.christusrex.org/www1/ofm/mad/index.html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www.kchanson.com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www.biblemagazine.com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www.ancientroute.com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www.holylandphotos.org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www.jewishencyclopedia.com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www.ancientneareast.net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pitchFamily="34" charset="0"/>
              <a:buChar char="•"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www.usc.edu/dept/LAS/wsrp/index.html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72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2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4572000" y="1828800"/>
            <a:ext cx="4419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26978" name="Text Box 2"/>
          <p:cNvSpPr txBox="1">
            <a:spLocks noChangeArrowheads="1"/>
          </p:cNvSpPr>
          <p:nvPr/>
        </p:nvSpPr>
        <p:spPr bwMode="auto">
          <a:xfrm>
            <a:off x="4495800" y="1744663"/>
            <a:ext cx="441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zh-CN" altLang="en-US" sz="6000">
                <a:solidFill>
                  <a:srgbClr val="FFFF00"/>
                </a:solidFill>
                <a:latin typeface="Arial Black" charset="0"/>
                <a:ea typeface="SimSun" charset="0"/>
                <a:cs typeface="SimSun" charset="0"/>
              </a:rPr>
              <a:t>摩押人</a:t>
            </a:r>
            <a:endParaRPr lang="zh-CN" sz="6000">
              <a:solidFill>
                <a:srgbClr val="FFFF00"/>
              </a:solidFill>
              <a:latin typeface="Arial Black" charset="0"/>
              <a:ea typeface="SimSun" charset="0"/>
              <a:cs typeface="SimSun" charset="0"/>
            </a:endParaRP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76200" y="6096000"/>
            <a:ext cx="3581400" cy="457200"/>
          </a:xfrm>
          <a:prstGeom prst="rect">
            <a:avLst/>
          </a:prstGeom>
          <a:solidFill>
            <a:srgbClr val="2D2015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1563"/>
              </a:spcBef>
              <a:buClrTx/>
              <a:buFontTx/>
              <a:buNone/>
              <a:defRPr/>
            </a:pPr>
            <a:r>
              <a:rPr lang="en-US" sz="2500" b="1"/>
              <a:t>Jemaine Han Lee Yen,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295400" y="5638800"/>
            <a:ext cx="4038600" cy="457200"/>
          </a:xfrm>
          <a:prstGeom prst="rect">
            <a:avLst/>
          </a:prstGeom>
          <a:solidFill>
            <a:srgbClr val="2D2015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563"/>
              </a:spcBef>
              <a:buClrTx/>
              <a:buFontTx/>
              <a:buNone/>
              <a:defRPr/>
            </a:pPr>
            <a:r>
              <a:rPr lang="en-US" sz="2500" b="1"/>
              <a:t>Eugenia Goh Chay Giam,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5334000" y="5638800"/>
            <a:ext cx="2895600" cy="457200"/>
          </a:xfrm>
          <a:prstGeom prst="rect">
            <a:avLst/>
          </a:prstGeom>
          <a:solidFill>
            <a:srgbClr val="2D2015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563"/>
              </a:spcBef>
              <a:buClrTx/>
              <a:buFontTx/>
              <a:buNone/>
              <a:defRPr/>
            </a:pPr>
            <a:r>
              <a:rPr lang="en-US" sz="2500" b="1"/>
              <a:t>Chong Wong Mui,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3581400" y="6080125"/>
            <a:ext cx="3581400" cy="457200"/>
          </a:xfrm>
          <a:prstGeom prst="rect">
            <a:avLst/>
          </a:prstGeom>
          <a:solidFill>
            <a:srgbClr val="2D2015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563"/>
              </a:spcBef>
              <a:buClrTx/>
              <a:buFontTx/>
              <a:buNone/>
              <a:defRPr/>
            </a:pPr>
            <a:r>
              <a:rPr lang="en-US" sz="2500" b="1"/>
              <a:t>Leslie Ip Kwok Chung,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7086600" y="6080125"/>
            <a:ext cx="1981200" cy="457200"/>
          </a:xfrm>
          <a:prstGeom prst="rect">
            <a:avLst/>
          </a:prstGeom>
          <a:solidFill>
            <a:srgbClr val="2D2015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563"/>
              </a:spcBef>
              <a:buClrTx/>
              <a:buFontTx/>
              <a:buNone/>
              <a:defRPr/>
            </a:pPr>
            <a:r>
              <a:rPr lang="en-US" sz="2500" b="1"/>
              <a:t>Hans Gouw</a:t>
            </a: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4500563" y="1773238"/>
            <a:ext cx="4419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zh-CN" altLang="en-US" sz="6000">
                <a:solidFill>
                  <a:srgbClr val="FF0000"/>
                </a:solidFill>
                <a:latin typeface="Arial Black" charset="0"/>
                <a:ea typeface="SimSun" charset="0"/>
                <a:cs typeface="SimSun" charset="0"/>
              </a:rPr>
              <a:t>摩押人</a:t>
            </a:r>
            <a:endParaRPr lang="zh-CN" sz="6000">
              <a:solidFill>
                <a:srgbClr val="FF0000"/>
              </a:solidFill>
              <a:latin typeface="Arial Black" charset="0"/>
              <a:ea typeface="SimSun" charset="0"/>
              <a:cs typeface="SimSu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08025498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旧约全书背景链接地址</a:t>
            </a:r>
            <a:r>
              <a:rPr lang="zh-CN" altLang="en-US" sz="28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9782907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7" name="Picture 4" descr="israel-satelit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ahal Arnon aerial from west, tb q01070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0"/>
            <a:ext cx="780256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rved Right Arrow 13"/>
          <p:cNvSpPr>
            <a:spLocks noChangeArrowheads="1"/>
          </p:cNvSpPr>
          <p:nvPr/>
        </p:nvSpPr>
        <p:spPr bwMode="auto">
          <a:xfrm rot="633121">
            <a:off x="755650" y="-63500"/>
            <a:ext cx="2667000" cy="5175250"/>
          </a:xfrm>
          <a:prstGeom prst="curvedRightArrow">
            <a:avLst>
              <a:gd name="adj1" fmla="val 14967"/>
              <a:gd name="adj2" fmla="val 50003"/>
              <a:gd name="adj3" fmla="val 22963"/>
            </a:avLst>
          </a:prstGeom>
          <a:gradFill rotWithShape="1">
            <a:gsLst>
              <a:gs pos="0">
                <a:srgbClr val="FFDF92"/>
              </a:gs>
              <a:gs pos="100000">
                <a:srgbClr val="D3A31D"/>
              </a:gs>
            </a:gsLst>
            <a:lin ang="5400000"/>
          </a:gradFill>
          <a:ln w="9525">
            <a:solidFill>
              <a:srgbClr val="BD972D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876800" y="2349500"/>
            <a:ext cx="4267200" cy="2057400"/>
            <a:chOff x="4876800" y="2743200"/>
            <a:chExt cx="4267200" cy="2057400"/>
          </a:xfrm>
        </p:grpSpPr>
        <p:pic>
          <p:nvPicPr>
            <p:cNvPr id="741391" name="Picture 11" descr="Nahal Arnon view to north with Aroer2, tb n031801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743200"/>
              <a:ext cx="42672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1392" name="TextBox 16"/>
            <p:cNvSpPr txBox="1">
              <a:spLocks noChangeArrowheads="1"/>
            </p:cNvSpPr>
            <p:nvPr/>
          </p:nvSpPr>
          <p:spPr bwMode="auto">
            <a:xfrm>
              <a:off x="6416675" y="2743200"/>
              <a:ext cx="11033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161616"/>
                  </a:solidFill>
                  <a:ea typeface="SimSun" pitchFamily="2" charset="-122"/>
                </a:rPr>
                <a:t>往北看</a:t>
              </a:r>
              <a:endParaRPr lang="en-US" altLang="en-US" sz="2400" b="1">
                <a:solidFill>
                  <a:srgbClr val="161616"/>
                </a:solidFill>
                <a:ea typeface="SimSun" pitchFamily="2" charset="-122"/>
              </a:endParaRP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976938" y="4800600"/>
            <a:ext cx="3167062" cy="2057400"/>
            <a:chOff x="5977614" y="4800600"/>
            <a:chExt cx="3166386" cy="2057400"/>
          </a:xfrm>
        </p:grpSpPr>
        <p:pic>
          <p:nvPicPr>
            <p:cNvPr id="741389" name="Picture 12" descr="Nahal Arnon view to south, tb n03180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7614" y="4876800"/>
              <a:ext cx="3166386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1390" name="TextBox 17"/>
            <p:cNvSpPr txBox="1">
              <a:spLocks noChangeArrowheads="1"/>
            </p:cNvSpPr>
            <p:nvPr/>
          </p:nvSpPr>
          <p:spPr bwMode="auto">
            <a:xfrm>
              <a:off x="6391863" y="4800600"/>
              <a:ext cx="156017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3200">
                  <a:solidFill>
                    <a:schemeClr val="bg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defTabSz="914400" eaLnBrk="1" hangingPunct="1"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161616"/>
                  </a:solidFill>
                  <a:latin typeface="Times New Roman" pitchFamily="18" charset="0"/>
                  <a:ea typeface="SimSun" pitchFamily="2" charset="-122"/>
                </a:rPr>
                <a:t>      往南看</a:t>
              </a:r>
              <a:endParaRPr lang="en-US" altLang="en-US" sz="2400" b="1">
                <a:solidFill>
                  <a:srgbClr val="161616"/>
                </a:solidFill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4419600"/>
            <a:ext cx="6019800" cy="457200"/>
          </a:xfrm>
          <a:prstGeom prst="rect">
            <a:avLst/>
          </a:prstGeom>
          <a:solidFill>
            <a:srgbClr val="F9CA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r>
              <a:rPr lang="zh-CN" altLang="en-US" sz="2400" b="1">
                <a:solidFill>
                  <a:srgbClr val="161616"/>
                </a:solidFill>
                <a:latin typeface="Times New Roman" pitchFamily="18" charset="0"/>
                <a:ea typeface="SimSun" pitchFamily="2" charset="-122"/>
              </a:rPr>
              <a:t>干穆吉布（亚嫩谷）</a:t>
            </a:r>
            <a:endParaRPr lang="en-US" altLang="en-US" sz="2400" b="1">
              <a:solidFill>
                <a:srgbClr val="161616"/>
              </a:solidFill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>
            <a:off x="3124200" y="3124200"/>
            <a:ext cx="1905000" cy="1371600"/>
          </a:xfrm>
          <a:prstGeom prst="ellipse">
            <a:avLst/>
          </a:prstGeom>
          <a:solidFill>
            <a:srgbClr val="003366">
              <a:alpha val="61176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3276600" y="3444875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SimSun" pitchFamily="2" charset="-122"/>
              </a:rPr>
              <a:t>北部高原</a:t>
            </a: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SimSun" pitchFamily="2" charset="-122"/>
            </a:endParaRPr>
          </a:p>
        </p:txBody>
      </p:sp>
      <p:sp>
        <p:nvSpPr>
          <p:cNvPr id="79882" name="Oval 10"/>
          <p:cNvSpPr>
            <a:spLocks noChangeArrowheads="1"/>
          </p:cNvSpPr>
          <p:nvPr/>
        </p:nvSpPr>
        <p:spPr bwMode="auto">
          <a:xfrm>
            <a:off x="2895600" y="4876800"/>
            <a:ext cx="2667000" cy="1828800"/>
          </a:xfrm>
          <a:prstGeom prst="ellipse">
            <a:avLst/>
          </a:prstGeom>
          <a:solidFill>
            <a:srgbClr val="003366">
              <a:alpha val="61176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2895600" y="5257800"/>
            <a:ext cx="26670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spcBef>
                <a:spcPts val="1500"/>
              </a:spcBef>
              <a:buClrTx/>
              <a:buFontTx/>
              <a:buNone/>
            </a:pP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中部高原</a:t>
            </a:r>
          </a:p>
          <a:p>
            <a:pPr algn="ctr" defTabSz="914400" eaLnBrk="1" hangingPunct="1">
              <a:spcBef>
                <a:spcPts val="1500"/>
              </a:spcBef>
              <a:buClrTx/>
              <a:buFontTx/>
              <a:buNone/>
            </a:pPr>
            <a:endParaRPr lang="en-US" alt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438400" y="838200"/>
            <a:ext cx="5867400" cy="990600"/>
          </a:xfrm>
        </p:spPr>
        <p:txBody>
          <a:bodyPr/>
          <a:lstStyle/>
          <a:p>
            <a:pPr eaLnBrk="1" hangingPunct="1"/>
            <a:r>
              <a:rPr lang="zh-CN" altLang="en-US" sz="3600">
                <a:solidFill>
                  <a:srgbClr val="9ADCF6"/>
                </a:solidFill>
                <a:ea typeface="SimSun" pitchFamily="2" charset="-122"/>
              </a:rPr>
              <a:t>亚嫩谷</a:t>
            </a:r>
            <a:endParaRPr lang="en-US" altLang="en-US" sz="3600">
              <a:solidFill>
                <a:srgbClr val="9ADCF6"/>
              </a:solidFill>
              <a:ea typeface="SimSun" pitchFamily="2" charset="-122"/>
            </a:endParaRPr>
          </a:p>
        </p:txBody>
      </p:sp>
      <p:sp>
        <p:nvSpPr>
          <p:cNvPr id="741388" name="Text Box 106"/>
          <p:cNvSpPr txBox="1">
            <a:spLocks noChangeArrowheads="1"/>
          </p:cNvSpPr>
          <p:nvPr/>
        </p:nvSpPr>
        <p:spPr bwMode="auto">
          <a:xfrm>
            <a:off x="8378825" y="76200"/>
            <a:ext cx="698500" cy="461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defTabSz="914400"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</a:rPr>
              <a:t>100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79885" grpId="0" animBg="1"/>
      <p:bldP spid="79886" grpId="0"/>
      <p:bldP spid="79882" grpId="0" animBg="1"/>
      <p:bldP spid="798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>
                <a:solidFill>
                  <a:schemeClr val="bg1"/>
                </a:solidFill>
                <a:latin typeface="Arial" charset="0"/>
                <a:ea typeface="ＭＳ Ｐゴシック" charset="0"/>
              </a:rPr>
              <a:t>Arnon River view to north</a:t>
            </a: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10243" name="Picture 3" descr="Arnon River view to north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>
              <a:buClrTx/>
              <a:buSzTx/>
              <a:defRPr/>
            </a:pPr>
            <a:r>
              <a:rPr lang="en-US" sz="24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Arnon</a:t>
            </a:r>
            <a:r>
              <a:rPr lang="zh-CN" altLang="en-US" sz="2400" dirty="0"/>
              <a:t>河景北部</a:t>
            </a:r>
            <a:endParaRPr lang="en-US" sz="24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527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Moab and Edom\Arnon River view to north.jp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1_Sample presentation slides [3]">
  <a:themeElements>
    <a:clrScheme name="1_Sample presentation slides [3]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1_Sample presentation slides [3]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Sample presentation slides [3]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mple presentation slides [3]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mple presentation slides [3]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Sample presentation slides [3]">
  <a:themeElements>
    <a:clrScheme name="Sample presentation slides [3] 3">
      <a:dk1>
        <a:srgbClr val="0000C0"/>
      </a:dk1>
      <a:lt1>
        <a:srgbClr val="FFFFFF"/>
      </a:lt1>
      <a:dk2>
        <a:srgbClr val="0066CC"/>
      </a:dk2>
      <a:lt2>
        <a:srgbClr val="9ADCF6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Sample presentation slides [3]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ample presentation slides [3]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[3]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resentation slides [3] 3">
        <a:dk1>
          <a:srgbClr val="0000C0"/>
        </a:dk1>
        <a:lt1>
          <a:srgbClr val="FFFFFF"/>
        </a:lt1>
        <a:dk2>
          <a:srgbClr val="0066CC"/>
        </a:dk2>
        <a:lt2>
          <a:srgbClr val="9ADCF6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Blue atom design template">
  <a:themeElements>
    <a:clrScheme name="Blue atom design template 12">
      <a:dk1>
        <a:srgbClr val="969696"/>
      </a:dk1>
      <a:lt1>
        <a:srgbClr val="FFFFFF"/>
      </a:lt1>
      <a:dk2>
        <a:srgbClr val="99EFF1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7F7F7F"/>
      </a:accent4>
      <a:accent5>
        <a:srgbClr val="DAEDEF"/>
      </a:accent5>
      <a:accent6>
        <a:srgbClr val="2D2D8A"/>
      </a:accent6>
      <a:hlink>
        <a:srgbClr val="009999"/>
      </a:hlink>
      <a:folHlink>
        <a:srgbClr val="669900"/>
      </a:folHlink>
    </a:clrScheme>
    <a:fontScheme name="Blue atom design template">
      <a:majorFont>
        <a:latin typeface="Arial Black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ue atom design template 1">
        <a:dk1>
          <a:srgbClr val="336699"/>
        </a:dk1>
        <a:lt1>
          <a:srgbClr val="FFFFFF"/>
        </a:lt1>
        <a:dk2>
          <a:srgbClr val="87BBDF"/>
        </a:dk2>
        <a:lt2>
          <a:srgbClr val="E3EBF1"/>
        </a:lt2>
        <a:accent1>
          <a:srgbClr val="0099CC"/>
        </a:accent1>
        <a:accent2>
          <a:srgbClr val="468A4B"/>
        </a:accent2>
        <a:accent3>
          <a:srgbClr val="C3DAEC"/>
        </a:accent3>
        <a:accent4>
          <a:srgbClr val="DADADA"/>
        </a:accent4>
        <a:accent5>
          <a:srgbClr val="AACAE2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2">
        <a:dk1>
          <a:srgbClr val="777777"/>
        </a:dk1>
        <a:lt1>
          <a:srgbClr val="FFFFFF"/>
        </a:lt1>
        <a:dk2>
          <a:srgbClr val="B7B9AF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D8D9D4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3">
        <a:dk1>
          <a:srgbClr val="3E3E5C"/>
        </a:dk1>
        <a:lt1>
          <a:srgbClr val="FFFFFF"/>
        </a:lt1>
        <a:dk2>
          <a:srgbClr val="5C87A4"/>
        </a:dk2>
        <a:lt2>
          <a:srgbClr val="FFFFFF"/>
        </a:lt2>
        <a:accent1>
          <a:srgbClr val="4C8877"/>
        </a:accent1>
        <a:accent2>
          <a:srgbClr val="6666FF"/>
        </a:accent2>
        <a:accent3>
          <a:srgbClr val="B5C3CF"/>
        </a:accent3>
        <a:accent4>
          <a:srgbClr val="DADADA"/>
        </a:accent4>
        <a:accent5>
          <a:srgbClr val="B2C3BD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4">
        <a:dk1>
          <a:srgbClr val="003366"/>
        </a:dk1>
        <a:lt1>
          <a:srgbClr val="FFFFFF"/>
        </a:lt1>
        <a:dk2>
          <a:srgbClr val="1C72E4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BBCE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5">
        <a:dk1>
          <a:srgbClr val="003366"/>
        </a:dk1>
        <a:lt1>
          <a:srgbClr val="FFFFFF"/>
        </a:lt1>
        <a:dk2>
          <a:srgbClr val="99D3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E6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6">
        <a:dk1>
          <a:srgbClr val="3F7EBD"/>
        </a:dk1>
        <a:lt1>
          <a:srgbClr val="D9F8FF"/>
        </a:lt1>
        <a:dk2>
          <a:srgbClr val="336699"/>
        </a:dk2>
        <a:lt2>
          <a:srgbClr val="777777"/>
        </a:lt2>
        <a:accent1>
          <a:srgbClr val="CCECFF"/>
        </a:accent1>
        <a:accent2>
          <a:srgbClr val="579CDB"/>
        </a:accent2>
        <a:accent3>
          <a:srgbClr val="E9FBFF"/>
        </a:accent3>
        <a:accent4>
          <a:srgbClr val="346BA1"/>
        </a:accent4>
        <a:accent5>
          <a:srgbClr val="E2F4FF"/>
        </a:accent5>
        <a:accent6>
          <a:srgbClr val="4E8DC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atom design template 7">
        <a:dk1>
          <a:srgbClr val="5C1F00"/>
        </a:dk1>
        <a:lt1>
          <a:srgbClr val="FFFFFF"/>
        </a:lt1>
        <a:dk2>
          <a:srgbClr val="A84724"/>
        </a:dk2>
        <a:lt2>
          <a:srgbClr val="DFD293"/>
        </a:lt2>
        <a:accent1>
          <a:srgbClr val="DF7475"/>
        </a:accent1>
        <a:accent2>
          <a:srgbClr val="5C8FC2"/>
        </a:accent2>
        <a:accent3>
          <a:srgbClr val="D1B1AC"/>
        </a:accent3>
        <a:accent4>
          <a:srgbClr val="DADADA"/>
        </a:accent4>
        <a:accent5>
          <a:srgbClr val="ECBCBD"/>
        </a:accent5>
        <a:accent6>
          <a:srgbClr val="5381B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8">
        <a:dk1>
          <a:srgbClr val="3E3E5C"/>
        </a:dk1>
        <a:lt1>
          <a:srgbClr val="C2FEE1"/>
        </a:lt1>
        <a:dk2>
          <a:srgbClr val="0066CC"/>
        </a:dk2>
        <a:lt2>
          <a:srgbClr val="CCECFF"/>
        </a:lt2>
        <a:accent1>
          <a:srgbClr val="3C9698"/>
        </a:accent1>
        <a:accent2>
          <a:srgbClr val="6666FF"/>
        </a:accent2>
        <a:accent3>
          <a:srgbClr val="AAB8E2"/>
        </a:accent3>
        <a:accent4>
          <a:srgbClr val="A5D9C0"/>
        </a:accent4>
        <a:accent5>
          <a:srgbClr val="AFC9CA"/>
        </a:accent5>
        <a:accent6>
          <a:srgbClr val="5C5CE7"/>
        </a:accent6>
        <a:hlink>
          <a:srgbClr val="99CCFF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atom design template 9">
        <a:dk1>
          <a:srgbClr val="969696"/>
        </a:dk1>
        <a:lt1>
          <a:srgbClr val="FFFFFF"/>
        </a:lt1>
        <a:dk2>
          <a:srgbClr val="0099CC"/>
        </a:dk2>
        <a:lt2>
          <a:srgbClr val="969696"/>
        </a:lt2>
        <a:accent1>
          <a:srgbClr val="D2F8B8"/>
        </a:accent1>
        <a:accent2>
          <a:srgbClr val="CCCC00"/>
        </a:accent2>
        <a:accent3>
          <a:srgbClr val="FFFFFF"/>
        </a:accent3>
        <a:accent4>
          <a:srgbClr val="7F7F7F"/>
        </a:accent4>
        <a:accent5>
          <a:srgbClr val="E5FBD8"/>
        </a:accent5>
        <a:accent6>
          <a:srgbClr val="B9B900"/>
        </a:accent6>
        <a:hlink>
          <a:srgbClr val="00CC99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atom design template 10">
        <a:dk1>
          <a:srgbClr val="CCFFCC"/>
        </a:dk1>
        <a:lt1>
          <a:srgbClr val="FFFFFF"/>
        </a:lt1>
        <a:dk2>
          <a:srgbClr val="9BD9FF"/>
        </a:dk2>
        <a:lt2>
          <a:srgbClr val="808080"/>
        </a:lt2>
        <a:accent1>
          <a:srgbClr val="6DB6FF"/>
        </a:accent1>
        <a:accent2>
          <a:srgbClr val="CCFFCC"/>
        </a:accent2>
        <a:accent3>
          <a:srgbClr val="FFFFFF"/>
        </a:accent3>
        <a:accent4>
          <a:srgbClr val="AEDAAE"/>
        </a:accent4>
        <a:accent5>
          <a:srgbClr val="BAD7FF"/>
        </a:accent5>
        <a:accent6>
          <a:srgbClr val="B9E7B9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atom design template 11">
        <a:dk1>
          <a:srgbClr val="EAEAEA"/>
        </a:dk1>
        <a:lt1>
          <a:srgbClr val="FFFFFF"/>
        </a:lt1>
        <a:dk2>
          <a:srgbClr val="EAEAEA"/>
        </a:dk2>
        <a:lt2>
          <a:srgbClr val="333333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C8C8C8"/>
        </a:accent4>
        <a:accent5>
          <a:srgbClr val="D5D5D5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atom design template 12">
        <a:dk1>
          <a:srgbClr val="969696"/>
        </a:dk1>
        <a:lt1>
          <a:srgbClr val="FFFFFF"/>
        </a:lt1>
        <a:dk2>
          <a:srgbClr val="99EFF1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7F7F7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2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_Crimson landscape design template">
  <a:themeElements>
    <a:clrScheme name="1_Crimson landscape design template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1_Crimson landscape design template">
      <a:majorFont>
        <a:latin typeface="Impact"/>
        <a:ea typeface="ＭＳ Ｐゴシック"/>
        <a:cs typeface="Arial"/>
      </a:majorFont>
      <a:minorFont>
        <a:latin typeface="Tahom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1_Crimson landscape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imson landscape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imson landscape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imson landscape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imson landscape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rimson landscape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imson landscape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imson landscape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imson landscape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imson landscape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imson landscape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rimson landscape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White">
  <a:themeElements>
    <a:clrScheme name="White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i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hite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1_White">
  <a:themeElements>
    <a:clrScheme name="White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Whit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White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Impact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5539</TotalTime>
  <Words>4325</Words>
  <Application>Microsoft Macintosh PowerPoint</Application>
  <PresentationFormat>On-screen Show (4:3)</PresentationFormat>
  <Paragraphs>571</Paragraphs>
  <Slides>78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78</vt:i4>
      </vt:variant>
    </vt:vector>
  </HeadingPairs>
  <TitlesOfParts>
    <vt:vector size="152" baseType="lpstr">
      <vt:lpstr>Arial Unicode MS</vt:lpstr>
      <vt:lpstr>SimSun</vt:lpstr>
      <vt:lpstr>Arial</vt:lpstr>
      <vt:lpstr>Arial Black</vt:lpstr>
      <vt:lpstr>Arial Narrow</vt:lpstr>
      <vt:lpstr>Book Antiqua</vt:lpstr>
      <vt:lpstr>Impact</vt:lpstr>
      <vt:lpstr>Tahoma</vt:lpstr>
      <vt:lpstr>Times</vt:lpstr>
      <vt:lpstr>Times New Roman</vt:lpstr>
      <vt:lpstr>Wingdings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32_Default Design</vt:lpstr>
      <vt:lpstr>33_Default Design</vt:lpstr>
      <vt:lpstr>34_Default Design</vt:lpstr>
      <vt:lpstr>35_Default Design</vt:lpstr>
      <vt:lpstr>36_Default Design</vt:lpstr>
      <vt:lpstr>37_Default Design</vt:lpstr>
      <vt:lpstr>38_Default Design</vt:lpstr>
      <vt:lpstr>39_Default Design</vt:lpstr>
      <vt:lpstr>40_Default Design</vt:lpstr>
      <vt:lpstr>41_Default Design</vt:lpstr>
      <vt:lpstr>42_Default Design</vt:lpstr>
      <vt:lpstr>43_Default Design</vt:lpstr>
      <vt:lpstr>44_Default Design</vt:lpstr>
      <vt:lpstr>45_Default Design</vt:lpstr>
      <vt:lpstr>46_Default Design</vt:lpstr>
      <vt:lpstr>47_Default Design</vt:lpstr>
      <vt:lpstr>48_Default Design</vt:lpstr>
      <vt:lpstr>49_Default Design</vt:lpstr>
      <vt:lpstr>50_Default Design</vt:lpstr>
      <vt:lpstr>1_Sample presentation slides [3]</vt:lpstr>
      <vt:lpstr>Sample presentation slides [3]</vt:lpstr>
      <vt:lpstr>Blue atom design template</vt:lpstr>
      <vt:lpstr>51_Default Design</vt:lpstr>
      <vt:lpstr>52_Default Design</vt:lpstr>
      <vt:lpstr>1_Crimson landscape design template</vt:lpstr>
      <vt:lpstr>Office Theme</vt:lpstr>
      <vt:lpstr>54_Default Design</vt:lpstr>
      <vt:lpstr>White</vt:lpstr>
      <vt:lpstr>1_White</vt:lpstr>
      <vt:lpstr>53_Default Design</vt:lpstr>
      <vt:lpstr>5_Orbit</vt:lpstr>
      <vt:lpstr>摩押人</vt:lpstr>
      <vt:lpstr>摩押人的 来源</vt:lpstr>
      <vt:lpstr>摩押的起点</vt:lpstr>
      <vt:lpstr>PowerPoint Presentation</vt:lpstr>
      <vt:lpstr>目录</vt:lpstr>
      <vt:lpstr>摩押的位置</vt:lpstr>
      <vt:lpstr>PowerPoint Presentation</vt:lpstr>
      <vt:lpstr>亚嫩谷</vt:lpstr>
      <vt:lpstr>Arnon River view to north</vt:lpstr>
      <vt:lpstr>Arnon River view to north</vt:lpstr>
      <vt:lpstr>Arnon River view to north</vt:lpstr>
      <vt:lpstr>PowerPoint Presentation</vt:lpstr>
      <vt:lpstr>PowerPoint Presentation</vt:lpstr>
      <vt:lpstr>3. 历史</vt:lpstr>
      <vt:lpstr>PowerPoint Presentation</vt:lpstr>
      <vt:lpstr>PowerPoint Presentation</vt:lpstr>
      <vt:lpstr>PowerPoint Presentation</vt:lpstr>
      <vt:lpstr>      希律堡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摩押石</vt:lpstr>
      <vt:lpstr>PowerPoint Presentation</vt:lpstr>
      <vt:lpstr>胜败的记载</vt:lpstr>
      <vt:lpstr>摩押石为什么那么特别呢？ </vt:lpstr>
      <vt:lpstr>PowerPoint Presentation</vt:lpstr>
      <vt:lpstr>PowerPoint Presentation</vt:lpstr>
      <vt:lpstr>PowerPoint Presentation</vt:lpstr>
      <vt:lpstr>PowerPoint Presentation</vt:lpstr>
      <vt:lpstr>埃及与摩押的关系</vt:lpstr>
      <vt:lpstr>埃及的记录也提及摩押</vt:lpstr>
      <vt:lpstr>PowerPoint Presentation</vt:lpstr>
      <vt:lpstr>PowerPoint Presentation</vt:lpstr>
      <vt:lpstr>PowerPoint Presentation</vt:lpstr>
      <vt:lpstr>摩押人的信仰</vt:lpstr>
      <vt:lpstr>PowerPoint Presentation</vt:lpstr>
      <vt:lpstr>PowerPoint Presentation</vt:lpstr>
      <vt:lpstr>PowerPoint Presentation</vt:lpstr>
      <vt:lpstr>PowerPoint Presentation</vt:lpstr>
      <vt:lpstr>外约旦事件</vt:lpstr>
      <vt:lpstr>PowerPoint Presentation</vt:lpstr>
      <vt:lpstr>PowerPoint Presentation</vt:lpstr>
      <vt:lpstr>PowerPoint Presentation</vt:lpstr>
      <vt:lpstr>外约旦事件</vt:lpstr>
      <vt:lpstr>PowerPoint Presentation</vt:lpstr>
      <vt:lpstr>PowerPoint Presentation</vt:lpstr>
      <vt:lpstr>PowerPoint Presentation</vt:lpstr>
      <vt:lpstr>PowerPoint Presentation</vt:lpstr>
      <vt:lpstr>牺牲儿童给 Chemosh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文化</vt:lpstr>
      <vt:lpstr>牧羊</vt:lpstr>
      <vt:lpstr>婚姻</vt:lpstr>
      <vt:lpstr>PowerPoint Presentation</vt:lpstr>
      <vt:lpstr>PowerPoint Presentation</vt:lpstr>
      <vt:lpstr>PowerPoint Presentation</vt:lpstr>
      <vt:lpstr>摩押人被看为:</vt:lpstr>
      <vt:lpstr>摩押与以色列的关系</vt:lpstr>
      <vt:lpstr> 摩押与以色列的关系 </vt:lpstr>
      <vt:lpstr>摩押与以色列的关系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  <vt:lpstr>旧约全书背景链接地址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Gouw</dc:creator>
  <cp:lastModifiedBy>Rick Griffith</cp:lastModifiedBy>
  <cp:revision>323</cp:revision>
  <cp:lastPrinted>1601-01-01T00:00:00Z</cp:lastPrinted>
  <dcterms:created xsi:type="dcterms:W3CDTF">2009-09-03T04:09:58Z</dcterms:created>
  <dcterms:modified xsi:type="dcterms:W3CDTF">2019-11-15T05:45:27Z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TC011368011033</vt:lpwstr>
  </property>
</Properties>
</file>